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media/image15.jpg" ContentType="image/jpg"/>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3.xml" ContentType="application/vnd.openxmlformats-officedocument.theme+xml"/>
  <Override PartName="/ppt/media/image46.jpg" ContentType="image/jpg"/>
  <Override PartName="/ppt/media/image48.jpg" ContentType="image/jpg"/>
  <Override PartName="/ppt/media/image77.jpg" ContentType="image/jpg"/>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p:sldMasterIdLst>
    <p:sldMasterId id="2147483648" r:id="rId7"/>
    <p:sldMasterId id="2147483731" r:id="rId8"/>
    <p:sldMasterId id="2147483751" r:id="rId9"/>
  </p:sldMasterIdLst>
  <p:notesMasterIdLst>
    <p:notesMasterId r:id="rId29"/>
  </p:notesMasterIdLst>
  <p:handoutMasterIdLst>
    <p:handoutMasterId r:id="rId30"/>
  </p:handoutMasterIdLst>
  <p:sldIdLst>
    <p:sldId id="394" r:id="rId10"/>
    <p:sldId id="399" r:id="rId11"/>
    <p:sldId id="436" r:id="rId12"/>
    <p:sldId id="440" r:id="rId13"/>
    <p:sldId id="417" r:id="rId14"/>
    <p:sldId id="421" r:id="rId15"/>
    <p:sldId id="418" r:id="rId16"/>
    <p:sldId id="427" r:id="rId17"/>
    <p:sldId id="431" r:id="rId18"/>
    <p:sldId id="438" r:id="rId19"/>
    <p:sldId id="437" r:id="rId20"/>
    <p:sldId id="414" r:id="rId21"/>
    <p:sldId id="434" r:id="rId22"/>
    <p:sldId id="441" r:id="rId23"/>
    <p:sldId id="442" r:id="rId24"/>
    <p:sldId id="422" r:id="rId25"/>
    <p:sldId id="433" r:id="rId26"/>
    <p:sldId id="435" r:id="rId27"/>
    <p:sldId id="396" r:id="rId28"/>
  </p:sldIdLst>
  <p:sldSz cx="20104100" cy="11309350"/>
  <p:notesSz cx="20104100" cy="11309350"/>
  <p:embeddedFontLst>
    <p:embeddedFont>
      <p:font typeface="Calibri" panose="020F0502020204030204" pitchFamily="34" charset="0"/>
      <p:regular r:id="rId31"/>
      <p:bold r:id="rId32"/>
      <p:italic r:id="rId33"/>
      <p:boldItalic r:id="rId34"/>
    </p:embeddedFont>
    <p:embeddedFont>
      <p:font typeface="DaxlinePro-Medium" panose="02000503060000020004" pitchFamily="50" charset="0"/>
      <p:regular r:id="rId35"/>
    </p:embeddedFont>
    <p:embeddedFont>
      <p:font typeface="Roboto Condensed" pitchFamily="2" charset="0"/>
      <p:regular r:id="rId36"/>
      <p:bold r:id="rId37"/>
      <p:italic r:id="rId38"/>
      <p:boldItalic r:id="rId39"/>
    </p:embeddedFont>
    <p:embeddedFont>
      <p:font typeface="Roboto Condensed Light" pitchFamily="2" charset="0"/>
      <p:regular r:id="rId40"/>
      <p:italic r:id="rId41"/>
    </p:embeddedFont>
    <p:embeddedFont>
      <p:font typeface="Roboto Medium" pitchFamily="2" charset="0"/>
      <p:regular r:id="rId42"/>
      <p:italic r:id="rId43"/>
    </p:embeddedFont>
    <p:embeddedFont>
      <p:font typeface="Webdings" panose="05030102010509060703" pitchFamily="18" charset="2"/>
      <p:regular r:id="rId44"/>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6332">
          <p15:clr>
            <a:srgbClr val="A4A3A4"/>
          </p15:clr>
        </p15:guide>
      </p15:sldGuideLst>
    </p:ext>
    <p:ext uri="{2D200454-40CA-4A62-9FC3-DE9A4176ACB9}">
      <p15:notesGuideLst xmlns:p15="http://schemas.microsoft.com/office/powerpoint/2012/main">
        <p15:guide id="1" orient="horz" pos="3562" userDrawn="1">
          <p15:clr>
            <a:srgbClr val="A4A3A4"/>
          </p15:clr>
        </p15:guide>
        <p15:guide id="2" pos="633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Olga Nikolaeva" initials="ON" lastIdx="1" clrIdx="6">
    <p:extLst>
      <p:ext uri="{19B8F6BF-5375-455C-9EA6-DF929625EA0E}">
        <p15:presenceInfo xmlns:p15="http://schemas.microsoft.com/office/powerpoint/2012/main" userId="S-1-5-21-1010984128-1331804826-3892594484-17250" providerId="AD"/>
      </p:ext>
    </p:extLst>
  </p:cmAuthor>
  <p:cmAuthor id="1" name="Arina Vasilieva" initials="AV" lastIdx="23" clrIdx="0">
    <p:extLst>
      <p:ext uri="{19B8F6BF-5375-455C-9EA6-DF929625EA0E}">
        <p15:presenceInfo xmlns:p15="http://schemas.microsoft.com/office/powerpoint/2012/main" userId="S-1-5-21-1010984128-1331804826-3892594484-14261" providerId="AD"/>
      </p:ext>
    </p:extLst>
  </p:cmAuthor>
  <p:cmAuthor id="8" name="Albina Sharipova" initials="AS" lastIdx="1" clrIdx="7">
    <p:extLst>
      <p:ext uri="{19B8F6BF-5375-455C-9EA6-DF929625EA0E}">
        <p15:presenceInfo xmlns:p15="http://schemas.microsoft.com/office/powerpoint/2012/main" userId="S::Albina.Sharipova@icl-services.com::c2f3dc82-be23-466a-bfcb-242dce41c63c" providerId="AD"/>
      </p:ext>
    </p:extLst>
  </p:cmAuthor>
  <p:cmAuthor id="2" name="Alisa Ermolaeva" initials="AE" lastIdx="11" clrIdx="1">
    <p:extLst>
      <p:ext uri="{19B8F6BF-5375-455C-9EA6-DF929625EA0E}">
        <p15:presenceInfo xmlns:p15="http://schemas.microsoft.com/office/powerpoint/2012/main" userId="S-1-5-21-1010984128-1331804826-3892594484-14266" providerId="AD"/>
      </p:ext>
    </p:extLst>
  </p:cmAuthor>
  <p:cmAuthor id="3" name="Daliya Ilyasova" initials="DI" lastIdx="3" clrIdx="2">
    <p:extLst>
      <p:ext uri="{19B8F6BF-5375-455C-9EA6-DF929625EA0E}">
        <p15:presenceInfo xmlns:p15="http://schemas.microsoft.com/office/powerpoint/2012/main" userId="S-1-5-21-1010984128-1331804826-3892594484-13348" providerId="AD"/>
      </p:ext>
    </p:extLst>
  </p:cmAuthor>
  <p:cmAuthor id="4" name="Natalya Zheltova" initials="NZ" lastIdx="38" clrIdx="3">
    <p:extLst>
      <p:ext uri="{19B8F6BF-5375-455C-9EA6-DF929625EA0E}">
        <p15:presenceInfo xmlns:p15="http://schemas.microsoft.com/office/powerpoint/2012/main" userId="S-1-5-21-1010984128-1331804826-3892594484-19809" providerId="AD"/>
      </p:ext>
    </p:extLst>
  </p:cmAuthor>
  <p:cmAuthor id="5" name="Renata Abaidullina" initials="RA" lastIdx="13" clrIdx="4">
    <p:extLst>
      <p:ext uri="{19B8F6BF-5375-455C-9EA6-DF929625EA0E}">
        <p15:presenceInfo xmlns:p15="http://schemas.microsoft.com/office/powerpoint/2012/main" userId="S-1-5-21-1010984128-1331804826-3892594484-22073" providerId="AD"/>
      </p:ext>
    </p:extLst>
  </p:cmAuthor>
  <p:cmAuthor id="6" name="Diana Kolesnikova" initials="DK" lastIdx="56" clrIdx="5">
    <p:extLst>
      <p:ext uri="{19B8F6BF-5375-455C-9EA6-DF929625EA0E}">
        <p15:presenceInfo xmlns:p15="http://schemas.microsoft.com/office/powerpoint/2012/main" userId="S-1-5-21-1010984128-1331804826-3892594484-175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181E"/>
    <a:srgbClr val="A7DA54"/>
    <a:srgbClr val="97F650"/>
    <a:srgbClr val="BEF466"/>
    <a:srgbClr val="6BA42C"/>
    <a:srgbClr val="FF7401"/>
    <a:srgbClr val="555555"/>
    <a:srgbClr val="99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13" autoAdjust="0"/>
    <p:restoredTop sz="93701" autoAdjust="0"/>
  </p:normalViewPr>
  <p:slideViewPr>
    <p:cSldViewPr>
      <p:cViewPr varScale="1">
        <p:scale>
          <a:sx n="38" d="100"/>
          <a:sy n="38" d="100"/>
        </p:scale>
        <p:origin x="680" y="52"/>
      </p:cViewPr>
      <p:guideLst>
        <p:guide orient="horz" pos="2880"/>
        <p:guide pos="6332"/>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70" d="100"/>
          <a:sy n="70" d="100"/>
        </p:scale>
        <p:origin x="1290" y="84"/>
      </p:cViewPr>
      <p:guideLst>
        <p:guide orient="horz" pos="3562"/>
        <p:guide pos="633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font" Target="fonts/font9.fntdata"/><Relationship Id="rId21" Type="http://schemas.openxmlformats.org/officeDocument/2006/relationships/slide" Target="slides/slide12.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viewProps" Target="viewProps.xml"/><Relationship Id="rId7" Type="http://schemas.openxmlformats.org/officeDocument/2006/relationships/slideMaster" Target="slideMasters/slideMaster1.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notesMaster" Target="notesMasters/notesMaster1.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commentAuthors" Target="commentAuthors.xml"/><Relationship Id="rId5" Type="http://schemas.openxmlformats.org/officeDocument/2006/relationships/customXml" Target="../customXml/item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font" Target="fonts/font6.fntdata"/><Relationship Id="rId49"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customXml" Target="../customXml/item4.xml"/><Relationship Id="rId9" Type="http://schemas.openxmlformats.org/officeDocument/2006/relationships/slideMaster" Target="slideMasters/slideMaster3.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handoutMaster" Target="handoutMasters/handout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theme" Target="theme/theme1.xml"/><Relationship Id="rId8" Type="http://schemas.openxmlformats.org/officeDocument/2006/relationships/slideMaster" Target="slideMasters/slideMaster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presProps" Target="presProps.xml"/><Relationship Id="rId20" Type="http://schemas.openxmlformats.org/officeDocument/2006/relationships/slide" Target="slides/slide11.xml"/><Relationship Id="rId41"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customXml" Target="../customXml/item6.xml"/></Relationships>
</file>

<file path=ppt/diagrams/_rels/data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image" Target="../media/image133.png"/><Relationship Id="rId4" Type="http://schemas.openxmlformats.org/officeDocument/2006/relationships/image" Target="../media/image136.svg"/></Relationships>
</file>

<file path=ppt/diagrams/_rels/data5.xml.rels><?xml version="1.0" encoding="UTF-8" standalone="yes"?>
<Relationships xmlns="http://schemas.openxmlformats.org/package/2006/relationships"><Relationship Id="rId8" Type="http://schemas.openxmlformats.org/officeDocument/2006/relationships/image" Target="../media/image144.svg"/><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image" Target="../media/image138.svg"/><Relationship Id="rId1" Type="http://schemas.openxmlformats.org/officeDocument/2006/relationships/image" Target="../media/image137.png"/><Relationship Id="rId6" Type="http://schemas.openxmlformats.org/officeDocument/2006/relationships/image" Target="../media/image142.svg"/><Relationship Id="rId5" Type="http://schemas.openxmlformats.org/officeDocument/2006/relationships/image" Target="../media/image141.png"/><Relationship Id="rId4" Type="http://schemas.openxmlformats.org/officeDocument/2006/relationships/image" Target="../media/image140.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image" Target="../media/image133.png"/><Relationship Id="rId4" Type="http://schemas.openxmlformats.org/officeDocument/2006/relationships/image" Target="../media/image136.svg"/></Relationships>
</file>

<file path=ppt/diagrams/_rels/drawing5.xml.rels><?xml version="1.0" encoding="UTF-8" standalone="yes"?>
<Relationships xmlns="http://schemas.openxmlformats.org/package/2006/relationships"><Relationship Id="rId8" Type="http://schemas.openxmlformats.org/officeDocument/2006/relationships/image" Target="../media/image144.svg"/><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image" Target="../media/image138.svg"/><Relationship Id="rId1" Type="http://schemas.openxmlformats.org/officeDocument/2006/relationships/image" Target="../media/image137.png"/><Relationship Id="rId6" Type="http://schemas.openxmlformats.org/officeDocument/2006/relationships/image" Target="../media/image142.svg"/><Relationship Id="rId5" Type="http://schemas.openxmlformats.org/officeDocument/2006/relationships/image" Target="../media/image141.png"/><Relationship Id="rId4" Type="http://schemas.openxmlformats.org/officeDocument/2006/relationships/image" Target="../media/image14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4672B8-9B4D-464A-96D1-91B22C345EA9}"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ru-RU"/>
        </a:p>
      </dgm:t>
    </dgm:pt>
    <dgm:pt modelId="{6D5BD8AF-9F91-4C91-BCAF-6B345A158BCA}">
      <dgm:prSet phldrT="[Text]" custT="1"/>
      <dgm:spPr>
        <a:xfrm>
          <a:off x="234331" y="3120"/>
          <a:ext cx="1530838" cy="765419"/>
        </a:xfrm>
        <a:solidFill>
          <a:schemeClr val="bg1"/>
        </a:solidFill>
        <a:ln w="76200" cap="flat" cmpd="sng" algn="ctr">
          <a:solidFill>
            <a:schemeClr val="accent3"/>
          </a:solidFill>
          <a:prstDash val="solid"/>
        </a:ln>
        <a:effectLst/>
      </dgm:spPr>
      <dgm:t>
        <a:bodyPr/>
        <a:lstStyle/>
        <a:p>
          <a:pPr>
            <a:buNone/>
          </a:pPr>
          <a:r>
            <a:rPr lang="ru-RU" sz="4000" b="1" dirty="0">
              <a:solidFill>
                <a:schemeClr val="tx1"/>
              </a:solidFill>
              <a:latin typeface="Arial"/>
              <a:ea typeface="+mn-ea"/>
              <a:cs typeface="+mn-cs"/>
            </a:rPr>
            <a:t>Входное тестирование</a:t>
          </a:r>
          <a:endParaRPr lang="en-US" sz="4000" b="1" dirty="0">
            <a:solidFill>
              <a:schemeClr val="tx1"/>
            </a:solidFill>
            <a:latin typeface="Arial"/>
            <a:ea typeface="+mn-ea"/>
            <a:cs typeface="+mn-cs"/>
          </a:endParaRPr>
        </a:p>
      </dgm:t>
    </dgm:pt>
    <dgm:pt modelId="{4D0EB3C4-4AC6-4F43-83B0-EE9EC7E2CF49}" type="parTrans" cxnId="{0DAAA695-B9F3-4CA2-A252-02A0C8119992}">
      <dgm:prSet/>
      <dgm:spPr/>
      <dgm:t>
        <a:bodyPr/>
        <a:lstStyle/>
        <a:p>
          <a:endParaRPr lang="ru-RU"/>
        </a:p>
      </dgm:t>
    </dgm:pt>
    <dgm:pt modelId="{6E703763-BE38-4C80-BD49-D588BBF2A565}" type="sibTrans" cxnId="{0DAAA695-B9F3-4CA2-A252-02A0C8119992}">
      <dgm:prSet/>
      <dgm:spPr/>
      <dgm:t>
        <a:bodyPr/>
        <a:lstStyle/>
        <a:p>
          <a:endParaRPr lang="ru-RU"/>
        </a:p>
      </dgm:t>
    </dgm:pt>
    <dgm:pt modelId="{86F9EC89-BC20-44A7-AFE8-CAE20216FAD1}">
      <dgm:prSet phldrT="[Text]" custT="1"/>
      <dgm:spPr>
        <a:xfrm>
          <a:off x="540499" y="959894"/>
          <a:ext cx="1347138" cy="841961"/>
        </a:xfrm>
        <a:solidFill>
          <a:sysClr val="window" lastClr="FFFFFF">
            <a:alpha val="90000"/>
            <a:hueOff val="0"/>
            <a:satOff val="0"/>
            <a:lumOff val="0"/>
            <a:alphaOff val="0"/>
          </a:sysClr>
        </a:solidFill>
        <a:ln w="76200" cap="flat" cmpd="sng" algn="ctr">
          <a:solidFill>
            <a:srgbClr val="FF0000"/>
          </a:solidFill>
          <a:prstDash val="solid"/>
        </a:ln>
        <a:effectLst/>
      </dgm:spPr>
      <dgm:t>
        <a:bodyPr/>
        <a:lstStyle/>
        <a:p>
          <a:pPr>
            <a:buNone/>
          </a:pPr>
          <a:r>
            <a:rPr lang="ru-RU" sz="2400" b="0" dirty="0">
              <a:solidFill>
                <a:sysClr val="windowText" lastClr="000000">
                  <a:hueOff val="0"/>
                  <a:satOff val="0"/>
                  <a:lumOff val="0"/>
                  <a:alphaOff val="0"/>
                </a:sysClr>
              </a:solidFill>
              <a:latin typeface="Arial"/>
              <a:ea typeface="+mn-ea"/>
              <a:cs typeface="+mn-cs"/>
            </a:rPr>
            <a:t>Определение языкового уровня</a:t>
          </a:r>
        </a:p>
        <a:p>
          <a:pPr>
            <a:buNone/>
          </a:pPr>
          <a:r>
            <a:rPr lang="ru-RU" sz="2400" dirty="0">
              <a:solidFill>
                <a:sysClr val="windowText" lastClr="000000">
                  <a:hueOff val="0"/>
                  <a:satOff val="0"/>
                  <a:lumOff val="0"/>
                  <a:alphaOff val="0"/>
                </a:sysClr>
              </a:solidFill>
              <a:latin typeface="Arial"/>
              <a:ea typeface="+mn-ea"/>
              <a:cs typeface="+mn-cs"/>
            </a:rPr>
            <a:t>(в течение первых 2 месяцев</a:t>
          </a:r>
          <a:r>
            <a:rPr lang="en-US" sz="2400" dirty="0">
              <a:solidFill>
                <a:sysClr val="windowText" lastClr="000000">
                  <a:hueOff val="0"/>
                  <a:satOff val="0"/>
                  <a:lumOff val="0"/>
                  <a:alphaOff val="0"/>
                </a:sysClr>
              </a:solidFill>
              <a:latin typeface="Arial"/>
              <a:ea typeface="+mn-ea"/>
              <a:cs typeface="+mn-cs"/>
            </a:rPr>
            <a:t> </a:t>
          </a:r>
          <a:r>
            <a:rPr lang="ru-RU" sz="2400" dirty="0">
              <a:solidFill>
                <a:sysClr val="windowText" lastClr="000000">
                  <a:hueOff val="0"/>
                  <a:satOff val="0"/>
                  <a:lumOff val="0"/>
                  <a:alphaOff val="0"/>
                </a:sysClr>
              </a:solidFill>
              <a:latin typeface="Arial"/>
              <a:ea typeface="+mn-ea"/>
              <a:cs typeface="+mn-cs"/>
            </a:rPr>
            <a:t>после перехода в штат)</a:t>
          </a:r>
          <a:endParaRPr lang="ru-RU" sz="2800" dirty="0">
            <a:solidFill>
              <a:sysClr val="windowText" lastClr="000000">
                <a:hueOff val="0"/>
                <a:satOff val="0"/>
                <a:lumOff val="0"/>
                <a:alphaOff val="0"/>
              </a:sysClr>
            </a:solidFill>
            <a:latin typeface="Arial"/>
            <a:ea typeface="+mn-ea"/>
            <a:cs typeface="+mn-cs"/>
          </a:endParaRPr>
        </a:p>
      </dgm:t>
    </dgm:pt>
    <dgm:pt modelId="{AEF9CF36-9B25-45CE-BD6B-1436E47124CD}" type="parTrans" cxnId="{F4BB97CF-A832-4C7E-95E3-455C59D09EE6}">
      <dgm:prSet/>
      <dgm:spPr>
        <a:xfrm>
          <a:off x="387415" y="768539"/>
          <a:ext cx="153083" cy="612335"/>
        </a:xfrm>
        <a:custGeom>
          <a:avLst/>
          <a:gdLst/>
          <a:ahLst/>
          <a:cxnLst/>
          <a:rect l="0" t="0" r="0" b="0"/>
          <a:pathLst>
            <a:path>
              <a:moveTo>
                <a:pt x="0" y="0"/>
              </a:moveTo>
              <a:lnTo>
                <a:pt x="0" y="612335"/>
              </a:lnTo>
              <a:lnTo>
                <a:pt x="153083" y="612335"/>
              </a:lnTo>
            </a:path>
          </a:pathLst>
        </a:custGeom>
        <a:noFill/>
        <a:ln w="25400" cap="flat" cmpd="sng" algn="ctr">
          <a:solidFill>
            <a:srgbClr val="FF0000"/>
          </a:solidFill>
          <a:prstDash val="solid"/>
        </a:ln>
        <a:effectLst/>
      </dgm:spPr>
      <dgm:t>
        <a:bodyPr/>
        <a:lstStyle/>
        <a:p>
          <a:endParaRPr lang="ru-RU"/>
        </a:p>
      </dgm:t>
    </dgm:pt>
    <dgm:pt modelId="{970E7C3E-A542-43BE-B8CD-5EB3031EAB6C}" type="sibTrans" cxnId="{F4BB97CF-A832-4C7E-95E3-455C59D09EE6}">
      <dgm:prSet/>
      <dgm:spPr/>
      <dgm:t>
        <a:bodyPr/>
        <a:lstStyle/>
        <a:p>
          <a:endParaRPr lang="ru-RU"/>
        </a:p>
      </dgm:t>
    </dgm:pt>
    <dgm:pt modelId="{233DC7FB-BC9C-48E9-A232-C9FC8798DBB3}">
      <dgm:prSet phldrT="[Text]" custT="1"/>
      <dgm:spPr>
        <a:xfrm>
          <a:off x="540499" y="1993210"/>
          <a:ext cx="1347138" cy="841961"/>
        </a:xfrm>
        <a:solidFill>
          <a:sysClr val="window" lastClr="FFFFFF">
            <a:alpha val="90000"/>
            <a:hueOff val="0"/>
            <a:satOff val="0"/>
            <a:lumOff val="0"/>
            <a:alphaOff val="0"/>
          </a:sysClr>
        </a:solidFill>
        <a:ln w="76200" cap="flat" cmpd="sng" algn="ctr">
          <a:solidFill>
            <a:srgbClr val="FF0000"/>
          </a:solidFill>
          <a:prstDash val="solid"/>
        </a:ln>
        <a:effectLst/>
      </dgm:spPr>
      <dgm:t>
        <a:bodyPr/>
        <a:lstStyle/>
        <a:p>
          <a:pPr>
            <a:buNone/>
          </a:pPr>
          <a:r>
            <a:rPr lang="ru-RU" sz="2400" dirty="0">
              <a:solidFill>
                <a:sysClr val="windowText" lastClr="000000">
                  <a:hueOff val="0"/>
                  <a:satOff val="0"/>
                  <a:lumOff val="0"/>
                  <a:alphaOff val="0"/>
                </a:sysClr>
              </a:solidFill>
              <a:latin typeface="Arial"/>
              <a:ea typeface="+mn-ea"/>
              <a:cs typeface="+mn-cs"/>
            </a:rPr>
            <a:t>Номинирование на очный/онлайн</a:t>
          </a:r>
        </a:p>
        <a:p>
          <a:pPr>
            <a:buNone/>
          </a:pPr>
          <a:r>
            <a:rPr lang="ru-RU" sz="2400" dirty="0">
              <a:solidFill>
                <a:sysClr val="windowText" lastClr="000000">
                  <a:hueOff val="0"/>
                  <a:satOff val="0"/>
                  <a:lumOff val="0"/>
                  <a:alphaOff val="0"/>
                </a:sysClr>
              </a:solidFill>
              <a:latin typeface="Arial"/>
              <a:ea typeface="+mn-ea"/>
              <a:cs typeface="+mn-cs"/>
            </a:rPr>
            <a:t>курс</a:t>
          </a:r>
          <a:endParaRPr lang="ru-RU" sz="2000" dirty="0">
            <a:solidFill>
              <a:sysClr val="windowText" lastClr="000000">
                <a:hueOff val="0"/>
                <a:satOff val="0"/>
                <a:lumOff val="0"/>
                <a:alphaOff val="0"/>
              </a:sysClr>
            </a:solidFill>
            <a:latin typeface="Arial"/>
            <a:ea typeface="+mn-ea"/>
            <a:cs typeface="+mn-cs"/>
          </a:endParaRPr>
        </a:p>
      </dgm:t>
    </dgm:pt>
    <dgm:pt modelId="{59BB2F41-50A2-4D3E-B4E6-8EED9ABE183B}" type="parTrans" cxnId="{A7E08E54-CB04-4214-8A7D-4815445F3E27}">
      <dgm:prSet/>
      <dgm:spPr>
        <a:xfrm>
          <a:off x="387415" y="768539"/>
          <a:ext cx="153083" cy="1645651"/>
        </a:xfrm>
        <a:custGeom>
          <a:avLst/>
          <a:gdLst/>
          <a:ahLst/>
          <a:cxnLst/>
          <a:rect l="0" t="0" r="0" b="0"/>
          <a:pathLst>
            <a:path>
              <a:moveTo>
                <a:pt x="0" y="0"/>
              </a:moveTo>
              <a:lnTo>
                <a:pt x="0" y="1645651"/>
              </a:lnTo>
              <a:lnTo>
                <a:pt x="153083" y="1645651"/>
              </a:lnTo>
            </a:path>
          </a:pathLst>
        </a:custGeom>
        <a:noFill/>
        <a:ln w="25400" cap="flat" cmpd="sng" algn="ctr">
          <a:solidFill>
            <a:srgbClr val="FF0000"/>
          </a:solidFill>
          <a:prstDash val="solid"/>
        </a:ln>
        <a:effectLst/>
      </dgm:spPr>
      <dgm:t>
        <a:bodyPr/>
        <a:lstStyle/>
        <a:p>
          <a:endParaRPr lang="ru-RU"/>
        </a:p>
      </dgm:t>
    </dgm:pt>
    <dgm:pt modelId="{CE9617D1-93BB-4F8B-8F78-651125CF242C}" type="sibTrans" cxnId="{A7E08E54-CB04-4214-8A7D-4815445F3E27}">
      <dgm:prSet/>
      <dgm:spPr/>
      <dgm:t>
        <a:bodyPr/>
        <a:lstStyle/>
        <a:p>
          <a:endParaRPr lang="ru-RU"/>
        </a:p>
      </dgm:t>
    </dgm:pt>
    <dgm:pt modelId="{C334AAA4-1C1C-4933-8349-83C48C566610}">
      <dgm:prSet phldrT="[Text]" custT="1"/>
      <dgm:spPr>
        <a:xfrm>
          <a:off x="2147880" y="3120"/>
          <a:ext cx="1530838" cy="765419"/>
        </a:xfrm>
        <a:solidFill>
          <a:schemeClr val="bg1"/>
        </a:solidFill>
        <a:ln w="76200" cap="flat" cmpd="sng" algn="ctr">
          <a:solidFill>
            <a:schemeClr val="accent3"/>
          </a:solidFill>
          <a:prstDash val="solid"/>
        </a:ln>
        <a:effectLst/>
      </dgm:spPr>
      <dgm:t>
        <a:bodyPr/>
        <a:lstStyle/>
        <a:p>
          <a:pPr>
            <a:buNone/>
          </a:pPr>
          <a:r>
            <a:rPr lang="ru-RU" sz="4000" b="1" dirty="0">
              <a:solidFill>
                <a:schemeClr val="tx1"/>
              </a:solidFill>
              <a:latin typeface="Arial"/>
              <a:ea typeface="+mn-ea"/>
              <a:cs typeface="+mn-cs"/>
            </a:rPr>
            <a:t>Проверка языкового прогресса</a:t>
          </a:r>
        </a:p>
      </dgm:t>
    </dgm:pt>
    <dgm:pt modelId="{8298F9A4-E891-4341-A5D7-6718ECC06816}" type="parTrans" cxnId="{BC10ABF5-364C-4C0E-A555-2A2C390BF634}">
      <dgm:prSet/>
      <dgm:spPr/>
      <dgm:t>
        <a:bodyPr/>
        <a:lstStyle/>
        <a:p>
          <a:endParaRPr lang="ru-RU"/>
        </a:p>
      </dgm:t>
    </dgm:pt>
    <dgm:pt modelId="{0F2A6F85-0A53-4997-91C7-F4267A0E5994}" type="sibTrans" cxnId="{BC10ABF5-364C-4C0E-A555-2A2C390BF634}">
      <dgm:prSet/>
      <dgm:spPr/>
      <dgm:t>
        <a:bodyPr/>
        <a:lstStyle/>
        <a:p>
          <a:endParaRPr lang="ru-RU"/>
        </a:p>
      </dgm:t>
    </dgm:pt>
    <dgm:pt modelId="{3913E8EF-F0D1-4B9F-8DD0-B7FEB1FE4396}">
      <dgm:prSet phldrT="[Text]" custT="1"/>
      <dgm:spPr>
        <a:xfrm>
          <a:off x="2454047" y="959894"/>
          <a:ext cx="1347138" cy="793701"/>
        </a:xfrm>
        <a:solidFill>
          <a:sysClr val="window" lastClr="FFFFFF">
            <a:alpha val="90000"/>
            <a:hueOff val="0"/>
            <a:satOff val="0"/>
            <a:lumOff val="0"/>
            <a:alphaOff val="0"/>
          </a:sysClr>
        </a:solidFill>
        <a:ln w="76200" cap="flat" cmpd="sng" algn="ctr">
          <a:solidFill>
            <a:srgbClr val="FF0000"/>
          </a:solidFill>
          <a:prstDash val="solid"/>
          <a:round/>
        </a:ln>
        <a:effectLst/>
      </dgm:spPr>
      <dgm:t>
        <a:bodyPr/>
        <a:lstStyle/>
        <a:p>
          <a:pPr>
            <a:buNone/>
          </a:pPr>
          <a:r>
            <a:rPr lang="ru-RU" sz="2400" b="0" dirty="0">
              <a:solidFill>
                <a:sysClr val="windowText" lastClr="000000">
                  <a:hueOff val="0"/>
                  <a:satOff val="0"/>
                  <a:lumOff val="0"/>
                  <a:alphaOff val="0"/>
                </a:sysClr>
              </a:solidFill>
              <a:latin typeface="Arial"/>
              <a:ea typeface="+mn-ea"/>
              <a:cs typeface="+mn-cs"/>
            </a:rPr>
            <a:t>Выявление языкового прогресса после последнего тестирования или обучения</a:t>
          </a:r>
        </a:p>
      </dgm:t>
    </dgm:pt>
    <dgm:pt modelId="{EA74674C-CEB5-4BB6-8FD9-2D13286C4539}" type="parTrans" cxnId="{0CE64B2F-7C83-446F-BE45-431854EC0159}">
      <dgm:prSet/>
      <dgm:spPr>
        <a:xfrm>
          <a:off x="2300963" y="768539"/>
          <a:ext cx="153083" cy="588205"/>
        </a:xfrm>
        <a:custGeom>
          <a:avLst/>
          <a:gdLst/>
          <a:ahLst/>
          <a:cxnLst/>
          <a:rect l="0" t="0" r="0" b="0"/>
          <a:pathLst>
            <a:path>
              <a:moveTo>
                <a:pt x="0" y="0"/>
              </a:moveTo>
              <a:lnTo>
                <a:pt x="0" y="588205"/>
              </a:lnTo>
              <a:lnTo>
                <a:pt x="153083" y="588205"/>
              </a:lnTo>
            </a:path>
          </a:pathLst>
        </a:custGeom>
        <a:noFill/>
        <a:ln w="25400" cap="flat" cmpd="sng" algn="ctr">
          <a:solidFill>
            <a:srgbClr val="FF0000"/>
          </a:solidFill>
          <a:prstDash val="solid"/>
        </a:ln>
        <a:effectLst/>
      </dgm:spPr>
      <dgm:t>
        <a:bodyPr/>
        <a:lstStyle/>
        <a:p>
          <a:endParaRPr lang="ru-RU"/>
        </a:p>
      </dgm:t>
    </dgm:pt>
    <dgm:pt modelId="{E1788A2D-ABE1-4C2D-8BAF-F6AFCDC27828}" type="sibTrans" cxnId="{0CE64B2F-7C83-446F-BE45-431854EC0159}">
      <dgm:prSet/>
      <dgm:spPr/>
      <dgm:t>
        <a:bodyPr/>
        <a:lstStyle/>
        <a:p>
          <a:endParaRPr lang="ru-RU"/>
        </a:p>
      </dgm:t>
    </dgm:pt>
    <dgm:pt modelId="{C7A17762-EDD8-4E05-92CC-DC423D4AD5D7}">
      <dgm:prSet phldrT="[Text]" custT="1"/>
      <dgm:spPr>
        <a:xfrm>
          <a:off x="2454047" y="1944950"/>
          <a:ext cx="1347138" cy="841961"/>
        </a:xfrm>
        <a:solidFill>
          <a:sysClr val="window" lastClr="FFFFFF">
            <a:alpha val="90000"/>
            <a:hueOff val="0"/>
            <a:satOff val="0"/>
            <a:lumOff val="0"/>
            <a:alphaOff val="0"/>
          </a:sysClr>
        </a:solidFill>
        <a:ln w="76200" cap="sq" cmpd="sng" algn="ctr">
          <a:solidFill>
            <a:srgbClr val="FF0000"/>
          </a:solidFill>
          <a:prstDash val="solid"/>
        </a:ln>
        <a:effectLst/>
      </dgm:spPr>
      <dgm:t>
        <a:bodyPr/>
        <a:lstStyle/>
        <a:p>
          <a:pPr>
            <a:buNone/>
          </a:pPr>
          <a:r>
            <a:rPr lang="ru-RU" sz="2400" dirty="0">
              <a:solidFill>
                <a:sysClr val="windowText" lastClr="000000">
                  <a:hueOff val="0"/>
                  <a:satOff val="0"/>
                  <a:lumOff val="0"/>
                  <a:alphaOff val="0"/>
                </a:sysClr>
              </a:solidFill>
              <a:latin typeface="Arial"/>
              <a:ea typeface="+mn-ea"/>
              <a:cs typeface="+mn-cs"/>
            </a:rPr>
            <a:t>Актуализация языкового уровня</a:t>
          </a:r>
        </a:p>
      </dgm:t>
    </dgm:pt>
    <dgm:pt modelId="{5FBE9EB5-A93B-4B50-80E1-EE3689F57DBE}" type="parTrans" cxnId="{287A70A7-5AA7-4EB0-B735-A61BDD5B589C}">
      <dgm:prSet/>
      <dgm:spPr>
        <a:xfrm>
          <a:off x="2300963" y="768539"/>
          <a:ext cx="153083" cy="1597391"/>
        </a:xfrm>
        <a:custGeom>
          <a:avLst/>
          <a:gdLst/>
          <a:ahLst/>
          <a:cxnLst/>
          <a:rect l="0" t="0" r="0" b="0"/>
          <a:pathLst>
            <a:path>
              <a:moveTo>
                <a:pt x="0" y="0"/>
              </a:moveTo>
              <a:lnTo>
                <a:pt x="0" y="1597391"/>
              </a:lnTo>
              <a:lnTo>
                <a:pt x="153083" y="1597391"/>
              </a:lnTo>
            </a:path>
          </a:pathLst>
        </a:custGeom>
        <a:noFill/>
        <a:ln w="25400" cap="flat" cmpd="sng" algn="ctr">
          <a:solidFill>
            <a:srgbClr val="FF0000"/>
          </a:solidFill>
          <a:prstDash val="solid"/>
        </a:ln>
        <a:effectLst/>
      </dgm:spPr>
      <dgm:t>
        <a:bodyPr/>
        <a:lstStyle/>
        <a:p>
          <a:endParaRPr lang="ru-RU"/>
        </a:p>
      </dgm:t>
    </dgm:pt>
    <dgm:pt modelId="{3DCE8D11-AB62-46DF-BE21-5E6F19D7FEDD}" type="sibTrans" cxnId="{287A70A7-5AA7-4EB0-B735-A61BDD5B589C}">
      <dgm:prSet/>
      <dgm:spPr/>
      <dgm:t>
        <a:bodyPr/>
        <a:lstStyle/>
        <a:p>
          <a:endParaRPr lang="ru-RU"/>
        </a:p>
      </dgm:t>
    </dgm:pt>
    <dgm:pt modelId="{108409D2-B27E-4CC1-B444-FCD04579B9A3}">
      <dgm:prSet custT="1"/>
      <dgm:spPr>
        <a:xfrm>
          <a:off x="4061428" y="3120"/>
          <a:ext cx="1530838" cy="765419"/>
        </a:xfrm>
        <a:solidFill>
          <a:schemeClr val="bg1"/>
        </a:solidFill>
        <a:ln w="76200" cap="flat" cmpd="sng" algn="ctr">
          <a:solidFill>
            <a:schemeClr val="accent3"/>
          </a:solidFill>
          <a:prstDash val="solid"/>
        </a:ln>
        <a:effectLst/>
      </dgm:spPr>
      <dgm:t>
        <a:bodyPr/>
        <a:lstStyle/>
        <a:p>
          <a:pPr>
            <a:buNone/>
          </a:pPr>
          <a:r>
            <a:rPr lang="ru-RU" sz="4000" b="1" dirty="0">
              <a:solidFill>
                <a:schemeClr val="tx1"/>
              </a:solidFill>
              <a:latin typeface="Arial"/>
              <a:ea typeface="+mn-ea"/>
              <a:cs typeface="+mn-cs"/>
            </a:rPr>
            <a:t>Плановое</a:t>
          </a:r>
        </a:p>
        <a:p>
          <a:pPr>
            <a:buNone/>
          </a:pPr>
          <a:r>
            <a:rPr lang="ru-RU" sz="4000" b="1" dirty="0">
              <a:solidFill>
                <a:schemeClr val="tx1"/>
              </a:solidFill>
              <a:latin typeface="Arial"/>
              <a:ea typeface="+mn-ea"/>
              <a:cs typeface="+mn-cs"/>
            </a:rPr>
            <a:t>тестирование языковой компетенции</a:t>
          </a:r>
        </a:p>
      </dgm:t>
    </dgm:pt>
    <dgm:pt modelId="{1A828DD5-FD91-4DD3-BC05-D14174364629}" type="parTrans" cxnId="{37395504-02C0-4E7E-9F79-B0CB7D349E5C}">
      <dgm:prSet/>
      <dgm:spPr/>
      <dgm:t>
        <a:bodyPr/>
        <a:lstStyle/>
        <a:p>
          <a:endParaRPr lang="ru-RU"/>
        </a:p>
      </dgm:t>
    </dgm:pt>
    <dgm:pt modelId="{521CFA47-8042-4BA0-8EAF-040DF1ADD4CF}" type="sibTrans" cxnId="{37395504-02C0-4E7E-9F79-B0CB7D349E5C}">
      <dgm:prSet/>
      <dgm:spPr/>
      <dgm:t>
        <a:bodyPr/>
        <a:lstStyle/>
        <a:p>
          <a:endParaRPr lang="ru-RU"/>
        </a:p>
      </dgm:t>
    </dgm:pt>
    <dgm:pt modelId="{9583B06A-CE55-456E-ACA7-E27B1E77C7C2}">
      <dgm:prSet custT="1"/>
      <dgm:spPr>
        <a:xfrm>
          <a:off x="4367596" y="959894"/>
          <a:ext cx="1347138" cy="841961"/>
        </a:xfrm>
        <a:solidFill>
          <a:sysClr val="window" lastClr="FFFFFF">
            <a:alpha val="90000"/>
            <a:hueOff val="0"/>
            <a:satOff val="0"/>
            <a:lumOff val="0"/>
            <a:alphaOff val="0"/>
          </a:sysClr>
        </a:solidFill>
        <a:ln w="76200" cap="flat" cmpd="sng" algn="ctr">
          <a:solidFill>
            <a:srgbClr val="FF0000"/>
          </a:solidFill>
          <a:prstDash val="solid"/>
        </a:ln>
        <a:effectLst/>
      </dgm:spPr>
      <dgm:t>
        <a:bodyPr/>
        <a:lstStyle/>
        <a:p>
          <a:pPr marL="0" lvl="0" algn="ctr" defTabSz="466725">
            <a:lnSpc>
              <a:spcPct val="90000"/>
            </a:lnSpc>
            <a:spcBef>
              <a:spcPct val="0"/>
            </a:spcBef>
            <a:spcAft>
              <a:spcPct val="35000"/>
            </a:spcAft>
            <a:buNone/>
          </a:pPr>
          <a:r>
            <a:rPr lang="ru-RU" sz="2400" b="0" kern="1200" dirty="0">
              <a:solidFill>
                <a:prstClr val="black">
                  <a:hueOff val="0"/>
                  <a:satOff val="0"/>
                  <a:lumOff val="0"/>
                  <a:alphaOff val="0"/>
                </a:prstClr>
              </a:solidFill>
              <a:latin typeface="Arial"/>
              <a:ea typeface="+mn-ea"/>
              <a:cs typeface="+mn-cs"/>
            </a:rPr>
            <a:t>Ежегодная языковая аттестация</a:t>
          </a:r>
        </a:p>
      </dgm:t>
    </dgm:pt>
    <dgm:pt modelId="{D1DCCDE0-A89A-4468-A86E-75B8A8426588}" type="parTrans" cxnId="{7A0956D3-B41C-4E5F-AB8D-8693C0838B35}">
      <dgm:prSet/>
      <dgm:spPr>
        <a:xfrm>
          <a:off x="4214512" y="768539"/>
          <a:ext cx="153083" cy="612335"/>
        </a:xfrm>
        <a:custGeom>
          <a:avLst/>
          <a:gdLst/>
          <a:ahLst/>
          <a:cxnLst/>
          <a:rect l="0" t="0" r="0" b="0"/>
          <a:pathLst>
            <a:path>
              <a:moveTo>
                <a:pt x="0" y="0"/>
              </a:moveTo>
              <a:lnTo>
                <a:pt x="0" y="612335"/>
              </a:lnTo>
              <a:lnTo>
                <a:pt x="153083" y="612335"/>
              </a:lnTo>
            </a:path>
          </a:pathLst>
        </a:custGeom>
        <a:noFill/>
        <a:ln w="25400" cap="flat" cmpd="sng" algn="ctr">
          <a:solidFill>
            <a:srgbClr val="FF0000"/>
          </a:solidFill>
          <a:prstDash val="solid"/>
        </a:ln>
        <a:effectLst/>
      </dgm:spPr>
      <dgm:t>
        <a:bodyPr/>
        <a:lstStyle/>
        <a:p>
          <a:endParaRPr lang="ru-RU"/>
        </a:p>
      </dgm:t>
    </dgm:pt>
    <dgm:pt modelId="{161AA20F-96E6-4428-82CF-335EEEDEDA29}" type="sibTrans" cxnId="{7A0956D3-B41C-4E5F-AB8D-8693C0838B35}">
      <dgm:prSet/>
      <dgm:spPr/>
      <dgm:t>
        <a:bodyPr/>
        <a:lstStyle/>
        <a:p>
          <a:endParaRPr lang="ru-RU"/>
        </a:p>
      </dgm:t>
    </dgm:pt>
    <dgm:pt modelId="{8037EE98-31E9-45FC-A83F-E378793580DC}">
      <dgm:prSet custT="1"/>
      <dgm:spPr>
        <a:xfrm>
          <a:off x="4367596" y="1993210"/>
          <a:ext cx="1347138" cy="841961"/>
        </a:xfrm>
        <a:solidFill>
          <a:sysClr val="window" lastClr="FFFFFF">
            <a:alpha val="90000"/>
            <a:hueOff val="0"/>
            <a:satOff val="0"/>
            <a:lumOff val="0"/>
            <a:alphaOff val="0"/>
          </a:sysClr>
        </a:solidFill>
        <a:ln w="76200" cap="flat" cmpd="sng" algn="ctr">
          <a:solidFill>
            <a:srgbClr val="FF0000"/>
          </a:solidFill>
          <a:prstDash val="solid"/>
        </a:ln>
        <a:effectLst/>
      </dgm:spPr>
      <dgm:t>
        <a:bodyPr/>
        <a:lstStyle/>
        <a:p>
          <a:pPr>
            <a:buNone/>
          </a:pPr>
          <a:r>
            <a:rPr lang="ru-RU" sz="2400" dirty="0">
              <a:solidFill>
                <a:sysClr val="windowText" lastClr="000000">
                  <a:hueOff val="0"/>
                  <a:satOff val="0"/>
                  <a:lumOff val="0"/>
                  <a:alphaOff val="0"/>
                </a:sysClr>
              </a:solidFill>
              <a:latin typeface="Arial"/>
              <a:ea typeface="+mn-ea"/>
              <a:cs typeface="+mn-cs"/>
            </a:rPr>
            <a:t>Актуализация языкового уровня</a:t>
          </a:r>
          <a:endParaRPr lang="ru-RU" sz="2400" b="1" dirty="0">
            <a:solidFill>
              <a:sysClr val="windowText" lastClr="000000">
                <a:hueOff val="0"/>
                <a:satOff val="0"/>
                <a:lumOff val="0"/>
                <a:alphaOff val="0"/>
              </a:sysClr>
            </a:solidFill>
            <a:latin typeface="Arial"/>
            <a:ea typeface="+mn-ea"/>
            <a:cs typeface="+mn-cs"/>
          </a:endParaRPr>
        </a:p>
      </dgm:t>
    </dgm:pt>
    <dgm:pt modelId="{C1ABF793-187E-4489-8FF5-8E4E15AF9D0B}" type="parTrans" cxnId="{5F998E57-8638-48C5-83B5-4E8ECAB65136}">
      <dgm:prSet/>
      <dgm:spPr>
        <a:xfrm>
          <a:off x="4214512" y="768539"/>
          <a:ext cx="153083" cy="1645651"/>
        </a:xfrm>
        <a:custGeom>
          <a:avLst/>
          <a:gdLst/>
          <a:ahLst/>
          <a:cxnLst/>
          <a:rect l="0" t="0" r="0" b="0"/>
          <a:pathLst>
            <a:path>
              <a:moveTo>
                <a:pt x="0" y="0"/>
              </a:moveTo>
              <a:lnTo>
                <a:pt x="0" y="1645651"/>
              </a:lnTo>
              <a:lnTo>
                <a:pt x="153083" y="1645651"/>
              </a:lnTo>
            </a:path>
          </a:pathLst>
        </a:custGeom>
        <a:noFill/>
        <a:ln w="25400" cap="flat" cmpd="sng" algn="ctr">
          <a:solidFill>
            <a:srgbClr val="FF0000"/>
          </a:solidFill>
          <a:prstDash val="solid"/>
        </a:ln>
        <a:effectLst/>
      </dgm:spPr>
      <dgm:t>
        <a:bodyPr/>
        <a:lstStyle/>
        <a:p>
          <a:endParaRPr lang="ru-RU"/>
        </a:p>
      </dgm:t>
    </dgm:pt>
    <dgm:pt modelId="{01410B90-44BF-4B8B-8907-EC824F10BDC6}" type="sibTrans" cxnId="{5F998E57-8638-48C5-83B5-4E8ECAB65136}">
      <dgm:prSet/>
      <dgm:spPr/>
      <dgm:t>
        <a:bodyPr/>
        <a:lstStyle/>
        <a:p>
          <a:endParaRPr lang="ru-RU"/>
        </a:p>
      </dgm:t>
    </dgm:pt>
    <dgm:pt modelId="{0F185A2E-1C6E-44EC-8C86-0E96C2D93C09}">
      <dgm:prSet custT="1"/>
      <dgm:spPr>
        <a:xfrm>
          <a:off x="540499" y="3026526"/>
          <a:ext cx="1224671" cy="765419"/>
        </a:xfrm>
        <a:solidFill>
          <a:sysClr val="window" lastClr="FFFFFF">
            <a:alpha val="90000"/>
            <a:hueOff val="0"/>
            <a:satOff val="0"/>
            <a:lumOff val="0"/>
            <a:alphaOff val="0"/>
          </a:sysClr>
        </a:solidFill>
        <a:ln w="76200" cap="flat" cmpd="sng" algn="ctr">
          <a:solidFill>
            <a:srgbClr val="FF0000"/>
          </a:solidFill>
          <a:prstDash val="solid"/>
        </a:ln>
        <a:effectLst/>
      </dgm:spPr>
      <dgm:t>
        <a:bodyPr/>
        <a:lstStyle/>
        <a:p>
          <a:pPr algn="ctr">
            <a:buFont typeface="Arial" panose="020B0604020202020204" pitchFamily="34" charset="0"/>
            <a:buNone/>
          </a:pPr>
          <a:r>
            <a:rPr lang="ru-RU" sz="2400" b="1" dirty="0">
              <a:solidFill>
                <a:sysClr val="windowText" lastClr="000000">
                  <a:hueOff val="0"/>
                  <a:satOff val="0"/>
                  <a:lumOff val="0"/>
                  <a:alphaOff val="0"/>
                </a:sysClr>
              </a:solidFill>
              <a:latin typeface="Arial"/>
              <a:ea typeface="+mn-ea"/>
              <a:cs typeface="+mn-cs"/>
            </a:rPr>
            <a:t>Тест </a:t>
          </a:r>
        </a:p>
        <a:p>
          <a:pPr algn="l">
            <a:buFont typeface="Arial" panose="020B0604020202020204" pitchFamily="34" charset="0"/>
            <a:buNone/>
          </a:pPr>
          <a:r>
            <a:rPr lang="ru-RU" sz="2400" b="1" dirty="0">
              <a:solidFill>
                <a:sysClr val="windowText" lastClr="000000">
                  <a:hueOff val="0"/>
                  <a:satOff val="0"/>
                  <a:lumOff val="0"/>
                  <a:alphaOff val="0"/>
                </a:sysClr>
              </a:solidFill>
              <a:latin typeface="Arial"/>
              <a:ea typeface="+mn-ea"/>
              <a:cs typeface="+mn-cs"/>
            </a:rPr>
            <a:t>устный </a:t>
          </a:r>
          <a:r>
            <a:rPr lang="ru-RU" sz="2400" b="0" dirty="0">
              <a:solidFill>
                <a:sysClr val="windowText" lastClr="000000">
                  <a:hueOff val="0"/>
                  <a:satOff val="0"/>
                  <a:lumOff val="0"/>
                  <a:alphaOff val="0"/>
                </a:sysClr>
              </a:solidFill>
              <a:latin typeface="Arial"/>
              <a:ea typeface="+mn-ea"/>
              <a:cs typeface="+mn-cs"/>
            </a:rPr>
            <a:t>(30 мин)</a:t>
          </a:r>
        </a:p>
        <a:p>
          <a:pPr algn="l">
            <a:buFont typeface="Arial" panose="020B0604020202020204" pitchFamily="34" charset="0"/>
            <a:buNone/>
          </a:pPr>
          <a:r>
            <a:rPr lang="ru-RU" sz="2400" b="1" dirty="0">
              <a:solidFill>
                <a:sysClr val="windowText" lastClr="000000">
                  <a:hueOff val="0"/>
                  <a:satOff val="0"/>
                  <a:lumOff val="0"/>
                  <a:alphaOff val="0"/>
                </a:sysClr>
              </a:solidFill>
              <a:latin typeface="Arial"/>
              <a:ea typeface="+mn-ea"/>
              <a:cs typeface="+mn-cs"/>
            </a:rPr>
            <a:t>письменный </a:t>
          </a:r>
          <a:r>
            <a:rPr lang="ru-RU" sz="2400" b="0" dirty="0">
              <a:solidFill>
                <a:sysClr val="windowText" lastClr="000000">
                  <a:hueOff val="0"/>
                  <a:satOff val="0"/>
                  <a:lumOff val="0"/>
                  <a:alphaOff val="0"/>
                </a:sysClr>
              </a:solidFill>
              <a:latin typeface="Arial"/>
              <a:ea typeface="+mn-ea"/>
              <a:cs typeface="+mn-cs"/>
            </a:rPr>
            <a:t>(50 мин)</a:t>
          </a:r>
        </a:p>
      </dgm:t>
    </dgm:pt>
    <dgm:pt modelId="{C525907D-25EE-4B06-91E4-199F6B49F686}" type="parTrans" cxnId="{0191A72F-39E8-444B-AD55-189B77041AFC}">
      <dgm:prSet/>
      <dgm:spPr>
        <a:xfrm>
          <a:off x="387415" y="768539"/>
          <a:ext cx="153083" cy="2640696"/>
        </a:xfrm>
        <a:custGeom>
          <a:avLst/>
          <a:gdLst/>
          <a:ahLst/>
          <a:cxnLst/>
          <a:rect l="0" t="0" r="0" b="0"/>
          <a:pathLst>
            <a:path>
              <a:moveTo>
                <a:pt x="0" y="0"/>
              </a:moveTo>
              <a:lnTo>
                <a:pt x="0" y="2640696"/>
              </a:lnTo>
              <a:lnTo>
                <a:pt x="153083" y="2640696"/>
              </a:lnTo>
            </a:path>
          </a:pathLst>
        </a:custGeom>
      </dgm:spPr>
      <dgm:t>
        <a:bodyPr/>
        <a:lstStyle/>
        <a:p>
          <a:endParaRPr lang="ru-RU"/>
        </a:p>
      </dgm:t>
    </dgm:pt>
    <dgm:pt modelId="{6A2E5F68-1805-4A0F-92C5-41E9040A8DF4}" type="sibTrans" cxnId="{0191A72F-39E8-444B-AD55-189B77041AFC}">
      <dgm:prSet/>
      <dgm:spPr/>
      <dgm:t>
        <a:bodyPr/>
        <a:lstStyle/>
        <a:p>
          <a:endParaRPr lang="ru-RU"/>
        </a:p>
      </dgm:t>
    </dgm:pt>
    <dgm:pt modelId="{DA045D16-DC0B-4585-93E6-8DB19CF609A9}">
      <dgm:prSet custT="1"/>
      <dgm:spPr>
        <a:xfrm>
          <a:off x="2454047" y="2978266"/>
          <a:ext cx="1224671" cy="765419"/>
        </a:xfrm>
        <a:solidFill>
          <a:sysClr val="window" lastClr="FFFFFF">
            <a:alpha val="90000"/>
            <a:hueOff val="0"/>
            <a:satOff val="0"/>
            <a:lumOff val="0"/>
            <a:alphaOff val="0"/>
          </a:sysClr>
        </a:solidFill>
        <a:ln w="76200" cap="flat" cmpd="sng" algn="ctr">
          <a:solidFill>
            <a:srgbClr val="FF0000"/>
          </a:solidFill>
          <a:prstDash val="solid"/>
        </a:ln>
        <a:effectLst/>
      </dgm:spPr>
      <dgm:t>
        <a:bodyPr/>
        <a:lstStyle/>
        <a:p>
          <a:pPr algn="ctr">
            <a:buNone/>
          </a:pPr>
          <a:r>
            <a:rPr lang="ru-RU" sz="2400" b="1" dirty="0">
              <a:solidFill>
                <a:sysClr val="windowText" lastClr="000000">
                  <a:hueOff val="0"/>
                  <a:satOff val="0"/>
                  <a:lumOff val="0"/>
                  <a:alphaOff val="0"/>
                </a:sysClr>
              </a:solidFill>
              <a:latin typeface="Arial"/>
              <a:ea typeface="+mn-ea"/>
              <a:cs typeface="+mn-cs"/>
            </a:rPr>
            <a:t>Тест</a:t>
          </a:r>
        </a:p>
        <a:p>
          <a:pPr algn="l">
            <a:buNone/>
          </a:pPr>
          <a:r>
            <a:rPr lang="ru-RU" sz="2400" b="1" dirty="0">
              <a:solidFill>
                <a:sysClr val="windowText" lastClr="000000">
                  <a:hueOff val="0"/>
                  <a:satOff val="0"/>
                  <a:lumOff val="0"/>
                  <a:alphaOff val="0"/>
                </a:sysClr>
              </a:solidFill>
              <a:latin typeface="Arial"/>
              <a:ea typeface="+mn-ea"/>
              <a:cs typeface="+mn-cs"/>
            </a:rPr>
            <a:t>устный </a:t>
          </a:r>
          <a:r>
            <a:rPr lang="ru-RU" sz="2400" b="0" dirty="0">
              <a:solidFill>
                <a:sysClr val="windowText" lastClr="000000">
                  <a:hueOff val="0"/>
                  <a:satOff val="0"/>
                  <a:lumOff val="0"/>
                  <a:alphaOff val="0"/>
                </a:sysClr>
              </a:solidFill>
              <a:latin typeface="Arial"/>
              <a:ea typeface="+mn-ea"/>
              <a:cs typeface="+mn-cs"/>
            </a:rPr>
            <a:t>(30 мин) </a:t>
          </a:r>
          <a:endParaRPr lang="en-US" sz="2400" b="0" dirty="0">
            <a:solidFill>
              <a:sysClr val="windowText" lastClr="000000">
                <a:hueOff val="0"/>
                <a:satOff val="0"/>
                <a:lumOff val="0"/>
                <a:alphaOff val="0"/>
              </a:sysClr>
            </a:solidFill>
            <a:latin typeface="Arial"/>
            <a:ea typeface="+mn-ea"/>
            <a:cs typeface="+mn-cs"/>
          </a:endParaRPr>
        </a:p>
        <a:p>
          <a:pPr algn="l">
            <a:buNone/>
          </a:pPr>
          <a:r>
            <a:rPr lang="ru-RU" sz="2400" b="1" dirty="0">
              <a:solidFill>
                <a:sysClr val="windowText" lastClr="000000">
                  <a:hueOff val="0"/>
                  <a:satOff val="0"/>
                  <a:lumOff val="0"/>
                  <a:alphaOff val="0"/>
                </a:sysClr>
              </a:solidFill>
              <a:latin typeface="Arial"/>
              <a:ea typeface="+mn-ea"/>
              <a:cs typeface="+mn-cs"/>
            </a:rPr>
            <a:t>эссе</a:t>
          </a:r>
          <a:r>
            <a:rPr lang="ru-RU" sz="2400" dirty="0">
              <a:solidFill>
                <a:sysClr val="windowText" lastClr="000000">
                  <a:hueOff val="0"/>
                  <a:satOff val="0"/>
                  <a:lumOff val="0"/>
                  <a:alphaOff val="0"/>
                </a:sysClr>
              </a:solidFill>
              <a:latin typeface="Arial"/>
              <a:ea typeface="+mn-ea"/>
              <a:cs typeface="+mn-cs"/>
            </a:rPr>
            <a:t> (20 мин)</a:t>
          </a:r>
          <a:endParaRPr lang="en-US" sz="2400" dirty="0">
            <a:solidFill>
              <a:sysClr val="windowText" lastClr="000000">
                <a:hueOff val="0"/>
                <a:satOff val="0"/>
                <a:lumOff val="0"/>
                <a:alphaOff val="0"/>
              </a:sysClr>
            </a:solidFill>
            <a:latin typeface="Arial"/>
            <a:ea typeface="+mn-ea"/>
            <a:cs typeface="+mn-cs"/>
          </a:endParaRPr>
        </a:p>
        <a:p>
          <a:pPr algn="l">
            <a:buNone/>
          </a:pPr>
          <a:r>
            <a:rPr lang="ru-RU" sz="2400" b="1" dirty="0">
              <a:solidFill>
                <a:sysClr val="windowText" lastClr="000000">
                  <a:hueOff val="0"/>
                  <a:satOff val="0"/>
                  <a:lumOff val="0"/>
                  <a:alphaOff val="0"/>
                </a:sysClr>
              </a:solidFill>
              <a:latin typeface="Arial"/>
              <a:ea typeface="+mn-ea"/>
              <a:cs typeface="+mn-cs"/>
            </a:rPr>
            <a:t>письменный </a:t>
          </a:r>
          <a:r>
            <a:rPr lang="ru-RU" sz="2400" b="0" dirty="0">
              <a:solidFill>
                <a:sysClr val="windowText" lastClr="000000">
                  <a:hueOff val="0"/>
                  <a:satOff val="0"/>
                  <a:lumOff val="0"/>
                  <a:alphaOff val="0"/>
                </a:sysClr>
              </a:solidFill>
              <a:latin typeface="Arial"/>
              <a:ea typeface="+mn-ea"/>
              <a:cs typeface="+mn-cs"/>
            </a:rPr>
            <a:t>(120 мин)</a:t>
          </a:r>
        </a:p>
      </dgm:t>
    </dgm:pt>
    <dgm:pt modelId="{D173D681-4B05-4138-94BE-829A501F567F}" type="parTrans" cxnId="{C4750528-3E57-4A73-96FA-3776B30D9319}">
      <dgm:prSet/>
      <dgm:spPr>
        <a:xfrm>
          <a:off x="2300963" y="768539"/>
          <a:ext cx="153083" cy="2592437"/>
        </a:xfrm>
        <a:custGeom>
          <a:avLst/>
          <a:gdLst/>
          <a:ahLst/>
          <a:cxnLst/>
          <a:rect l="0" t="0" r="0" b="0"/>
          <a:pathLst>
            <a:path>
              <a:moveTo>
                <a:pt x="0" y="0"/>
              </a:moveTo>
              <a:lnTo>
                <a:pt x="0" y="2592437"/>
              </a:lnTo>
              <a:lnTo>
                <a:pt x="153083" y="2592437"/>
              </a:lnTo>
            </a:path>
          </a:pathLst>
        </a:custGeom>
        <a:noFill/>
        <a:ln w="25400" cap="flat" cmpd="sng" algn="ctr">
          <a:solidFill>
            <a:srgbClr val="FF0000"/>
          </a:solidFill>
          <a:prstDash val="solid"/>
        </a:ln>
        <a:effectLst/>
      </dgm:spPr>
      <dgm:t>
        <a:bodyPr/>
        <a:lstStyle/>
        <a:p>
          <a:endParaRPr lang="ru-RU"/>
        </a:p>
      </dgm:t>
    </dgm:pt>
    <dgm:pt modelId="{A3F9CE49-5EDE-42A6-ACC3-96E23FDA2F89}" type="sibTrans" cxnId="{C4750528-3E57-4A73-96FA-3776B30D9319}">
      <dgm:prSet/>
      <dgm:spPr/>
      <dgm:t>
        <a:bodyPr/>
        <a:lstStyle/>
        <a:p>
          <a:endParaRPr lang="ru-RU"/>
        </a:p>
      </dgm:t>
    </dgm:pt>
    <dgm:pt modelId="{B5D30195-4D00-4700-A264-6A04EC935B41}">
      <dgm:prSet custT="1"/>
      <dgm:spPr>
        <a:xfrm>
          <a:off x="4367596" y="3026526"/>
          <a:ext cx="1224671" cy="765419"/>
        </a:xfrm>
        <a:solidFill>
          <a:sysClr val="window" lastClr="FFFFFF">
            <a:alpha val="90000"/>
            <a:hueOff val="0"/>
            <a:satOff val="0"/>
            <a:lumOff val="0"/>
            <a:alphaOff val="0"/>
          </a:sysClr>
        </a:solidFill>
        <a:ln w="76200" cap="flat" cmpd="sng" algn="ctr">
          <a:solidFill>
            <a:srgbClr val="FF0000"/>
          </a:solidFill>
          <a:prstDash val="solid"/>
        </a:ln>
        <a:effectLst/>
      </dgm:spPr>
      <dgm:t>
        <a:bodyPr/>
        <a:lstStyle/>
        <a:p>
          <a:pPr marL="0" lvl="0" indent="0" algn="ctr" defTabSz="622300">
            <a:lnSpc>
              <a:spcPct val="90000"/>
            </a:lnSpc>
            <a:spcBef>
              <a:spcPct val="0"/>
            </a:spcBef>
            <a:spcAft>
              <a:spcPct val="35000"/>
            </a:spcAft>
            <a:buNone/>
          </a:pPr>
          <a:r>
            <a:rPr lang="ru-RU" sz="2400" b="1" kern="1200" dirty="0">
              <a:solidFill>
                <a:prstClr val="black">
                  <a:hueOff val="0"/>
                  <a:satOff val="0"/>
                  <a:lumOff val="0"/>
                  <a:alphaOff val="0"/>
                </a:prstClr>
              </a:solidFill>
              <a:latin typeface="Arial"/>
              <a:ea typeface="+mn-ea"/>
              <a:cs typeface="+mn-cs"/>
            </a:rPr>
            <a:t>Тест</a:t>
          </a:r>
        </a:p>
        <a:p>
          <a:pPr marL="0" lvl="0" indent="0" algn="l" defTabSz="622300">
            <a:lnSpc>
              <a:spcPct val="90000"/>
            </a:lnSpc>
            <a:spcBef>
              <a:spcPct val="0"/>
            </a:spcBef>
            <a:spcAft>
              <a:spcPct val="35000"/>
            </a:spcAft>
            <a:buNone/>
          </a:pPr>
          <a:r>
            <a:rPr lang="ru-RU" sz="2400" b="1" kern="1200" dirty="0">
              <a:solidFill>
                <a:prstClr val="black">
                  <a:hueOff val="0"/>
                  <a:satOff val="0"/>
                  <a:lumOff val="0"/>
                  <a:alphaOff val="0"/>
                </a:prstClr>
              </a:solidFill>
              <a:latin typeface="Arial"/>
              <a:ea typeface="+mn-ea"/>
              <a:cs typeface="+mn-cs"/>
            </a:rPr>
            <a:t>устный </a:t>
          </a:r>
          <a:r>
            <a:rPr lang="ru-RU" sz="2400" b="0" kern="1200" dirty="0">
              <a:solidFill>
                <a:prstClr val="black">
                  <a:hueOff val="0"/>
                  <a:satOff val="0"/>
                  <a:lumOff val="0"/>
                  <a:alphaOff val="0"/>
                </a:prstClr>
              </a:solidFill>
              <a:latin typeface="Arial"/>
              <a:ea typeface="+mn-ea"/>
              <a:cs typeface="+mn-cs"/>
            </a:rPr>
            <a:t>(30 мин) </a:t>
          </a:r>
        </a:p>
        <a:p>
          <a:pPr marL="0" lvl="0" indent="0" algn="l" defTabSz="622300">
            <a:lnSpc>
              <a:spcPct val="90000"/>
            </a:lnSpc>
            <a:spcBef>
              <a:spcPct val="0"/>
            </a:spcBef>
            <a:spcAft>
              <a:spcPct val="35000"/>
            </a:spcAft>
            <a:buNone/>
          </a:pPr>
          <a:r>
            <a:rPr lang="ru-RU" sz="2400" b="1" kern="1200" dirty="0">
              <a:solidFill>
                <a:prstClr val="black">
                  <a:hueOff val="0"/>
                  <a:satOff val="0"/>
                  <a:lumOff val="0"/>
                  <a:alphaOff val="0"/>
                </a:prstClr>
              </a:solidFill>
              <a:latin typeface="Arial"/>
              <a:ea typeface="+mn-ea"/>
              <a:cs typeface="+mn-cs"/>
            </a:rPr>
            <a:t>письменный </a:t>
          </a:r>
          <a:r>
            <a:rPr lang="ru-RU" sz="2400" b="0" kern="1200" dirty="0">
              <a:solidFill>
                <a:prstClr val="black">
                  <a:hueOff val="0"/>
                  <a:satOff val="0"/>
                  <a:lumOff val="0"/>
                  <a:alphaOff val="0"/>
                </a:prstClr>
              </a:solidFill>
              <a:latin typeface="Arial"/>
              <a:ea typeface="+mn-ea"/>
              <a:cs typeface="+mn-cs"/>
            </a:rPr>
            <a:t>(100 мин)</a:t>
          </a:r>
          <a:endParaRPr lang="ru-RU" sz="2000" b="0" kern="1200" dirty="0">
            <a:solidFill>
              <a:prstClr val="black">
                <a:hueOff val="0"/>
                <a:satOff val="0"/>
                <a:lumOff val="0"/>
                <a:alphaOff val="0"/>
              </a:prstClr>
            </a:solidFill>
            <a:latin typeface="Arial"/>
            <a:ea typeface="+mn-ea"/>
            <a:cs typeface="+mn-cs"/>
          </a:endParaRPr>
        </a:p>
      </dgm:t>
    </dgm:pt>
    <dgm:pt modelId="{E02403DB-3A59-4E1E-BE63-B8B018BF0078}" type="parTrans" cxnId="{BE398A03-2B8D-4EE0-85A4-4105D171B7C9}">
      <dgm:prSet/>
      <dgm:spPr>
        <a:xfrm>
          <a:off x="4214512" y="768539"/>
          <a:ext cx="153083" cy="2640696"/>
        </a:xfrm>
        <a:custGeom>
          <a:avLst/>
          <a:gdLst/>
          <a:ahLst/>
          <a:cxnLst/>
          <a:rect l="0" t="0" r="0" b="0"/>
          <a:pathLst>
            <a:path>
              <a:moveTo>
                <a:pt x="0" y="0"/>
              </a:moveTo>
              <a:lnTo>
                <a:pt x="0" y="2640696"/>
              </a:lnTo>
              <a:lnTo>
                <a:pt x="153083" y="2640696"/>
              </a:lnTo>
            </a:path>
          </a:pathLst>
        </a:custGeom>
        <a:noFill/>
        <a:ln w="25400" cap="flat" cmpd="sng" algn="ctr">
          <a:solidFill>
            <a:srgbClr val="FF0000"/>
          </a:solidFill>
          <a:prstDash val="solid"/>
        </a:ln>
        <a:effectLst/>
      </dgm:spPr>
      <dgm:t>
        <a:bodyPr/>
        <a:lstStyle/>
        <a:p>
          <a:endParaRPr lang="ru-RU"/>
        </a:p>
      </dgm:t>
    </dgm:pt>
    <dgm:pt modelId="{C6CA0572-D8D9-4C5D-9EAA-614F005698A2}" type="sibTrans" cxnId="{BE398A03-2B8D-4EE0-85A4-4105D171B7C9}">
      <dgm:prSet/>
      <dgm:spPr/>
      <dgm:t>
        <a:bodyPr/>
        <a:lstStyle/>
        <a:p>
          <a:endParaRPr lang="ru-RU"/>
        </a:p>
      </dgm:t>
    </dgm:pt>
    <dgm:pt modelId="{E2FE19D7-7613-44EC-A545-88F018FF1A22}" type="pres">
      <dgm:prSet presAssocID="{C24672B8-9B4D-464A-96D1-91B22C345EA9}" presName="theList" presStyleCnt="0">
        <dgm:presLayoutVars>
          <dgm:dir/>
          <dgm:animLvl val="lvl"/>
          <dgm:resizeHandles val="exact"/>
        </dgm:presLayoutVars>
      </dgm:prSet>
      <dgm:spPr/>
    </dgm:pt>
    <dgm:pt modelId="{76E1FC1C-88F0-4C90-9FF0-5A607D38DDDA}" type="pres">
      <dgm:prSet presAssocID="{6D5BD8AF-9F91-4C91-BCAF-6B345A158BCA}" presName="compNode" presStyleCnt="0"/>
      <dgm:spPr/>
    </dgm:pt>
    <dgm:pt modelId="{2A25E248-AD8E-40AD-9CB9-BA3933880620}" type="pres">
      <dgm:prSet presAssocID="{6D5BD8AF-9F91-4C91-BCAF-6B345A158BCA}" presName="aNode" presStyleLbl="bgShp" presStyleIdx="0" presStyleCnt="3" custLinFactNeighborX="-32294"/>
      <dgm:spPr>
        <a:prstGeom prst="roundRect">
          <a:avLst>
            <a:gd name="adj" fmla="val 10000"/>
          </a:avLst>
        </a:prstGeom>
      </dgm:spPr>
    </dgm:pt>
    <dgm:pt modelId="{551EC0EF-2B0A-4AD9-B3B4-A4F05FD62EB5}" type="pres">
      <dgm:prSet presAssocID="{6D5BD8AF-9F91-4C91-BCAF-6B345A158BCA}" presName="textNode" presStyleLbl="bgShp" presStyleIdx="0" presStyleCnt="3"/>
      <dgm:spPr/>
    </dgm:pt>
    <dgm:pt modelId="{6A0EE787-004C-4E13-8208-680128ACC2E9}" type="pres">
      <dgm:prSet presAssocID="{6D5BD8AF-9F91-4C91-BCAF-6B345A158BCA}" presName="compChildNode" presStyleCnt="0"/>
      <dgm:spPr/>
    </dgm:pt>
    <dgm:pt modelId="{E20EF437-6543-49DB-95C4-2169A027BFA9}" type="pres">
      <dgm:prSet presAssocID="{6D5BD8AF-9F91-4C91-BCAF-6B345A158BCA}" presName="theInnerList" presStyleCnt="0"/>
      <dgm:spPr/>
    </dgm:pt>
    <dgm:pt modelId="{D5BEAF2B-04BC-4771-8866-3B7EEBC9662B}" type="pres">
      <dgm:prSet presAssocID="{86F9EC89-BC20-44A7-AFE8-CAE20216FAD1}" presName="childNode" presStyleLbl="node1" presStyleIdx="0" presStyleCnt="9">
        <dgm:presLayoutVars>
          <dgm:bulletEnabled val="1"/>
        </dgm:presLayoutVars>
      </dgm:prSet>
      <dgm:spPr>
        <a:prstGeom prst="roundRect">
          <a:avLst>
            <a:gd name="adj" fmla="val 10000"/>
          </a:avLst>
        </a:prstGeom>
      </dgm:spPr>
    </dgm:pt>
    <dgm:pt modelId="{3B48B0B8-20C8-423B-9F82-0CD8FBD01C8B}" type="pres">
      <dgm:prSet presAssocID="{86F9EC89-BC20-44A7-AFE8-CAE20216FAD1}" presName="aSpace2" presStyleCnt="0"/>
      <dgm:spPr/>
    </dgm:pt>
    <dgm:pt modelId="{B960E341-F9FD-4D67-B028-56BB1928735E}" type="pres">
      <dgm:prSet presAssocID="{233DC7FB-BC9C-48E9-A232-C9FC8798DBB3}" presName="childNode" presStyleLbl="node1" presStyleIdx="1" presStyleCnt="9">
        <dgm:presLayoutVars>
          <dgm:bulletEnabled val="1"/>
        </dgm:presLayoutVars>
      </dgm:prSet>
      <dgm:spPr>
        <a:prstGeom prst="roundRect">
          <a:avLst>
            <a:gd name="adj" fmla="val 10000"/>
          </a:avLst>
        </a:prstGeom>
      </dgm:spPr>
    </dgm:pt>
    <dgm:pt modelId="{BC35877A-40FA-489E-8C52-620A160F0FE8}" type="pres">
      <dgm:prSet presAssocID="{233DC7FB-BC9C-48E9-A232-C9FC8798DBB3}" presName="aSpace2" presStyleCnt="0"/>
      <dgm:spPr/>
    </dgm:pt>
    <dgm:pt modelId="{7753A782-515F-46A4-A66E-78C7B48E5A2A}" type="pres">
      <dgm:prSet presAssocID="{0F185A2E-1C6E-44EC-8C86-0E96C2D93C09}" presName="childNode" presStyleLbl="node1" presStyleIdx="2" presStyleCnt="9">
        <dgm:presLayoutVars>
          <dgm:bulletEnabled val="1"/>
        </dgm:presLayoutVars>
      </dgm:prSet>
      <dgm:spPr>
        <a:prstGeom prst="roundRect">
          <a:avLst>
            <a:gd name="adj" fmla="val 10000"/>
          </a:avLst>
        </a:prstGeom>
      </dgm:spPr>
    </dgm:pt>
    <dgm:pt modelId="{1A52799C-ADC8-4766-B9F7-168983D0CD33}" type="pres">
      <dgm:prSet presAssocID="{6D5BD8AF-9F91-4C91-BCAF-6B345A158BCA}" presName="aSpace" presStyleCnt="0"/>
      <dgm:spPr/>
    </dgm:pt>
    <dgm:pt modelId="{90D5D3FD-9088-4D01-AB23-B833BA0E1DB5}" type="pres">
      <dgm:prSet presAssocID="{C334AAA4-1C1C-4933-8349-83C48C566610}" presName="compNode" presStyleCnt="0"/>
      <dgm:spPr/>
    </dgm:pt>
    <dgm:pt modelId="{D8DC6374-E04A-4A7F-BF2E-2EA31297669B}" type="pres">
      <dgm:prSet presAssocID="{C334AAA4-1C1C-4933-8349-83C48C566610}" presName="aNode" presStyleLbl="bgShp" presStyleIdx="1" presStyleCnt="3"/>
      <dgm:spPr>
        <a:prstGeom prst="roundRect">
          <a:avLst>
            <a:gd name="adj" fmla="val 10000"/>
          </a:avLst>
        </a:prstGeom>
      </dgm:spPr>
    </dgm:pt>
    <dgm:pt modelId="{B44DA629-97EA-450F-AB39-2A21A10A780D}" type="pres">
      <dgm:prSet presAssocID="{C334AAA4-1C1C-4933-8349-83C48C566610}" presName="textNode" presStyleLbl="bgShp" presStyleIdx="1" presStyleCnt="3"/>
      <dgm:spPr/>
    </dgm:pt>
    <dgm:pt modelId="{AD56ED9D-E91B-4AC2-BA46-5E0D854806A3}" type="pres">
      <dgm:prSet presAssocID="{C334AAA4-1C1C-4933-8349-83C48C566610}" presName="compChildNode" presStyleCnt="0"/>
      <dgm:spPr/>
    </dgm:pt>
    <dgm:pt modelId="{B092F5DF-6F55-4995-9B1A-5123C0CA1EC3}" type="pres">
      <dgm:prSet presAssocID="{C334AAA4-1C1C-4933-8349-83C48C566610}" presName="theInnerList" presStyleCnt="0"/>
      <dgm:spPr/>
    </dgm:pt>
    <dgm:pt modelId="{DE364B27-3781-4310-B6CC-521B879208E6}" type="pres">
      <dgm:prSet presAssocID="{3913E8EF-F0D1-4B9F-8DD0-B7FEB1FE4396}" presName="childNode" presStyleLbl="node1" presStyleIdx="3" presStyleCnt="9" custScaleX="105764" custScaleY="108813">
        <dgm:presLayoutVars>
          <dgm:bulletEnabled val="1"/>
        </dgm:presLayoutVars>
      </dgm:prSet>
      <dgm:spPr>
        <a:prstGeom prst="roundRect">
          <a:avLst>
            <a:gd name="adj" fmla="val 10000"/>
          </a:avLst>
        </a:prstGeom>
      </dgm:spPr>
    </dgm:pt>
    <dgm:pt modelId="{3320AA47-F0E4-4ECE-BD82-0C39CF33A7F0}" type="pres">
      <dgm:prSet presAssocID="{3913E8EF-F0D1-4B9F-8DD0-B7FEB1FE4396}" presName="aSpace2" presStyleCnt="0"/>
      <dgm:spPr/>
    </dgm:pt>
    <dgm:pt modelId="{041E4D3E-3159-4B47-9D7A-07EA5DD1FB0A}" type="pres">
      <dgm:prSet presAssocID="{C7A17762-EDD8-4E05-92CC-DC423D4AD5D7}" presName="childNode" presStyleLbl="node1" presStyleIdx="4" presStyleCnt="9">
        <dgm:presLayoutVars>
          <dgm:bulletEnabled val="1"/>
        </dgm:presLayoutVars>
      </dgm:prSet>
      <dgm:spPr>
        <a:prstGeom prst="roundRect">
          <a:avLst>
            <a:gd name="adj" fmla="val 10000"/>
          </a:avLst>
        </a:prstGeom>
      </dgm:spPr>
    </dgm:pt>
    <dgm:pt modelId="{6D99E7F2-AD3B-4217-BE1D-350941AA8305}" type="pres">
      <dgm:prSet presAssocID="{C7A17762-EDD8-4E05-92CC-DC423D4AD5D7}" presName="aSpace2" presStyleCnt="0"/>
      <dgm:spPr/>
    </dgm:pt>
    <dgm:pt modelId="{AA3F89BE-13FC-458E-A81A-F6535EF64E99}" type="pres">
      <dgm:prSet presAssocID="{DA045D16-DC0B-4585-93E6-8DB19CF609A9}" presName="childNode" presStyleLbl="node1" presStyleIdx="5" presStyleCnt="9" custScaleX="106621" custScaleY="121212">
        <dgm:presLayoutVars>
          <dgm:bulletEnabled val="1"/>
        </dgm:presLayoutVars>
      </dgm:prSet>
      <dgm:spPr>
        <a:prstGeom prst="roundRect">
          <a:avLst>
            <a:gd name="adj" fmla="val 10000"/>
          </a:avLst>
        </a:prstGeom>
      </dgm:spPr>
    </dgm:pt>
    <dgm:pt modelId="{546444C7-C602-46B6-A6FD-879546FB5206}" type="pres">
      <dgm:prSet presAssocID="{C334AAA4-1C1C-4933-8349-83C48C566610}" presName="aSpace" presStyleCnt="0"/>
      <dgm:spPr/>
    </dgm:pt>
    <dgm:pt modelId="{BF7AD385-D4A1-413F-9A0E-150B93F46F5C}" type="pres">
      <dgm:prSet presAssocID="{108409D2-B27E-4CC1-B444-FCD04579B9A3}" presName="compNode" presStyleCnt="0"/>
      <dgm:spPr/>
    </dgm:pt>
    <dgm:pt modelId="{CA6135FE-6E1D-4B21-8A6E-145D8ADDDF23}" type="pres">
      <dgm:prSet presAssocID="{108409D2-B27E-4CC1-B444-FCD04579B9A3}" presName="aNode" presStyleLbl="bgShp" presStyleIdx="2" presStyleCnt="3"/>
      <dgm:spPr>
        <a:prstGeom prst="roundRect">
          <a:avLst>
            <a:gd name="adj" fmla="val 10000"/>
          </a:avLst>
        </a:prstGeom>
      </dgm:spPr>
    </dgm:pt>
    <dgm:pt modelId="{E99DB37C-8F79-4D63-AF4C-A35D9100C231}" type="pres">
      <dgm:prSet presAssocID="{108409D2-B27E-4CC1-B444-FCD04579B9A3}" presName="textNode" presStyleLbl="bgShp" presStyleIdx="2" presStyleCnt="3"/>
      <dgm:spPr/>
    </dgm:pt>
    <dgm:pt modelId="{A480AD87-7B71-4C58-A3D6-8F2ACC6CF17B}" type="pres">
      <dgm:prSet presAssocID="{108409D2-B27E-4CC1-B444-FCD04579B9A3}" presName="compChildNode" presStyleCnt="0"/>
      <dgm:spPr/>
    </dgm:pt>
    <dgm:pt modelId="{5ADE4614-DE08-4567-A9C0-67E3672FBD64}" type="pres">
      <dgm:prSet presAssocID="{108409D2-B27E-4CC1-B444-FCD04579B9A3}" presName="theInnerList" presStyleCnt="0"/>
      <dgm:spPr/>
    </dgm:pt>
    <dgm:pt modelId="{4ACD1EED-090E-4596-9657-100BA6BCD9F0}" type="pres">
      <dgm:prSet presAssocID="{9583B06A-CE55-456E-ACA7-E27B1E77C7C2}" presName="childNode" presStyleLbl="node1" presStyleIdx="6" presStyleCnt="9">
        <dgm:presLayoutVars>
          <dgm:bulletEnabled val="1"/>
        </dgm:presLayoutVars>
      </dgm:prSet>
      <dgm:spPr>
        <a:prstGeom prst="roundRect">
          <a:avLst>
            <a:gd name="adj" fmla="val 10000"/>
          </a:avLst>
        </a:prstGeom>
      </dgm:spPr>
    </dgm:pt>
    <dgm:pt modelId="{7F354E63-E7AF-4735-8998-93E6FCB55552}" type="pres">
      <dgm:prSet presAssocID="{9583B06A-CE55-456E-ACA7-E27B1E77C7C2}" presName="aSpace2" presStyleCnt="0"/>
      <dgm:spPr/>
    </dgm:pt>
    <dgm:pt modelId="{4853BA47-ABF6-4462-B434-4B27EC8A3F89}" type="pres">
      <dgm:prSet presAssocID="{8037EE98-31E9-45FC-A83F-E378793580DC}" presName="childNode" presStyleLbl="node1" presStyleIdx="7" presStyleCnt="9">
        <dgm:presLayoutVars>
          <dgm:bulletEnabled val="1"/>
        </dgm:presLayoutVars>
      </dgm:prSet>
      <dgm:spPr>
        <a:prstGeom prst="roundRect">
          <a:avLst>
            <a:gd name="adj" fmla="val 10000"/>
          </a:avLst>
        </a:prstGeom>
      </dgm:spPr>
    </dgm:pt>
    <dgm:pt modelId="{4246D7DE-6420-4E23-AEDB-A5488E588BD5}" type="pres">
      <dgm:prSet presAssocID="{8037EE98-31E9-45FC-A83F-E378793580DC}" presName="aSpace2" presStyleCnt="0"/>
      <dgm:spPr/>
    </dgm:pt>
    <dgm:pt modelId="{6ADD032C-298F-494B-ADAA-CDEEB5A258F2}" type="pres">
      <dgm:prSet presAssocID="{B5D30195-4D00-4700-A264-6A04EC935B41}" presName="childNode" presStyleLbl="node1" presStyleIdx="8" presStyleCnt="9">
        <dgm:presLayoutVars>
          <dgm:bulletEnabled val="1"/>
        </dgm:presLayoutVars>
      </dgm:prSet>
      <dgm:spPr>
        <a:prstGeom prst="roundRect">
          <a:avLst>
            <a:gd name="adj" fmla="val 10000"/>
          </a:avLst>
        </a:prstGeom>
      </dgm:spPr>
    </dgm:pt>
  </dgm:ptLst>
  <dgm:cxnLst>
    <dgm:cxn modelId="{BE398A03-2B8D-4EE0-85A4-4105D171B7C9}" srcId="{108409D2-B27E-4CC1-B444-FCD04579B9A3}" destId="{B5D30195-4D00-4700-A264-6A04EC935B41}" srcOrd="2" destOrd="0" parTransId="{E02403DB-3A59-4E1E-BE63-B8B018BF0078}" sibTransId="{C6CA0572-D8D9-4C5D-9EAA-614F005698A2}"/>
    <dgm:cxn modelId="{37395504-02C0-4E7E-9F79-B0CB7D349E5C}" srcId="{C24672B8-9B4D-464A-96D1-91B22C345EA9}" destId="{108409D2-B27E-4CC1-B444-FCD04579B9A3}" srcOrd="2" destOrd="0" parTransId="{1A828DD5-FD91-4DD3-BC05-D14174364629}" sibTransId="{521CFA47-8042-4BA0-8EAF-040DF1ADD4CF}"/>
    <dgm:cxn modelId="{D5D44807-B265-45D2-B2D9-2F2CDD54DEAD}" type="presOf" srcId="{DA045D16-DC0B-4585-93E6-8DB19CF609A9}" destId="{AA3F89BE-13FC-458E-A81A-F6535EF64E99}" srcOrd="0" destOrd="0" presId="urn:microsoft.com/office/officeart/2005/8/layout/lProcess2"/>
    <dgm:cxn modelId="{6F64FC08-F64B-443A-B45F-07ED3C0D1FBD}" type="presOf" srcId="{B5D30195-4D00-4700-A264-6A04EC935B41}" destId="{6ADD032C-298F-494B-ADAA-CDEEB5A258F2}" srcOrd="0" destOrd="0" presId="urn:microsoft.com/office/officeart/2005/8/layout/lProcess2"/>
    <dgm:cxn modelId="{9A0FF115-1E64-4BD3-B070-5C19FC066F8E}" type="presOf" srcId="{86F9EC89-BC20-44A7-AFE8-CAE20216FAD1}" destId="{D5BEAF2B-04BC-4771-8866-3B7EEBC9662B}" srcOrd="0" destOrd="0" presId="urn:microsoft.com/office/officeart/2005/8/layout/lProcess2"/>
    <dgm:cxn modelId="{C4750528-3E57-4A73-96FA-3776B30D9319}" srcId="{C334AAA4-1C1C-4933-8349-83C48C566610}" destId="{DA045D16-DC0B-4585-93E6-8DB19CF609A9}" srcOrd="2" destOrd="0" parTransId="{D173D681-4B05-4138-94BE-829A501F567F}" sibTransId="{A3F9CE49-5EDE-42A6-ACC3-96E23FDA2F89}"/>
    <dgm:cxn modelId="{FED6652B-8F95-4472-8501-30EF321571EB}" type="presOf" srcId="{6D5BD8AF-9F91-4C91-BCAF-6B345A158BCA}" destId="{551EC0EF-2B0A-4AD9-B3B4-A4F05FD62EB5}" srcOrd="1" destOrd="0" presId="urn:microsoft.com/office/officeart/2005/8/layout/lProcess2"/>
    <dgm:cxn modelId="{39C8AB2D-A5F8-47F1-87DC-55FAE7358ECD}" type="presOf" srcId="{C24672B8-9B4D-464A-96D1-91B22C345EA9}" destId="{E2FE19D7-7613-44EC-A545-88F018FF1A22}" srcOrd="0" destOrd="0" presId="urn:microsoft.com/office/officeart/2005/8/layout/lProcess2"/>
    <dgm:cxn modelId="{0CE64B2F-7C83-446F-BE45-431854EC0159}" srcId="{C334AAA4-1C1C-4933-8349-83C48C566610}" destId="{3913E8EF-F0D1-4B9F-8DD0-B7FEB1FE4396}" srcOrd="0" destOrd="0" parTransId="{EA74674C-CEB5-4BB6-8FD9-2D13286C4539}" sibTransId="{E1788A2D-ABE1-4C2D-8BAF-F6AFCDC27828}"/>
    <dgm:cxn modelId="{0191A72F-39E8-444B-AD55-189B77041AFC}" srcId="{6D5BD8AF-9F91-4C91-BCAF-6B345A158BCA}" destId="{0F185A2E-1C6E-44EC-8C86-0E96C2D93C09}" srcOrd="2" destOrd="0" parTransId="{C525907D-25EE-4B06-91E4-199F6B49F686}" sibTransId="{6A2E5F68-1805-4A0F-92C5-41E9040A8DF4}"/>
    <dgm:cxn modelId="{DA892439-FE3D-403F-B224-91BFF6394120}" type="presOf" srcId="{9583B06A-CE55-456E-ACA7-E27B1E77C7C2}" destId="{4ACD1EED-090E-4596-9657-100BA6BCD9F0}" srcOrd="0" destOrd="0" presId="urn:microsoft.com/office/officeart/2005/8/layout/lProcess2"/>
    <dgm:cxn modelId="{CA5B965D-7D5E-4C19-B135-4453BEAE3C6E}" type="presOf" srcId="{3913E8EF-F0D1-4B9F-8DD0-B7FEB1FE4396}" destId="{DE364B27-3781-4310-B6CC-521B879208E6}" srcOrd="0" destOrd="0" presId="urn:microsoft.com/office/officeart/2005/8/layout/lProcess2"/>
    <dgm:cxn modelId="{1638E365-0782-4F91-AB5C-A60D3B089A92}" type="presOf" srcId="{233DC7FB-BC9C-48E9-A232-C9FC8798DBB3}" destId="{B960E341-F9FD-4D67-B028-56BB1928735E}" srcOrd="0" destOrd="0" presId="urn:microsoft.com/office/officeart/2005/8/layout/lProcess2"/>
    <dgm:cxn modelId="{A7E08E54-CB04-4214-8A7D-4815445F3E27}" srcId="{6D5BD8AF-9F91-4C91-BCAF-6B345A158BCA}" destId="{233DC7FB-BC9C-48E9-A232-C9FC8798DBB3}" srcOrd="1" destOrd="0" parTransId="{59BB2F41-50A2-4D3E-B4E6-8EED9ABE183B}" sibTransId="{CE9617D1-93BB-4F8B-8F78-651125CF242C}"/>
    <dgm:cxn modelId="{5F998E57-8638-48C5-83B5-4E8ECAB65136}" srcId="{108409D2-B27E-4CC1-B444-FCD04579B9A3}" destId="{8037EE98-31E9-45FC-A83F-E378793580DC}" srcOrd="1" destOrd="0" parTransId="{C1ABF793-187E-4489-8FF5-8E4E15AF9D0B}" sibTransId="{01410B90-44BF-4B8B-8907-EC824F10BDC6}"/>
    <dgm:cxn modelId="{C119087A-8250-4374-A6B8-0FB01BE35146}" type="presOf" srcId="{C334AAA4-1C1C-4933-8349-83C48C566610}" destId="{D8DC6374-E04A-4A7F-BF2E-2EA31297669B}" srcOrd="0" destOrd="0" presId="urn:microsoft.com/office/officeart/2005/8/layout/lProcess2"/>
    <dgm:cxn modelId="{0DAAA695-B9F3-4CA2-A252-02A0C8119992}" srcId="{C24672B8-9B4D-464A-96D1-91B22C345EA9}" destId="{6D5BD8AF-9F91-4C91-BCAF-6B345A158BCA}" srcOrd="0" destOrd="0" parTransId="{4D0EB3C4-4AC6-4F43-83B0-EE9EC7E2CF49}" sibTransId="{6E703763-BE38-4C80-BD49-D588BBF2A565}"/>
    <dgm:cxn modelId="{6E195AA2-5397-47C6-9D5E-9EF74579BC17}" type="presOf" srcId="{C7A17762-EDD8-4E05-92CC-DC423D4AD5D7}" destId="{041E4D3E-3159-4B47-9D7A-07EA5DD1FB0A}" srcOrd="0" destOrd="0" presId="urn:microsoft.com/office/officeart/2005/8/layout/lProcess2"/>
    <dgm:cxn modelId="{EC9CEAA4-9DCE-4A10-A76A-0ABF14885AE2}" type="presOf" srcId="{6D5BD8AF-9F91-4C91-BCAF-6B345A158BCA}" destId="{2A25E248-AD8E-40AD-9CB9-BA3933880620}" srcOrd="0" destOrd="0" presId="urn:microsoft.com/office/officeart/2005/8/layout/lProcess2"/>
    <dgm:cxn modelId="{287A70A7-5AA7-4EB0-B735-A61BDD5B589C}" srcId="{C334AAA4-1C1C-4933-8349-83C48C566610}" destId="{C7A17762-EDD8-4E05-92CC-DC423D4AD5D7}" srcOrd="1" destOrd="0" parTransId="{5FBE9EB5-A93B-4B50-80E1-EE3689F57DBE}" sibTransId="{3DCE8D11-AB62-46DF-BE21-5E6F19D7FEDD}"/>
    <dgm:cxn modelId="{611DB9A8-F140-4AB2-A5BC-EF6992AF4D21}" type="presOf" srcId="{0F185A2E-1C6E-44EC-8C86-0E96C2D93C09}" destId="{7753A782-515F-46A4-A66E-78C7B48E5A2A}" srcOrd="0" destOrd="0" presId="urn:microsoft.com/office/officeart/2005/8/layout/lProcess2"/>
    <dgm:cxn modelId="{80D28CAF-EA0C-42CD-8613-52F254DB9C14}" type="presOf" srcId="{8037EE98-31E9-45FC-A83F-E378793580DC}" destId="{4853BA47-ABF6-4462-B434-4B27EC8A3F89}" srcOrd="0" destOrd="0" presId="urn:microsoft.com/office/officeart/2005/8/layout/lProcess2"/>
    <dgm:cxn modelId="{4BB8DFC7-E4B6-45EF-9712-4F0BA818505E}" type="presOf" srcId="{108409D2-B27E-4CC1-B444-FCD04579B9A3}" destId="{E99DB37C-8F79-4D63-AF4C-A35D9100C231}" srcOrd="1" destOrd="0" presId="urn:microsoft.com/office/officeart/2005/8/layout/lProcess2"/>
    <dgm:cxn modelId="{F4BB97CF-A832-4C7E-95E3-455C59D09EE6}" srcId="{6D5BD8AF-9F91-4C91-BCAF-6B345A158BCA}" destId="{86F9EC89-BC20-44A7-AFE8-CAE20216FAD1}" srcOrd="0" destOrd="0" parTransId="{AEF9CF36-9B25-45CE-BD6B-1436E47124CD}" sibTransId="{970E7C3E-A542-43BE-B8CD-5EB3031EAB6C}"/>
    <dgm:cxn modelId="{7A0956D3-B41C-4E5F-AB8D-8693C0838B35}" srcId="{108409D2-B27E-4CC1-B444-FCD04579B9A3}" destId="{9583B06A-CE55-456E-ACA7-E27B1E77C7C2}" srcOrd="0" destOrd="0" parTransId="{D1DCCDE0-A89A-4468-A86E-75B8A8426588}" sibTransId="{161AA20F-96E6-4428-82CF-335EEEDEDA29}"/>
    <dgm:cxn modelId="{7BA58ADB-BC2C-4A63-94CC-CC52F73F2CE8}" type="presOf" srcId="{C334AAA4-1C1C-4933-8349-83C48C566610}" destId="{B44DA629-97EA-450F-AB39-2A21A10A780D}" srcOrd="1" destOrd="0" presId="urn:microsoft.com/office/officeart/2005/8/layout/lProcess2"/>
    <dgm:cxn modelId="{41A332DD-BBCD-41B1-83A6-9E21162CF88F}" type="presOf" srcId="{108409D2-B27E-4CC1-B444-FCD04579B9A3}" destId="{CA6135FE-6E1D-4B21-8A6E-145D8ADDDF23}" srcOrd="0" destOrd="0" presId="urn:microsoft.com/office/officeart/2005/8/layout/lProcess2"/>
    <dgm:cxn modelId="{BC10ABF5-364C-4C0E-A555-2A2C390BF634}" srcId="{C24672B8-9B4D-464A-96D1-91B22C345EA9}" destId="{C334AAA4-1C1C-4933-8349-83C48C566610}" srcOrd="1" destOrd="0" parTransId="{8298F9A4-E891-4341-A5D7-6718ECC06816}" sibTransId="{0F2A6F85-0A53-4997-91C7-F4267A0E5994}"/>
    <dgm:cxn modelId="{D2ADDCB9-5A4E-44AE-A417-4B5BCC5A3053}" type="presParOf" srcId="{E2FE19D7-7613-44EC-A545-88F018FF1A22}" destId="{76E1FC1C-88F0-4C90-9FF0-5A607D38DDDA}" srcOrd="0" destOrd="0" presId="urn:microsoft.com/office/officeart/2005/8/layout/lProcess2"/>
    <dgm:cxn modelId="{63AA24FB-5CA8-4573-8296-089C1E693C74}" type="presParOf" srcId="{76E1FC1C-88F0-4C90-9FF0-5A607D38DDDA}" destId="{2A25E248-AD8E-40AD-9CB9-BA3933880620}" srcOrd="0" destOrd="0" presId="urn:microsoft.com/office/officeart/2005/8/layout/lProcess2"/>
    <dgm:cxn modelId="{3EF04231-C605-4F07-8181-A6332144D61C}" type="presParOf" srcId="{76E1FC1C-88F0-4C90-9FF0-5A607D38DDDA}" destId="{551EC0EF-2B0A-4AD9-B3B4-A4F05FD62EB5}" srcOrd="1" destOrd="0" presId="urn:microsoft.com/office/officeart/2005/8/layout/lProcess2"/>
    <dgm:cxn modelId="{F3C800D9-0915-4304-8F5C-764E088E54FF}" type="presParOf" srcId="{76E1FC1C-88F0-4C90-9FF0-5A607D38DDDA}" destId="{6A0EE787-004C-4E13-8208-680128ACC2E9}" srcOrd="2" destOrd="0" presId="urn:microsoft.com/office/officeart/2005/8/layout/lProcess2"/>
    <dgm:cxn modelId="{B2BDD9DC-C193-4299-960B-D6FBAFED2718}" type="presParOf" srcId="{6A0EE787-004C-4E13-8208-680128ACC2E9}" destId="{E20EF437-6543-49DB-95C4-2169A027BFA9}" srcOrd="0" destOrd="0" presId="urn:microsoft.com/office/officeart/2005/8/layout/lProcess2"/>
    <dgm:cxn modelId="{BD6AFE08-2595-4461-960C-F2E6761BFBDD}" type="presParOf" srcId="{E20EF437-6543-49DB-95C4-2169A027BFA9}" destId="{D5BEAF2B-04BC-4771-8866-3B7EEBC9662B}" srcOrd="0" destOrd="0" presId="urn:microsoft.com/office/officeart/2005/8/layout/lProcess2"/>
    <dgm:cxn modelId="{FD101CED-CF67-4CC5-A8CC-7386F5D916E3}" type="presParOf" srcId="{E20EF437-6543-49DB-95C4-2169A027BFA9}" destId="{3B48B0B8-20C8-423B-9F82-0CD8FBD01C8B}" srcOrd="1" destOrd="0" presId="urn:microsoft.com/office/officeart/2005/8/layout/lProcess2"/>
    <dgm:cxn modelId="{0FA12867-01FF-477D-B5CA-FAE176712F80}" type="presParOf" srcId="{E20EF437-6543-49DB-95C4-2169A027BFA9}" destId="{B960E341-F9FD-4D67-B028-56BB1928735E}" srcOrd="2" destOrd="0" presId="urn:microsoft.com/office/officeart/2005/8/layout/lProcess2"/>
    <dgm:cxn modelId="{2D40779B-E9DC-4D05-B01D-DCCFA6BF0B2E}" type="presParOf" srcId="{E20EF437-6543-49DB-95C4-2169A027BFA9}" destId="{BC35877A-40FA-489E-8C52-620A160F0FE8}" srcOrd="3" destOrd="0" presId="urn:microsoft.com/office/officeart/2005/8/layout/lProcess2"/>
    <dgm:cxn modelId="{EA9ED13A-E449-40BD-BA8D-DC648FCDB308}" type="presParOf" srcId="{E20EF437-6543-49DB-95C4-2169A027BFA9}" destId="{7753A782-515F-46A4-A66E-78C7B48E5A2A}" srcOrd="4" destOrd="0" presId="urn:microsoft.com/office/officeart/2005/8/layout/lProcess2"/>
    <dgm:cxn modelId="{42A1FF51-7448-4260-9BBE-5CDF8AD1A7C1}" type="presParOf" srcId="{E2FE19D7-7613-44EC-A545-88F018FF1A22}" destId="{1A52799C-ADC8-4766-B9F7-168983D0CD33}" srcOrd="1" destOrd="0" presId="urn:microsoft.com/office/officeart/2005/8/layout/lProcess2"/>
    <dgm:cxn modelId="{4D6B10AC-85AD-49FB-A95F-664CCEAEC4AD}" type="presParOf" srcId="{E2FE19D7-7613-44EC-A545-88F018FF1A22}" destId="{90D5D3FD-9088-4D01-AB23-B833BA0E1DB5}" srcOrd="2" destOrd="0" presId="urn:microsoft.com/office/officeart/2005/8/layout/lProcess2"/>
    <dgm:cxn modelId="{CDDE55B3-8ABC-434F-AB99-86D530CBC2E0}" type="presParOf" srcId="{90D5D3FD-9088-4D01-AB23-B833BA0E1DB5}" destId="{D8DC6374-E04A-4A7F-BF2E-2EA31297669B}" srcOrd="0" destOrd="0" presId="urn:microsoft.com/office/officeart/2005/8/layout/lProcess2"/>
    <dgm:cxn modelId="{C7874901-5924-4D99-95C7-D07AC9BFF6E3}" type="presParOf" srcId="{90D5D3FD-9088-4D01-AB23-B833BA0E1DB5}" destId="{B44DA629-97EA-450F-AB39-2A21A10A780D}" srcOrd="1" destOrd="0" presId="urn:microsoft.com/office/officeart/2005/8/layout/lProcess2"/>
    <dgm:cxn modelId="{6ED1D6F9-1321-4894-ABF6-A4F30424350B}" type="presParOf" srcId="{90D5D3FD-9088-4D01-AB23-B833BA0E1DB5}" destId="{AD56ED9D-E91B-4AC2-BA46-5E0D854806A3}" srcOrd="2" destOrd="0" presId="urn:microsoft.com/office/officeart/2005/8/layout/lProcess2"/>
    <dgm:cxn modelId="{76E45D3D-107A-4199-AB3C-7CE2371AFB88}" type="presParOf" srcId="{AD56ED9D-E91B-4AC2-BA46-5E0D854806A3}" destId="{B092F5DF-6F55-4995-9B1A-5123C0CA1EC3}" srcOrd="0" destOrd="0" presId="urn:microsoft.com/office/officeart/2005/8/layout/lProcess2"/>
    <dgm:cxn modelId="{0C181E96-13CE-4BFD-9E9B-2AF8CC3F643D}" type="presParOf" srcId="{B092F5DF-6F55-4995-9B1A-5123C0CA1EC3}" destId="{DE364B27-3781-4310-B6CC-521B879208E6}" srcOrd="0" destOrd="0" presId="urn:microsoft.com/office/officeart/2005/8/layout/lProcess2"/>
    <dgm:cxn modelId="{748DFE2E-C771-479D-88E2-CEDFAAF482EB}" type="presParOf" srcId="{B092F5DF-6F55-4995-9B1A-5123C0CA1EC3}" destId="{3320AA47-F0E4-4ECE-BD82-0C39CF33A7F0}" srcOrd="1" destOrd="0" presId="urn:microsoft.com/office/officeart/2005/8/layout/lProcess2"/>
    <dgm:cxn modelId="{7483F962-7BFE-407A-B6E5-2D1C5F1727F0}" type="presParOf" srcId="{B092F5DF-6F55-4995-9B1A-5123C0CA1EC3}" destId="{041E4D3E-3159-4B47-9D7A-07EA5DD1FB0A}" srcOrd="2" destOrd="0" presId="urn:microsoft.com/office/officeart/2005/8/layout/lProcess2"/>
    <dgm:cxn modelId="{B8CFA06C-E532-486E-B03C-B5FFDCB215B6}" type="presParOf" srcId="{B092F5DF-6F55-4995-9B1A-5123C0CA1EC3}" destId="{6D99E7F2-AD3B-4217-BE1D-350941AA8305}" srcOrd="3" destOrd="0" presId="urn:microsoft.com/office/officeart/2005/8/layout/lProcess2"/>
    <dgm:cxn modelId="{685F5343-AB4C-45AE-B47B-8E006E85C0D4}" type="presParOf" srcId="{B092F5DF-6F55-4995-9B1A-5123C0CA1EC3}" destId="{AA3F89BE-13FC-458E-A81A-F6535EF64E99}" srcOrd="4" destOrd="0" presId="urn:microsoft.com/office/officeart/2005/8/layout/lProcess2"/>
    <dgm:cxn modelId="{C5ED5D05-AB94-44EB-8CD4-EE2520B016AB}" type="presParOf" srcId="{E2FE19D7-7613-44EC-A545-88F018FF1A22}" destId="{546444C7-C602-46B6-A6FD-879546FB5206}" srcOrd="3" destOrd="0" presId="urn:microsoft.com/office/officeart/2005/8/layout/lProcess2"/>
    <dgm:cxn modelId="{41A1D7CD-C1E1-405F-9D85-6F5812D83DCD}" type="presParOf" srcId="{E2FE19D7-7613-44EC-A545-88F018FF1A22}" destId="{BF7AD385-D4A1-413F-9A0E-150B93F46F5C}" srcOrd="4" destOrd="0" presId="urn:microsoft.com/office/officeart/2005/8/layout/lProcess2"/>
    <dgm:cxn modelId="{C40D63D4-36F7-42A0-AEA5-F6CB9E171C41}" type="presParOf" srcId="{BF7AD385-D4A1-413F-9A0E-150B93F46F5C}" destId="{CA6135FE-6E1D-4B21-8A6E-145D8ADDDF23}" srcOrd="0" destOrd="0" presId="urn:microsoft.com/office/officeart/2005/8/layout/lProcess2"/>
    <dgm:cxn modelId="{DD61E628-DAD7-4EFA-91CE-A948F02AAF64}" type="presParOf" srcId="{BF7AD385-D4A1-413F-9A0E-150B93F46F5C}" destId="{E99DB37C-8F79-4D63-AF4C-A35D9100C231}" srcOrd="1" destOrd="0" presId="urn:microsoft.com/office/officeart/2005/8/layout/lProcess2"/>
    <dgm:cxn modelId="{1B50A309-EFC0-4781-88A8-8FCEEA6774A4}" type="presParOf" srcId="{BF7AD385-D4A1-413F-9A0E-150B93F46F5C}" destId="{A480AD87-7B71-4C58-A3D6-8F2ACC6CF17B}" srcOrd="2" destOrd="0" presId="urn:microsoft.com/office/officeart/2005/8/layout/lProcess2"/>
    <dgm:cxn modelId="{B748F378-BE1F-4B7A-874C-AA23F6B10B14}" type="presParOf" srcId="{A480AD87-7B71-4C58-A3D6-8F2ACC6CF17B}" destId="{5ADE4614-DE08-4567-A9C0-67E3672FBD64}" srcOrd="0" destOrd="0" presId="urn:microsoft.com/office/officeart/2005/8/layout/lProcess2"/>
    <dgm:cxn modelId="{DE85EE75-8706-4DE1-AF5F-22902702748A}" type="presParOf" srcId="{5ADE4614-DE08-4567-A9C0-67E3672FBD64}" destId="{4ACD1EED-090E-4596-9657-100BA6BCD9F0}" srcOrd="0" destOrd="0" presId="urn:microsoft.com/office/officeart/2005/8/layout/lProcess2"/>
    <dgm:cxn modelId="{4462371A-EEA3-424D-8CEA-28559CFF5DB2}" type="presParOf" srcId="{5ADE4614-DE08-4567-A9C0-67E3672FBD64}" destId="{7F354E63-E7AF-4735-8998-93E6FCB55552}" srcOrd="1" destOrd="0" presId="urn:microsoft.com/office/officeart/2005/8/layout/lProcess2"/>
    <dgm:cxn modelId="{3078ABB6-1907-42E4-A399-548EC1504AF5}" type="presParOf" srcId="{5ADE4614-DE08-4567-A9C0-67E3672FBD64}" destId="{4853BA47-ABF6-4462-B434-4B27EC8A3F89}" srcOrd="2" destOrd="0" presId="urn:microsoft.com/office/officeart/2005/8/layout/lProcess2"/>
    <dgm:cxn modelId="{455A9CB2-CEBD-4A37-B20A-0EF0729532C0}" type="presParOf" srcId="{5ADE4614-DE08-4567-A9C0-67E3672FBD64}" destId="{4246D7DE-6420-4E23-AEDB-A5488E588BD5}" srcOrd="3" destOrd="0" presId="urn:microsoft.com/office/officeart/2005/8/layout/lProcess2"/>
    <dgm:cxn modelId="{F3596E76-BD7A-46C7-8ED3-08039AF98919}" type="presParOf" srcId="{5ADE4614-DE08-4567-A9C0-67E3672FBD64}" destId="{6ADD032C-298F-494B-ADAA-CDEEB5A258F2}"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A3C562-85EA-4A55-B6DC-6DC8D2BB2F0D}"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ru-RU"/>
        </a:p>
      </dgm:t>
    </dgm:pt>
    <dgm:pt modelId="{79752334-431F-49E5-B4AE-0FF7211F6247}">
      <dgm:prSet phldrT="[Text]" custT="1"/>
      <dgm:spPr/>
      <dgm:t>
        <a:bodyPr/>
        <a:lstStyle/>
        <a:p>
          <a:r>
            <a:rPr lang="ru-RU" sz="2800" b="1" dirty="0"/>
            <a:t>Бизнес-направленность в изучаемом языке</a:t>
          </a:r>
        </a:p>
      </dgm:t>
    </dgm:pt>
    <dgm:pt modelId="{AE4C7B7C-8BCF-49E2-937E-B535AD0C18A4}" type="parTrans" cxnId="{E767EC96-7E17-4FAB-9A05-8D1D6CC6582E}">
      <dgm:prSet/>
      <dgm:spPr/>
      <dgm:t>
        <a:bodyPr/>
        <a:lstStyle/>
        <a:p>
          <a:endParaRPr lang="ru-RU"/>
        </a:p>
      </dgm:t>
    </dgm:pt>
    <dgm:pt modelId="{2D9079D4-5633-4BAD-AB4A-10ACC27121D4}" type="sibTrans" cxnId="{E767EC96-7E17-4FAB-9A05-8D1D6CC6582E}">
      <dgm:prSet/>
      <dgm:spPr/>
      <dgm:t>
        <a:bodyPr/>
        <a:lstStyle/>
        <a:p>
          <a:endParaRPr lang="ru-RU"/>
        </a:p>
      </dgm:t>
    </dgm:pt>
    <dgm:pt modelId="{B89ACD93-1837-44F0-BEF0-E55FADC91F30}">
      <dgm:prSet phldrT="[Text]" custT="1"/>
      <dgm:spPr/>
      <dgm:t>
        <a:bodyPr/>
        <a:lstStyle/>
        <a:p>
          <a:r>
            <a:rPr lang="ru-RU" sz="2800" b="1" dirty="0"/>
            <a:t>Статистика по очным языковым группам</a:t>
          </a:r>
        </a:p>
      </dgm:t>
    </dgm:pt>
    <dgm:pt modelId="{141BC546-D958-4A72-9531-6C4F698E7CF7}" type="parTrans" cxnId="{6D1A1570-CC69-4131-8F7A-DB165EFC894B}">
      <dgm:prSet/>
      <dgm:spPr/>
      <dgm:t>
        <a:bodyPr/>
        <a:lstStyle/>
        <a:p>
          <a:endParaRPr lang="ru-RU"/>
        </a:p>
      </dgm:t>
    </dgm:pt>
    <dgm:pt modelId="{02989CDB-5E77-46E8-B894-8D7DAD3794CA}" type="sibTrans" cxnId="{6D1A1570-CC69-4131-8F7A-DB165EFC894B}">
      <dgm:prSet/>
      <dgm:spPr/>
      <dgm:t>
        <a:bodyPr/>
        <a:lstStyle/>
        <a:p>
          <a:endParaRPr lang="ru-RU"/>
        </a:p>
      </dgm:t>
    </dgm:pt>
    <dgm:pt modelId="{215C66EE-F2EF-499D-93F3-5AA7594C200A}">
      <dgm:prSet/>
      <dgm:spPr/>
      <dgm:t>
        <a:bodyPr/>
        <a:lstStyle/>
        <a:p>
          <a:pPr>
            <a:buFont typeface="Arial" panose="020B0604020202020204" pitchFamily="34" charset="0"/>
            <a:buChar char="•"/>
          </a:pPr>
          <a:r>
            <a:rPr lang="ru-RU" dirty="0"/>
            <a:t>Развиваем все аспекты языка через общение только на изучаемом языке</a:t>
          </a:r>
        </a:p>
      </dgm:t>
    </dgm:pt>
    <dgm:pt modelId="{413812A1-3F25-4687-A6DD-2CF98E16EF65}" type="parTrans" cxnId="{D6459F0B-E868-4891-9969-2C1AC62150AD}">
      <dgm:prSet/>
      <dgm:spPr/>
      <dgm:t>
        <a:bodyPr/>
        <a:lstStyle/>
        <a:p>
          <a:endParaRPr lang="ru-RU"/>
        </a:p>
      </dgm:t>
    </dgm:pt>
    <dgm:pt modelId="{914657C7-3414-405D-8830-774946718BC7}" type="sibTrans" cxnId="{D6459F0B-E868-4891-9969-2C1AC62150AD}">
      <dgm:prSet/>
      <dgm:spPr/>
      <dgm:t>
        <a:bodyPr/>
        <a:lstStyle/>
        <a:p>
          <a:endParaRPr lang="ru-RU"/>
        </a:p>
      </dgm:t>
    </dgm:pt>
    <dgm:pt modelId="{487AAD55-D8D3-419B-8745-887B7B384643}">
      <dgm:prSet/>
      <dgm:spPr/>
      <dgm:t>
        <a:bodyPr/>
        <a:lstStyle/>
        <a:p>
          <a:pPr>
            <a:buFont typeface="Arial" panose="020B0604020202020204" pitchFamily="34" charset="0"/>
            <a:buChar char="•"/>
          </a:pPr>
          <a:r>
            <a:rPr lang="ru-RU" dirty="0"/>
            <a:t>Используем аутентичные аудио и видео материалы (</a:t>
          </a:r>
          <a:r>
            <a:rPr lang="en-US" dirty="0"/>
            <a:t>Cambridge, Oxford, Longman, Macmillan</a:t>
          </a:r>
          <a:r>
            <a:rPr lang="ru-RU" dirty="0"/>
            <a:t>, </a:t>
          </a:r>
          <a:r>
            <a:rPr lang="en-US" dirty="0"/>
            <a:t>Pearson </a:t>
          </a:r>
          <a:r>
            <a:rPr lang="ru-RU" dirty="0"/>
            <a:t>и др.)</a:t>
          </a:r>
        </a:p>
      </dgm:t>
    </dgm:pt>
    <dgm:pt modelId="{505A5179-A394-4BC7-AE02-AA3ECF2585AD}" type="parTrans" cxnId="{9E181FA8-57CC-47E6-8393-32F78EF3176A}">
      <dgm:prSet/>
      <dgm:spPr/>
      <dgm:t>
        <a:bodyPr/>
        <a:lstStyle/>
        <a:p>
          <a:endParaRPr lang="ru-RU"/>
        </a:p>
      </dgm:t>
    </dgm:pt>
    <dgm:pt modelId="{9F4A7427-27FE-45E5-BF6D-5BCFC84C9D4B}" type="sibTrans" cxnId="{9E181FA8-57CC-47E6-8393-32F78EF3176A}">
      <dgm:prSet/>
      <dgm:spPr/>
      <dgm:t>
        <a:bodyPr/>
        <a:lstStyle/>
        <a:p>
          <a:endParaRPr lang="ru-RU"/>
        </a:p>
      </dgm:t>
    </dgm:pt>
    <dgm:pt modelId="{71ED741D-A56E-4970-9F68-D8C32D9404C5}">
      <dgm:prSet/>
      <dgm:spPr/>
      <dgm:t>
        <a:bodyPr/>
        <a:lstStyle/>
        <a:p>
          <a:pPr>
            <a:buFont typeface="Arial" panose="020B0604020202020204" pitchFamily="34" charset="0"/>
            <a:buChar char="•"/>
          </a:pPr>
          <a:r>
            <a:rPr lang="ru-RU" dirty="0"/>
            <a:t>Решаем бизнес кейсы, ведем конференц-звонки, выступаем с презентациями</a:t>
          </a:r>
        </a:p>
      </dgm:t>
    </dgm:pt>
    <dgm:pt modelId="{DB519F12-419D-4E49-847D-7FC6A232CA7F}" type="parTrans" cxnId="{731CE126-E75C-4C19-BF9B-A8DA31E60A8E}">
      <dgm:prSet/>
      <dgm:spPr/>
      <dgm:t>
        <a:bodyPr/>
        <a:lstStyle/>
        <a:p>
          <a:endParaRPr lang="ru-RU"/>
        </a:p>
      </dgm:t>
    </dgm:pt>
    <dgm:pt modelId="{DFD5B43A-E623-4106-A860-69FD69912960}" type="sibTrans" cxnId="{731CE126-E75C-4C19-BF9B-A8DA31E60A8E}">
      <dgm:prSet/>
      <dgm:spPr/>
      <dgm:t>
        <a:bodyPr/>
        <a:lstStyle/>
        <a:p>
          <a:endParaRPr lang="ru-RU"/>
        </a:p>
      </dgm:t>
    </dgm:pt>
    <dgm:pt modelId="{9A6D70FC-F35C-4302-8E85-B88B23D4C468}">
      <dgm:prSet custT="1"/>
      <dgm:spPr/>
      <dgm:t>
        <a:bodyPr/>
        <a:lstStyle/>
        <a:p>
          <a:r>
            <a:rPr lang="ru-RU" sz="2800" b="1" dirty="0"/>
            <a:t>Преподавание нескольких языков</a:t>
          </a:r>
        </a:p>
      </dgm:t>
    </dgm:pt>
    <dgm:pt modelId="{204E9AB3-BEA3-4B86-A510-78714D34BB51}" type="parTrans" cxnId="{874C45EF-0592-45A2-9654-9D4E6C4DA32B}">
      <dgm:prSet/>
      <dgm:spPr/>
      <dgm:t>
        <a:bodyPr/>
        <a:lstStyle/>
        <a:p>
          <a:endParaRPr lang="ru-RU"/>
        </a:p>
      </dgm:t>
    </dgm:pt>
    <dgm:pt modelId="{4E722EB8-5AD0-4176-A47B-EC6ECB817791}" type="sibTrans" cxnId="{874C45EF-0592-45A2-9654-9D4E6C4DA32B}">
      <dgm:prSet/>
      <dgm:spPr/>
      <dgm:t>
        <a:bodyPr/>
        <a:lstStyle/>
        <a:p>
          <a:endParaRPr lang="ru-RU"/>
        </a:p>
      </dgm:t>
    </dgm:pt>
    <dgm:pt modelId="{DA88EBC6-051B-4F59-8FA3-FE6684A1D7D5}">
      <dgm:prSet/>
      <dgm:spPr/>
      <dgm:t>
        <a:bodyPr/>
        <a:lstStyle/>
        <a:p>
          <a:r>
            <a:rPr lang="ru-RU" dirty="0"/>
            <a:t>Английский</a:t>
          </a:r>
        </a:p>
      </dgm:t>
    </dgm:pt>
    <dgm:pt modelId="{B02A0A17-58B6-4E47-ADB5-0318EDBA9A67}" type="parTrans" cxnId="{81E9C2C7-C37D-49C0-88BA-C15AC6BEB4ED}">
      <dgm:prSet/>
      <dgm:spPr/>
      <dgm:t>
        <a:bodyPr/>
        <a:lstStyle/>
        <a:p>
          <a:endParaRPr lang="ru-RU"/>
        </a:p>
      </dgm:t>
    </dgm:pt>
    <dgm:pt modelId="{957ED4B0-873F-4F7C-9FF1-DF5AF3FC3AB8}" type="sibTrans" cxnId="{81E9C2C7-C37D-49C0-88BA-C15AC6BEB4ED}">
      <dgm:prSet/>
      <dgm:spPr/>
      <dgm:t>
        <a:bodyPr/>
        <a:lstStyle/>
        <a:p>
          <a:endParaRPr lang="ru-RU"/>
        </a:p>
      </dgm:t>
    </dgm:pt>
    <dgm:pt modelId="{D5B9B455-4DAC-4DA5-B921-CE75A3282C40}">
      <dgm:prSet/>
      <dgm:spPr/>
      <dgm:t>
        <a:bodyPr/>
        <a:lstStyle/>
        <a:p>
          <a:r>
            <a:rPr lang="ru-RU" b="0" dirty="0"/>
            <a:t>403</a:t>
          </a:r>
          <a:r>
            <a:rPr lang="ru-RU" dirty="0"/>
            <a:t> – общее число обученных сотрудников</a:t>
          </a:r>
        </a:p>
      </dgm:t>
    </dgm:pt>
    <dgm:pt modelId="{23AC84B7-7598-48E6-B764-C5BA4F35F764}" type="parTrans" cxnId="{AFBC1979-3A86-4B6B-8B99-5C78E363DA07}">
      <dgm:prSet/>
      <dgm:spPr/>
      <dgm:t>
        <a:bodyPr/>
        <a:lstStyle/>
        <a:p>
          <a:endParaRPr lang="ru-RU"/>
        </a:p>
      </dgm:t>
    </dgm:pt>
    <dgm:pt modelId="{EA3309AD-42A7-4815-95EE-2153D824A267}" type="sibTrans" cxnId="{AFBC1979-3A86-4B6B-8B99-5C78E363DA07}">
      <dgm:prSet/>
      <dgm:spPr/>
      <dgm:t>
        <a:bodyPr/>
        <a:lstStyle/>
        <a:p>
          <a:endParaRPr lang="ru-RU"/>
        </a:p>
      </dgm:t>
    </dgm:pt>
    <dgm:pt modelId="{36E7742B-E38A-4C6C-82EF-5C702305AAD7}">
      <dgm:prSet/>
      <dgm:spPr/>
      <dgm:t>
        <a:bodyPr/>
        <a:lstStyle/>
        <a:p>
          <a:r>
            <a:rPr lang="ru-RU" b="0" dirty="0"/>
            <a:t>9 преподавателей в Языковом Центре</a:t>
          </a:r>
        </a:p>
      </dgm:t>
    </dgm:pt>
    <dgm:pt modelId="{DB5D7584-9825-4CE2-B74D-A2B6881D031C}" type="parTrans" cxnId="{1D65CA84-EEB0-4F5F-AE62-195E4469A004}">
      <dgm:prSet/>
      <dgm:spPr/>
      <dgm:t>
        <a:bodyPr/>
        <a:lstStyle/>
        <a:p>
          <a:endParaRPr lang="ru-RU"/>
        </a:p>
      </dgm:t>
    </dgm:pt>
    <dgm:pt modelId="{86121D28-BB70-4B21-B0BF-C44D40E20E77}" type="sibTrans" cxnId="{1D65CA84-EEB0-4F5F-AE62-195E4469A004}">
      <dgm:prSet/>
      <dgm:spPr/>
      <dgm:t>
        <a:bodyPr/>
        <a:lstStyle/>
        <a:p>
          <a:endParaRPr lang="ru-RU"/>
        </a:p>
      </dgm:t>
    </dgm:pt>
    <dgm:pt modelId="{30D9668F-DFB7-4901-9E00-22D6C3C621D4}">
      <dgm:prSet/>
      <dgm:spPr/>
      <dgm:t>
        <a:bodyPr/>
        <a:lstStyle/>
        <a:p>
          <a:r>
            <a:rPr lang="ru-RU" dirty="0"/>
            <a:t>3,91/4</a:t>
          </a:r>
          <a:r>
            <a:rPr lang="en-US" dirty="0"/>
            <a:t> – </a:t>
          </a:r>
          <a:r>
            <a:rPr lang="ru-RU" dirty="0"/>
            <a:t>удовлетворенность очным обучением</a:t>
          </a:r>
        </a:p>
      </dgm:t>
    </dgm:pt>
    <dgm:pt modelId="{7BD12856-A6A8-425F-A3F1-D6587EF24814}" type="parTrans" cxnId="{3FE26EAB-C56E-4975-91E7-9DD507364BD5}">
      <dgm:prSet/>
      <dgm:spPr/>
      <dgm:t>
        <a:bodyPr/>
        <a:lstStyle/>
        <a:p>
          <a:endParaRPr lang="ru-RU"/>
        </a:p>
      </dgm:t>
    </dgm:pt>
    <dgm:pt modelId="{2E8722F0-A608-41D9-BF66-812DB62213C7}" type="sibTrans" cxnId="{3FE26EAB-C56E-4975-91E7-9DD507364BD5}">
      <dgm:prSet/>
      <dgm:spPr/>
      <dgm:t>
        <a:bodyPr/>
        <a:lstStyle/>
        <a:p>
          <a:endParaRPr lang="ru-RU"/>
        </a:p>
      </dgm:t>
    </dgm:pt>
    <dgm:pt modelId="{71124C44-4088-40B7-A708-31967155BBDB}">
      <dgm:prSet/>
      <dgm:spPr/>
      <dgm:t>
        <a:bodyPr/>
        <a:lstStyle/>
        <a:p>
          <a:r>
            <a:rPr lang="ru-RU" dirty="0"/>
            <a:t>Французский</a:t>
          </a:r>
        </a:p>
      </dgm:t>
    </dgm:pt>
    <dgm:pt modelId="{EF31B64D-68F9-4D6B-BFF5-29E2A1760288}" type="parTrans" cxnId="{008093F4-591E-4F6A-A163-041DA142C2A3}">
      <dgm:prSet/>
      <dgm:spPr/>
      <dgm:t>
        <a:bodyPr/>
        <a:lstStyle/>
        <a:p>
          <a:endParaRPr lang="ru-RU"/>
        </a:p>
      </dgm:t>
    </dgm:pt>
    <dgm:pt modelId="{A76713F4-D6A1-496B-A3DA-B35DE1C61247}" type="sibTrans" cxnId="{008093F4-591E-4F6A-A163-041DA142C2A3}">
      <dgm:prSet/>
      <dgm:spPr/>
      <dgm:t>
        <a:bodyPr/>
        <a:lstStyle/>
        <a:p>
          <a:endParaRPr lang="ru-RU"/>
        </a:p>
      </dgm:t>
    </dgm:pt>
    <dgm:pt modelId="{B4290C2D-E850-40B3-B758-7B719FBED1AE}">
      <dgm:prSet/>
      <dgm:spPr/>
      <dgm:t>
        <a:bodyPr/>
        <a:lstStyle/>
        <a:p>
          <a:r>
            <a:rPr lang="ru-RU" dirty="0"/>
            <a:t>Японский</a:t>
          </a:r>
        </a:p>
      </dgm:t>
    </dgm:pt>
    <dgm:pt modelId="{FE05866F-4F87-437D-B9ED-3F188D9DB608}" type="parTrans" cxnId="{9EAA7555-5DCC-4F9D-84A4-4B7CE0319EE9}">
      <dgm:prSet/>
      <dgm:spPr/>
      <dgm:t>
        <a:bodyPr/>
        <a:lstStyle/>
        <a:p>
          <a:endParaRPr lang="ru-RU"/>
        </a:p>
      </dgm:t>
    </dgm:pt>
    <dgm:pt modelId="{CD32EE4E-2C20-4068-8FB1-9ADDDC47C8E3}" type="sibTrans" cxnId="{9EAA7555-5DCC-4F9D-84A4-4B7CE0319EE9}">
      <dgm:prSet/>
      <dgm:spPr/>
      <dgm:t>
        <a:bodyPr/>
        <a:lstStyle/>
        <a:p>
          <a:endParaRPr lang="ru-RU"/>
        </a:p>
      </dgm:t>
    </dgm:pt>
    <dgm:pt modelId="{A7B4B0B5-D3D3-4D5A-B927-840A73A4E824}">
      <dgm:prSet/>
      <dgm:spPr/>
      <dgm:t>
        <a:bodyPr/>
        <a:lstStyle/>
        <a:p>
          <a:r>
            <a:rPr lang="ru-RU" dirty="0"/>
            <a:t>43 очные группы</a:t>
          </a:r>
        </a:p>
      </dgm:t>
    </dgm:pt>
    <dgm:pt modelId="{57A1503A-C52D-49DD-BA22-B32D2768D1F6}" type="parTrans" cxnId="{539E73E7-79E5-4171-96DF-C716CDE5A80B}">
      <dgm:prSet/>
      <dgm:spPr/>
      <dgm:t>
        <a:bodyPr/>
        <a:lstStyle/>
        <a:p>
          <a:endParaRPr lang="ru-RU"/>
        </a:p>
      </dgm:t>
    </dgm:pt>
    <dgm:pt modelId="{AE41EA84-1FC5-4AB3-919B-963E24ECD801}" type="sibTrans" cxnId="{539E73E7-79E5-4171-96DF-C716CDE5A80B}">
      <dgm:prSet/>
      <dgm:spPr/>
      <dgm:t>
        <a:bodyPr/>
        <a:lstStyle/>
        <a:p>
          <a:endParaRPr lang="ru-RU"/>
        </a:p>
      </dgm:t>
    </dgm:pt>
    <dgm:pt modelId="{A6FF15F9-6F41-4B67-B98C-2FF0371EA465}">
      <dgm:prSet/>
      <dgm:spPr/>
      <dgm:t>
        <a:bodyPr/>
        <a:lstStyle/>
        <a:p>
          <a:r>
            <a:rPr lang="ru-RU" dirty="0"/>
            <a:t>Немецкий </a:t>
          </a:r>
        </a:p>
      </dgm:t>
    </dgm:pt>
    <dgm:pt modelId="{05844179-FFB1-45D5-807C-A824C42DF8D0}" type="parTrans" cxnId="{4C6052E8-5DA7-477D-BA9B-D5BAA89181DD}">
      <dgm:prSet/>
      <dgm:spPr/>
      <dgm:t>
        <a:bodyPr/>
        <a:lstStyle/>
        <a:p>
          <a:endParaRPr lang="ru-RU"/>
        </a:p>
      </dgm:t>
    </dgm:pt>
    <dgm:pt modelId="{09406813-AA6F-426D-8C68-DD5A94D74868}" type="sibTrans" cxnId="{4C6052E8-5DA7-477D-BA9B-D5BAA89181DD}">
      <dgm:prSet/>
      <dgm:spPr/>
      <dgm:t>
        <a:bodyPr/>
        <a:lstStyle/>
        <a:p>
          <a:endParaRPr lang="ru-RU"/>
        </a:p>
      </dgm:t>
    </dgm:pt>
    <dgm:pt modelId="{CEDA7336-B520-47F1-A332-EFAE3D0E8AB8}">
      <dgm:prSet/>
      <dgm:spPr/>
      <dgm:t>
        <a:bodyPr/>
        <a:lstStyle/>
        <a:p>
          <a:r>
            <a:rPr lang="ru-RU" dirty="0"/>
            <a:t>202 человека – показали прогресс на 1 и </a:t>
          </a:r>
          <a:r>
            <a:rPr lang="en-US" dirty="0"/>
            <a:t>&gt;</a:t>
          </a:r>
          <a:r>
            <a:rPr lang="ru-RU" dirty="0"/>
            <a:t> уровень</a:t>
          </a:r>
        </a:p>
      </dgm:t>
    </dgm:pt>
    <dgm:pt modelId="{EBD89394-36C6-48B3-A086-31299EC6D723}" type="parTrans" cxnId="{08B57BBD-9B7B-4944-A689-FC0672401B8D}">
      <dgm:prSet/>
      <dgm:spPr/>
      <dgm:t>
        <a:bodyPr/>
        <a:lstStyle/>
        <a:p>
          <a:endParaRPr lang="ru-RU"/>
        </a:p>
      </dgm:t>
    </dgm:pt>
    <dgm:pt modelId="{C74140A6-D11C-46CF-80B9-F6D8C4F325FC}" type="sibTrans" cxnId="{08B57BBD-9B7B-4944-A689-FC0672401B8D}">
      <dgm:prSet/>
      <dgm:spPr/>
      <dgm:t>
        <a:bodyPr/>
        <a:lstStyle/>
        <a:p>
          <a:endParaRPr lang="ru-RU"/>
        </a:p>
      </dgm:t>
    </dgm:pt>
    <dgm:pt modelId="{F7A3F962-2958-441F-B496-661572D744AE}">
      <dgm:prSet/>
      <dgm:spPr/>
      <dgm:t>
        <a:bodyPr/>
        <a:lstStyle/>
        <a:p>
          <a:r>
            <a:rPr lang="ru-RU" dirty="0">
              <a:solidFill>
                <a:srgbClr val="000000">
                  <a:hueOff val="0"/>
                  <a:satOff val="0"/>
                  <a:lumOff val="0"/>
                  <a:alphaOff val="0"/>
                </a:srgbClr>
              </a:solidFill>
              <a:latin typeface="Roboto Condensed Light"/>
              <a:ea typeface="+mn-ea"/>
              <a:cs typeface="+mn-cs"/>
            </a:rPr>
            <a:t>Уровни групп от </a:t>
          </a:r>
          <a:r>
            <a:rPr lang="en-US" b="1" dirty="0">
              <a:solidFill>
                <a:srgbClr val="000000">
                  <a:hueOff val="0"/>
                  <a:satOff val="0"/>
                  <a:lumOff val="0"/>
                  <a:alphaOff val="0"/>
                </a:srgbClr>
              </a:solidFill>
              <a:latin typeface="Roboto Condensed Light"/>
              <a:ea typeface="+mn-ea"/>
              <a:cs typeface="+mn-cs"/>
            </a:rPr>
            <a:t>Elementary</a:t>
          </a:r>
          <a:r>
            <a:rPr lang="en-US" dirty="0">
              <a:solidFill>
                <a:srgbClr val="000000">
                  <a:hueOff val="0"/>
                  <a:satOff val="0"/>
                  <a:lumOff val="0"/>
                  <a:alphaOff val="0"/>
                </a:srgbClr>
              </a:solidFill>
              <a:latin typeface="Roboto Condensed Light"/>
              <a:ea typeface="+mn-ea"/>
              <a:cs typeface="+mn-cs"/>
            </a:rPr>
            <a:t> </a:t>
          </a:r>
          <a:r>
            <a:rPr lang="ru-RU" dirty="0">
              <a:solidFill>
                <a:srgbClr val="000000">
                  <a:hueOff val="0"/>
                  <a:satOff val="0"/>
                  <a:lumOff val="0"/>
                  <a:alphaOff val="0"/>
                </a:srgbClr>
              </a:solidFill>
              <a:latin typeface="Roboto Condensed Light"/>
              <a:ea typeface="+mn-ea"/>
              <a:cs typeface="+mn-cs"/>
            </a:rPr>
            <a:t>до </a:t>
          </a:r>
          <a:r>
            <a:rPr lang="en-US" b="1" dirty="0">
              <a:solidFill>
                <a:srgbClr val="000000">
                  <a:hueOff val="0"/>
                  <a:satOff val="0"/>
                  <a:lumOff val="0"/>
                  <a:alphaOff val="0"/>
                </a:srgbClr>
              </a:solidFill>
              <a:latin typeface="Roboto Condensed Light"/>
              <a:ea typeface="+mn-ea"/>
              <a:cs typeface="+mn-cs"/>
            </a:rPr>
            <a:t>Intermediate</a:t>
          </a:r>
          <a:endParaRPr lang="ru-RU" b="1" dirty="0"/>
        </a:p>
      </dgm:t>
    </dgm:pt>
    <dgm:pt modelId="{5B497B02-43A3-4C6A-B7F3-795C7FDA2FE8}" type="parTrans" cxnId="{7BCC0F3C-7992-48B9-B7B5-8CFCD54338C5}">
      <dgm:prSet/>
      <dgm:spPr/>
      <dgm:t>
        <a:bodyPr/>
        <a:lstStyle/>
        <a:p>
          <a:endParaRPr lang="ru-RU"/>
        </a:p>
      </dgm:t>
    </dgm:pt>
    <dgm:pt modelId="{22E591E1-7884-485D-993F-47299E2F3DEB}" type="sibTrans" cxnId="{7BCC0F3C-7992-48B9-B7B5-8CFCD54338C5}">
      <dgm:prSet/>
      <dgm:spPr/>
      <dgm:t>
        <a:bodyPr/>
        <a:lstStyle/>
        <a:p>
          <a:endParaRPr lang="ru-RU"/>
        </a:p>
      </dgm:t>
    </dgm:pt>
    <dgm:pt modelId="{BCF07A4D-8B2C-40B5-93F9-C62D7EE33ABE}" type="pres">
      <dgm:prSet presAssocID="{44A3C562-85EA-4A55-B6DC-6DC8D2BB2F0D}" presName="linear" presStyleCnt="0">
        <dgm:presLayoutVars>
          <dgm:dir/>
          <dgm:animLvl val="lvl"/>
          <dgm:resizeHandles val="exact"/>
        </dgm:presLayoutVars>
      </dgm:prSet>
      <dgm:spPr/>
    </dgm:pt>
    <dgm:pt modelId="{51791166-FD6A-4074-B3BF-3F05B0F15BB5}" type="pres">
      <dgm:prSet presAssocID="{79752334-431F-49E5-B4AE-0FF7211F6247}" presName="parentLin" presStyleCnt="0"/>
      <dgm:spPr/>
    </dgm:pt>
    <dgm:pt modelId="{16CF4CBB-9D7B-47EA-B7AD-5E6BCD76E8B0}" type="pres">
      <dgm:prSet presAssocID="{79752334-431F-49E5-B4AE-0FF7211F6247}" presName="parentLeftMargin" presStyleLbl="node1" presStyleIdx="0" presStyleCnt="3"/>
      <dgm:spPr/>
    </dgm:pt>
    <dgm:pt modelId="{1EE50B59-8DD5-4C30-BC38-F0EA172C957A}" type="pres">
      <dgm:prSet presAssocID="{79752334-431F-49E5-B4AE-0FF7211F6247}" presName="parentText" presStyleLbl="node1" presStyleIdx="0" presStyleCnt="3">
        <dgm:presLayoutVars>
          <dgm:chMax val="0"/>
          <dgm:bulletEnabled val="1"/>
        </dgm:presLayoutVars>
      </dgm:prSet>
      <dgm:spPr/>
    </dgm:pt>
    <dgm:pt modelId="{976741EA-706E-4E31-BE3E-405D247C6DC9}" type="pres">
      <dgm:prSet presAssocID="{79752334-431F-49E5-B4AE-0FF7211F6247}" presName="negativeSpace" presStyleCnt="0"/>
      <dgm:spPr/>
    </dgm:pt>
    <dgm:pt modelId="{803ECB93-FA39-4C12-84CD-75B764972280}" type="pres">
      <dgm:prSet presAssocID="{79752334-431F-49E5-B4AE-0FF7211F6247}" presName="childText" presStyleLbl="conFgAcc1" presStyleIdx="0" presStyleCnt="3">
        <dgm:presLayoutVars>
          <dgm:bulletEnabled val="1"/>
        </dgm:presLayoutVars>
      </dgm:prSet>
      <dgm:spPr/>
    </dgm:pt>
    <dgm:pt modelId="{08820415-528B-47C3-858F-182D4C3EACAB}" type="pres">
      <dgm:prSet presAssocID="{2D9079D4-5633-4BAD-AB4A-10ACC27121D4}" presName="spaceBetweenRectangles" presStyleCnt="0"/>
      <dgm:spPr/>
    </dgm:pt>
    <dgm:pt modelId="{9B202B2D-C898-4120-BA15-5C57FC7DF021}" type="pres">
      <dgm:prSet presAssocID="{B89ACD93-1837-44F0-BEF0-E55FADC91F30}" presName="parentLin" presStyleCnt="0"/>
      <dgm:spPr/>
    </dgm:pt>
    <dgm:pt modelId="{3BD9AE9D-232E-4C39-8E8B-EB91FED31CDC}" type="pres">
      <dgm:prSet presAssocID="{B89ACD93-1837-44F0-BEF0-E55FADC91F30}" presName="parentLeftMargin" presStyleLbl="node1" presStyleIdx="0" presStyleCnt="3"/>
      <dgm:spPr/>
    </dgm:pt>
    <dgm:pt modelId="{1F8CB959-A187-4B93-8EB5-EB5F7BCC981C}" type="pres">
      <dgm:prSet presAssocID="{B89ACD93-1837-44F0-BEF0-E55FADC91F30}" presName="parentText" presStyleLbl="node1" presStyleIdx="1" presStyleCnt="3">
        <dgm:presLayoutVars>
          <dgm:chMax val="0"/>
          <dgm:bulletEnabled val="1"/>
        </dgm:presLayoutVars>
      </dgm:prSet>
      <dgm:spPr/>
    </dgm:pt>
    <dgm:pt modelId="{55CA78DF-ABD4-4B96-8253-6FD0C9532B3B}" type="pres">
      <dgm:prSet presAssocID="{B89ACD93-1837-44F0-BEF0-E55FADC91F30}" presName="negativeSpace" presStyleCnt="0"/>
      <dgm:spPr/>
    </dgm:pt>
    <dgm:pt modelId="{3BC2A2C8-EF2D-4685-9E14-3E0F34AE28FA}" type="pres">
      <dgm:prSet presAssocID="{B89ACD93-1837-44F0-BEF0-E55FADC91F30}" presName="childText" presStyleLbl="conFgAcc1" presStyleIdx="1" presStyleCnt="3">
        <dgm:presLayoutVars>
          <dgm:bulletEnabled val="1"/>
        </dgm:presLayoutVars>
      </dgm:prSet>
      <dgm:spPr/>
    </dgm:pt>
    <dgm:pt modelId="{9A9AF4D6-B8E3-4169-95EF-1DBA814608EB}" type="pres">
      <dgm:prSet presAssocID="{02989CDB-5E77-46E8-B894-8D7DAD3794CA}" presName="spaceBetweenRectangles" presStyleCnt="0"/>
      <dgm:spPr/>
    </dgm:pt>
    <dgm:pt modelId="{8B374E16-C07C-404C-AEF1-4D0FC1EA3A6C}" type="pres">
      <dgm:prSet presAssocID="{9A6D70FC-F35C-4302-8E85-B88B23D4C468}" presName="parentLin" presStyleCnt="0"/>
      <dgm:spPr/>
    </dgm:pt>
    <dgm:pt modelId="{3A00015F-0DA7-42E3-84D3-BCEE19679496}" type="pres">
      <dgm:prSet presAssocID="{9A6D70FC-F35C-4302-8E85-B88B23D4C468}" presName="parentLeftMargin" presStyleLbl="node1" presStyleIdx="1" presStyleCnt="3"/>
      <dgm:spPr/>
    </dgm:pt>
    <dgm:pt modelId="{F74B4A1A-9A22-494F-A448-C2522B86A4CB}" type="pres">
      <dgm:prSet presAssocID="{9A6D70FC-F35C-4302-8E85-B88B23D4C468}" presName="parentText" presStyleLbl="node1" presStyleIdx="2" presStyleCnt="3">
        <dgm:presLayoutVars>
          <dgm:chMax val="0"/>
          <dgm:bulletEnabled val="1"/>
        </dgm:presLayoutVars>
      </dgm:prSet>
      <dgm:spPr/>
    </dgm:pt>
    <dgm:pt modelId="{D0524E65-0BC5-4170-BA62-E140560A25B3}" type="pres">
      <dgm:prSet presAssocID="{9A6D70FC-F35C-4302-8E85-B88B23D4C468}" presName="negativeSpace" presStyleCnt="0"/>
      <dgm:spPr/>
    </dgm:pt>
    <dgm:pt modelId="{74B70355-BD9C-47DE-982D-C0808E7CA31D}" type="pres">
      <dgm:prSet presAssocID="{9A6D70FC-F35C-4302-8E85-B88B23D4C468}" presName="childText" presStyleLbl="conFgAcc1" presStyleIdx="2" presStyleCnt="3" custLinFactNeighborX="60" custLinFactNeighborY="50357">
        <dgm:presLayoutVars>
          <dgm:bulletEnabled val="1"/>
        </dgm:presLayoutVars>
      </dgm:prSet>
      <dgm:spPr/>
    </dgm:pt>
  </dgm:ptLst>
  <dgm:cxnLst>
    <dgm:cxn modelId="{91CFD407-D139-40F7-A281-DB032AA417EE}" type="presOf" srcId="{36E7742B-E38A-4C6C-82EF-5C702305AAD7}" destId="{3BC2A2C8-EF2D-4685-9E14-3E0F34AE28FA}" srcOrd="0" destOrd="5" presId="urn:microsoft.com/office/officeart/2005/8/layout/list1"/>
    <dgm:cxn modelId="{48C6F00A-A0A7-4B1B-AE15-7D952E580FA1}" type="presOf" srcId="{A6FF15F9-6F41-4B67-B98C-2FF0371EA465}" destId="{74B70355-BD9C-47DE-982D-C0808E7CA31D}" srcOrd="0" destOrd="1" presId="urn:microsoft.com/office/officeart/2005/8/layout/list1"/>
    <dgm:cxn modelId="{D6459F0B-E868-4891-9969-2C1AC62150AD}" srcId="{79752334-431F-49E5-B4AE-0FF7211F6247}" destId="{215C66EE-F2EF-499D-93F3-5AA7594C200A}" srcOrd="0" destOrd="0" parTransId="{413812A1-3F25-4687-A6DD-2CF98E16EF65}" sibTransId="{914657C7-3414-405D-8830-774946718BC7}"/>
    <dgm:cxn modelId="{C99DEE0C-F125-43B6-9FF6-40DE6DED8B50}" type="presOf" srcId="{215C66EE-F2EF-499D-93F3-5AA7594C200A}" destId="{803ECB93-FA39-4C12-84CD-75B764972280}" srcOrd="0" destOrd="0" presId="urn:microsoft.com/office/officeart/2005/8/layout/list1"/>
    <dgm:cxn modelId="{676FC31C-AB97-4861-B6A3-D6FAF839F4D6}" type="presOf" srcId="{79752334-431F-49E5-B4AE-0FF7211F6247}" destId="{1EE50B59-8DD5-4C30-BC38-F0EA172C957A}" srcOrd="1" destOrd="0" presId="urn:microsoft.com/office/officeart/2005/8/layout/list1"/>
    <dgm:cxn modelId="{731CE126-E75C-4C19-BF9B-A8DA31E60A8E}" srcId="{79752334-431F-49E5-B4AE-0FF7211F6247}" destId="{71ED741D-A56E-4970-9F68-D8C32D9404C5}" srcOrd="2" destOrd="0" parTransId="{DB519F12-419D-4E49-847D-7FC6A232CA7F}" sibTransId="{DFD5B43A-E623-4106-A860-69FD69912960}"/>
    <dgm:cxn modelId="{E5F79C2A-5F9D-483F-9D92-466861A2F096}" type="presOf" srcId="{DA88EBC6-051B-4F59-8FA3-FE6684A1D7D5}" destId="{74B70355-BD9C-47DE-982D-C0808E7CA31D}" srcOrd="0" destOrd="0" presId="urn:microsoft.com/office/officeart/2005/8/layout/list1"/>
    <dgm:cxn modelId="{4E57EE2F-DB71-4994-B500-F305F14371D6}" type="presOf" srcId="{B89ACD93-1837-44F0-BEF0-E55FADC91F30}" destId="{3BD9AE9D-232E-4C39-8E8B-EB91FED31CDC}" srcOrd="0" destOrd="0" presId="urn:microsoft.com/office/officeart/2005/8/layout/list1"/>
    <dgm:cxn modelId="{6D672031-0D82-4E85-B1B6-41EDB9032710}" type="presOf" srcId="{F7A3F962-2958-441F-B496-661572D744AE}" destId="{3BC2A2C8-EF2D-4685-9E14-3E0F34AE28FA}" srcOrd="0" destOrd="3" presId="urn:microsoft.com/office/officeart/2005/8/layout/list1"/>
    <dgm:cxn modelId="{7D1F5133-3BA1-41DB-A5FB-1E83EEDA69CF}" type="presOf" srcId="{44A3C562-85EA-4A55-B6DC-6DC8D2BB2F0D}" destId="{BCF07A4D-8B2C-40B5-93F9-C62D7EE33ABE}" srcOrd="0" destOrd="0" presId="urn:microsoft.com/office/officeart/2005/8/layout/list1"/>
    <dgm:cxn modelId="{F8943635-28B6-4CBD-A3A5-1AAC8B66F785}" type="presOf" srcId="{487AAD55-D8D3-419B-8745-887B7B384643}" destId="{803ECB93-FA39-4C12-84CD-75B764972280}" srcOrd="0" destOrd="1" presId="urn:microsoft.com/office/officeart/2005/8/layout/list1"/>
    <dgm:cxn modelId="{7BCC0F3C-7992-48B9-B7B5-8CFCD54338C5}" srcId="{B89ACD93-1837-44F0-BEF0-E55FADC91F30}" destId="{F7A3F962-2958-441F-B496-661572D744AE}" srcOrd="3" destOrd="0" parTransId="{5B497B02-43A3-4C6A-B7F3-795C7FDA2FE8}" sibTransId="{22E591E1-7884-485D-993F-47299E2F3DEB}"/>
    <dgm:cxn modelId="{EE6E984F-7652-4668-9A07-DFFACB238B15}" type="presOf" srcId="{71ED741D-A56E-4970-9F68-D8C32D9404C5}" destId="{803ECB93-FA39-4C12-84CD-75B764972280}" srcOrd="0" destOrd="2" presId="urn:microsoft.com/office/officeart/2005/8/layout/list1"/>
    <dgm:cxn modelId="{6D1A1570-CC69-4131-8F7A-DB165EFC894B}" srcId="{44A3C562-85EA-4A55-B6DC-6DC8D2BB2F0D}" destId="{B89ACD93-1837-44F0-BEF0-E55FADC91F30}" srcOrd="1" destOrd="0" parTransId="{141BC546-D958-4A72-9531-6C4F698E7CF7}" sibTransId="{02989CDB-5E77-46E8-B894-8D7DAD3794CA}"/>
    <dgm:cxn modelId="{9EAA7555-5DCC-4F9D-84A4-4B7CE0319EE9}" srcId="{9A6D70FC-F35C-4302-8E85-B88B23D4C468}" destId="{B4290C2D-E850-40B3-B758-7B719FBED1AE}" srcOrd="3" destOrd="0" parTransId="{FE05866F-4F87-437D-B9ED-3F188D9DB608}" sibTransId="{CD32EE4E-2C20-4068-8FB1-9ADDDC47C8E3}"/>
    <dgm:cxn modelId="{AFBC1979-3A86-4B6B-8B99-5C78E363DA07}" srcId="{B89ACD93-1837-44F0-BEF0-E55FADC91F30}" destId="{D5B9B455-4DAC-4DA5-B921-CE75A3282C40}" srcOrd="1" destOrd="0" parTransId="{23AC84B7-7598-48E6-B764-C5BA4F35F764}" sibTransId="{EA3309AD-42A7-4815-95EE-2153D824A267}"/>
    <dgm:cxn modelId="{A22A2982-EB5C-4A31-9B12-7D3869114D00}" type="presOf" srcId="{B4290C2D-E850-40B3-B758-7B719FBED1AE}" destId="{74B70355-BD9C-47DE-982D-C0808E7CA31D}" srcOrd="0" destOrd="3" presId="urn:microsoft.com/office/officeart/2005/8/layout/list1"/>
    <dgm:cxn modelId="{34854B83-8FB4-40AF-BCEB-8943876563F6}" type="presOf" srcId="{9A6D70FC-F35C-4302-8E85-B88B23D4C468}" destId="{3A00015F-0DA7-42E3-84D3-BCEE19679496}" srcOrd="0" destOrd="0" presId="urn:microsoft.com/office/officeart/2005/8/layout/list1"/>
    <dgm:cxn modelId="{1D65CA84-EEB0-4F5F-AE62-195E4469A004}" srcId="{B89ACD93-1837-44F0-BEF0-E55FADC91F30}" destId="{36E7742B-E38A-4C6C-82EF-5C702305AAD7}" srcOrd="5" destOrd="0" parTransId="{DB5D7584-9825-4CE2-B74D-A2B6881D031C}" sibTransId="{86121D28-BB70-4B21-B0BF-C44D40E20E77}"/>
    <dgm:cxn modelId="{B7B2E685-D539-4E5C-9922-C3F03E63E100}" type="presOf" srcId="{B89ACD93-1837-44F0-BEF0-E55FADC91F30}" destId="{1F8CB959-A187-4B93-8EB5-EB5F7BCC981C}" srcOrd="1" destOrd="0" presId="urn:microsoft.com/office/officeart/2005/8/layout/list1"/>
    <dgm:cxn modelId="{E767EC96-7E17-4FAB-9A05-8D1D6CC6582E}" srcId="{44A3C562-85EA-4A55-B6DC-6DC8D2BB2F0D}" destId="{79752334-431F-49E5-B4AE-0FF7211F6247}" srcOrd="0" destOrd="0" parTransId="{AE4C7B7C-8BCF-49E2-937E-B535AD0C18A4}" sibTransId="{2D9079D4-5633-4BAD-AB4A-10ACC27121D4}"/>
    <dgm:cxn modelId="{ABFD35A0-8BFA-45EF-9E86-6A4D23C6522D}" type="presOf" srcId="{79752334-431F-49E5-B4AE-0FF7211F6247}" destId="{16CF4CBB-9D7B-47EA-B7AD-5E6BCD76E8B0}" srcOrd="0" destOrd="0" presId="urn:microsoft.com/office/officeart/2005/8/layout/list1"/>
    <dgm:cxn modelId="{54D5E7A6-6B0C-44EA-AA99-EF8CB2471F3F}" type="presOf" srcId="{71124C44-4088-40B7-A708-31967155BBDB}" destId="{74B70355-BD9C-47DE-982D-C0808E7CA31D}" srcOrd="0" destOrd="2" presId="urn:microsoft.com/office/officeart/2005/8/layout/list1"/>
    <dgm:cxn modelId="{9E181FA8-57CC-47E6-8393-32F78EF3176A}" srcId="{79752334-431F-49E5-B4AE-0FF7211F6247}" destId="{487AAD55-D8D3-419B-8745-887B7B384643}" srcOrd="1" destOrd="0" parTransId="{505A5179-A394-4BC7-AE02-AA3ECF2585AD}" sibTransId="{9F4A7427-27FE-45E5-BF6D-5BCFC84C9D4B}"/>
    <dgm:cxn modelId="{3FE26EAB-C56E-4975-91E7-9DD507364BD5}" srcId="{B89ACD93-1837-44F0-BEF0-E55FADC91F30}" destId="{30D9668F-DFB7-4901-9E00-22D6C3C621D4}" srcOrd="4" destOrd="0" parTransId="{7BD12856-A6A8-425F-A3F1-D6587EF24814}" sibTransId="{2E8722F0-A608-41D9-BF66-812DB62213C7}"/>
    <dgm:cxn modelId="{08B57BBD-9B7B-4944-A689-FC0672401B8D}" srcId="{B89ACD93-1837-44F0-BEF0-E55FADC91F30}" destId="{CEDA7336-B520-47F1-A332-EFAE3D0E8AB8}" srcOrd="2" destOrd="0" parTransId="{EBD89394-36C6-48B3-A086-31299EC6D723}" sibTransId="{C74140A6-D11C-46CF-80B9-F6D8C4F325FC}"/>
    <dgm:cxn modelId="{81E9C2C7-C37D-49C0-88BA-C15AC6BEB4ED}" srcId="{9A6D70FC-F35C-4302-8E85-B88B23D4C468}" destId="{DA88EBC6-051B-4F59-8FA3-FE6684A1D7D5}" srcOrd="0" destOrd="0" parTransId="{B02A0A17-58B6-4E47-ADB5-0318EDBA9A67}" sibTransId="{957ED4B0-873F-4F7C-9FF1-DF5AF3FC3AB8}"/>
    <dgm:cxn modelId="{9BBBD4CC-4F87-4882-B364-FD487C1DDF10}" type="presOf" srcId="{A7B4B0B5-D3D3-4D5A-B927-840A73A4E824}" destId="{3BC2A2C8-EF2D-4685-9E14-3E0F34AE28FA}" srcOrd="0" destOrd="0" presId="urn:microsoft.com/office/officeart/2005/8/layout/list1"/>
    <dgm:cxn modelId="{5673BFDC-58AE-460C-9334-E49689144413}" type="presOf" srcId="{30D9668F-DFB7-4901-9E00-22D6C3C621D4}" destId="{3BC2A2C8-EF2D-4685-9E14-3E0F34AE28FA}" srcOrd="0" destOrd="4" presId="urn:microsoft.com/office/officeart/2005/8/layout/list1"/>
    <dgm:cxn modelId="{EB4350DF-0A4B-4DDF-B2C5-627F3BBF6252}" type="presOf" srcId="{9A6D70FC-F35C-4302-8E85-B88B23D4C468}" destId="{F74B4A1A-9A22-494F-A448-C2522B86A4CB}" srcOrd="1" destOrd="0" presId="urn:microsoft.com/office/officeart/2005/8/layout/list1"/>
    <dgm:cxn modelId="{CA8EAFDF-FA91-4355-8647-26D10346A34E}" type="presOf" srcId="{CEDA7336-B520-47F1-A332-EFAE3D0E8AB8}" destId="{3BC2A2C8-EF2D-4685-9E14-3E0F34AE28FA}" srcOrd="0" destOrd="2" presId="urn:microsoft.com/office/officeart/2005/8/layout/list1"/>
    <dgm:cxn modelId="{539E73E7-79E5-4171-96DF-C716CDE5A80B}" srcId="{B89ACD93-1837-44F0-BEF0-E55FADC91F30}" destId="{A7B4B0B5-D3D3-4D5A-B927-840A73A4E824}" srcOrd="0" destOrd="0" parTransId="{57A1503A-C52D-49DD-BA22-B32D2768D1F6}" sibTransId="{AE41EA84-1FC5-4AB3-919B-963E24ECD801}"/>
    <dgm:cxn modelId="{4C6052E8-5DA7-477D-BA9B-D5BAA89181DD}" srcId="{9A6D70FC-F35C-4302-8E85-B88B23D4C468}" destId="{A6FF15F9-6F41-4B67-B98C-2FF0371EA465}" srcOrd="1" destOrd="0" parTransId="{05844179-FFB1-45D5-807C-A824C42DF8D0}" sibTransId="{09406813-AA6F-426D-8C68-DD5A94D74868}"/>
    <dgm:cxn modelId="{874C45EF-0592-45A2-9654-9D4E6C4DA32B}" srcId="{44A3C562-85EA-4A55-B6DC-6DC8D2BB2F0D}" destId="{9A6D70FC-F35C-4302-8E85-B88B23D4C468}" srcOrd="2" destOrd="0" parTransId="{204E9AB3-BEA3-4B86-A510-78714D34BB51}" sibTransId="{4E722EB8-5AD0-4176-A47B-EC6ECB817791}"/>
    <dgm:cxn modelId="{008093F4-591E-4F6A-A163-041DA142C2A3}" srcId="{9A6D70FC-F35C-4302-8E85-B88B23D4C468}" destId="{71124C44-4088-40B7-A708-31967155BBDB}" srcOrd="2" destOrd="0" parTransId="{EF31B64D-68F9-4D6B-BFF5-29E2A1760288}" sibTransId="{A76713F4-D6A1-496B-A3DA-B35DE1C61247}"/>
    <dgm:cxn modelId="{325865FB-427B-4509-926D-17EA5E63DA18}" type="presOf" srcId="{D5B9B455-4DAC-4DA5-B921-CE75A3282C40}" destId="{3BC2A2C8-EF2D-4685-9E14-3E0F34AE28FA}" srcOrd="0" destOrd="1" presId="urn:microsoft.com/office/officeart/2005/8/layout/list1"/>
    <dgm:cxn modelId="{AF5FDCA9-A6DA-412C-AE18-C37414246A75}" type="presParOf" srcId="{BCF07A4D-8B2C-40B5-93F9-C62D7EE33ABE}" destId="{51791166-FD6A-4074-B3BF-3F05B0F15BB5}" srcOrd="0" destOrd="0" presId="urn:microsoft.com/office/officeart/2005/8/layout/list1"/>
    <dgm:cxn modelId="{3ECF03DD-5135-4E44-B6EC-0F6127534FD2}" type="presParOf" srcId="{51791166-FD6A-4074-B3BF-3F05B0F15BB5}" destId="{16CF4CBB-9D7B-47EA-B7AD-5E6BCD76E8B0}" srcOrd="0" destOrd="0" presId="urn:microsoft.com/office/officeart/2005/8/layout/list1"/>
    <dgm:cxn modelId="{F707722D-FDBC-45A8-96A6-66734496EDC7}" type="presParOf" srcId="{51791166-FD6A-4074-B3BF-3F05B0F15BB5}" destId="{1EE50B59-8DD5-4C30-BC38-F0EA172C957A}" srcOrd="1" destOrd="0" presId="urn:microsoft.com/office/officeart/2005/8/layout/list1"/>
    <dgm:cxn modelId="{C62C76FD-9DB9-4A9A-BF43-557AC37A51A3}" type="presParOf" srcId="{BCF07A4D-8B2C-40B5-93F9-C62D7EE33ABE}" destId="{976741EA-706E-4E31-BE3E-405D247C6DC9}" srcOrd="1" destOrd="0" presId="urn:microsoft.com/office/officeart/2005/8/layout/list1"/>
    <dgm:cxn modelId="{D9BA7CFD-407B-405C-91F9-C397869A695C}" type="presParOf" srcId="{BCF07A4D-8B2C-40B5-93F9-C62D7EE33ABE}" destId="{803ECB93-FA39-4C12-84CD-75B764972280}" srcOrd="2" destOrd="0" presId="urn:microsoft.com/office/officeart/2005/8/layout/list1"/>
    <dgm:cxn modelId="{E17BD9B3-2122-4162-A394-6611579ED951}" type="presParOf" srcId="{BCF07A4D-8B2C-40B5-93F9-C62D7EE33ABE}" destId="{08820415-528B-47C3-858F-182D4C3EACAB}" srcOrd="3" destOrd="0" presId="urn:microsoft.com/office/officeart/2005/8/layout/list1"/>
    <dgm:cxn modelId="{8FC5D964-0903-4ACB-9001-3380A1BAEC9B}" type="presParOf" srcId="{BCF07A4D-8B2C-40B5-93F9-C62D7EE33ABE}" destId="{9B202B2D-C898-4120-BA15-5C57FC7DF021}" srcOrd="4" destOrd="0" presId="urn:microsoft.com/office/officeart/2005/8/layout/list1"/>
    <dgm:cxn modelId="{0F7DD99C-FD13-4E09-BD0B-DEAD9C4D2B44}" type="presParOf" srcId="{9B202B2D-C898-4120-BA15-5C57FC7DF021}" destId="{3BD9AE9D-232E-4C39-8E8B-EB91FED31CDC}" srcOrd="0" destOrd="0" presId="urn:microsoft.com/office/officeart/2005/8/layout/list1"/>
    <dgm:cxn modelId="{6A9AE595-E9AA-4B0C-B941-3F6925ED71C4}" type="presParOf" srcId="{9B202B2D-C898-4120-BA15-5C57FC7DF021}" destId="{1F8CB959-A187-4B93-8EB5-EB5F7BCC981C}" srcOrd="1" destOrd="0" presId="urn:microsoft.com/office/officeart/2005/8/layout/list1"/>
    <dgm:cxn modelId="{E2593994-E9D8-494E-963A-646A3BCF9876}" type="presParOf" srcId="{BCF07A4D-8B2C-40B5-93F9-C62D7EE33ABE}" destId="{55CA78DF-ABD4-4B96-8253-6FD0C9532B3B}" srcOrd="5" destOrd="0" presId="urn:microsoft.com/office/officeart/2005/8/layout/list1"/>
    <dgm:cxn modelId="{14A2EF47-5C70-458C-8622-112033FB2DA6}" type="presParOf" srcId="{BCF07A4D-8B2C-40B5-93F9-C62D7EE33ABE}" destId="{3BC2A2C8-EF2D-4685-9E14-3E0F34AE28FA}" srcOrd="6" destOrd="0" presId="urn:microsoft.com/office/officeart/2005/8/layout/list1"/>
    <dgm:cxn modelId="{E6B21F21-0341-457F-917F-4C8E147CA337}" type="presParOf" srcId="{BCF07A4D-8B2C-40B5-93F9-C62D7EE33ABE}" destId="{9A9AF4D6-B8E3-4169-95EF-1DBA814608EB}" srcOrd="7" destOrd="0" presId="urn:microsoft.com/office/officeart/2005/8/layout/list1"/>
    <dgm:cxn modelId="{49E2528E-F66C-4C4F-9E37-38862D5838CB}" type="presParOf" srcId="{BCF07A4D-8B2C-40B5-93F9-C62D7EE33ABE}" destId="{8B374E16-C07C-404C-AEF1-4D0FC1EA3A6C}" srcOrd="8" destOrd="0" presId="urn:microsoft.com/office/officeart/2005/8/layout/list1"/>
    <dgm:cxn modelId="{91CD53FB-05E1-4670-901D-F962483D7DE6}" type="presParOf" srcId="{8B374E16-C07C-404C-AEF1-4D0FC1EA3A6C}" destId="{3A00015F-0DA7-42E3-84D3-BCEE19679496}" srcOrd="0" destOrd="0" presId="urn:microsoft.com/office/officeart/2005/8/layout/list1"/>
    <dgm:cxn modelId="{8A292239-648F-430F-8FD3-A1C67BCD2463}" type="presParOf" srcId="{8B374E16-C07C-404C-AEF1-4D0FC1EA3A6C}" destId="{F74B4A1A-9A22-494F-A448-C2522B86A4CB}" srcOrd="1" destOrd="0" presId="urn:microsoft.com/office/officeart/2005/8/layout/list1"/>
    <dgm:cxn modelId="{83A141FD-02D9-4975-A7A4-52F693113A35}" type="presParOf" srcId="{BCF07A4D-8B2C-40B5-93F9-C62D7EE33ABE}" destId="{D0524E65-0BC5-4170-BA62-E140560A25B3}" srcOrd="9" destOrd="0" presId="urn:microsoft.com/office/officeart/2005/8/layout/list1"/>
    <dgm:cxn modelId="{50A37850-4095-4496-AF5B-8AF1EBC7D97B}" type="presParOf" srcId="{BCF07A4D-8B2C-40B5-93F9-C62D7EE33ABE}" destId="{74B70355-BD9C-47DE-982D-C0808E7CA31D}"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80D1528-2B8D-4E1C-BA09-5E0939CF7793}" type="doc">
      <dgm:prSet loTypeId="urn:microsoft.com/office/officeart/2005/8/layout/vList6" loCatId="list" qsTypeId="urn:microsoft.com/office/officeart/2005/8/quickstyle/simple1" qsCatId="simple" csTypeId="urn:microsoft.com/office/officeart/2005/8/colors/colorful3" csCatId="colorful" phldr="1"/>
      <dgm:spPr/>
      <dgm:t>
        <a:bodyPr/>
        <a:lstStyle/>
        <a:p>
          <a:endParaRPr lang="ru-RU"/>
        </a:p>
      </dgm:t>
    </dgm:pt>
    <dgm:pt modelId="{C7EBCD8E-597C-4362-81EA-E4B9023B3123}">
      <dgm:prSet phldrT="[Text]"/>
      <dgm:spPr/>
      <dgm:t>
        <a:bodyPr/>
        <a:lstStyle/>
        <a:p>
          <a:r>
            <a:rPr lang="en-US" b="1" dirty="0"/>
            <a:t>English First</a:t>
          </a:r>
          <a:endParaRPr lang="ru-RU" b="1" dirty="0"/>
        </a:p>
      </dgm:t>
    </dgm:pt>
    <dgm:pt modelId="{8A42156A-DE1F-41DE-952B-A56E4E917181}" type="parTrans" cxnId="{A2CBC24C-43A5-4A3E-9A4E-5CF407C9B84F}">
      <dgm:prSet/>
      <dgm:spPr/>
      <dgm:t>
        <a:bodyPr/>
        <a:lstStyle/>
        <a:p>
          <a:endParaRPr lang="ru-RU"/>
        </a:p>
      </dgm:t>
    </dgm:pt>
    <dgm:pt modelId="{BEB3D679-0F27-4326-8E73-137BA0969FF5}" type="sibTrans" cxnId="{A2CBC24C-43A5-4A3E-9A4E-5CF407C9B84F}">
      <dgm:prSet/>
      <dgm:spPr/>
      <dgm:t>
        <a:bodyPr/>
        <a:lstStyle/>
        <a:p>
          <a:endParaRPr lang="ru-RU"/>
        </a:p>
      </dgm:t>
    </dgm:pt>
    <dgm:pt modelId="{B31AB268-1EFC-4A2B-BC43-BE9D73D3385C}">
      <dgm:prSet phldrT="[Text]" custT="1"/>
      <dgm:spPr/>
      <dgm:t>
        <a:bodyPr/>
        <a:lstStyle/>
        <a:p>
          <a:r>
            <a:rPr lang="ru-RU" sz="2400" b="1" dirty="0"/>
            <a:t>Английский язык </a:t>
          </a:r>
          <a:endParaRPr lang="ru-RU" sz="2400" dirty="0"/>
        </a:p>
      </dgm:t>
    </dgm:pt>
    <dgm:pt modelId="{61F52041-8BE6-4C9E-BA97-69B0AFDF89DF}" type="parTrans" cxnId="{85F59EED-5FE5-4509-BFAF-5B7C2D28F119}">
      <dgm:prSet/>
      <dgm:spPr/>
      <dgm:t>
        <a:bodyPr/>
        <a:lstStyle/>
        <a:p>
          <a:endParaRPr lang="ru-RU"/>
        </a:p>
      </dgm:t>
    </dgm:pt>
    <dgm:pt modelId="{CC2E6305-412B-4B54-A3DF-47BB23EC2727}" type="sibTrans" cxnId="{85F59EED-5FE5-4509-BFAF-5B7C2D28F119}">
      <dgm:prSet/>
      <dgm:spPr/>
      <dgm:t>
        <a:bodyPr/>
        <a:lstStyle/>
        <a:p>
          <a:endParaRPr lang="ru-RU"/>
        </a:p>
      </dgm:t>
    </dgm:pt>
    <dgm:pt modelId="{8EAB60F1-1150-4CCD-97E4-25C3FEA85B89}">
      <dgm:prSet phldrT="[Text]" custT="1"/>
      <dgm:spPr/>
      <dgm:t>
        <a:bodyPr/>
        <a:lstStyle/>
        <a:p>
          <a:r>
            <a:rPr lang="en-US" sz="2400" b="1" dirty="0"/>
            <a:t>Intermediate Mid-High </a:t>
          </a:r>
          <a:r>
            <a:rPr lang="en-US" sz="2400" dirty="0"/>
            <a:t>– </a:t>
          </a:r>
          <a:r>
            <a:rPr lang="ru-RU" sz="2400" dirty="0"/>
            <a:t>рекомендуемый уровень</a:t>
          </a:r>
        </a:p>
      </dgm:t>
    </dgm:pt>
    <dgm:pt modelId="{8AD19EF3-8340-4A8F-903D-A6F5DFF13C73}" type="parTrans" cxnId="{616E4203-EE2C-4677-BBC8-04A14C2B0D5B}">
      <dgm:prSet/>
      <dgm:spPr/>
      <dgm:t>
        <a:bodyPr/>
        <a:lstStyle/>
        <a:p>
          <a:endParaRPr lang="ru-RU"/>
        </a:p>
      </dgm:t>
    </dgm:pt>
    <dgm:pt modelId="{F7E7EC33-B6DA-4E10-A73C-1B5352FF3C9B}" type="sibTrans" cxnId="{616E4203-EE2C-4677-BBC8-04A14C2B0D5B}">
      <dgm:prSet/>
      <dgm:spPr/>
      <dgm:t>
        <a:bodyPr/>
        <a:lstStyle/>
        <a:p>
          <a:endParaRPr lang="ru-RU"/>
        </a:p>
      </dgm:t>
    </dgm:pt>
    <dgm:pt modelId="{83128195-239A-40E8-9525-8655B37E84CF}">
      <dgm:prSet phldrT="[Text]"/>
      <dgm:spPr/>
      <dgm:t>
        <a:bodyPr/>
        <a:lstStyle/>
        <a:p>
          <a:r>
            <a:rPr lang="en-US" b="1" dirty="0" err="1"/>
            <a:t>SkyEng</a:t>
          </a:r>
          <a:endParaRPr lang="ru-RU" b="1" dirty="0"/>
        </a:p>
      </dgm:t>
    </dgm:pt>
    <dgm:pt modelId="{A54A7651-E84A-4FF8-9302-7A61849C4565}" type="parTrans" cxnId="{C6C1D6A5-8981-477F-A4E1-8117FB21FBE4}">
      <dgm:prSet/>
      <dgm:spPr/>
      <dgm:t>
        <a:bodyPr/>
        <a:lstStyle/>
        <a:p>
          <a:endParaRPr lang="ru-RU"/>
        </a:p>
      </dgm:t>
    </dgm:pt>
    <dgm:pt modelId="{6A47C818-FE9C-44B0-80A6-7D2C9C20A057}" type="sibTrans" cxnId="{C6C1D6A5-8981-477F-A4E1-8117FB21FBE4}">
      <dgm:prSet/>
      <dgm:spPr/>
      <dgm:t>
        <a:bodyPr/>
        <a:lstStyle/>
        <a:p>
          <a:endParaRPr lang="ru-RU"/>
        </a:p>
      </dgm:t>
    </dgm:pt>
    <dgm:pt modelId="{F8AA6DF5-1374-43F8-867E-77604EE12F7C}">
      <dgm:prSet phldrT="[Text]" custT="1"/>
      <dgm:spPr/>
      <dgm:t>
        <a:bodyPr/>
        <a:lstStyle/>
        <a:p>
          <a:r>
            <a:rPr lang="ru-RU" sz="2400" b="1" dirty="0"/>
            <a:t>Английский язык</a:t>
          </a:r>
          <a:endParaRPr lang="ru-RU" sz="2400" dirty="0"/>
        </a:p>
      </dgm:t>
    </dgm:pt>
    <dgm:pt modelId="{6527BB6B-DE23-4990-929B-7AF9C8C1B959}" type="parTrans" cxnId="{1B766213-898C-4D0D-A558-2A251E60F6D6}">
      <dgm:prSet/>
      <dgm:spPr/>
      <dgm:t>
        <a:bodyPr/>
        <a:lstStyle/>
        <a:p>
          <a:endParaRPr lang="ru-RU"/>
        </a:p>
      </dgm:t>
    </dgm:pt>
    <dgm:pt modelId="{BB77A220-3B91-43F8-A566-D5234B20334D}" type="sibTrans" cxnId="{1B766213-898C-4D0D-A558-2A251E60F6D6}">
      <dgm:prSet/>
      <dgm:spPr/>
      <dgm:t>
        <a:bodyPr/>
        <a:lstStyle/>
        <a:p>
          <a:endParaRPr lang="ru-RU"/>
        </a:p>
      </dgm:t>
    </dgm:pt>
    <dgm:pt modelId="{560CFA6F-017A-4FC3-8D65-D8A3607482C4}">
      <dgm:prSet phldrT="[Text]" custT="1"/>
      <dgm:spPr/>
      <dgm:t>
        <a:bodyPr/>
        <a:lstStyle/>
        <a:p>
          <a:r>
            <a:rPr lang="ru-RU" sz="2400" dirty="0"/>
            <a:t>Подходит </a:t>
          </a:r>
          <a:r>
            <a:rPr lang="ru-RU" sz="2400" b="1" dirty="0"/>
            <a:t>для любого уровня</a:t>
          </a:r>
          <a:endParaRPr lang="ru-RU" sz="2400" dirty="0"/>
        </a:p>
      </dgm:t>
    </dgm:pt>
    <dgm:pt modelId="{92D5387F-BE6E-42FB-97E3-8C3DAA99F924}" type="parTrans" cxnId="{AD923E04-BABC-4730-8A20-E60AC439890D}">
      <dgm:prSet/>
      <dgm:spPr/>
      <dgm:t>
        <a:bodyPr/>
        <a:lstStyle/>
        <a:p>
          <a:endParaRPr lang="ru-RU"/>
        </a:p>
      </dgm:t>
    </dgm:pt>
    <dgm:pt modelId="{CAC17AC5-27D9-462E-8E7F-E9972026F099}" type="sibTrans" cxnId="{AD923E04-BABC-4730-8A20-E60AC439890D}">
      <dgm:prSet/>
      <dgm:spPr/>
      <dgm:t>
        <a:bodyPr/>
        <a:lstStyle/>
        <a:p>
          <a:endParaRPr lang="ru-RU"/>
        </a:p>
      </dgm:t>
    </dgm:pt>
    <dgm:pt modelId="{DA2ED395-77E2-4C9A-A15E-F2BFEE5B2513}">
      <dgm:prSet/>
      <dgm:spPr/>
      <dgm:t>
        <a:bodyPr/>
        <a:lstStyle/>
        <a:p>
          <a:r>
            <a:rPr lang="en-US" b="1" dirty="0"/>
            <a:t>Alfa School</a:t>
          </a:r>
          <a:endParaRPr lang="ru-RU" b="1" dirty="0"/>
        </a:p>
      </dgm:t>
    </dgm:pt>
    <dgm:pt modelId="{4095AF9B-D40F-4D42-B51B-E09624AFDE56}" type="parTrans" cxnId="{3FD15B5F-70B4-4EE9-B8F4-A1993BD68DE0}">
      <dgm:prSet/>
      <dgm:spPr/>
      <dgm:t>
        <a:bodyPr/>
        <a:lstStyle/>
        <a:p>
          <a:endParaRPr lang="ru-RU"/>
        </a:p>
      </dgm:t>
    </dgm:pt>
    <dgm:pt modelId="{4F803C2E-6E0D-4AB5-8E02-21685EF789D7}" type="sibTrans" cxnId="{3FD15B5F-70B4-4EE9-B8F4-A1993BD68DE0}">
      <dgm:prSet/>
      <dgm:spPr/>
      <dgm:t>
        <a:bodyPr/>
        <a:lstStyle/>
        <a:p>
          <a:endParaRPr lang="ru-RU"/>
        </a:p>
      </dgm:t>
    </dgm:pt>
    <dgm:pt modelId="{45A332BE-5E0B-42BF-A9A6-CEC7D88D2072}">
      <dgm:prSet/>
      <dgm:spPr/>
      <dgm:t>
        <a:bodyPr/>
        <a:lstStyle/>
        <a:p>
          <a:r>
            <a:rPr lang="en-US" b="1" dirty="0"/>
            <a:t>SEIKO</a:t>
          </a:r>
          <a:endParaRPr lang="ru-RU" b="1" dirty="0"/>
        </a:p>
      </dgm:t>
    </dgm:pt>
    <dgm:pt modelId="{C02F4A13-A0A2-4E61-9CD0-D03324273FA9}" type="parTrans" cxnId="{4A74FCB4-776C-491F-BBA6-8F38B8A06796}">
      <dgm:prSet/>
      <dgm:spPr/>
      <dgm:t>
        <a:bodyPr/>
        <a:lstStyle/>
        <a:p>
          <a:endParaRPr lang="ru-RU"/>
        </a:p>
      </dgm:t>
    </dgm:pt>
    <dgm:pt modelId="{5FC7EB60-9FFA-46B6-92A0-23DFF18C907B}" type="sibTrans" cxnId="{4A74FCB4-776C-491F-BBA6-8F38B8A06796}">
      <dgm:prSet/>
      <dgm:spPr/>
      <dgm:t>
        <a:bodyPr/>
        <a:lstStyle/>
        <a:p>
          <a:endParaRPr lang="ru-RU"/>
        </a:p>
      </dgm:t>
    </dgm:pt>
    <dgm:pt modelId="{D482EECC-F73B-42E9-9EF5-28DCCAFEAE13}">
      <dgm:prSet phldrT="[Text]" custT="1"/>
      <dgm:spPr/>
      <dgm:t>
        <a:bodyPr/>
        <a:lstStyle/>
        <a:p>
          <a:r>
            <a:rPr lang="ru-RU" sz="2400" b="1" dirty="0"/>
            <a:t>6/12 месяцев </a:t>
          </a:r>
          <a:r>
            <a:rPr lang="en-US" sz="2400" dirty="0"/>
            <a:t>–</a:t>
          </a:r>
          <a:r>
            <a:rPr lang="ru-RU" sz="2400" dirty="0"/>
            <a:t> длительность курсов</a:t>
          </a:r>
        </a:p>
      </dgm:t>
    </dgm:pt>
    <dgm:pt modelId="{8DCACB65-83EB-479F-92DD-D719CF2EA90E}" type="parTrans" cxnId="{0E4FE252-14D7-40E5-A32F-9FC0A14BEF33}">
      <dgm:prSet/>
      <dgm:spPr/>
      <dgm:t>
        <a:bodyPr/>
        <a:lstStyle/>
        <a:p>
          <a:endParaRPr lang="ru-RU"/>
        </a:p>
      </dgm:t>
    </dgm:pt>
    <dgm:pt modelId="{733D19CF-1312-447B-8ADE-0639166A53C2}" type="sibTrans" cxnId="{0E4FE252-14D7-40E5-A32F-9FC0A14BEF33}">
      <dgm:prSet/>
      <dgm:spPr/>
      <dgm:t>
        <a:bodyPr/>
        <a:lstStyle/>
        <a:p>
          <a:endParaRPr lang="ru-RU"/>
        </a:p>
      </dgm:t>
    </dgm:pt>
    <dgm:pt modelId="{FE905D86-5288-460D-A02E-DBC11F6945B5}">
      <dgm:prSet phldrT="[Text]" custT="1"/>
      <dgm:spPr/>
      <dgm:t>
        <a:bodyPr/>
        <a:lstStyle/>
        <a:p>
          <a:r>
            <a:rPr lang="ru-RU" sz="2400" b="1" dirty="0"/>
            <a:t>Самостоятельное</a:t>
          </a:r>
          <a:r>
            <a:rPr lang="ru-RU" sz="2400" dirty="0"/>
            <a:t> обучение на онлайн-платформе </a:t>
          </a:r>
        </a:p>
      </dgm:t>
    </dgm:pt>
    <dgm:pt modelId="{992B2A0D-3F86-477C-91FC-3E89D0143F77}" type="parTrans" cxnId="{3226992F-3DB2-42E6-93D5-F6CA46B47186}">
      <dgm:prSet/>
      <dgm:spPr/>
      <dgm:t>
        <a:bodyPr/>
        <a:lstStyle/>
        <a:p>
          <a:endParaRPr lang="ru-RU"/>
        </a:p>
      </dgm:t>
    </dgm:pt>
    <dgm:pt modelId="{48E6A3B0-8EF3-48E0-BDA6-B6898BAF1F78}" type="sibTrans" cxnId="{3226992F-3DB2-42E6-93D5-F6CA46B47186}">
      <dgm:prSet/>
      <dgm:spPr/>
      <dgm:t>
        <a:bodyPr/>
        <a:lstStyle/>
        <a:p>
          <a:endParaRPr lang="ru-RU"/>
        </a:p>
      </dgm:t>
    </dgm:pt>
    <dgm:pt modelId="{75932841-2B36-4877-ABBF-F799ADD464E8}">
      <dgm:prSet phldrT="[Text]" custT="1"/>
      <dgm:spPr/>
      <dgm:t>
        <a:bodyPr/>
        <a:lstStyle/>
        <a:p>
          <a:r>
            <a:rPr lang="ru-RU" sz="2400" b="1" dirty="0"/>
            <a:t>64 урока </a:t>
          </a:r>
          <a:r>
            <a:rPr lang="en-US" sz="2400" dirty="0"/>
            <a:t>–</a:t>
          </a:r>
          <a:r>
            <a:rPr lang="ru-RU" sz="2400" dirty="0"/>
            <a:t> длительность 1 курса</a:t>
          </a:r>
        </a:p>
      </dgm:t>
    </dgm:pt>
    <dgm:pt modelId="{538E100F-1FE7-4CFD-B87B-763ABB2232C2}" type="parTrans" cxnId="{F2B4CCEE-2C9A-43E2-92A2-587556DC51A9}">
      <dgm:prSet/>
      <dgm:spPr/>
      <dgm:t>
        <a:bodyPr/>
        <a:lstStyle/>
        <a:p>
          <a:endParaRPr lang="ru-RU"/>
        </a:p>
      </dgm:t>
    </dgm:pt>
    <dgm:pt modelId="{29C19A98-32B1-4D15-9D2E-6472BDB7E0F0}" type="sibTrans" cxnId="{F2B4CCEE-2C9A-43E2-92A2-587556DC51A9}">
      <dgm:prSet/>
      <dgm:spPr/>
      <dgm:t>
        <a:bodyPr/>
        <a:lstStyle/>
        <a:p>
          <a:endParaRPr lang="ru-RU"/>
        </a:p>
      </dgm:t>
    </dgm:pt>
    <dgm:pt modelId="{EEF6D9F6-001A-497D-9CCB-C32CE08EE14C}">
      <dgm:prSet phldrT="[Text]"/>
      <dgm:spPr/>
      <dgm:t>
        <a:bodyPr/>
        <a:lstStyle/>
        <a:p>
          <a:endParaRPr lang="ru-RU" sz="1600" dirty="0"/>
        </a:p>
      </dgm:t>
    </dgm:pt>
    <dgm:pt modelId="{427D2304-2507-428F-A7CE-FE60671A47E1}" type="parTrans" cxnId="{3DC44286-83CD-47A0-B8E0-3107EC78CFBA}">
      <dgm:prSet/>
      <dgm:spPr/>
      <dgm:t>
        <a:bodyPr/>
        <a:lstStyle/>
        <a:p>
          <a:endParaRPr lang="ru-RU"/>
        </a:p>
      </dgm:t>
    </dgm:pt>
    <dgm:pt modelId="{2699D8A3-2104-4806-9C26-DBE8C8753E0C}" type="sibTrans" cxnId="{3DC44286-83CD-47A0-B8E0-3107EC78CFBA}">
      <dgm:prSet/>
      <dgm:spPr/>
      <dgm:t>
        <a:bodyPr/>
        <a:lstStyle/>
        <a:p>
          <a:endParaRPr lang="ru-RU"/>
        </a:p>
      </dgm:t>
    </dgm:pt>
    <dgm:pt modelId="{F3A92BA1-4D78-4B55-93E0-7585B261C891}">
      <dgm:prSet phldrT="[Text]" custT="1"/>
      <dgm:spPr/>
      <dgm:t>
        <a:bodyPr/>
        <a:lstStyle/>
        <a:p>
          <a:r>
            <a:rPr lang="ru-RU" sz="2400" dirty="0"/>
            <a:t>Занятия с преподавателем на онлайн учебной платформе </a:t>
          </a:r>
          <a:r>
            <a:rPr lang="en-US" sz="2400" b="1" dirty="0" err="1"/>
            <a:t>Vimbox</a:t>
          </a:r>
          <a:endParaRPr lang="ru-RU" sz="2400" dirty="0"/>
        </a:p>
      </dgm:t>
    </dgm:pt>
    <dgm:pt modelId="{A0D0A686-A5AE-4460-8B69-A2C065F58DA5}" type="parTrans" cxnId="{28A6A0C9-B58B-448B-BB9F-3B7F61959C96}">
      <dgm:prSet/>
      <dgm:spPr/>
      <dgm:t>
        <a:bodyPr/>
        <a:lstStyle/>
        <a:p>
          <a:endParaRPr lang="ru-RU"/>
        </a:p>
      </dgm:t>
    </dgm:pt>
    <dgm:pt modelId="{1F1B56DE-5CC0-4F0A-B593-34BE8DCE208D}" type="sibTrans" cxnId="{28A6A0C9-B58B-448B-BB9F-3B7F61959C96}">
      <dgm:prSet/>
      <dgm:spPr/>
      <dgm:t>
        <a:bodyPr/>
        <a:lstStyle/>
        <a:p>
          <a:endParaRPr lang="ru-RU"/>
        </a:p>
      </dgm:t>
    </dgm:pt>
    <dgm:pt modelId="{FAF99C1E-AC57-4D65-830B-29520809F1A9}">
      <dgm:prSet custT="1"/>
      <dgm:spPr/>
      <dgm:t>
        <a:bodyPr/>
        <a:lstStyle/>
        <a:p>
          <a:r>
            <a:rPr lang="ru-RU" sz="2400" b="1" dirty="0"/>
            <a:t>Французский язык и др.</a:t>
          </a:r>
          <a:endParaRPr lang="ru-RU" sz="2400" dirty="0"/>
        </a:p>
      </dgm:t>
    </dgm:pt>
    <dgm:pt modelId="{C1E93F84-5595-4180-8EC8-CD9AF5D850A2}" type="parTrans" cxnId="{6201FD33-C77E-4086-9AC8-45BA20FBED57}">
      <dgm:prSet/>
      <dgm:spPr/>
      <dgm:t>
        <a:bodyPr/>
        <a:lstStyle/>
        <a:p>
          <a:endParaRPr lang="ru-RU"/>
        </a:p>
      </dgm:t>
    </dgm:pt>
    <dgm:pt modelId="{963AD5E6-3A79-431B-BE35-D0A9610D2730}" type="sibTrans" cxnId="{6201FD33-C77E-4086-9AC8-45BA20FBED57}">
      <dgm:prSet/>
      <dgm:spPr/>
      <dgm:t>
        <a:bodyPr/>
        <a:lstStyle/>
        <a:p>
          <a:endParaRPr lang="ru-RU"/>
        </a:p>
      </dgm:t>
    </dgm:pt>
    <dgm:pt modelId="{3FC6F75D-5FAB-481C-905F-88992EBD2919}">
      <dgm:prSet/>
      <dgm:spPr/>
      <dgm:t>
        <a:bodyPr/>
        <a:lstStyle/>
        <a:p>
          <a:endParaRPr lang="ru-RU" sz="1600" b="1" dirty="0"/>
        </a:p>
      </dgm:t>
    </dgm:pt>
    <dgm:pt modelId="{1F9E77FC-C430-40B0-A2FA-C854CC6513C9}" type="parTrans" cxnId="{E470B000-762C-4E33-A601-A9BE73E1C1D7}">
      <dgm:prSet/>
      <dgm:spPr/>
      <dgm:t>
        <a:bodyPr/>
        <a:lstStyle/>
        <a:p>
          <a:endParaRPr lang="ru-RU"/>
        </a:p>
      </dgm:t>
    </dgm:pt>
    <dgm:pt modelId="{B1B50E95-D40A-447F-9375-74DD1EC03E6B}" type="sibTrans" cxnId="{E470B000-762C-4E33-A601-A9BE73E1C1D7}">
      <dgm:prSet/>
      <dgm:spPr/>
      <dgm:t>
        <a:bodyPr/>
        <a:lstStyle/>
        <a:p>
          <a:endParaRPr lang="ru-RU"/>
        </a:p>
      </dgm:t>
    </dgm:pt>
    <dgm:pt modelId="{56F3B750-D1A3-42CA-9E7C-3E1E7B9197D7}">
      <dgm:prSet custT="1"/>
      <dgm:spPr/>
      <dgm:t>
        <a:bodyPr/>
        <a:lstStyle/>
        <a:p>
          <a:r>
            <a:rPr lang="ru-RU" sz="2400" dirty="0"/>
            <a:t>Подходит </a:t>
          </a:r>
          <a:r>
            <a:rPr lang="ru-RU" sz="2400" b="1" dirty="0"/>
            <a:t>для любого уровня</a:t>
          </a:r>
        </a:p>
      </dgm:t>
    </dgm:pt>
    <dgm:pt modelId="{D208624F-D83E-4A1E-A7F7-45C750BA971A}" type="parTrans" cxnId="{15AADECB-1459-4D74-92A3-68F172B07DC7}">
      <dgm:prSet/>
      <dgm:spPr/>
      <dgm:t>
        <a:bodyPr/>
        <a:lstStyle/>
        <a:p>
          <a:endParaRPr lang="ru-RU"/>
        </a:p>
      </dgm:t>
    </dgm:pt>
    <dgm:pt modelId="{B1CA7715-E13C-4A7F-B5B1-3E3CA2062E9E}" type="sibTrans" cxnId="{15AADECB-1459-4D74-92A3-68F172B07DC7}">
      <dgm:prSet/>
      <dgm:spPr/>
      <dgm:t>
        <a:bodyPr/>
        <a:lstStyle/>
        <a:p>
          <a:endParaRPr lang="ru-RU"/>
        </a:p>
      </dgm:t>
    </dgm:pt>
    <dgm:pt modelId="{6B426D67-A04B-4C07-840A-0F2B1BAC9E17}">
      <dgm:prSet custT="1"/>
      <dgm:spPr/>
      <dgm:t>
        <a:bodyPr/>
        <a:lstStyle/>
        <a:p>
          <a:r>
            <a:rPr lang="ru-RU" sz="2400" b="1" dirty="0"/>
            <a:t>40 уроков </a:t>
          </a:r>
          <a:r>
            <a:rPr lang="ru-RU" sz="2400" dirty="0"/>
            <a:t>– длительность 1 курса</a:t>
          </a:r>
        </a:p>
      </dgm:t>
    </dgm:pt>
    <dgm:pt modelId="{F2B5D9AC-BC6B-4ABF-839A-23371CC694FD}" type="parTrans" cxnId="{BE21B863-C949-4046-9F01-3D8BEF9F324B}">
      <dgm:prSet/>
      <dgm:spPr/>
      <dgm:t>
        <a:bodyPr/>
        <a:lstStyle/>
        <a:p>
          <a:endParaRPr lang="ru-RU"/>
        </a:p>
      </dgm:t>
    </dgm:pt>
    <dgm:pt modelId="{B05D816C-4417-4616-89BC-4455524918B2}" type="sibTrans" cxnId="{BE21B863-C949-4046-9F01-3D8BEF9F324B}">
      <dgm:prSet/>
      <dgm:spPr/>
      <dgm:t>
        <a:bodyPr/>
        <a:lstStyle/>
        <a:p>
          <a:endParaRPr lang="ru-RU"/>
        </a:p>
      </dgm:t>
    </dgm:pt>
    <dgm:pt modelId="{6EFE521F-470C-4D0A-91E8-318A41BACF5D}">
      <dgm:prSet custT="1"/>
      <dgm:spPr/>
      <dgm:t>
        <a:bodyPr/>
        <a:lstStyle/>
        <a:p>
          <a:r>
            <a:rPr lang="ru-RU" sz="2400" dirty="0"/>
            <a:t>Занятия с преподавателем по </a:t>
          </a:r>
          <a:r>
            <a:rPr lang="ru-RU" sz="2400" b="1" dirty="0"/>
            <a:t>Скайп</a:t>
          </a:r>
        </a:p>
      </dgm:t>
    </dgm:pt>
    <dgm:pt modelId="{BC5748E1-8102-4CB7-8F3D-1B68B32EC7E4}" type="parTrans" cxnId="{01FEEA8D-EE96-4567-829C-EB72602380E1}">
      <dgm:prSet/>
      <dgm:spPr/>
      <dgm:t>
        <a:bodyPr/>
        <a:lstStyle/>
        <a:p>
          <a:endParaRPr lang="ru-RU"/>
        </a:p>
      </dgm:t>
    </dgm:pt>
    <dgm:pt modelId="{CA951065-5D8B-4926-A79D-88A9B6B2E552}" type="sibTrans" cxnId="{01FEEA8D-EE96-4567-829C-EB72602380E1}">
      <dgm:prSet/>
      <dgm:spPr/>
      <dgm:t>
        <a:bodyPr/>
        <a:lstStyle/>
        <a:p>
          <a:endParaRPr lang="ru-RU"/>
        </a:p>
      </dgm:t>
    </dgm:pt>
    <dgm:pt modelId="{258159E9-CB9B-4030-9943-775AC34232EB}">
      <dgm:prSet/>
      <dgm:spPr/>
      <dgm:t>
        <a:bodyPr/>
        <a:lstStyle/>
        <a:p>
          <a:pPr>
            <a:buFont typeface="Arial" panose="020B0604020202020204" pitchFamily="34" charset="0"/>
            <a:buChar char="•"/>
          </a:pPr>
          <a:r>
            <a:rPr lang="ru-RU" b="1" dirty="0"/>
            <a:t>Японский язык</a:t>
          </a:r>
        </a:p>
      </dgm:t>
    </dgm:pt>
    <dgm:pt modelId="{EE196B82-98F6-4BBC-B418-D8C5F1EF8905}" type="parTrans" cxnId="{A1B54B45-F88A-49AF-9DDA-89B3D5666927}">
      <dgm:prSet/>
      <dgm:spPr/>
      <dgm:t>
        <a:bodyPr/>
        <a:lstStyle/>
        <a:p>
          <a:endParaRPr lang="ru-RU"/>
        </a:p>
      </dgm:t>
    </dgm:pt>
    <dgm:pt modelId="{96DD1C7D-379B-4210-BEA9-9F720714F03D}" type="sibTrans" cxnId="{A1B54B45-F88A-49AF-9DDA-89B3D5666927}">
      <dgm:prSet/>
      <dgm:spPr/>
      <dgm:t>
        <a:bodyPr/>
        <a:lstStyle/>
        <a:p>
          <a:endParaRPr lang="ru-RU"/>
        </a:p>
      </dgm:t>
    </dgm:pt>
    <dgm:pt modelId="{58ED42E5-50E7-4360-823A-66031BCED16E}">
      <dgm:prSet/>
      <dgm:spPr/>
      <dgm:t>
        <a:bodyPr/>
        <a:lstStyle/>
        <a:p>
          <a:pPr>
            <a:buFont typeface="Arial" panose="020B0604020202020204" pitchFamily="34" charset="0"/>
            <a:buChar char="•"/>
          </a:pPr>
          <a:r>
            <a:rPr lang="ru-RU" dirty="0"/>
            <a:t>Подходит </a:t>
          </a:r>
          <a:r>
            <a:rPr lang="ru-RU" b="1" dirty="0"/>
            <a:t>для любого уровня</a:t>
          </a:r>
          <a:endParaRPr lang="ru-RU" dirty="0"/>
        </a:p>
      </dgm:t>
    </dgm:pt>
    <dgm:pt modelId="{19A0407E-03C6-4693-B27F-25B79C07B816}" type="parTrans" cxnId="{2617084F-0F95-411A-9AD1-BD630A34B0DF}">
      <dgm:prSet/>
      <dgm:spPr/>
      <dgm:t>
        <a:bodyPr/>
        <a:lstStyle/>
        <a:p>
          <a:endParaRPr lang="ru-RU"/>
        </a:p>
      </dgm:t>
    </dgm:pt>
    <dgm:pt modelId="{30920F1D-5B79-4D6D-AC7A-B673B3C83AFA}" type="sibTrans" cxnId="{2617084F-0F95-411A-9AD1-BD630A34B0DF}">
      <dgm:prSet/>
      <dgm:spPr/>
      <dgm:t>
        <a:bodyPr/>
        <a:lstStyle/>
        <a:p>
          <a:endParaRPr lang="ru-RU"/>
        </a:p>
      </dgm:t>
    </dgm:pt>
    <dgm:pt modelId="{96850792-0E57-4B11-B413-E0AC9287F309}">
      <dgm:prSet/>
      <dgm:spPr/>
      <dgm:t>
        <a:bodyPr/>
        <a:lstStyle/>
        <a:p>
          <a:pPr>
            <a:buFont typeface="Arial" panose="020B0604020202020204" pitchFamily="34" charset="0"/>
            <a:buChar char="•"/>
          </a:pPr>
          <a:r>
            <a:rPr lang="ru-RU" b="1" dirty="0"/>
            <a:t>5 месяцев </a:t>
          </a:r>
          <a:r>
            <a:rPr lang="ru-RU" dirty="0"/>
            <a:t>– длительность одного курса</a:t>
          </a:r>
        </a:p>
      </dgm:t>
    </dgm:pt>
    <dgm:pt modelId="{3744EA94-FECA-4A25-84A7-881400807C8B}" type="parTrans" cxnId="{BFB660FE-A251-452B-9AA6-7A11ECD16DB3}">
      <dgm:prSet/>
      <dgm:spPr/>
      <dgm:t>
        <a:bodyPr/>
        <a:lstStyle/>
        <a:p>
          <a:endParaRPr lang="ru-RU"/>
        </a:p>
      </dgm:t>
    </dgm:pt>
    <dgm:pt modelId="{295D4244-BDA9-4143-B411-3804C66E9540}" type="sibTrans" cxnId="{BFB660FE-A251-452B-9AA6-7A11ECD16DB3}">
      <dgm:prSet/>
      <dgm:spPr/>
      <dgm:t>
        <a:bodyPr/>
        <a:lstStyle/>
        <a:p>
          <a:endParaRPr lang="ru-RU"/>
        </a:p>
      </dgm:t>
    </dgm:pt>
    <dgm:pt modelId="{FE4B7C8C-EE5C-41D9-AA4D-5E3A8F6AA882}">
      <dgm:prSet/>
      <dgm:spPr/>
      <dgm:t>
        <a:bodyPr/>
        <a:lstStyle/>
        <a:p>
          <a:pPr>
            <a:buFont typeface="Arial" panose="020B0604020202020204" pitchFamily="34" charset="0"/>
            <a:buChar char="•"/>
          </a:pPr>
          <a:r>
            <a:rPr lang="ru-RU" dirty="0"/>
            <a:t>Обучение в </a:t>
          </a:r>
          <a:r>
            <a:rPr lang="ru-RU" b="1" dirty="0"/>
            <a:t>очных</a:t>
          </a:r>
          <a:r>
            <a:rPr lang="ru-RU" dirty="0"/>
            <a:t> группах на территории заказчика</a:t>
          </a:r>
        </a:p>
      </dgm:t>
    </dgm:pt>
    <dgm:pt modelId="{FF1DCDC1-94C3-4686-8A8E-9FD6EAAEB509}" type="parTrans" cxnId="{A419E31B-99AF-413D-A5CC-8AE4ADAC855D}">
      <dgm:prSet/>
      <dgm:spPr/>
      <dgm:t>
        <a:bodyPr/>
        <a:lstStyle/>
        <a:p>
          <a:endParaRPr lang="ru-RU"/>
        </a:p>
      </dgm:t>
    </dgm:pt>
    <dgm:pt modelId="{27640648-75B3-4EC3-90C0-B41D285CF404}" type="sibTrans" cxnId="{A419E31B-99AF-413D-A5CC-8AE4ADAC855D}">
      <dgm:prSet/>
      <dgm:spPr/>
      <dgm:t>
        <a:bodyPr/>
        <a:lstStyle/>
        <a:p>
          <a:endParaRPr lang="ru-RU"/>
        </a:p>
      </dgm:t>
    </dgm:pt>
    <dgm:pt modelId="{59FA225E-37C9-4378-867A-832EB39BDA89}" type="pres">
      <dgm:prSet presAssocID="{D80D1528-2B8D-4E1C-BA09-5E0939CF7793}" presName="Name0" presStyleCnt="0">
        <dgm:presLayoutVars>
          <dgm:dir/>
          <dgm:animLvl val="lvl"/>
          <dgm:resizeHandles/>
        </dgm:presLayoutVars>
      </dgm:prSet>
      <dgm:spPr/>
    </dgm:pt>
    <dgm:pt modelId="{917248E2-1C0C-49E3-9567-0FC700D9B2AB}" type="pres">
      <dgm:prSet presAssocID="{C7EBCD8E-597C-4362-81EA-E4B9023B3123}" presName="linNode" presStyleCnt="0"/>
      <dgm:spPr/>
    </dgm:pt>
    <dgm:pt modelId="{1213B76E-9288-44BD-903D-14931AB97214}" type="pres">
      <dgm:prSet presAssocID="{C7EBCD8E-597C-4362-81EA-E4B9023B3123}" presName="parentShp" presStyleLbl="node1" presStyleIdx="0" presStyleCnt="4" custScaleX="90594" custScaleY="74938">
        <dgm:presLayoutVars>
          <dgm:bulletEnabled val="1"/>
        </dgm:presLayoutVars>
      </dgm:prSet>
      <dgm:spPr/>
    </dgm:pt>
    <dgm:pt modelId="{26DD580F-09AA-4B86-ACD3-4EA23D8E6A0F}" type="pres">
      <dgm:prSet presAssocID="{C7EBCD8E-597C-4362-81EA-E4B9023B3123}" presName="childShp" presStyleLbl="bgAccFollowNode1" presStyleIdx="0" presStyleCnt="4">
        <dgm:presLayoutVars>
          <dgm:bulletEnabled val="1"/>
        </dgm:presLayoutVars>
      </dgm:prSet>
      <dgm:spPr/>
    </dgm:pt>
    <dgm:pt modelId="{6C1065E7-639C-448D-99AA-910633DE1503}" type="pres">
      <dgm:prSet presAssocID="{BEB3D679-0F27-4326-8E73-137BA0969FF5}" presName="spacing" presStyleCnt="0"/>
      <dgm:spPr/>
    </dgm:pt>
    <dgm:pt modelId="{9B4DE8AE-98E2-4F67-BF6C-2D55F6C4D544}" type="pres">
      <dgm:prSet presAssocID="{83128195-239A-40E8-9525-8655B37E84CF}" presName="linNode" presStyleCnt="0"/>
      <dgm:spPr/>
    </dgm:pt>
    <dgm:pt modelId="{05DD9554-3686-4B19-9E43-70883585C1D3}" type="pres">
      <dgm:prSet presAssocID="{83128195-239A-40E8-9525-8655B37E84CF}" presName="parentShp" presStyleLbl="node1" presStyleIdx="1" presStyleCnt="4" custScaleX="90594" custScaleY="75092" custLinFactNeighborX="-660" custLinFactNeighborY="832">
        <dgm:presLayoutVars>
          <dgm:bulletEnabled val="1"/>
        </dgm:presLayoutVars>
      </dgm:prSet>
      <dgm:spPr/>
    </dgm:pt>
    <dgm:pt modelId="{4774FD9D-81AA-4C1D-A688-B593E6C50F94}" type="pres">
      <dgm:prSet presAssocID="{83128195-239A-40E8-9525-8655B37E84CF}" presName="childShp" presStyleLbl="bgAccFollowNode1" presStyleIdx="1" presStyleCnt="4" custLinFactNeighborX="-1450" custLinFactNeighborY="6469">
        <dgm:presLayoutVars>
          <dgm:bulletEnabled val="1"/>
        </dgm:presLayoutVars>
      </dgm:prSet>
      <dgm:spPr/>
    </dgm:pt>
    <dgm:pt modelId="{B4E47A53-4297-46E6-9213-268944A5CDED}" type="pres">
      <dgm:prSet presAssocID="{6A47C818-FE9C-44B0-80A6-7D2C9C20A057}" presName="spacing" presStyleCnt="0"/>
      <dgm:spPr/>
    </dgm:pt>
    <dgm:pt modelId="{AAA3B88E-D2BF-4CDC-BACD-AC5D6880CC2D}" type="pres">
      <dgm:prSet presAssocID="{DA2ED395-77E2-4C9A-A15E-F2BFEE5B2513}" presName="linNode" presStyleCnt="0"/>
      <dgm:spPr/>
    </dgm:pt>
    <dgm:pt modelId="{F6CC1C03-4B4D-4395-999E-D1CD200330AF}" type="pres">
      <dgm:prSet presAssocID="{DA2ED395-77E2-4C9A-A15E-F2BFEE5B2513}" presName="parentShp" presStyleLbl="node1" presStyleIdx="2" presStyleCnt="4" custScaleX="93069" custScaleY="82585">
        <dgm:presLayoutVars>
          <dgm:bulletEnabled val="1"/>
        </dgm:presLayoutVars>
      </dgm:prSet>
      <dgm:spPr/>
    </dgm:pt>
    <dgm:pt modelId="{4A15CC42-3984-4B0E-9DDA-7198DB4A5D71}" type="pres">
      <dgm:prSet presAssocID="{DA2ED395-77E2-4C9A-A15E-F2BFEE5B2513}" presName="childShp" presStyleLbl="bgAccFollowNode1" presStyleIdx="2" presStyleCnt="4" custLinFactNeighborX="-106" custLinFactNeighborY="28">
        <dgm:presLayoutVars>
          <dgm:bulletEnabled val="1"/>
        </dgm:presLayoutVars>
      </dgm:prSet>
      <dgm:spPr/>
    </dgm:pt>
    <dgm:pt modelId="{10E1D1E7-B680-4326-9B73-6BBF3861A2F5}" type="pres">
      <dgm:prSet presAssocID="{4F803C2E-6E0D-4AB5-8E02-21685EF789D7}" presName="spacing" presStyleCnt="0"/>
      <dgm:spPr/>
    </dgm:pt>
    <dgm:pt modelId="{98C2DAB4-CE3C-4F66-9EEB-B7A50FE6783E}" type="pres">
      <dgm:prSet presAssocID="{45A332BE-5E0B-42BF-A9A6-CEC7D88D2072}" presName="linNode" presStyleCnt="0"/>
      <dgm:spPr/>
    </dgm:pt>
    <dgm:pt modelId="{445BC28B-8BD6-4410-924B-23DCA2C77159}" type="pres">
      <dgm:prSet presAssocID="{45A332BE-5E0B-42BF-A9A6-CEC7D88D2072}" presName="parentShp" presStyleLbl="node1" presStyleIdx="3" presStyleCnt="4" custScaleX="92460" custScaleY="84480" custLinFactNeighborX="-132" custLinFactNeighborY="-3748">
        <dgm:presLayoutVars>
          <dgm:bulletEnabled val="1"/>
        </dgm:presLayoutVars>
      </dgm:prSet>
      <dgm:spPr/>
    </dgm:pt>
    <dgm:pt modelId="{0FC892C3-4287-4993-9A66-AECFBD52BC85}" type="pres">
      <dgm:prSet presAssocID="{45A332BE-5E0B-42BF-A9A6-CEC7D88D2072}" presName="childShp" presStyleLbl="bgAccFollowNode1" presStyleIdx="3" presStyleCnt="4" custLinFactNeighborX="199" custLinFactNeighborY="105">
        <dgm:presLayoutVars>
          <dgm:bulletEnabled val="1"/>
        </dgm:presLayoutVars>
      </dgm:prSet>
      <dgm:spPr/>
    </dgm:pt>
  </dgm:ptLst>
  <dgm:cxnLst>
    <dgm:cxn modelId="{E470B000-762C-4E33-A601-A9BE73E1C1D7}" srcId="{DA2ED395-77E2-4C9A-A15E-F2BFEE5B2513}" destId="{3FC6F75D-5FAB-481C-905F-88992EBD2919}" srcOrd="4" destOrd="0" parTransId="{1F9E77FC-C430-40B0-A2FA-C854CC6513C9}" sibTransId="{B1B50E95-D40A-447F-9375-74DD1EC03E6B}"/>
    <dgm:cxn modelId="{98388301-210A-4759-87F7-711B1159D0CC}" type="presOf" srcId="{FAF99C1E-AC57-4D65-830B-29520809F1A9}" destId="{4A15CC42-3984-4B0E-9DDA-7198DB4A5D71}" srcOrd="0" destOrd="0" presId="urn:microsoft.com/office/officeart/2005/8/layout/vList6"/>
    <dgm:cxn modelId="{616E4203-EE2C-4677-BBC8-04A14C2B0D5B}" srcId="{C7EBCD8E-597C-4362-81EA-E4B9023B3123}" destId="{8EAB60F1-1150-4CCD-97E4-25C3FEA85B89}" srcOrd="1" destOrd="0" parTransId="{8AD19EF3-8340-4A8F-903D-A6F5DFF13C73}" sibTransId="{F7E7EC33-B6DA-4E10-A73C-1B5352FF3C9B}"/>
    <dgm:cxn modelId="{AD923E04-BABC-4730-8A20-E60AC439890D}" srcId="{83128195-239A-40E8-9525-8655B37E84CF}" destId="{560CFA6F-017A-4FC3-8D65-D8A3607482C4}" srcOrd="1" destOrd="0" parTransId="{92D5387F-BE6E-42FB-97E3-8C3DAA99F924}" sibTransId="{CAC17AC5-27D9-462E-8E7F-E9972026F099}"/>
    <dgm:cxn modelId="{1B766213-898C-4D0D-A558-2A251E60F6D6}" srcId="{83128195-239A-40E8-9525-8655B37E84CF}" destId="{F8AA6DF5-1374-43F8-867E-77604EE12F7C}" srcOrd="0" destOrd="0" parTransId="{6527BB6B-DE23-4990-929B-7AF9C8C1B959}" sibTransId="{BB77A220-3B91-43F8-A566-D5234B20334D}"/>
    <dgm:cxn modelId="{0C901E15-5FB5-49B7-917F-73C4982857B9}" type="presOf" srcId="{F8AA6DF5-1374-43F8-867E-77604EE12F7C}" destId="{4774FD9D-81AA-4C1D-A688-B593E6C50F94}" srcOrd="0" destOrd="0" presId="urn:microsoft.com/office/officeart/2005/8/layout/vList6"/>
    <dgm:cxn modelId="{A5064616-FD28-4C4F-9DE2-D5CC050A0A78}" type="presOf" srcId="{D482EECC-F73B-42E9-9EF5-28DCCAFEAE13}" destId="{26DD580F-09AA-4B86-ACD3-4EA23D8E6A0F}" srcOrd="0" destOrd="2" presId="urn:microsoft.com/office/officeart/2005/8/layout/vList6"/>
    <dgm:cxn modelId="{A419E31B-99AF-413D-A5CC-8AE4ADAC855D}" srcId="{45A332BE-5E0B-42BF-A9A6-CEC7D88D2072}" destId="{FE4B7C8C-EE5C-41D9-AA4D-5E3A8F6AA882}" srcOrd="3" destOrd="0" parTransId="{FF1DCDC1-94C3-4686-8A8E-9FD6EAAEB509}" sibTransId="{27640648-75B3-4EC3-90C0-B41D285CF404}"/>
    <dgm:cxn modelId="{99D5D01C-1BFA-472B-95C4-8DE2F80A520E}" type="presOf" srcId="{560CFA6F-017A-4FC3-8D65-D8A3607482C4}" destId="{4774FD9D-81AA-4C1D-A688-B593E6C50F94}" srcOrd="0" destOrd="1" presId="urn:microsoft.com/office/officeart/2005/8/layout/vList6"/>
    <dgm:cxn modelId="{3226992F-3DB2-42E6-93D5-F6CA46B47186}" srcId="{C7EBCD8E-597C-4362-81EA-E4B9023B3123}" destId="{FE905D86-5288-460D-A02E-DBC11F6945B5}" srcOrd="3" destOrd="0" parTransId="{992B2A0D-3F86-477C-91FC-3E89D0143F77}" sibTransId="{48E6A3B0-8EF3-48E0-BDA6-B6898BAF1F78}"/>
    <dgm:cxn modelId="{6201FD33-C77E-4086-9AC8-45BA20FBED57}" srcId="{DA2ED395-77E2-4C9A-A15E-F2BFEE5B2513}" destId="{FAF99C1E-AC57-4D65-830B-29520809F1A9}" srcOrd="0" destOrd="0" parTransId="{C1E93F84-5595-4180-8EC8-CD9AF5D850A2}" sibTransId="{963AD5E6-3A79-431B-BE35-D0A9610D2730}"/>
    <dgm:cxn modelId="{3FD15B5F-70B4-4EE9-B8F4-A1993BD68DE0}" srcId="{D80D1528-2B8D-4E1C-BA09-5E0939CF7793}" destId="{DA2ED395-77E2-4C9A-A15E-F2BFEE5B2513}" srcOrd="2" destOrd="0" parTransId="{4095AF9B-D40F-4D42-B51B-E09624AFDE56}" sibTransId="{4F803C2E-6E0D-4AB5-8E02-21685EF789D7}"/>
    <dgm:cxn modelId="{BE21B863-C949-4046-9F01-3D8BEF9F324B}" srcId="{DA2ED395-77E2-4C9A-A15E-F2BFEE5B2513}" destId="{6B426D67-A04B-4C07-840A-0F2B1BAC9E17}" srcOrd="2" destOrd="0" parTransId="{F2B5D9AC-BC6B-4ABF-839A-23371CC694FD}" sibTransId="{B05D816C-4417-4616-89BC-4455524918B2}"/>
    <dgm:cxn modelId="{A1B54B45-F88A-49AF-9DDA-89B3D5666927}" srcId="{45A332BE-5E0B-42BF-A9A6-CEC7D88D2072}" destId="{258159E9-CB9B-4030-9943-775AC34232EB}" srcOrd="0" destOrd="0" parTransId="{EE196B82-98F6-4BBC-B418-D8C5F1EF8905}" sibTransId="{96DD1C7D-379B-4210-BEA9-9F720714F03D}"/>
    <dgm:cxn modelId="{A2CBC24C-43A5-4A3E-9A4E-5CF407C9B84F}" srcId="{D80D1528-2B8D-4E1C-BA09-5E0939CF7793}" destId="{C7EBCD8E-597C-4362-81EA-E4B9023B3123}" srcOrd="0" destOrd="0" parTransId="{8A42156A-DE1F-41DE-952B-A56E4E917181}" sibTransId="{BEB3D679-0F27-4326-8E73-137BA0969FF5}"/>
    <dgm:cxn modelId="{EE6F504D-7C7C-4B65-8C79-4F10FA35A682}" type="presOf" srcId="{58ED42E5-50E7-4360-823A-66031BCED16E}" destId="{0FC892C3-4287-4993-9A66-AECFBD52BC85}" srcOrd="0" destOrd="1" presId="urn:microsoft.com/office/officeart/2005/8/layout/vList6"/>
    <dgm:cxn modelId="{2617084F-0F95-411A-9AD1-BD630A34B0DF}" srcId="{45A332BE-5E0B-42BF-A9A6-CEC7D88D2072}" destId="{58ED42E5-50E7-4360-823A-66031BCED16E}" srcOrd="1" destOrd="0" parTransId="{19A0407E-03C6-4693-B27F-25B79C07B816}" sibTransId="{30920F1D-5B79-4D6D-AC7A-B673B3C83AFA}"/>
    <dgm:cxn modelId="{0E4FE252-14D7-40E5-A32F-9FC0A14BEF33}" srcId="{C7EBCD8E-597C-4362-81EA-E4B9023B3123}" destId="{D482EECC-F73B-42E9-9EF5-28DCCAFEAE13}" srcOrd="2" destOrd="0" parTransId="{8DCACB65-83EB-479F-92DD-D719CF2EA90E}" sibTransId="{733D19CF-1312-447B-8ADE-0639166A53C2}"/>
    <dgm:cxn modelId="{89D96755-8072-46E7-BCC9-6089AF9C9A63}" type="presOf" srcId="{83128195-239A-40E8-9525-8655B37E84CF}" destId="{05DD9554-3686-4B19-9E43-70883585C1D3}" srcOrd="0" destOrd="0" presId="urn:microsoft.com/office/officeart/2005/8/layout/vList6"/>
    <dgm:cxn modelId="{87C39C80-7200-4FDD-B488-151F90A87827}" type="presOf" srcId="{3FC6F75D-5FAB-481C-905F-88992EBD2919}" destId="{4A15CC42-3984-4B0E-9DDA-7198DB4A5D71}" srcOrd="0" destOrd="4" presId="urn:microsoft.com/office/officeart/2005/8/layout/vList6"/>
    <dgm:cxn modelId="{308F5184-83BB-4D0E-8F1B-9A657949E849}" type="presOf" srcId="{8EAB60F1-1150-4CCD-97E4-25C3FEA85B89}" destId="{26DD580F-09AA-4B86-ACD3-4EA23D8E6A0F}" srcOrd="0" destOrd="1" presId="urn:microsoft.com/office/officeart/2005/8/layout/vList6"/>
    <dgm:cxn modelId="{3DC44286-83CD-47A0-B8E0-3107EC78CFBA}" srcId="{83128195-239A-40E8-9525-8655B37E84CF}" destId="{EEF6D9F6-001A-497D-9CCB-C32CE08EE14C}" srcOrd="4" destOrd="0" parTransId="{427D2304-2507-428F-A7CE-FE60671A47E1}" sibTransId="{2699D8A3-2104-4806-9C26-DBE8C8753E0C}"/>
    <dgm:cxn modelId="{01FEEA8D-EE96-4567-829C-EB72602380E1}" srcId="{DA2ED395-77E2-4C9A-A15E-F2BFEE5B2513}" destId="{6EFE521F-470C-4D0A-91E8-318A41BACF5D}" srcOrd="3" destOrd="0" parTransId="{BC5748E1-8102-4CB7-8F3D-1B68B32EC7E4}" sibTransId="{CA951065-5D8B-4926-A79D-88A9B6B2E552}"/>
    <dgm:cxn modelId="{CC2C7D8F-672A-4C2F-A3E8-3AE046B449B6}" type="presOf" srcId="{96850792-0E57-4B11-B413-E0AC9287F309}" destId="{0FC892C3-4287-4993-9A66-AECFBD52BC85}" srcOrd="0" destOrd="2" presId="urn:microsoft.com/office/officeart/2005/8/layout/vList6"/>
    <dgm:cxn modelId="{206F9890-33BF-44C3-B5E7-FD03800594AE}" type="presOf" srcId="{45A332BE-5E0B-42BF-A9A6-CEC7D88D2072}" destId="{445BC28B-8BD6-4410-924B-23DCA2C77159}" srcOrd="0" destOrd="0" presId="urn:microsoft.com/office/officeart/2005/8/layout/vList6"/>
    <dgm:cxn modelId="{C6C1D6A5-8981-477F-A4E1-8117FB21FBE4}" srcId="{D80D1528-2B8D-4E1C-BA09-5E0939CF7793}" destId="{83128195-239A-40E8-9525-8655B37E84CF}" srcOrd="1" destOrd="0" parTransId="{A54A7651-E84A-4FF8-9302-7A61849C4565}" sibTransId="{6A47C818-FE9C-44B0-80A6-7D2C9C20A057}"/>
    <dgm:cxn modelId="{21587AAD-6782-4217-9AB4-E49A60282E06}" type="presOf" srcId="{EEF6D9F6-001A-497D-9CCB-C32CE08EE14C}" destId="{4774FD9D-81AA-4C1D-A688-B593E6C50F94}" srcOrd="0" destOrd="4" presId="urn:microsoft.com/office/officeart/2005/8/layout/vList6"/>
    <dgm:cxn modelId="{F12EE9B2-06FD-4356-9F40-90E9C38953C5}" type="presOf" srcId="{DA2ED395-77E2-4C9A-A15E-F2BFEE5B2513}" destId="{F6CC1C03-4B4D-4395-999E-D1CD200330AF}" srcOrd="0" destOrd="0" presId="urn:microsoft.com/office/officeart/2005/8/layout/vList6"/>
    <dgm:cxn modelId="{4A74FCB4-776C-491F-BBA6-8F38B8A06796}" srcId="{D80D1528-2B8D-4E1C-BA09-5E0939CF7793}" destId="{45A332BE-5E0B-42BF-A9A6-CEC7D88D2072}" srcOrd="3" destOrd="0" parTransId="{C02F4A13-A0A2-4E61-9CD0-D03324273FA9}" sibTransId="{5FC7EB60-9FFA-46B6-92A0-23DFF18C907B}"/>
    <dgm:cxn modelId="{F2B7D8B5-3E0C-43A4-8599-AC9EAB3CD252}" type="presOf" srcId="{75932841-2B36-4877-ABBF-F799ADD464E8}" destId="{4774FD9D-81AA-4C1D-A688-B593E6C50F94}" srcOrd="0" destOrd="2" presId="urn:microsoft.com/office/officeart/2005/8/layout/vList6"/>
    <dgm:cxn modelId="{7FCD76BD-8483-43FA-8E11-E1F2DDC2C774}" type="presOf" srcId="{D80D1528-2B8D-4E1C-BA09-5E0939CF7793}" destId="{59FA225E-37C9-4378-867A-832EB39BDA89}" srcOrd="0" destOrd="0" presId="urn:microsoft.com/office/officeart/2005/8/layout/vList6"/>
    <dgm:cxn modelId="{F84D7EBE-4479-4513-91D1-BCB8F9839C04}" type="presOf" srcId="{56F3B750-D1A3-42CA-9E7C-3E1E7B9197D7}" destId="{4A15CC42-3984-4B0E-9DDA-7198DB4A5D71}" srcOrd="0" destOrd="1" presId="urn:microsoft.com/office/officeart/2005/8/layout/vList6"/>
    <dgm:cxn modelId="{28A6A0C9-B58B-448B-BB9F-3B7F61959C96}" srcId="{83128195-239A-40E8-9525-8655B37E84CF}" destId="{F3A92BA1-4D78-4B55-93E0-7585B261C891}" srcOrd="3" destOrd="0" parTransId="{A0D0A686-A5AE-4460-8B69-A2C065F58DA5}" sibTransId="{1F1B56DE-5CC0-4F0A-B593-34BE8DCE208D}"/>
    <dgm:cxn modelId="{15AADECB-1459-4D74-92A3-68F172B07DC7}" srcId="{DA2ED395-77E2-4C9A-A15E-F2BFEE5B2513}" destId="{56F3B750-D1A3-42CA-9E7C-3E1E7B9197D7}" srcOrd="1" destOrd="0" parTransId="{D208624F-D83E-4A1E-A7F7-45C750BA971A}" sibTransId="{B1CA7715-E13C-4A7F-B5B1-3E3CA2062E9E}"/>
    <dgm:cxn modelId="{DB4E65D7-45C9-46A4-AC01-E2B00D1BDBF4}" type="presOf" srcId="{FE905D86-5288-460D-A02E-DBC11F6945B5}" destId="{26DD580F-09AA-4B86-ACD3-4EA23D8E6A0F}" srcOrd="0" destOrd="3" presId="urn:microsoft.com/office/officeart/2005/8/layout/vList6"/>
    <dgm:cxn modelId="{B3E917DB-E9D6-44EA-A79E-EB64D3E15CB8}" type="presOf" srcId="{FE4B7C8C-EE5C-41D9-AA4D-5E3A8F6AA882}" destId="{0FC892C3-4287-4993-9A66-AECFBD52BC85}" srcOrd="0" destOrd="3" presId="urn:microsoft.com/office/officeart/2005/8/layout/vList6"/>
    <dgm:cxn modelId="{193C7FDD-E0FC-408F-B817-F85D57DB6F1A}" type="presOf" srcId="{B31AB268-1EFC-4A2B-BC43-BE9D73D3385C}" destId="{26DD580F-09AA-4B86-ACD3-4EA23D8E6A0F}" srcOrd="0" destOrd="0" presId="urn:microsoft.com/office/officeart/2005/8/layout/vList6"/>
    <dgm:cxn modelId="{6A9E9EE0-3544-4B55-B094-EA614E32483C}" type="presOf" srcId="{258159E9-CB9B-4030-9943-775AC34232EB}" destId="{0FC892C3-4287-4993-9A66-AECFBD52BC85}" srcOrd="0" destOrd="0" presId="urn:microsoft.com/office/officeart/2005/8/layout/vList6"/>
    <dgm:cxn modelId="{85F59EED-5FE5-4509-BFAF-5B7C2D28F119}" srcId="{C7EBCD8E-597C-4362-81EA-E4B9023B3123}" destId="{B31AB268-1EFC-4A2B-BC43-BE9D73D3385C}" srcOrd="0" destOrd="0" parTransId="{61F52041-8BE6-4C9E-BA97-69B0AFDF89DF}" sibTransId="{CC2E6305-412B-4B54-A3DF-47BB23EC2727}"/>
    <dgm:cxn modelId="{F2B4CCEE-2C9A-43E2-92A2-587556DC51A9}" srcId="{83128195-239A-40E8-9525-8655B37E84CF}" destId="{75932841-2B36-4877-ABBF-F799ADD464E8}" srcOrd="2" destOrd="0" parTransId="{538E100F-1FE7-4CFD-B87B-763ABB2232C2}" sibTransId="{29C19A98-32B1-4D15-9D2E-6472BDB7E0F0}"/>
    <dgm:cxn modelId="{07F35EF7-2FC4-4387-9493-143A85F3C966}" type="presOf" srcId="{C7EBCD8E-597C-4362-81EA-E4B9023B3123}" destId="{1213B76E-9288-44BD-903D-14931AB97214}" srcOrd="0" destOrd="0" presId="urn:microsoft.com/office/officeart/2005/8/layout/vList6"/>
    <dgm:cxn modelId="{29FCC9F8-227D-4A5D-8C14-0E44E06756C2}" type="presOf" srcId="{6B426D67-A04B-4C07-840A-0F2B1BAC9E17}" destId="{4A15CC42-3984-4B0E-9DDA-7198DB4A5D71}" srcOrd="0" destOrd="2" presId="urn:microsoft.com/office/officeart/2005/8/layout/vList6"/>
    <dgm:cxn modelId="{70B7CBF8-C963-48E2-9691-7D382ED5287D}" type="presOf" srcId="{6EFE521F-470C-4D0A-91E8-318A41BACF5D}" destId="{4A15CC42-3984-4B0E-9DDA-7198DB4A5D71}" srcOrd="0" destOrd="3" presId="urn:microsoft.com/office/officeart/2005/8/layout/vList6"/>
    <dgm:cxn modelId="{BFB660FE-A251-452B-9AA6-7A11ECD16DB3}" srcId="{45A332BE-5E0B-42BF-A9A6-CEC7D88D2072}" destId="{96850792-0E57-4B11-B413-E0AC9287F309}" srcOrd="2" destOrd="0" parTransId="{3744EA94-FECA-4A25-84A7-881400807C8B}" sibTransId="{295D4244-BDA9-4143-B411-3804C66E9540}"/>
    <dgm:cxn modelId="{ED31DCFE-065B-4BE6-AA85-88E1BB67B4ED}" type="presOf" srcId="{F3A92BA1-4D78-4B55-93E0-7585B261C891}" destId="{4774FD9D-81AA-4C1D-A688-B593E6C50F94}" srcOrd="0" destOrd="3" presId="urn:microsoft.com/office/officeart/2005/8/layout/vList6"/>
    <dgm:cxn modelId="{1FA6B3B8-1743-45B8-81AE-EDDEBBDB4310}" type="presParOf" srcId="{59FA225E-37C9-4378-867A-832EB39BDA89}" destId="{917248E2-1C0C-49E3-9567-0FC700D9B2AB}" srcOrd="0" destOrd="0" presId="urn:microsoft.com/office/officeart/2005/8/layout/vList6"/>
    <dgm:cxn modelId="{88B99559-5D82-48C1-9059-AD0543BE042A}" type="presParOf" srcId="{917248E2-1C0C-49E3-9567-0FC700D9B2AB}" destId="{1213B76E-9288-44BD-903D-14931AB97214}" srcOrd="0" destOrd="0" presId="urn:microsoft.com/office/officeart/2005/8/layout/vList6"/>
    <dgm:cxn modelId="{64C8E00D-3321-4777-8ED1-7D6FC2032B89}" type="presParOf" srcId="{917248E2-1C0C-49E3-9567-0FC700D9B2AB}" destId="{26DD580F-09AA-4B86-ACD3-4EA23D8E6A0F}" srcOrd="1" destOrd="0" presId="urn:microsoft.com/office/officeart/2005/8/layout/vList6"/>
    <dgm:cxn modelId="{2D7BF989-1D3B-4CB9-BF03-8373C2172D92}" type="presParOf" srcId="{59FA225E-37C9-4378-867A-832EB39BDA89}" destId="{6C1065E7-639C-448D-99AA-910633DE1503}" srcOrd="1" destOrd="0" presId="urn:microsoft.com/office/officeart/2005/8/layout/vList6"/>
    <dgm:cxn modelId="{A9D7335E-89D3-4DF3-A3D5-668BDB36E468}" type="presParOf" srcId="{59FA225E-37C9-4378-867A-832EB39BDA89}" destId="{9B4DE8AE-98E2-4F67-BF6C-2D55F6C4D544}" srcOrd="2" destOrd="0" presId="urn:microsoft.com/office/officeart/2005/8/layout/vList6"/>
    <dgm:cxn modelId="{C197A60C-89C7-4417-BE06-74300F108FB8}" type="presParOf" srcId="{9B4DE8AE-98E2-4F67-BF6C-2D55F6C4D544}" destId="{05DD9554-3686-4B19-9E43-70883585C1D3}" srcOrd="0" destOrd="0" presId="urn:microsoft.com/office/officeart/2005/8/layout/vList6"/>
    <dgm:cxn modelId="{B886E777-8558-4567-8FF9-9F892E012245}" type="presParOf" srcId="{9B4DE8AE-98E2-4F67-BF6C-2D55F6C4D544}" destId="{4774FD9D-81AA-4C1D-A688-B593E6C50F94}" srcOrd="1" destOrd="0" presId="urn:microsoft.com/office/officeart/2005/8/layout/vList6"/>
    <dgm:cxn modelId="{0282444C-9CB4-408F-82BF-AB6C9483B14D}" type="presParOf" srcId="{59FA225E-37C9-4378-867A-832EB39BDA89}" destId="{B4E47A53-4297-46E6-9213-268944A5CDED}" srcOrd="3" destOrd="0" presId="urn:microsoft.com/office/officeart/2005/8/layout/vList6"/>
    <dgm:cxn modelId="{6B32E338-4E59-4662-89C7-968E69FAA98C}" type="presParOf" srcId="{59FA225E-37C9-4378-867A-832EB39BDA89}" destId="{AAA3B88E-D2BF-4CDC-BACD-AC5D6880CC2D}" srcOrd="4" destOrd="0" presId="urn:microsoft.com/office/officeart/2005/8/layout/vList6"/>
    <dgm:cxn modelId="{F525A3DF-2160-4AE3-B56C-8B18C070409D}" type="presParOf" srcId="{AAA3B88E-D2BF-4CDC-BACD-AC5D6880CC2D}" destId="{F6CC1C03-4B4D-4395-999E-D1CD200330AF}" srcOrd="0" destOrd="0" presId="urn:microsoft.com/office/officeart/2005/8/layout/vList6"/>
    <dgm:cxn modelId="{D86A570A-CF4D-49BC-B257-CE4E2C9D98E8}" type="presParOf" srcId="{AAA3B88E-D2BF-4CDC-BACD-AC5D6880CC2D}" destId="{4A15CC42-3984-4B0E-9DDA-7198DB4A5D71}" srcOrd="1" destOrd="0" presId="urn:microsoft.com/office/officeart/2005/8/layout/vList6"/>
    <dgm:cxn modelId="{FB94B99C-2DFA-44E2-9CC5-D00996ABA269}" type="presParOf" srcId="{59FA225E-37C9-4378-867A-832EB39BDA89}" destId="{10E1D1E7-B680-4326-9B73-6BBF3861A2F5}" srcOrd="5" destOrd="0" presId="urn:microsoft.com/office/officeart/2005/8/layout/vList6"/>
    <dgm:cxn modelId="{0836B91D-92CA-4612-8105-506B0D87D848}" type="presParOf" srcId="{59FA225E-37C9-4378-867A-832EB39BDA89}" destId="{98C2DAB4-CE3C-4F66-9EEB-B7A50FE6783E}" srcOrd="6" destOrd="0" presId="urn:microsoft.com/office/officeart/2005/8/layout/vList6"/>
    <dgm:cxn modelId="{D87FDF5D-3F84-467C-A6DA-38204DA06A32}" type="presParOf" srcId="{98C2DAB4-CE3C-4F66-9EEB-B7A50FE6783E}" destId="{445BC28B-8BD6-4410-924B-23DCA2C77159}" srcOrd="0" destOrd="0" presId="urn:microsoft.com/office/officeart/2005/8/layout/vList6"/>
    <dgm:cxn modelId="{1ABC84FD-3932-4042-BB8D-B5C29A3F2A29}" type="presParOf" srcId="{98C2DAB4-CE3C-4F66-9EEB-B7A50FE6783E}" destId="{0FC892C3-4287-4993-9A66-AECFBD52BC85}"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D83184E-5F4F-48A8-B6EE-84D45CADA39B}" type="doc">
      <dgm:prSet loTypeId="urn:microsoft.com/office/officeart/2005/8/layout/hList2" loCatId="list" qsTypeId="urn:microsoft.com/office/officeart/2005/8/quickstyle/simple1" qsCatId="simple" csTypeId="urn:microsoft.com/office/officeart/2005/8/colors/accent4_1" csCatId="accent4" phldr="1"/>
      <dgm:spPr/>
      <dgm:t>
        <a:bodyPr/>
        <a:lstStyle/>
        <a:p>
          <a:endParaRPr lang="ru-RU"/>
        </a:p>
      </dgm:t>
    </dgm:pt>
    <dgm:pt modelId="{121F9392-56AA-4149-9679-0906D3EEA5C8}">
      <dgm:prSet phldrT="[Text]" custT="1"/>
      <dgm:spPr>
        <a:xfrm rot="16200000">
          <a:off x="-3058293" y="4608351"/>
          <a:ext cx="7010231" cy="716335"/>
        </a:xfrm>
        <a:prstGeom prst="rect">
          <a:avLst/>
        </a:prstGeom>
        <a:noFill/>
        <a:ln>
          <a:noFill/>
        </a:ln>
        <a:effectLst/>
      </dgm:spPr>
      <dgm:t>
        <a:bodyPr/>
        <a:lstStyle/>
        <a:p>
          <a:pPr>
            <a:buNone/>
          </a:pPr>
          <a:r>
            <a:rPr lang="en-US" sz="4800" b="1" dirty="0">
              <a:solidFill>
                <a:sysClr val="windowText" lastClr="000000">
                  <a:hueOff val="0"/>
                  <a:satOff val="0"/>
                  <a:lumOff val="0"/>
                  <a:alphaOff val="0"/>
                </a:sysClr>
              </a:solidFill>
              <a:latin typeface="Arial"/>
              <a:ea typeface="+mn-ea"/>
              <a:cs typeface="+mn-cs"/>
            </a:rPr>
            <a:t>E-writing</a:t>
          </a:r>
          <a:endParaRPr lang="ru-RU" sz="4800" b="1" dirty="0">
            <a:solidFill>
              <a:sysClr val="windowText" lastClr="000000">
                <a:hueOff val="0"/>
                <a:satOff val="0"/>
                <a:lumOff val="0"/>
                <a:alphaOff val="0"/>
              </a:sysClr>
            </a:solidFill>
            <a:latin typeface="Arial"/>
            <a:ea typeface="+mn-ea"/>
            <a:cs typeface="+mn-cs"/>
          </a:endParaRPr>
        </a:p>
      </dgm:t>
    </dgm:pt>
    <dgm:pt modelId="{ADEB3486-F0B2-42DC-811D-922D2702EECB}" type="parTrans" cxnId="{88E52E16-9EAA-47BE-BEB5-9A881315AE09}">
      <dgm:prSet/>
      <dgm:spPr/>
      <dgm:t>
        <a:bodyPr/>
        <a:lstStyle/>
        <a:p>
          <a:endParaRPr lang="ru-RU"/>
        </a:p>
      </dgm:t>
    </dgm:pt>
    <dgm:pt modelId="{A6E5E308-C2EA-4D7A-B156-B9D4937B0621}" type="sibTrans" cxnId="{88E52E16-9EAA-47BE-BEB5-9A881315AE09}">
      <dgm:prSet/>
      <dgm:spPr/>
      <dgm:t>
        <a:bodyPr/>
        <a:lstStyle/>
        <a:p>
          <a:endParaRPr lang="ru-RU"/>
        </a:p>
      </dgm:t>
    </dgm:pt>
    <dgm:pt modelId="{3E5C3969-8B67-49F4-B7CF-436D065F86E8}">
      <dgm:prSet phldrT="[Text]"/>
      <dgm:spPr>
        <a:xfrm rot="16200000">
          <a:off x="2140329" y="4608351"/>
          <a:ext cx="7010231" cy="716335"/>
        </a:xfrm>
        <a:prstGeom prst="rect">
          <a:avLst/>
        </a:prstGeom>
        <a:noFill/>
        <a:ln>
          <a:noFill/>
        </a:ln>
        <a:effectLst/>
      </dgm:spPr>
      <dgm:t>
        <a:bodyPr/>
        <a:lstStyle/>
        <a:p>
          <a:pPr>
            <a:buNone/>
          </a:pPr>
          <a:r>
            <a:rPr lang="en-US" b="1" dirty="0">
              <a:solidFill>
                <a:sysClr val="windowText" lastClr="000000">
                  <a:hueOff val="0"/>
                  <a:satOff val="0"/>
                  <a:lumOff val="0"/>
                  <a:alphaOff val="0"/>
                </a:sysClr>
              </a:solidFill>
              <a:latin typeface="Arial"/>
              <a:ea typeface="+mn-ea"/>
              <a:cs typeface="+mn-cs"/>
            </a:rPr>
            <a:t>E-telephoning</a:t>
          </a:r>
          <a:endParaRPr lang="ru-RU" b="1" dirty="0">
            <a:solidFill>
              <a:sysClr val="windowText" lastClr="000000">
                <a:hueOff val="0"/>
                <a:satOff val="0"/>
                <a:lumOff val="0"/>
                <a:alphaOff val="0"/>
              </a:sysClr>
            </a:solidFill>
            <a:latin typeface="Arial"/>
            <a:ea typeface="+mn-ea"/>
            <a:cs typeface="+mn-cs"/>
          </a:endParaRPr>
        </a:p>
      </dgm:t>
    </dgm:pt>
    <dgm:pt modelId="{EAE182AE-9254-42F7-9D36-9A0D51301668}" type="parTrans" cxnId="{9D7D8381-E3BE-4A93-98F7-9B4B251C4A26}">
      <dgm:prSet/>
      <dgm:spPr/>
      <dgm:t>
        <a:bodyPr/>
        <a:lstStyle/>
        <a:p>
          <a:endParaRPr lang="ru-RU"/>
        </a:p>
      </dgm:t>
    </dgm:pt>
    <dgm:pt modelId="{28D58323-25F8-4042-8BEB-3E9B31439837}" type="sibTrans" cxnId="{9D7D8381-E3BE-4A93-98F7-9B4B251C4A26}">
      <dgm:prSet/>
      <dgm:spPr/>
      <dgm:t>
        <a:bodyPr/>
        <a:lstStyle/>
        <a:p>
          <a:endParaRPr lang="ru-RU"/>
        </a:p>
      </dgm:t>
    </dgm:pt>
    <dgm:pt modelId="{D3385B30-CDF5-46CF-9674-89BABE9D8199}">
      <dgm:prSet phldrT="[Text]" custT="1"/>
      <dgm:spPr>
        <a:xfrm>
          <a:off x="6003612" y="1461403"/>
          <a:ext cx="3568110" cy="7010231"/>
        </a:xfrm>
        <a:prstGeom prst="rect">
          <a:avLst/>
        </a:prstGeom>
        <a:solidFill>
          <a:sysClr val="window" lastClr="FFFFFF">
            <a:hueOff val="0"/>
            <a:satOff val="0"/>
            <a:lumOff val="0"/>
            <a:alphaOff val="0"/>
          </a:sysClr>
        </a:solidFill>
        <a:ln w="38100" cap="flat" cmpd="sng" algn="ctr">
          <a:solidFill>
            <a:srgbClr val="9BBB59"/>
          </a:solidFill>
          <a:prstDash val="solid"/>
        </a:ln>
        <a:effectLst/>
      </dgm:spPr>
      <dgm:t>
        <a:bodyPr/>
        <a:lstStyle/>
        <a:p>
          <a:pPr>
            <a:buNone/>
          </a:pPr>
          <a:r>
            <a:rPr lang="ru-RU" sz="2000" b="1" dirty="0">
              <a:solidFill>
                <a:sysClr val="windowText" lastClr="000000">
                  <a:hueOff val="0"/>
                  <a:satOff val="0"/>
                  <a:lumOff val="0"/>
                  <a:alphaOff val="0"/>
                </a:sysClr>
              </a:solidFill>
              <a:latin typeface="Arial"/>
              <a:ea typeface="+mn-ea"/>
              <a:cs typeface="+mn-cs"/>
            </a:rPr>
            <a:t>Цели:</a:t>
          </a:r>
        </a:p>
      </dgm:t>
    </dgm:pt>
    <dgm:pt modelId="{721AEDB1-18A3-4FE6-A709-A26E4F4A4283}" type="parTrans" cxnId="{3F0A69F2-848F-418F-ACA1-F366D73E5A16}">
      <dgm:prSet/>
      <dgm:spPr/>
      <dgm:t>
        <a:bodyPr/>
        <a:lstStyle/>
        <a:p>
          <a:endParaRPr lang="ru-RU"/>
        </a:p>
      </dgm:t>
    </dgm:pt>
    <dgm:pt modelId="{C9D3F014-65E5-446B-98BE-BA3074B2D0A4}" type="sibTrans" cxnId="{3F0A69F2-848F-418F-ACA1-F366D73E5A16}">
      <dgm:prSet/>
      <dgm:spPr/>
      <dgm:t>
        <a:bodyPr/>
        <a:lstStyle/>
        <a:p>
          <a:endParaRPr lang="ru-RU"/>
        </a:p>
      </dgm:t>
    </dgm:pt>
    <dgm:pt modelId="{D3E48B3B-4C10-43EF-8A24-6D0417B0AE91}">
      <dgm:prSet phldrT="[Text]"/>
      <dgm:spPr>
        <a:xfrm rot="16200000">
          <a:off x="7338952" y="4608351"/>
          <a:ext cx="7010231" cy="716335"/>
        </a:xfrm>
        <a:prstGeom prst="rect">
          <a:avLst/>
        </a:prstGeom>
        <a:noFill/>
        <a:ln>
          <a:noFill/>
        </a:ln>
        <a:effectLst/>
      </dgm:spPr>
      <dgm:t>
        <a:bodyPr/>
        <a:lstStyle/>
        <a:p>
          <a:pPr>
            <a:buNone/>
          </a:pPr>
          <a:r>
            <a:rPr lang="en-US" b="1" dirty="0">
              <a:solidFill>
                <a:sysClr val="windowText" lastClr="000000">
                  <a:hueOff val="0"/>
                  <a:satOff val="0"/>
                  <a:lumOff val="0"/>
                  <a:alphaOff val="0"/>
                </a:sysClr>
              </a:solidFill>
              <a:latin typeface="Arial"/>
              <a:ea typeface="+mn-ea"/>
              <a:cs typeface="+mn-cs"/>
            </a:rPr>
            <a:t>E-presentation</a:t>
          </a:r>
          <a:endParaRPr lang="ru-RU" b="1" dirty="0">
            <a:solidFill>
              <a:sysClr val="windowText" lastClr="000000">
                <a:hueOff val="0"/>
                <a:satOff val="0"/>
                <a:lumOff val="0"/>
                <a:alphaOff val="0"/>
              </a:sysClr>
            </a:solidFill>
            <a:latin typeface="Arial"/>
            <a:ea typeface="+mn-ea"/>
            <a:cs typeface="+mn-cs"/>
          </a:endParaRPr>
        </a:p>
      </dgm:t>
    </dgm:pt>
    <dgm:pt modelId="{353F1A37-C3C0-4008-8D95-0404D130FED4}" type="parTrans" cxnId="{B75CB838-B138-4F42-A858-E456F44E786E}">
      <dgm:prSet/>
      <dgm:spPr/>
      <dgm:t>
        <a:bodyPr/>
        <a:lstStyle/>
        <a:p>
          <a:endParaRPr lang="ru-RU"/>
        </a:p>
      </dgm:t>
    </dgm:pt>
    <dgm:pt modelId="{894AF1A7-38B9-4E31-9792-613091D20EA1}" type="sibTrans" cxnId="{B75CB838-B138-4F42-A858-E456F44E786E}">
      <dgm:prSet/>
      <dgm:spPr/>
      <dgm:t>
        <a:bodyPr/>
        <a:lstStyle/>
        <a:p>
          <a:endParaRPr lang="ru-RU"/>
        </a:p>
      </dgm:t>
    </dgm:pt>
    <dgm:pt modelId="{E7B9BD23-C1FA-4FFB-B9E2-3FC842450DA9}">
      <dgm:prSet phldrT="[Text]" custT="1"/>
      <dgm:spPr>
        <a:xfrm>
          <a:off x="11202235" y="1461403"/>
          <a:ext cx="3568110" cy="7010231"/>
        </a:xfrm>
        <a:prstGeom prst="rect">
          <a:avLst/>
        </a:prstGeom>
        <a:solidFill>
          <a:sysClr val="window" lastClr="FFFFFF">
            <a:hueOff val="0"/>
            <a:satOff val="0"/>
            <a:lumOff val="0"/>
            <a:alphaOff val="0"/>
          </a:sysClr>
        </a:solidFill>
        <a:ln w="38100" cap="flat" cmpd="sng" algn="ctr">
          <a:solidFill>
            <a:srgbClr val="9BBB59"/>
          </a:solidFill>
          <a:prstDash val="solid"/>
        </a:ln>
        <a:effectLst/>
      </dgm:spPr>
      <dgm:t>
        <a:bodyPr/>
        <a:lstStyle/>
        <a:p>
          <a:pPr>
            <a:buFont typeface="Arial" panose="020B0604020202020204" pitchFamily="34" charset="0"/>
            <a:buChar char="•"/>
          </a:pPr>
          <a:r>
            <a:rPr lang="ru-RU" sz="2000" dirty="0">
              <a:solidFill>
                <a:sysClr val="windowText" lastClr="000000">
                  <a:hueOff val="0"/>
                  <a:satOff val="0"/>
                  <a:lumOff val="0"/>
                  <a:alphaOff val="0"/>
                </a:sysClr>
              </a:solidFill>
              <a:latin typeface="Arial"/>
              <a:ea typeface="+mn-ea"/>
              <a:cs typeface="+mn-cs"/>
            </a:rPr>
            <a:t>Структурировать презентацию</a:t>
          </a:r>
        </a:p>
      </dgm:t>
    </dgm:pt>
    <dgm:pt modelId="{9D595DB7-2A6F-4098-A6A2-182FAE0EB7E4}" type="parTrans" cxnId="{80A54B5C-24FC-4E66-AD3B-DCEF68AA46D9}">
      <dgm:prSet/>
      <dgm:spPr/>
      <dgm:t>
        <a:bodyPr/>
        <a:lstStyle/>
        <a:p>
          <a:endParaRPr lang="ru-RU"/>
        </a:p>
      </dgm:t>
    </dgm:pt>
    <dgm:pt modelId="{BB54F17A-C62D-4E8A-9461-714300BFC9FB}" type="sibTrans" cxnId="{80A54B5C-24FC-4E66-AD3B-DCEF68AA46D9}">
      <dgm:prSet/>
      <dgm:spPr/>
      <dgm:t>
        <a:bodyPr/>
        <a:lstStyle/>
        <a:p>
          <a:endParaRPr lang="ru-RU"/>
        </a:p>
      </dgm:t>
    </dgm:pt>
    <dgm:pt modelId="{F14A7231-3C8F-47E5-94AB-A260684C4480}">
      <dgm:prSet custT="1"/>
      <dgm:spPr>
        <a:xfrm>
          <a:off x="804990" y="1461403"/>
          <a:ext cx="3568110" cy="7010231"/>
        </a:xfrm>
        <a:prstGeom prst="rect">
          <a:avLst/>
        </a:prstGeom>
        <a:solidFill>
          <a:sysClr val="window" lastClr="FFFFFF">
            <a:hueOff val="0"/>
            <a:satOff val="0"/>
            <a:lumOff val="0"/>
            <a:alphaOff val="0"/>
          </a:sysClr>
        </a:solidFill>
        <a:ln w="38100" cap="flat" cmpd="sng" algn="ctr">
          <a:solidFill>
            <a:srgbClr val="9BBB59"/>
          </a:solidFill>
          <a:prstDash val="solid"/>
        </a:ln>
        <a:effectLst/>
      </dgm:spPr>
      <dgm:t>
        <a:bodyPr/>
        <a:lstStyle/>
        <a:p>
          <a:pPr>
            <a:buFont typeface="Arial" panose="020B0604020202020204" pitchFamily="34" charset="0"/>
            <a:buChar char="•"/>
          </a:pPr>
          <a:r>
            <a:rPr lang="ru-RU" sz="2000" dirty="0">
              <a:solidFill>
                <a:sysClr val="windowText" lastClr="000000">
                  <a:hueOff val="0"/>
                  <a:satOff val="0"/>
                  <a:lumOff val="0"/>
                  <a:alphaOff val="0"/>
                </a:sysClr>
              </a:solidFill>
              <a:latin typeface="Arial"/>
              <a:ea typeface="+mn-ea"/>
              <a:cs typeface="+mn-cs"/>
            </a:rPr>
            <a:t>Вести переписку используя эффективные фразы</a:t>
          </a:r>
        </a:p>
      </dgm:t>
    </dgm:pt>
    <dgm:pt modelId="{FFAD983D-4E99-41D3-BA2F-BB5A662B31CB}" type="parTrans" cxnId="{CEF6E6D2-8374-4A01-87DD-E60EB3B6882F}">
      <dgm:prSet/>
      <dgm:spPr/>
      <dgm:t>
        <a:bodyPr/>
        <a:lstStyle/>
        <a:p>
          <a:endParaRPr lang="ru-RU"/>
        </a:p>
      </dgm:t>
    </dgm:pt>
    <dgm:pt modelId="{4247396C-B505-407E-ACFB-53AC008F73F1}" type="sibTrans" cxnId="{CEF6E6D2-8374-4A01-87DD-E60EB3B6882F}">
      <dgm:prSet/>
      <dgm:spPr/>
      <dgm:t>
        <a:bodyPr/>
        <a:lstStyle/>
        <a:p>
          <a:endParaRPr lang="ru-RU"/>
        </a:p>
      </dgm:t>
    </dgm:pt>
    <dgm:pt modelId="{FC08C0C7-BA9E-44EB-B042-EC6C41710631}">
      <dgm:prSet custT="1"/>
      <dgm:spPr>
        <a:xfrm>
          <a:off x="804990" y="1461403"/>
          <a:ext cx="3568110" cy="7010231"/>
        </a:xfrm>
        <a:prstGeom prst="rect">
          <a:avLst/>
        </a:prstGeom>
        <a:solidFill>
          <a:sysClr val="window" lastClr="FFFFFF">
            <a:hueOff val="0"/>
            <a:satOff val="0"/>
            <a:lumOff val="0"/>
            <a:alphaOff val="0"/>
          </a:sysClr>
        </a:solidFill>
        <a:ln w="38100" cap="flat" cmpd="sng" algn="ctr">
          <a:solidFill>
            <a:srgbClr val="9BBB59"/>
          </a:solidFill>
          <a:prstDash val="solid"/>
        </a:ln>
        <a:effectLst/>
      </dgm:spPr>
      <dgm:t>
        <a:bodyPr/>
        <a:lstStyle/>
        <a:p>
          <a:pPr>
            <a:buFont typeface="Arial" panose="020B0604020202020204" pitchFamily="34" charset="0"/>
            <a:buChar char="•"/>
          </a:pPr>
          <a:r>
            <a:rPr lang="ru-RU" sz="2000" dirty="0">
              <a:solidFill>
                <a:sysClr val="windowText" lastClr="000000">
                  <a:hueOff val="0"/>
                  <a:satOff val="0"/>
                  <a:lumOff val="0"/>
                  <a:alphaOff val="0"/>
                </a:sysClr>
              </a:solidFill>
              <a:latin typeface="Arial"/>
              <a:ea typeface="+mn-ea"/>
              <a:cs typeface="+mn-cs"/>
            </a:rPr>
            <a:t>Писать письма в разных стилях (</a:t>
          </a:r>
          <a:r>
            <a:rPr lang="en-US" sz="2000" dirty="0">
              <a:solidFill>
                <a:sysClr val="windowText" lastClr="000000">
                  <a:hueOff val="0"/>
                  <a:satOff val="0"/>
                  <a:lumOff val="0"/>
                  <a:alphaOff val="0"/>
                </a:sysClr>
              </a:solidFill>
              <a:latin typeface="Arial"/>
              <a:ea typeface="+mn-ea"/>
              <a:cs typeface="+mn-cs"/>
            </a:rPr>
            <a:t>formal</a:t>
          </a:r>
          <a:r>
            <a:rPr lang="ru-RU" sz="2000" dirty="0">
              <a:solidFill>
                <a:sysClr val="windowText" lastClr="000000">
                  <a:hueOff val="0"/>
                  <a:satOff val="0"/>
                  <a:lumOff val="0"/>
                  <a:alphaOff val="0"/>
                </a:sysClr>
              </a:solidFill>
              <a:latin typeface="Arial"/>
              <a:ea typeface="+mn-ea"/>
              <a:cs typeface="+mn-cs"/>
            </a:rPr>
            <a:t>, </a:t>
          </a:r>
          <a:r>
            <a:rPr lang="en-US" sz="2000" dirty="0">
              <a:solidFill>
                <a:sysClr val="windowText" lastClr="000000">
                  <a:hueOff val="0"/>
                  <a:satOff val="0"/>
                  <a:lumOff val="0"/>
                  <a:alphaOff val="0"/>
                </a:sysClr>
              </a:solidFill>
              <a:latin typeface="Arial"/>
              <a:ea typeface="+mn-ea"/>
              <a:cs typeface="+mn-cs"/>
            </a:rPr>
            <a:t>semi</a:t>
          </a:r>
          <a:r>
            <a:rPr lang="ru-RU" sz="2000" dirty="0">
              <a:solidFill>
                <a:sysClr val="windowText" lastClr="000000">
                  <a:hueOff val="0"/>
                  <a:satOff val="0"/>
                  <a:lumOff val="0"/>
                  <a:alphaOff val="0"/>
                </a:sysClr>
              </a:solidFill>
              <a:latin typeface="Arial"/>
              <a:ea typeface="+mn-ea"/>
              <a:cs typeface="+mn-cs"/>
            </a:rPr>
            <a:t>-</a:t>
          </a:r>
          <a:r>
            <a:rPr lang="en-US" sz="2000" dirty="0">
              <a:solidFill>
                <a:sysClr val="windowText" lastClr="000000">
                  <a:hueOff val="0"/>
                  <a:satOff val="0"/>
                  <a:lumOff val="0"/>
                  <a:alphaOff val="0"/>
                </a:sysClr>
              </a:solidFill>
              <a:latin typeface="Arial"/>
              <a:ea typeface="+mn-ea"/>
              <a:cs typeface="+mn-cs"/>
            </a:rPr>
            <a:t>formal</a:t>
          </a:r>
          <a:r>
            <a:rPr lang="ru-RU" sz="2000" dirty="0">
              <a:solidFill>
                <a:sysClr val="windowText" lastClr="000000">
                  <a:hueOff val="0"/>
                  <a:satOff val="0"/>
                  <a:lumOff val="0"/>
                  <a:alphaOff val="0"/>
                </a:sysClr>
              </a:solidFill>
              <a:latin typeface="Arial"/>
              <a:ea typeface="+mn-ea"/>
              <a:cs typeface="+mn-cs"/>
            </a:rPr>
            <a:t>, </a:t>
          </a:r>
          <a:r>
            <a:rPr lang="en-US" sz="2000" dirty="0">
              <a:solidFill>
                <a:sysClr val="windowText" lastClr="000000">
                  <a:hueOff val="0"/>
                  <a:satOff val="0"/>
                  <a:lumOff val="0"/>
                  <a:alphaOff val="0"/>
                </a:sysClr>
              </a:solidFill>
              <a:latin typeface="Arial"/>
              <a:ea typeface="+mn-ea"/>
              <a:cs typeface="+mn-cs"/>
            </a:rPr>
            <a:t>informal)</a:t>
          </a:r>
          <a:endParaRPr lang="ru-RU" sz="2000" dirty="0">
            <a:solidFill>
              <a:sysClr val="windowText" lastClr="000000">
                <a:hueOff val="0"/>
                <a:satOff val="0"/>
                <a:lumOff val="0"/>
                <a:alphaOff val="0"/>
              </a:sysClr>
            </a:solidFill>
            <a:latin typeface="Arial"/>
            <a:ea typeface="+mn-ea"/>
            <a:cs typeface="+mn-cs"/>
          </a:endParaRPr>
        </a:p>
      </dgm:t>
    </dgm:pt>
    <dgm:pt modelId="{FBAEC406-CA0E-41C0-8C1C-D01860D52561}" type="parTrans" cxnId="{FA28E697-4698-4818-B6E2-8BB8A13A5B07}">
      <dgm:prSet/>
      <dgm:spPr/>
      <dgm:t>
        <a:bodyPr/>
        <a:lstStyle/>
        <a:p>
          <a:endParaRPr lang="ru-RU"/>
        </a:p>
      </dgm:t>
    </dgm:pt>
    <dgm:pt modelId="{291CBEAC-9996-411C-BD17-07FF1339D8DB}" type="sibTrans" cxnId="{FA28E697-4698-4818-B6E2-8BB8A13A5B07}">
      <dgm:prSet/>
      <dgm:spPr/>
      <dgm:t>
        <a:bodyPr/>
        <a:lstStyle/>
        <a:p>
          <a:endParaRPr lang="ru-RU"/>
        </a:p>
      </dgm:t>
    </dgm:pt>
    <dgm:pt modelId="{408A57DD-62BD-417E-9F24-813BC38BF634}">
      <dgm:prSet custT="1"/>
      <dgm:spPr>
        <a:xfrm>
          <a:off x="804990" y="1461403"/>
          <a:ext cx="3568110" cy="7010231"/>
        </a:xfrm>
        <a:prstGeom prst="rect">
          <a:avLst/>
        </a:prstGeom>
        <a:solidFill>
          <a:sysClr val="window" lastClr="FFFFFF">
            <a:hueOff val="0"/>
            <a:satOff val="0"/>
            <a:lumOff val="0"/>
            <a:alphaOff val="0"/>
          </a:sysClr>
        </a:solidFill>
        <a:ln w="38100" cap="flat" cmpd="sng" algn="ctr">
          <a:solidFill>
            <a:srgbClr val="9BBB59"/>
          </a:solidFill>
          <a:prstDash val="solid"/>
        </a:ln>
        <a:effectLst/>
      </dgm:spPr>
      <dgm:t>
        <a:bodyPr/>
        <a:lstStyle/>
        <a:p>
          <a:pPr>
            <a:buFont typeface="Arial" panose="020B0604020202020204" pitchFamily="34" charset="0"/>
            <a:buChar char="•"/>
          </a:pPr>
          <a:r>
            <a:rPr lang="ru-RU" sz="2000" dirty="0">
              <a:solidFill>
                <a:sysClr val="windowText" lastClr="000000">
                  <a:hueOff val="0"/>
                  <a:satOff val="0"/>
                  <a:lumOff val="0"/>
                  <a:alphaOff val="0"/>
                </a:sysClr>
              </a:solidFill>
              <a:latin typeface="Arial"/>
              <a:ea typeface="+mn-ea"/>
              <a:cs typeface="+mn-cs"/>
            </a:rPr>
            <a:t>Избегать</a:t>
          </a:r>
          <a:r>
            <a:rPr lang="en-US" sz="2000" dirty="0">
              <a:solidFill>
                <a:sysClr val="windowText" lastClr="000000">
                  <a:hueOff val="0"/>
                  <a:satOff val="0"/>
                  <a:lumOff val="0"/>
                  <a:alphaOff val="0"/>
                </a:sysClr>
              </a:solidFill>
              <a:latin typeface="Arial"/>
              <a:ea typeface="+mn-ea"/>
              <a:cs typeface="+mn-cs"/>
            </a:rPr>
            <a:t> </a:t>
          </a:r>
          <a:r>
            <a:rPr lang="ru-RU" sz="2000" dirty="0">
              <a:solidFill>
                <a:sysClr val="windowText" lastClr="000000">
                  <a:hueOff val="0"/>
                  <a:satOff val="0"/>
                  <a:lumOff val="0"/>
                  <a:alphaOff val="0"/>
                </a:sysClr>
              </a:solidFill>
              <a:latin typeface="Arial"/>
              <a:ea typeface="+mn-ea"/>
              <a:cs typeface="+mn-cs"/>
            </a:rPr>
            <a:t>частых ошибок</a:t>
          </a:r>
        </a:p>
      </dgm:t>
    </dgm:pt>
    <dgm:pt modelId="{87830DD1-9C50-4153-8E6D-36BF5E49AFB1}" type="parTrans" cxnId="{49C65929-F81F-406F-9CA4-4F7B7E3EB544}">
      <dgm:prSet/>
      <dgm:spPr/>
      <dgm:t>
        <a:bodyPr/>
        <a:lstStyle/>
        <a:p>
          <a:endParaRPr lang="ru-RU"/>
        </a:p>
      </dgm:t>
    </dgm:pt>
    <dgm:pt modelId="{568EAC1E-3857-470B-9280-734B806B463E}" type="sibTrans" cxnId="{49C65929-F81F-406F-9CA4-4F7B7E3EB544}">
      <dgm:prSet/>
      <dgm:spPr/>
      <dgm:t>
        <a:bodyPr/>
        <a:lstStyle/>
        <a:p>
          <a:endParaRPr lang="ru-RU"/>
        </a:p>
      </dgm:t>
    </dgm:pt>
    <dgm:pt modelId="{FFC454E3-6D03-4B02-A17D-0C97BA13D34E}">
      <dgm:prSet phldrT="[Text]" custT="1"/>
      <dgm:spPr>
        <a:xfrm>
          <a:off x="804990" y="1461403"/>
          <a:ext cx="3568110" cy="7010231"/>
        </a:xfrm>
        <a:prstGeom prst="rect">
          <a:avLst/>
        </a:prstGeom>
        <a:solidFill>
          <a:sysClr val="window" lastClr="FFFFFF">
            <a:hueOff val="0"/>
            <a:satOff val="0"/>
            <a:lumOff val="0"/>
            <a:alphaOff val="0"/>
          </a:sysClr>
        </a:solidFill>
        <a:ln w="38100" cap="flat" cmpd="sng" algn="ctr">
          <a:solidFill>
            <a:srgbClr val="9BBB59"/>
          </a:solidFill>
          <a:prstDash val="solid"/>
        </a:ln>
        <a:effectLst/>
      </dgm:spPr>
      <dgm:t>
        <a:bodyPr/>
        <a:lstStyle/>
        <a:p>
          <a:pPr>
            <a:buFont typeface="Symbol" panose="05050102010706020507" pitchFamily="18" charset="2"/>
            <a:buNone/>
          </a:pPr>
          <a:r>
            <a:rPr lang="ru-RU" sz="2000" b="1" dirty="0">
              <a:solidFill>
                <a:sysClr val="windowText" lastClr="000000">
                  <a:hueOff val="0"/>
                  <a:satOff val="0"/>
                  <a:lumOff val="0"/>
                  <a:alphaOff val="0"/>
                </a:sysClr>
              </a:solidFill>
              <a:latin typeface="Arial"/>
              <a:ea typeface="+mn-ea"/>
              <a:cs typeface="+mn-cs"/>
            </a:rPr>
            <a:t>Цели</a:t>
          </a:r>
          <a:r>
            <a:rPr lang="ru-RU" sz="2000" dirty="0">
              <a:solidFill>
                <a:sysClr val="windowText" lastClr="000000">
                  <a:hueOff val="0"/>
                  <a:satOff val="0"/>
                  <a:lumOff val="0"/>
                  <a:alphaOff val="0"/>
                </a:sysClr>
              </a:solidFill>
              <a:latin typeface="Arial"/>
              <a:ea typeface="+mn-ea"/>
              <a:cs typeface="+mn-cs"/>
            </a:rPr>
            <a:t>:</a:t>
          </a:r>
        </a:p>
      </dgm:t>
    </dgm:pt>
    <dgm:pt modelId="{62693399-AAED-4405-BF87-4AB9D3F8A7E6}" type="parTrans" cxnId="{57C391F4-D4A4-4E59-9243-52EBA85408FD}">
      <dgm:prSet/>
      <dgm:spPr/>
      <dgm:t>
        <a:bodyPr/>
        <a:lstStyle/>
        <a:p>
          <a:endParaRPr lang="ru-RU"/>
        </a:p>
      </dgm:t>
    </dgm:pt>
    <dgm:pt modelId="{56962032-4EAE-4105-B59B-BA29BADB6527}" type="sibTrans" cxnId="{57C391F4-D4A4-4E59-9243-52EBA85408FD}">
      <dgm:prSet/>
      <dgm:spPr/>
      <dgm:t>
        <a:bodyPr/>
        <a:lstStyle/>
        <a:p>
          <a:endParaRPr lang="ru-RU"/>
        </a:p>
      </dgm:t>
    </dgm:pt>
    <dgm:pt modelId="{89F981C4-4C55-4B74-AEA5-6661EBF84DD3}">
      <dgm:prSet phldrT="[Text]" custT="1"/>
      <dgm:spPr>
        <a:xfrm>
          <a:off x="6003612" y="1461403"/>
          <a:ext cx="3568110" cy="7010231"/>
        </a:xfrm>
        <a:prstGeom prst="rect">
          <a:avLst/>
        </a:prstGeom>
        <a:solidFill>
          <a:sysClr val="window" lastClr="FFFFFF">
            <a:hueOff val="0"/>
            <a:satOff val="0"/>
            <a:lumOff val="0"/>
            <a:alphaOff val="0"/>
          </a:sysClr>
        </a:solidFill>
        <a:ln w="38100" cap="flat" cmpd="sng" algn="ctr">
          <a:solidFill>
            <a:srgbClr val="9BBB59"/>
          </a:solidFill>
          <a:prstDash val="solid"/>
        </a:ln>
        <a:effectLst/>
      </dgm:spPr>
      <dgm:t>
        <a:bodyPr/>
        <a:lstStyle/>
        <a:p>
          <a:pPr>
            <a:buChar char="•"/>
          </a:pPr>
          <a:r>
            <a:rPr lang="ru-RU" sz="2000" dirty="0">
              <a:solidFill>
                <a:sysClr val="windowText" lastClr="000000">
                  <a:hueOff val="0"/>
                  <a:satOff val="0"/>
                  <a:lumOff val="0"/>
                  <a:alphaOff val="0"/>
                </a:sysClr>
              </a:solidFill>
              <a:latin typeface="Arial"/>
              <a:ea typeface="+mn-ea"/>
              <a:cs typeface="+mn-cs"/>
            </a:rPr>
            <a:t>грамотно структурировать разговор</a:t>
          </a:r>
          <a:endParaRPr lang="ru-RU" sz="2000" b="1" dirty="0">
            <a:solidFill>
              <a:sysClr val="windowText" lastClr="000000">
                <a:hueOff val="0"/>
                <a:satOff val="0"/>
                <a:lumOff val="0"/>
                <a:alphaOff val="0"/>
              </a:sysClr>
            </a:solidFill>
            <a:latin typeface="Arial"/>
            <a:ea typeface="+mn-ea"/>
            <a:cs typeface="+mn-cs"/>
          </a:endParaRPr>
        </a:p>
      </dgm:t>
    </dgm:pt>
    <dgm:pt modelId="{D497C87E-9F8B-42CF-8E5A-0DFF3D00C0D6}" type="parTrans" cxnId="{3B2B81E0-CB80-45A4-A93F-2AB2E69051C1}">
      <dgm:prSet/>
      <dgm:spPr/>
      <dgm:t>
        <a:bodyPr/>
        <a:lstStyle/>
        <a:p>
          <a:endParaRPr lang="ru-RU"/>
        </a:p>
      </dgm:t>
    </dgm:pt>
    <dgm:pt modelId="{FA161423-8D49-40E6-A494-B8999055BA0E}" type="sibTrans" cxnId="{3B2B81E0-CB80-45A4-A93F-2AB2E69051C1}">
      <dgm:prSet/>
      <dgm:spPr/>
      <dgm:t>
        <a:bodyPr/>
        <a:lstStyle/>
        <a:p>
          <a:endParaRPr lang="ru-RU"/>
        </a:p>
      </dgm:t>
    </dgm:pt>
    <dgm:pt modelId="{5CA822C0-28D8-4F72-AD67-BA137217C1B2}">
      <dgm:prSet phldrT="[Text]" custT="1"/>
      <dgm:spPr>
        <a:xfrm>
          <a:off x="6003612" y="1461403"/>
          <a:ext cx="3568110" cy="7010231"/>
        </a:xfrm>
        <a:prstGeom prst="rect">
          <a:avLst/>
        </a:prstGeom>
        <a:solidFill>
          <a:sysClr val="window" lastClr="FFFFFF">
            <a:hueOff val="0"/>
            <a:satOff val="0"/>
            <a:lumOff val="0"/>
            <a:alphaOff val="0"/>
          </a:sysClr>
        </a:solidFill>
        <a:ln w="38100" cap="flat" cmpd="sng" algn="ctr">
          <a:solidFill>
            <a:srgbClr val="9BBB59"/>
          </a:solidFill>
          <a:prstDash val="solid"/>
        </a:ln>
        <a:effectLst/>
      </dgm:spPr>
      <dgm:t>
        <a:bodyPr/>
        <a:lstStyle/>
        <a:p>
          <a:pPr>
            <a:buChar char="•"/>
          </a:pPr>
          <a:r>
            <a:rPr lang="ru-RU" sz="2000" dirty="0">
              <a:solidFill>
                <a:sysClr val="windowText" lastClr="000000">
                  <a:hueOff val="0"/>
                  <a:satOff val="0"/>
                  <a:lumOff val="0"/>
                  <a:alphaOff val="0"/>
                </a:sysClr>
              </a:solidFill>
              <a:latin typeface="Arial"/>
              <a:ea typeface="+mn-ea"/>
              <a:cs typeface="+mn-cs"/>
            </a:rPr>
            <a:t>справляться с техническими и коммуникативными проблемами во время звонка</a:t>
          </a:r>
          <a:endParaRPr lang="ru-RU" sz="2000" b="1" dirty="0">
            <a:solidFill>
              <a:sysClr val="windowText" lastClr="000000">
                <a:hueOff val="0"/>
                <a:satOff val="0"/>
                <a:lumOff val="0"/>
                <a:alphaOff val="0"/>
              </a:sysClr>
            </a:solidFill>
            <a:latin typeface="Arial"/>
            <a:ea typeface="+mn-ea"/>
            <a:cs typeface="+mn-cs"/>
          </a:endParaRPr>
        </a:p>
      </dgm:t>
    </dgm:pt>
    <dgm:pt modelId="{72A8F3BC-B20A-4C83-8EE0-B848485D73CE}" type="parTrans" cxnId="{F934A6FC-934B-4108-9660-C468A5489ACB}">
      <dgm:prSet/>
      <dgm:spPr/>
      <dgm:t>
        <a:bodyPr/>
        <a:lstStyle/>
        <a:p>
          <a:endParaRPr lang="ru-RU"/>
        </a:p>
      </dgm:t>
    </dgm:pt>
    <dgm:pt modelId="{2FD96DD2-3FE9-4727-B2E4-0AD33A3C10AB}" type="sibTrans" cxnId="{F934A6FC-934B-4108-9660-C468A5489ACB}">
      <dgm:prSet/>
      <dgm:spPr/>
      <dgm:t>
        <a:bodyPr/>
        <a:lstStyle/>
        <a:p>
          <a:endParaRPr lang="ru-RU"/>
        </a:p>
      </dgm:t>
    </dgm:pt>
    <dgm:pt modelId="{0BC46ED8-17B2-41F1-AACF-27E137CD0331}">
      <dgm:prSet phldrT="[Text]" custT="1"/>
      <dgm:spPr>
        <a:xfrm>
          <a:off x="6003612" y="1461403"/>
          <a:ext cx="3568110" cy="7010231"/>
        </a:xfrm>
        <a:prstGeom prst="rect">
          <a:avLst/>
        </a:prstGeom>
        <a:solidFill>
          <a:sysClr val="window" lastClr="FFFFFF">
            <a:hueOff val="0"/>
            <a:satOff val="0"/>
            <a:lumOff val="0"/>
            <a:alphaOff val="0"/>
          </a:sysClr>
        </a:solidFill>
        <a:ln w="38100" cap="flat" cmpd="sng" algn="ctr">
          <a:solidFill>
            <a:srgbClr val="9BBB59"/>
          </a:solidFill>
          <a:prstDash val="solid"/>
        </a:ln>
        <a:effectLst/>
      </dgm:spPr>
      <dgm:t>
        <a:bodyPr/>
        <a:lstStyle/>
        <a:p>
          <a:pPr>
            <a:buChar char="•"/>
          </a:pPr>
          <a:r>
            <a:rPr lang="ru-RU" sz="2000" dirty="0">
              <a:solidFill>
                <a:sysClr val="windowText" lastClr="000000">
                  <a:hueOff val="0"/>
                  <a:satOff val="0"/>
                  <a:lumOff val="0"/>
                  <a:alphaOff val="0"/>
                </a:sysClr>
              </a:solidFill>
              <a:latin typeface="Arial"/>
              <a:ea typeface="+mn-ea"/>
              <a:cs typeface="+mn-cs"/>
            </a:rPr>
            <a:t>управлять беседой с помощью техник активного слушания</a:t>
          </a:r>
          <a:endParaRPr lang="ru-RU" sz="2000" b="1" dirty="0">
            <a:solidFill>
              <a:sysClr val="windowText" lastClr="000000">
                <a:hueOff val="0"/>
                <a:satOff val="0"/>
                <a:lumOff val="0"/>
                <a:alphaOff val="0"/>
              </a:sysClr>
            </a:solidFill>
            <a:latin typeface="Arial"/>
            <a:ea typeface="+mn-ea"/>
            <a:cs typeface="+mn-cs"/>
          </a:endParaRPr>
        </a:p>
      </dgm:t>
    </dgm:pt>
    <dgm:pt modelId="{204E0C41-2BEF-4167-8B0D-F54EB9EEFB2C}" type="parTrans" cxnId="{E11AE7A1-9C46-4F80-A5D6-5ED12D1BDAD6}">
      <dgm:prSet/>
      <dgm:spPr/>
      <dgm:t>
        <a:bodyPr/>
        <a:lstStyle/>
        <a:p>
          <a:endParaRPr lang="ru-RU"/>
        </a:p>
      </dgm:t>
    </dgm:pt>
    <dgm:pt modelId="{496279B0-030C-4CDF-B517-C616EE872D32}" type="sibTrans" cxnId="{E11AE7A1-9C46-4F80-A5D6-5ED12D1BDAD6}">
      <dgm:prSet/>
      <dgm:spPr/>
      <dgm:t>
        <a:bodyPr/>
        <a:lstStyle/>
        <a:p>
          <a:endParaRPr lang="ru-RU"/>
        </a:p>
      </dgm:t>
    </dgm:pt>
    <dgm:pt modelId="{FE843AD3-7A1C-4CA1-967F-357A585EBD77}">
      <dgm:prSet phldrT="[Text]" custT="1"/>
      <dgm:spPr>
        <a:xfrm>
          <a:off x="6003612" y="1461403"/>
          <a:ext cx="3568110" cy="7010231"/>
        </a:xfrm>
        <a:prstGeom prst="rect">
          <a:avLst/>
        </a:prstGeom>
        <a:solidFill>
          <a:sysClr val="window" lastClr="FFFFFF">
            <a:hueOff val="0"/>
            <a:satOff val="0"/>
            <a:lumOff val="0"/>
            <a:alphaOff val="0"/>
          </a:sysClr>
        </a:solidFill>
        <a:ln w="38100" cap="flat" cmpd="sng" algn="ctr">
          <a:solidFill>
            <a:srgbClr val="9BBB59"/>
          </a:solidFill>
          <a:prstDash val="solid"/>
        </a:ln>
        <a:effectLst/>
      </dgm:spPr>
      <dgm:t>
        <a:bodyPr/>
        <a:lstStyle/>
        <a:p>
          <a:pPr>
            <a:buChar char="•"/>
          </a:pPr>
          <a:r>
            <a:rPr lang="ru-RU" sz="2000" dirty="0">
              <a:solidFill>
                <a:sysClr val="windowText" lastClr="000000">
                  <a:hueOff val="0"/>
                  <a:satOff val="0"/>
                  <a:lumOff val="0"/>
                  <a:alphaOff val="0"/>
                </a:sysClr>
              </a:solidFill>
              <a:latin typeface="Arial"/>
              <a:ea typeface="+mn-ea"/>
              <a:cs typeface="+mn-cs"/>
            </a:rPr>
            <a:t>успешнее обращаться со сложными клиентами</a:t>
          </a:r>
          <a:endParaRPr lang="ru-RU" sz="2000" b="1" dirty="0">
            <a:solidFill>
              <a:sysClr val="windowText" lastClr="000000">
                <a:hueOff val="0"/>
                <a:satOff val="0"/>
                <a:lumOff val="0"/>
                <a:alphaOff val="0"/>
              </a:sysClr>
            </a:solidFill>
            <a:latin typeface="Arial"/>
            <a:ea typeface="+mn-ea"/>
            <a:cs typeface="+mn-cs"/>
          </a:endParaRPr>
        </a:p>
      </dgm:t>
    </dgm:pt>
    <dgm:pt modelId="{E3854A54-BC90-40FC-8688-5B2EC0D9A1BE}" type="parTrans" cxnId="{67B50C69-8254-4488-9678-08D454413671}">
      <dgm:prSet/>
      <dgm:spPr/>
      <dgm:t>
        <a:bodyPr/>
        <a:lstStyle/>
        <a:p>
          <a:endParaRPr lang="ru-RU"/>
        </a:p>
      </dgm:t>
    </dgm:pt>
    <dgm:pt modelId="{29825EE6-E17E-473B-8953-AA532B8800A8}" type="sibTrans" cxnId="{67B50C69-8254-4488-9678-08D454413671}">
      <dgm:prSet/>
      <dgm:spPr/>
      <dgm:t>
        <a:bodyPr/>
        <a:lstStyle/>
        <a:p>
          <a:endParaRPr lang="ru-RU"/>
        </a:p>
      </dgm:t>
    </dgm:pt>
    <dgm:pt modelId="{A411B126-63AA-474F-86D7-40F355886AAF}">
      <dgm:prSet phldrT="[Text]" custT="1"/>
      <dgm:spPr>
        <a:xfrm>
          <a:off x="804990" y="1461403"/>
          <a:ext cx="3568110" cy="7010231"/>
        </a:xfrm>
        <a:prstGeom prst="rect">
          <a:avLst/>
        </a:prstGeom>
        <a:solidFill>
          <a:sysClr val="window" lastClr="FFFFFF">
            <a:hueOff val="0"/>
            <a:satOff val="0"/>
            <a:lumOff val="0"/>
            <a:alphaOff val="0"/>
          </a:sysClr>
        </a:solidFill>
        <a:ln w="38100" cap="flat" cmpd="sng" algn="ctr">
          <a:solidFill>
            <a:srgbClr val="9BBB59"/>
          </a:solidFill>
          <a:prstDash val="solid"/>
        </a:ln>
        <a:effectLst/>
      </dgm:spPr>
      <dgm:t>
        <a:bodyPr/>
        <a:lstStyle/>
        <a:p>
          <a:pPr>
            <a:buFont typeface="Arial" panose="020B0604020202020204" pitchFamily="34" charset="0"/>
            <a:buChar char="•"/>
          </a:pPr>
          <a:r>
            <a:rPr lang="ru-RU" sz="2000" dirty="0">
              <a:solidFill>
                <a:sysClr val="windowText" lastClr="000000">
                  <a:hueOff val="0"/>
                  <a:satOff val="0"/>
                  <a:lumOff val="0"/>
                  <a:alphaOff val="0"/>
                </a:sysClr>
              </a:solidFill>
              <a:latin typeface="Arial"/>
              <a:ea typeface="+mn-ea"/>
              <a:cs typeface="+mn-cs"/>
            </a:rPr>
            <a:t>Структурировать письмо</a:t>
          </a:r>
        </a:p>
      </dgm:t>
    </dgm:pt>
    <dgm:pt modelId="{7AF5DD5B-3E17-4BC2-909E-4DF7ED73A407}" type="parTrans" cxnId="{F0A1FA09-2A5E-4C44-9BC2-B357941CD8B1}">
      <dgm:prSet/>
      <dgm:spPr/>
      <dgm:t>
        <a:bodyPr/>
        <a:lstStyle/>
        <a:p>
          <a:endParaRPr lang="ru-RU"/>
        </a:p>
      </dgm:t>
    </dgm:pt>
    <dgm:pt modelId="{3F18795A-EA13-48B8-B55C-7F625469B31F}" type="sibTrans" cxnId="{F0A1FA09-2A5E-4C44-9BC2-B357941CD8B1}">
      <dgm:prSet/>
      <dgm:spPr/>
      <dgm:t>
        <a:bodyPr/>
        <a:lstStyle/>
        <a:p>
          <a:endParaRPr lang="ru-RU"/>
        </a:p>
      </dgm:t>
    </dgm:pt>
    <dgm:pt modelId="{9F63F9A2-F5BC-467E-97F3-E18991F6194F}">
      <dgm:prSet custT="1"/>
      <dgm:spPr>
        <a:xfrm>
          <a:off x="11202235" y="1461403"/>
          <a:ext cx="3568110" cy="7010231"/>
        </a:xfrm>
        <a:prstGeom prst="rect">
          <a:avLst/>
        </a:prstGeom>
        <a:solidFill>
          <a:sysClr val="window" lastClr="FFFFFF">
            <a:hueOff val="0"/>
            <a:satOff val="0"/>
            <a:lumOff val="0"/>
            <a:alphaOff val="0"/>
          </a:sysClr>
        </a:solidFill>
        <a:ln w="38100" cap="flat" cmpd="sng" algn="ctr">
          <a:solidFill>
            <a:srgbClr val="9BBB59"/>
          </a:solidFill>
          <a:prstDash val="solid"/>
        </a:ln>
        <a:effectLst/>
      </dgm:spPr>
      <dgm:t>
        <a:bodyPr/>
        <a:lstStyle/>
        <a:p>
          <a:pPr>
            <a:buFont typeface="Arial" panose="020B0604020202020204" pitchFamily="34" charset="0"/>
            <a:buChar char="•"/>
          </a:pPr>
          <a:r>
            <a:rPr lang="ru-RU" sz="2000" dirty="0">
              <a:solidFill>
                <a:sysClr val="windowText" lastClr="000000">
                  <a:hueOff val="0"/>
                  <a:satOff val="0"/>
                  <a:lumOff val="0"/>
                  <a:alphaOff val="0"/>
                </a:sysClr>
              </a:solidFill>
              <a:latin typeface="Arial"/>
              <a:ea typeface="+mn-ea"/>
              <a:cs typeface="+mn-cs"/>
            </a:rPr>
            <a:t>Вести презентацию используя эффективные фразы</a:t>
          </a:r>
        </a:p>
      </dgm:t>
    </dgm:pt>
    <dgm:pt modelId="{EFA1471F-3C8B-4173-8572-567222FF4262}" type="parTrans" cxnId="{2FBA33D1-8C98-4617-9BAD-428944CA7E8E}">
      <dgm:prSet/>
      <dgm:spPr/>
      <dgm:t>
        <a:bodyPr/>
        <a:lstStyle/>
        <a:p>
          <a:endParaRPr lang="ru-RU"/>
        </a:p>
      </dgm:t>
    </dgm:pt>
    <dgm:pt modelId="{B5BCF820-B8B9-4E15-BEC1-1A6BEC423996}" type="sibTrans" cxnId="{2FBA33D1-8C98-4617-9BAD-428944CA7E8E}">
      <dgm:prSet/>
      <dgm:spPr/>
      <dgm:t>
        <a:bodyPr/>
        <a:lstStyle/>
        <a:p>
          <a:endParaRPr lang="ru-RU"/>
        </a:p>
      </dgm:t>
    </dgm:pt>
    <dgm:pt modelId="{C6FC8BC7-5417-4FB7-9E18-209A9F16990E}">
      <dgm:prSet custT="1"/>
      <dgm:spPr>
        <a:xfrm>
          <a:off x="11202235" y="1461403"/>
          <a:ext cx="3568110" cy="7010231"/>
        </a:xfrm>
        <a:prstGeom prst="rect">
          <a:avLst/>
        </a:prstGeom>
        <a:solidFill>
          <a:sysClr val="window" lastClr="FFFFFF">
            <a:hueOff val="0"/>
            <a:satOff val="0"/>
            <a:lumOff val="0"/>
            <a:alphaOff val="0"/>
          </a:sysClr>
        </a:solidFill>
        <a:ln w="38100" cap="flat" cmpd="sng" algn="ctr">
          <a:solidFill>
            <a:srgbClr val="9BBB59"/>
          </a:solidFill>
          <a:prstDash val="solid"/>
        </a:ln>
        <a:effectLst/>
      </dgm:spPr>
      <dgm:t>
        <a:bodyPr/>
        <a:lstStyle/>
        <a:p>
          <a:pPr>
            <a:buFont typeface="Arial" panose="020B0604020202020204" pitchFamily="34" charset="0"/>
            <a:buChar char="•"/>
          </a:pPr>
          <a:r>
            <a:rPr lang="ru-RU" sz="2000" dirty="0">
              <a:solidFill>
                <a:sysClr val="windowText" lastClr="000000">
                  <a:hueOff val="0"/>
                  <a:satOff val="0"/>
                  <a:lumOff val="0"/>
                  <a:alphaOff val="0"/>
                </a:sysClr>
              </a:solidFill>
              <a:latin typeface="Arial"/>
              <a:ea typeface="+mn-ea"/>
              <a:cs typeface="+mn-cs"/>
            </a:rPr>
            <a:t>Обращаться со слайдом и графиком</a:t>
          </a:r>
        </a:p>
      </dgm:t>
    </dgm:pt>
    <dgm:pt modelId="{A04DBEF0-250B-495F-83CC-8F62D9EBD4F2}" type="parTrans" cxnId="{0942F95E-D13E-419B-8F22-62CDC04526B1}">
      <dgm:prSet/>
      <dgm:spPr/>
      <dgm:t>
        <a:bodyPr/>
        <a:lstStyle/>
        <a:p>
          <a:endParaRPr lang="ru-RU"/>
        </a:p>
      </dgm:t>
    </dgm:pt>
    <dgm:pt modelId="{A14C15D5-A3FB-4BCA-BA9C-6ABE56EE0A0C}" type="sibTrans" cxnId="{0942F95E-D13E-419B-8F22-62CDC04526B1}">
      <dgm:prSet/>
      <dgm:spPr/>
      <dgm:t>
        <a:bodyPr/>
        <a:lstStyle/>
        <a:p>
          <a:endParaRPr lang="ru-RU"/>
        </a:p>
      </dgm:t>
    </dgm:pt>
    <dgm:pt modelId="{7FAE8B79-CD46-4656-BDD2-D3EA8C6E182E}">
      <dgm:prSet custT="1"/>
      <dgm:spPr>
        <a:xfrm>
          <a:off x="11202235" y="1461403"/>
          <a:ext cx="3568110" cy="7010231"/>
        </a:xfrm>
        <a:prstGeom prst="rect">
          <a:avLst/>
        </a:prstGeom>
        <a:solidFill>
          <a:sysClr val="window" lastClr="FFFFFF">
            <a:hueOff val="0"/>
            <a:satOff val="0"/>
            <a:lumOff val="0"/>
            <a:alphaOff val="0"/>
          </a:sysClr>
        </a:solidFill>
        <a:ln w="38100" cap="flat" cmpd="sng" algn="ctr">
          <a:solidFill>
            <a:srgbClr val="9BBB59"/>
          </a:solidFill>
          <a:prstDash val="solid"/>
        </a:ln>
        <a:effectLst/>
      </dgm:spPr>
      <dgm:t>
        <a:bodyPr/>
        <a:lstStyle/>
        <a:p>
          <a:pPr>
            <a:buFont typeface="Arial" panose="020B0604020202020204" pitchFamily="34" charset="0"/>
            <a:buChar char="•"/>
          </a:pPr>
          <a:r>
            <a:rPr lang="ru-RU" sz="2000" dirty="0">
              <a:solidFill>
                <a:sysClr val="windowText" lastClr="000000">
                  <a:hueOff val="0"/>
                  <a:satOff val="0"/>
                  <a:lumOff val="0"/>
                  <a:alphaOff val="0"/>
                </a:sysClr>
              </a:solidFill>
              <a:latin typeface="Arial"/>
              <a:ea typeface="+mn-ea"/>
              <a:cs typeface="+mn-cs"/>
            </a:rPr>
            <a:t>Лучше управлять голосом в рамках презентации</a:t>
          </a:r>
        </a:p>
      </dgm:t>
    </dgm:pt>
    <dgm:pt modelId="{4A4F7B12-2F67-417F-BFA3-4FBD9369490B}" type="parTrans" cxnId="{FB4F3625-025E-4618-AE79-92A8E9A1D871}">
      <dgm:prSet/>
      <dgm:spPr/>
      <dgm:t>
        <a:bodyPr/>
        <a:lstStyle/>
        <a:p>
          <a:endParaRPr lang="ru-RU"/>
        </a:p>
      </dgm:t>
    </dgm:pt>
    <dgm:pt modelId="{9F3B195D-A710-443D-9356-76DBC7FA382D}" type="sibTrans" cxnId="{FB4F3625-025E-4618-AE79-92A8E9A1D871}">
      <dgm:prSet/>
      <dgm:spPr/>
      <dgm:t>
        <a:bodyPr/>
        <a:lstStyle/>
        <a:p>
          <a:endParaRPr lang="ru-RU"/>
        </a:p>
      </dgm:t>
    </dgm:pt>
    <dgm:pt modelId="{549544BC-86EA-4E9A-9612-844C551580CF}">
      <dgm:prSet phldrT="[Text]" custT="1"/>
      <dgm:spPr>
        <a:xfrm>
          <a:off x="11202235" y="1461403"/>
          <a:ext cx="3568110" cy="7010231"/>
        </a:xfrm>
        <a:prstGeom prst="rect">
          <a:avLst/>
        </a:prstGeom>
        <a:solidFill>
          <a:sysClr val="window" lastClr="FFFFFF">
            <a:hueOff val="0"/>
            <a:satOff val="0"/>
            <a:lumOff val="0"/>
            <a:alphaOff val="0"/>
          </a:sysClr>
        </a:solidFill>
        <a:ln w="38100" cap="flat" cmpd="sng" algn="ctr">
          <a:solidFill>
            <a:srgbClr val="9BBB59"/>
          </a:solidFill>
          <a:prstDash val="solid"/>
        </a:ln>
        <a:effectLst/>
      </dgm:spPr>
      <dgm:t>
        <a:bodyPr/>
        <a:lstStyle/>
        <a:p>
          <a:pPr>
            <a:buFont typeface="Arial" panose="020B0604020202020204" pitchFamily="34" charset="0"/>
            <a:buNone/>
          </a:pPr>
          <a:r>
            <a:rPr lang="ru-RU" sz="2000" b="1" dirty="0">
              <a:solidFill>
                <a:sysClr val="windowText" lastClr="000000">
                  <a:hueOff val="0"/>
                  <a:satOff val="0"/>
                  <a:lumOff val="0"/>
                  <a:alphaOff val="0"/>
                </a:sysClr>
              </a:solidFill>
              <a:latin typeface="Arial"/>
              <a:ea typeface="+mn-ea"/>
              <a:cs typeface="+mn-cs"/>
            </a:rPr>
            <a:t>Цели:</a:t>
          </a:r>
        </a:p>
      </dgm:t>
    </dgm:pt>
    <dgm:pt modelId="{F40CC4E0-5A90-484F-97F9-704A99F1FA39}" type="parTrans" cxnId="{9A4527DE-D9E2-4EDD-A3D8-B4F5D6A8A583}">
      <dgm:prSet/>
      <dgm:spPr/>
      <dgm:t>
        <a:bodyPr/>
        <a:lstStyle/>
        <a:p>
          <a:endParaRPr lang="ru-RU"/>
        </a:p>
      </dgm:t>
    </dgm:pt>
    <dgm:pt modelId="{FE0E0CE0-005D-4BDA-BBC1-6438DFD5EE57}" type="sibTrans" cxnId="{9A4527DE-D9E2-4EDD-A3D8-B4F5D6A8A583}">
      <dgm:prSet/>
      <dgm:spPr/>
      <dgm:t>
        <a:bodyPr/>
        <a:lstStyle/>
        <a:p>
          <a:endParaRPr lang="ru-RU"/>
        </a:p>
      </dgm:t>
    </dgm:pt>
    <dgm:pt modelId="{A6CFAAAE-37EF-4900-B1C1-A9971BD50C7A}">
      <dgm:prSet phldrT="[Text]"/>
      <dgm:spPr>
        <a:xfrm>
          <a:off x="6003612" y="1461403"/>
          <a:ext cx="3568110" cy="7010231"/>
        </a:xfrm>
        <a:prstGeom prst="rect">
          <a:avLst/>
        </a:prstGeom>
        <a:solidFill>
          <a:sysClr val="window" lastClr="FFFFFF">
            <a:hueOff val="0"/>
            <a:satOff val="0"/>
            <a:lumOff val="0"/>
            <a:alphaOff val="0"/>
          </a:sysClr>
        </a:solidFill>
        <a:ln w="38100" cap="flat" cmpd="sng" algn="ctr">
          <a:solidFill>
            <a:srgbClr val="9BBB59"/>
          </a:solidFill>
          <a:prstDash val="solid"/>
        </a:ln>
        <a:effectLst/>
      </dgm:spPr>
      <dgm:t>
        <a:bodyPr/>
        <a:lstStyle/>
        <a:p>
          <a:pPr>
            <a:buFont typeface="Arial" panose="020B0604020202020204" pitchFamily="34" charset="0"/>
            <a:buNone/>
          </a:pPr>
          <a:r>
            <a:rPr lang="ru-RU" sz="1900" i="1" dirty="0">
              <a:solidFill>
                <a:sysClr val="windowText" lastClr="000000">
                  <a:hueOff val="0"/>
                  <a:satOff val="0"/>
                  <a:lumOff val="0"/>
                  <a:alphaOff val="0"/>
                </a:sysClr>
              </a:solidFill>
              <a:latin typeface="Arial"/>
              <a:ea typeface="+mn-ea"/>
              <a:cs typeface="+mn-cs"/>
            </a:rPr>
            <a:t>Данный тренинг состоит из двух частей: </a:t>
          </a:r>
          <a:endParaRPr lang="ru-RU" sz="1900" b="1" i="1" dirty="0">
            <a:solidFill>
              <a:sysClr val="windowText" lastClr="000000">
                <a:hueOff val="0"/>
                <a:satOff val="0"/>
                <a:lumOff val="0"/>
                <a:alphaOff val="0"/>
              </a:sysClr>
            </a:solidFill>
            <a:latin typeface="Arial"/>
            <a:ea typeface="+mn-ea"/>
            <a:cs typeface="+mn-cs"/>
          </a:endParaRPr>
        </a:p>
      </dgm:t>
    </dgm:pt>
    <dgm:pt modelId="{06CBE734-BECF-4A6E-993E-54B1A6D009B9}" type="parTrans" cxnId="{C5AF194B-ED03-4244-B4F9-D0CD5808F64E}">
      <dgm:prSet/>
      <dgm:spPr/>
      <dgm:t>
        <a:bodyPr/>
        <a:lstStyle/>
        <a:p>
          <a:endParaRPr lang="ru-RU"/>
        </a:p>
      </dgm:t>
    </dgm:pt>
    <dgm:pt modelId="{2133CDFF-4B97-4BAA-9F2F-65B7DC378C9D}" type="sibTrans" cxnId="{C5AF194B-ED03-4244-B4F9-D0CD5808F64E}">
      <dgm:prSet/>
      <dgm:spPr/>
      <dgm:t>
        <a:bodyPr/>
        <a:lstStyle/>
        <a:p>
          <a:endParaRPr lang="ru-RU"/>
        </a:p>
      </dgm:t>
    </dgm:pt>
    <dgm:pt modelId="{A6C74963-C98A-4281-8733-F0F1AAAAECE3}">
      <dgm:prSet/>
      <dgm:spPr>
        <a:xfrm>
          <a:off x="6003612" y="1461403"/>
          <a:ext cx="3568110" cy="7010231"/>
        </a:xfrm>
        <a:prstGeom prst="rect">
          <a:avLst/>
        </a:prstGeom>
        <a:solidFill>
          <a:sysClr val="window" lastClr="FFFFFF">
            <a:hueOff val="0"/>
            <a:satOff val="0"/>
            <a:lumOff val="0"/>
            <a:alphaOff val="0"/>
          </a:sysClr>
        </a:solidFill>
        <a:ln w="38100" cap="flat" cmpd="sng" algn="ctr">
          <a:solidFill>
            <a:srgbClr val="9BBB59"/>
          </a:solidFill>
          <a:prstDash val="solid"/>
        </a:ln>
        <a:effectLst/>
      </dgm:spPr>
      <dgm:t>
        <a:bodyPr/>
        <a:lstStyle/>
        <a:p>
          <a:pPr>
            <a:buChar char="•"/>
          </a:pPr>
          <a:r>
            <a:rPr lang="en-US" sz="1900" b="1" i="1" dirty="0">
              <a:solidFill>
                <a:sysClr val="windowText" lastClr="000000">
                  <a:hueOff val="0"/>
                  <a:satOff val="0"/>
                  <a:lumOff val="0"/>
                  <a:alphaOff val="0"/>
                </a:sysClr>
              </a:solidFill>
              <a:latin typeface="Arial"/>
              <a:ea typeface="+mn-ea"/>
              <a:cs typeface="+mn-cs"/>
            </a:rPr>
            <a:t>One</a:t>
          </a:r>
          <a:r>
            <a:rPr lang="ru-RU" sz="1900" b="1" i="1" dirty="0">
              <a:solidFill>
                <a:sysClr val="windowText" lastClr="000000">
                  <a:hueOff val="0"/>
                  <a:satOff val="0"/>
                  <a:lumOff val="0"/>
                  <a:alphaOff val="0"/>
                </a:sysClr>
              </a:solidFill>
              <a:latin typeface="Arial"/>
              <a:ea typeface="+mn-ea"/>
              <a:cs typeface="+mn-cs"/>
            </a:rPr>
            <a:t>-</a:t>
          </a:r>
          <a:r>
            <a:rPr lang="en-US" sz="1900" b="1" i="1" dirty="0">
              <a:solidFill>
                <a:sysClr val="windowText" lastClr="000000">
                  <a:hueOff val="0"/>
                  <a:satOff val="0"/>
                  <a:lumOff val="0"/>
                  <a:alphaOff val="0"/>
                </a:sysClr>
              </a:solidFill>
              <a:latin typeface="Arial"/>
              <a:ea typeface="+mn-ea"/>
              <a:cs typeface="+mn-cs"/>
            </a:rPr>
            <a:t>customer call</a:t>
          </a:r>
          <a:r>
            <a:rPr lang="ru-RU" sz="1900" b="1" i="1" dirty="0">
              <a:solidFill>
                <a:sysClr val="windowText" lastClr="000000">
                  <a:hueOff val="0"/>
                  <a:satOff val="0"/>
                  <a:lumOff val="0"/>
                  <a:alphaOff val="0"/>
                </a:sysClr>
              </a:solidFill>
              <a:latin typeface="Arial"/>
              <a:ea typeface="+mn-ea"/>
              <a:cs typeface="+mn-cs"/>
            </a:rPr>
            <a:t> </a:t>
          </a:r>
          <a:r>
            <a:rPr lang="ru-RU" sz="1900" i="1" dirty="0">
              <a:solidFill>
                <a:sysClr val="windowText" lastClr="000000">
                  <a:hueOff val="0"/>
                  <a:satOff val="0"/>
                  <a:lumOff val="0"/>
                  <a:alphaOff val="0"/>
                </a:sysClr>
              </a:solidFill>
              <a:latin typeface="Arial"/>
              <a:ea typeface="+mn-ea"/>
              <a:cs typeface="+mn-cs"/>
            </a:rPr>
            <a:t>(звонок с одним собеседником)</a:t>
          </a:r>
        </a:p>
      </dgm:t>
    </dgm:pt>
    <dgm:pt modelId="{A4707384-1C00-44DB-8A65-D847E53062C9}" type="parTrans" cxnId="{585BA957-D099-464A-BD59-4DDB34E2C47D}">
      <dgm:prSet/>
      <dgm:spPr/>
      <dgm:t>
        <a:bodyPr/>
        <a:lstStyle/>
        <a:p>
          <a:endParaRPr lang="ru-RU"/>
        </a:p>
      </dgm:t>
    </dgm:pt>
    <dgm:pt modelId="{FCD70B81-F368-441D-A304-FF8A6C300569}" type="sibTrans" cxnId="{585BA957-D099-464A-BD59-4DDB34E2C47D}">
      <dgm:prSet/>
      <dgm:spPr/>
      <dgm:t>
        <a:bodyPr/>
        <a:lstStyle/>
        <a:p>
          <a:endParaRPr lang="ru-RU"/>
        </a:p>
      </dgm:t>
    </dgm:pt>
    <dgm:pt modelId="{47C2FBE5-65D3-4A23-BB4A-FE1777B86D92}">
      <dgm:prSet/>
      <dgm:spPr>
        <a:xfrm>
          <a:off x="6003612" y="1461403"/>
          <a:ext cx="3568110" cy="7010231"/>
        </a:xfrm>
        <a:prstGeom prst="rect">
          <a:avLst/>
        </a:prstGeom>
        <a:solidFill>
          <a:sysClr val="window" lastClr="FFFFFF">
            <a:hueOff val="0"/>
            <a:satOff val="0"/>
            <a:lumOff val="0"/>
            <a:alphaOff val="0"/>
          </a:sysClr>
        </a:solidFill>
        <a:ln w="38100" cap="flat" cmpd="sng" algn="ctr">
          <a:solidFill>
            <a:srgbClr val="9BBB59"/>
          </a:solidFill>
          <a:prstDash val="solid"/>
        </a:ln>
        <a:effectLst/>
      </dgm:spPr>
      <dgm:t>
        <a:bodyPr/>
        <a:lstStyle/>
        <a:p>
          <a:pPr>
            <a:buChar char="•"/>
          </a:pPr>
          <a:r>
            <a:rPr lang="en-US" sz="1900" b="1" i="1" dirty="0">
              <a:solidFill>
                <a:sysClr val="windowText" lastClr="000000">
                  <a:hueOff val="0"/>
                  <a:satOff val="0"/>
                  <a:lumOff val="0"/>
                  <a:alphaOff val="0"/>
                </a:sysClr>
              </a:solidFill>
              <a:latin typeface="Arial"/>
              <a:ea typeface="+mn-ea"/>
              <a:cs typeface="+mn-cs"/>
            </a:rPr>
            <a:t>Conference call</a:t>
          </a:r>
          <a:r>
            <a:rPr lang="ru-RU" sz="1900" b="1" i="1" dirty="0">
              <a:solidFill>
                <a:sysClr val="windowText" lastClr="000000">
                  <a:hueOff val="0"/>
                  <a:satOff val="0"/>
                  <a:lumOff val="0"/>
                  <a:alphaOff val="0"/>
                </a:sysClr>
              </a:solidFill>
              <a:latin typeface="Arial"/>
              <a:ea typeface="+mn-ea"/>
              <a:cs typeface="+mn-cs"/>
            </a:rPr>
            <a:t> </a:t>
          </a:r>
          <a:r>
            <a:rPr lang="ru-RU" sz="1900" i="1" dirty="0">
              <a:solidFill>
                <a:sysClr val="windowText" lastClr="000000">
                  <a:hueOff val="0"/>
                  <a:satOff val="0"/>
                  <a:lumOff val="0"/>
                  <a:alphaOff val="0"/>
                </a:sysClr>
              </a:solidFill>
              <a:latin typeface="Arial"/>
              <a:ea typeface="+mn-ea"/>
              <a:cs typeface="+mn-cs"/>
            </a:rPr>
            <a:t>(конференц-звонок)</a:t>
          </a:r>
        </a:p>
      </dgm:t>
    </dgm:pt>
    <dgm:pt modelId="{BE952D06-AE89-404A-B4B2-7FA0E9633B9E}" type="parTrans" cxnId="{F658C7A1-9F64-4D71-AC12-C00339141354}">
      <dgm:prSet/>
      <dgm:spPr/>
      <dgm:t>
        <a:bodyPr/>
        <a:lstStyle/>
        <a:p>
          <a:endParaRPr lang="ru-RU"/>
        </a:p>
      </dgm:t>
    </dgm:pt>
    <dgm:pt modelId="{7D11D5DB-FE09-4C7F-ABE2-C7D684AF9281}" type="sibTrans" cxnId="{F658C7A1-9F64-4D71-AC12-C00339141354}">
      <dgm:prSet/>
      <dgm:spPr/>
      <dgm:t>
        <a:bodyPr/>
        <a:lstStyle/>
        <a:p>
          <a:endParaRPr lang="ru-RU"/>
        </a:p>
      </dgm:t>
    </dgm:pt>
    <dgm:pt modelId="{218D343E-F940-4F62-935E-C9A69D9CB651}">
      <dgm:prSet/>
      <dgm:spPr>
        <a:xfrm>
          <a:off x="6003612" y="1461403"/>
          <a:ext cx="3568110" cy="7010231"/>
        </a:xfrm>
        <a:prstGeom prst="rect">
          <a:avLst/>
        </a:prstGeom>
        <a:solidFill>
          <a:sysClr val="window" lastClr="FFFFFF">
            <a:hueOff val="0"/>
            <a:satOff val="0"/>
            <a:lumOff val="0"/>
            <a:alphaOff val="0"/>
          </a:sysClr>
        </a:solidFill>
        <a:ln w="38100" cap="flat" cmpd="sng" algn="ctr">
          <a:solidFill>
            <a:srgbClr val="9BBB59"/>
          </a:solidFill>
          <a:prstDash val="solid"/>
        </a:ln>
        <a:effectLst/>
      </dgm:spPr>
      <dgm:t>
        <a:bodyPr/>
        <a:lstStyle/>
        <a:p>
          <a:pPr>
            <a:buNone/>
          </a:pPr>
          <a:r>
            <a:rPr lang="ru-RU" sz="1900" i="1" dirty="0">
              <a:solidFill>
                <a:sysClr val="windowText" lastClr="000000">
                  <a:hueOff val="0"/>
                  <a:satOff val="0"/>
                  <a:lumOff val="0"/>
                  <a:alphaOff val="0"/>
                </a:sysClr>
              </a:solidFill>
              <a:latin typeface="Arial"/>
              <a:ea typeface="+mn-ea"/>
              <a:cs typeface="+mn-cs"/>
            </a:rPr>
            <a:t>Каждая часть длится 4 часа (</a:t>
          </a:r>
          <a:r>
            <a:rPr lang="ru-RU" sz="1900" b="1" i="1" dirty="0">
              <a:solidFill>
                <a:sysClr val="windowText" lastClr="000000">
                  <a:hueOff val="0"/>
                  <a:satOff val="0"/>
                  <a:lumOff val="0"/>
                  <a:alphaOff val="0"/>
                </a:sysClr>
              </a:solidFill>
              <a:latin typeface="Arial"/>
              <a:ea typeface="+mn-ea"/>
              <a:cs typeface="+mn-cs"/>
            </a:rPr>
            <a:t>тренинг разбит на два дня</a:t>
          </a:r>
          <a:r>
            <a:rPr lang="ru-RU" sz="1900" i="1" dirty="0">
              <a:solidFill>
                <a:sysClr val="windowText" lastClr="000000">
                  <a:hueOff val="0"/>
                  <a:satOff val="0"/>
                  <a:lumOff val="0"/>
                  <a:alphaOff val="0"/>
                </a:sysClr>
              </a:solidFill>
              <a:latin typeface="Arial"/>
              <a:ea typeface="+mn-ea"/>
              <a:cs typeface="+mn-cs"/>
            </a:rPr>
            <a:t>).</a:t>
          </a:r>
        </a:p>
      </dgm:t>
    </dgm:pt>
    <dgm:pt modelId="{C2264DEE-1F82-4127-B944-167D8F12C7B3}" type="parTrans" cxnId="{7E44CBC5-617A-4299-9C8B-E4463AD2BF8C}">
      <dgm:prSet/>
      <dgm:spPr/>
      <dgm:t>
        <a:bodyPr/>
        <a:lstStyle/>
        <a:p>
          <a:endParaRPr lang="ru-RU"/>
        </a:p>
      </dgm:t>
    </dgm:pt>
    <dgm:pt modelId="{E73794DC-BDD4-4A10-8536-D6E4ED41ACCC}" type="sibTrans" cxnId="{7E44CBC5-617A-4299-9C8B-E4463AD2BF8C}">
      <dgm:prSet/>
      <dgm:spPr/>
      <dgm:t>
        <a:bodyPr/>
        <a:lstStyle/>
        <a:p>
          <a:endParaRPr lang="ru-RU"/>
        </a:p>
      </dgm:t>
    </dgm:pt>
    <dgm:pt modelId="{543DFF60-8830-4E7E-ADD1-5F75EB808CA8}">
      <dgm:prSet custT="1"/>
      <dgm:spPr>
        <a:xfrm>
          <a:off x="11202235" y="1461403"/>
          <a:ext cx="3568110" cy="7010231"/>
        </a:xfrm>
        <a:prstGeom prst="rect">
          <a:avLst/>
        </a:prstGeom>
        <a:solidFill>
          <a:sysClr val="window" lastClr="FFFFFF">
            <a:hueOff val="0"/>
            <a:satOff val="0"/>
            <a:lumOff val="0"/>
            <a:alphaOff val="0"/>
          </a:sysClr>
        </a:solidFill>
        <a:ln w="38100" cap="flat" cmpd="sng" algn="ctr">
          <a:solidFill>
            <a:srgbClr val="9BBB59"/>
          </a:solidFill>
          <a:prstDash val="solid"/>
        </a:ln>
        <a:effectLst/>
      </dgm:spPr>
      <dgm:t>
        <a:bodyPr/>
        <a:lstStyle/>
        <a:p>
          <a:pPr>
            <a:buFont typeface="Arial" panose="020B0604020202020204" pitchFamily="34" charset="0"/>
            <a:buNone/>
          </a:pPr>
          <a:r>
            <a:rPr lang="ru-RU" sz="1900" i="1" dirty="0">
              <a:solidFill>
                <a:sysClr val="windowText" lastClr="000000">
                  <a:hueOff val="0"/>
                  <a:satOff val="0"/>
                  <a:lumOff val="0"/>
                  <a:alphaOff val="0"/>
                </a:sysClr>
              </a:solidFill>
              <a:latin typeface="Arial"/>
              <a:ea typeface="+mn-ea"/>
              <a:cs typeface="+mn-cs"/>
            </a:rPr>
            <a:t>Тренинг длится </a:t>
          </a:r>
          <a:r>
            <a:rPr lang="ru-RU" sz="1900" b="1" i="1" dirty="0">
              <a:solidFill>
                <a:sysClr val="windowText" lastClr="000000">
                  <a:hueOff val="0"/>
                  <a:satOff val="0"/>
                  <a:lumOff val="0"/>
                  <a:alphaOff val="0"/>
                </a:sysClr>
              </a:solidFill>
              <a:latin typeface="Arial"/>
              <a:ea typeface="+mn-ea"/>
              <a:cs typeface="+mn-cs"/>
            </a:rPr>
            <a:t>5 часов</a:t>
          </a:r>
          <a:r>
            <a:rPr lang="ru-RU" sz="1900" i="1" dirty="0">
              <a:solidFill>
                <a:sysClr val="windowText" lastClr="000000">
                  <a:hueOff val="0"/>
                  <a:satOff val="0"/>
                  <a:lumOff val="0"/>
                  <a:alphaOff val="0"/>
                </a:sysClr>
              </a:solidFill>
              <a:latin typeface="Arial"/>
              <a:ea typeface="+mn-ea"/>
              <a:cs typeface="+mn-cs"/>
            </a:rPr>
            <a:t>.</a:t>
          </a:r>
        </a:p>
      </dgm:t>
    </dgm:pt>
    <dgm:pt modelId="{492C5B53-9EF6-41DB-BA1F-D8A0EC3C38D2}" type="parTrans" cxnId="{6700713D-2A74-4DE6-949B-5C6E0A27D9AC}">
      <dgm:prSet/>
      <dgm:spPr/>
      <dgm:t>
        <a:bodyPr/>
        <a:lstStyle/>
        <a:p>
          <a:endParaRPr lang="ru-RU"/>
        </a:p>
      </dgm:t>
    </dgm:pt>
    <dgm:pt modelId="{CA1E248D-A3AF-4A61-A208-422CF0F3505C}" type="sibTrans" cxnId="{6700713D-2A74-4DE6-949B-5C6E0A27D9AC}">
      <dgm:prSet/>
      <dgm:spPr/>
      <dgm:t>
        <a:bodyPr/>
        <a:lstStyle/>
        <a:p>
          <a:endParaRPr lang="ru-RU"/>
        </a:p>
      </dgm:t>
    </dgm:pt>
    <dgm:pt modelId="{EAFD3329-0910-4921-B77B-FB76D85972AE}">
      <dgm:prSet custT="1"/>
      <dgm:spPr>
        <a:xfrm>
          <a:off x="11202235" y="1461403"/>
          <a:ext cx="3568110" cy="7010231"/>
        </a:xfrm>
        <a:prstGeom prst="rect">
          <a:avLst/>
        </a:prstGeom>
        <a:solidFill>
          <a:sysClr val="window" lastClr="FFFFFF">
            <a:hueOff val="0"/>
            <a:satOff val="0"/>
            <a:lumOff val="0"/>
            <a:alphaOff val="0"/>
          </a:sysClr>
        </a:solidFill>
        <a:ln w="38100" cap="flat" cmpd="sng" algn="ctr">
          <a:solidFill>
            <a:srgbClr val="9BBB59"/>
          </a:solidFill>
          <a:prstDash val="solid"/>
        </a:ln>
        <a:effectLst/>
      </dgm:spPr>
      <dgm:t>
        <a:bodyPr/>
        <a:lstStyle/>
        <a:p>
          <a:pPr>
            <a:buFont typeface="Arial" panose="020B0604020202020204" pitchFamily="34" charset="0"/>
            <a:buNone/>
          </a:pPr>
          <a:endParaRPr lang="ru-RU" sz="1900" dirty="0">
            <a:solidFill>
              <a:sysClr val="windowText" lastClr="000000">
                <a:hueOff val="0"/>
                <a:satOff val="0"/>
                <a:lumOff val="0"/>
                <a:alphaOff val="0"/>
              </a:sysClr>
            </a:solidFill>
            <a:latin typeface="Arial"/>
            <a:ea typeface="+mn-ea"/>
            <a:cs typeface="+mn-cs"/>
          </a:endParaRPr>
        </a:p>
      </dgm:t>
    </dgm:pt>
    <dgm:pt modelId="{7ADD680B-1EEF-4D72-8375-7F5FB9054C30}" type="parTrans" cxnId="{B996F868-9AF7-4C24-BFE0-73C12AA7688A}">
      <dgm:prSet/>
      <dgm:spPr/>
      <dgm:t>
        <a:bodyPr/>
        <a:lstStyle/>
        <a:p>
          <a:endParaRPr lang="ru-RU"/>
        </a:p>
      </dgm:t>
    </dgm:pt>
    <dgm:pt modelId="{8723FF75-2CFE-43C5-AAD8-D8AFAC191E14}" type="sibTrans" cxnId="{B996F868-9AF7-4C24-BFE0-73C12AA7688A}">
      <dgm:prSet/>
      <dgm:spPr/>
      <dgm:t>
        <a:bodyPr/>
        <a:lstStyle/>
        <a:p>
          <a:endParaRPr lang="ru-RU"/>
        </a:p>
      </dgm:t>
    </dgm:pt>
    <dgm:pt modelId="{4EEEF404-A977-4FA0-B4C4-606719117AE2}">
      <dgm:prSet/>
      <dgm:spPr>
        <a:xfrm>
          <a:off x="804990" y="1461403"/>
          <a:ext cx="3568110" cy="7010231"/>
        </a:xfrm>
        <a:prstGeom prst="rect">
          <a:avLst/>
        </a:prstGeom>
        <a:solidFill>
          <a:sysClr val="window" lastClr="FFFFFF">
            <a:hueOff val="0"/>
            <a:satOff val="0"/>
            <a:lumOff val="0"/>
            <a:alphaOff val="0"/>
          </a:sysClr>
        </a:solidFill>
        <a:ln w="38100" cap="flat" cmpd="sng" algn="ctr">
          <a:solidFill>
            <a:srgbClr val="9BBB59"/>
          </a:solidFill>
          <a:prstDash val="solid"/>
        </a:ln>
        <a:effectLst/>
      </dgm:spPr>
      <dgm:t>
        <a:bodyPr/>
        <a:lstStyle/>
        <a:p>
          <a:pPr>
            <a:buFont typeface="Arial" panose="020B0604020202020204" pitchFamily="34" charset="0"/>
            <a:buNone/>
          </a:pPr>
          <a:r>
            <a:rPr lang="ru-RU" sz="1900" i="1" dirty="0">
              <a:solidFill>
                <a:sysClr val="windowText" lastClr="000000">
                  <a:hueOff val="0"/>
                  <a:satOff val="0"/>
                  <a:lumOff val="0"/>
                  <a:alphaOff val="0"/>
                </a:sysClr>
              </a:solidFill>
              <a:latin typeface="Arial"/>
              <a:ea typeface="+mn-ea"/>
              <a:cs typeface="+mn-cs"/>
            </a:rPr>
            <a:t>Данный тренинг является </a:t>
          </a:r>
          <a:r>
            <a:rPr lang="ru-RU" sz="1900" b="1" i="1" dirty="0">
              <a:solidFill>
                <a:sysClr val="windowText" lastClr="000000">
                  <a:hueOff val="0"/>
                  <a:satOff val="0"/>
                  <a:lumOff val="0"/>
                  <a:alphaOff val="0"/>
                </a:sysClr>
              </a:solidFill>
              <a:latin typeface="Arial"/>
              <a:ea typeface="+mn-ea"/>
              <a:cs typeface="+mn-cs"/>
            </a:rPr>
            <a:t>самостоятельным электронным курсом </a:t>
          </a:r>
          <a:r>
            <a:rPr lang="ru-RU" sz="1900" i="1" dirty="0">
              <a:solidFill>
                <a:sysClr val="windowText" lastClr="000000">
                  <a:hueOff val="0"/>
                  <a:satOff val="0"/>
                  <a:lumOff val="0"/>
                  <a:alphaOff val="0"/>
                </a:sysClr>
              </a:solidFill>
              <a:latin typeface="Arial"/>
              <a:ea typeface="+mn-ea"/>
              <a:cs typeface="+mn-cs"/>
            </a:rPr>
            <a:t>– его прохождение не предполагает преподавателя, его можно проходить в любое удобное время во внутренней </a:t>
          </a:r>
          <a:r>
            <a:rPr lang="ru-RU" sz="1900" b="1" i="1" dirty="0">
              <a:solidFill>
                <a:sysClr val="windowText" lastClr="000000">
                  <a:hueOff val="0"/>
                  <a:satOff val="0"/>
                  <a:lumOff val="0"/>
                  <a:alphaOff val="0"/>
                </a:sysClr>
              </a:solidFill>
              <a:latin typeface="Arial"/>
              <a:ea typeface="+mn-ea"/>
              <a:cs typeface="+mn-cs"/>
            </a:rPr>
            <a:t>системе дистанционного обучения </a:t>
          </a:r>
          <a:r>
            <a:rPr lang="en-US" sz="1900" b="1" i="1" dirty="0">
              <a:solidFill>
                <a:sysClr val="windowText" lastClr="000000">
                  <a:hueOff val="0"/>
                  <a:satOff val="0"/>
                  <a:lumOff val="0"/>
                  <a:alphaOff val="0"/>
                </a:sysClr>
              </a:solidFill>
              <a:latin typeface="Arial"/>
              <a:ea typeface="+mn-ea"/>
              <a:cs typeface="+mn-cs"/>
            </a:rPr>
            <a:t>DELTA</a:t>
          </a:r>
          <a:r>
            <a:rPr lang="en-US" sz="1900" i="1" dirty="0">
              <a:solidFill>
                <a:sysClr val="windowText" lastClr="000000">
                  <a:hueOff val="0"/>
                  <a:satOff val="0"/>
                  <a:lumOff val="0"/>
                  <a:alphaOff val="0"/>
                </a:sysClr>
              </a:solidFill>
              <a:latin typeface="Arial"/>
              <a:ea typeface="+mn-ea"/>
              <a:cs typeface="+mn-cs"/>
            </a:rPr>
            <a:t>.</a:t>
          </a:r>
          <a:endParaRPr lang="ru-RU" sz="1900" i="1" dirty="0">
            <a:solidFill>
              <a:sysClr val="windowText" lastClr="000000">
                <a:hueOff val="0"/>
                <a:satOff val="0"/>
                <a:lumOff val="0"/>
                <a:alphaOff val="0"/>
              </a:sysClr>
            </a:solidFill>
            <a:latin typeface="Arial"/>
            <a:ea typeface="+mn-ea"/>
            <a:cs typeface="+mn-cs"/>
          </a:endParaRPr>
        </a:p>
      </dgm:t>
    </dgm:pt>
    <dgm:pt modelId="{8FD2BD62-AEB0-464B-B6B1-A96490F47258}" type="parTrans" cxnId="{CF606EEC-D414-4A84-9F1F-65A27BE41866}">
      <dgm:prSet/>
      <dgm:spPr/>
      <dgm:t>
        <a:bodyPr/>
        <a:lstStyle/>
        <a:p>
          <a:endParaRPr lang="ru-RU"/>
        </a:p>
      </dgm:t>
    </dgm:pt>
    <dgm:pt modelId="{B4E5A19F-3BD0-42EE-9F1F-A47BB67A9C03}" type="sibTrans" cxnId="{CF606EEC-D414-4A84-9F1F-65A27BE41866}">
      <dgm:prSet/>
      <dgm:spPr/>
      <dgm:t>
        <a:bodyPr/>
        <a:lstStyle/>
        <a:p>
          <a:endParaRPr lang="ru-RU"/>
        </a:p>
      </dgm:t>
    </dgm:pt>
    <dgm:pt modelId="{69CAB000-78FC-46E7-8C9F-EC4513BDC65A}">
      <dgm:prSet/>
      <dgm:spPr>
        <a:xfrm>
          <a:off x="804990" y="1461403"/>
          <a:ext cx="3568110" cy="7010231"/>
        </a:xfrm>
        <a:prstGeom prst="rect">
          <a:avLst/>
        </a:prstGeom>
        <a:solidFill>
          <a:sysClr val="window" lastClr="FFFFFF">
            <a:hueOff val="0"/>
            <a:satOff val="0"/>
            <a:lumOff val="0"/>
            <a:alphaOff val="0"/>
          </a:sysClr>
        </a:solidFill>
        <a:ln w="38100" cap="flat" cmpd="sng" algn="ctr">
          <a:solidFill>
            <a:srgbClr val="9BBB59"/>
          </a:solidFill>
          <a:prstDash val="solid"/>
        </a:ln>
        <a:effectLst/>
      </dgm:spPr>
      <dgm:t>
        <a:bodyPr/>
        <a:lstStyle/>
        <a:p>
          <a:pPr>
            <a:buFont typeface="Arial" panose="020B0604020202020204" pitchFamily="34" charset="0"/>
            <a:buNone/>
          </a:pPr>
          <a:endParaRPr lang="ru-RU" sz="1900" dirty="0">
            <a:solidFill>
              <a:sysClr val="windowText" lastClr="000000">
                <a:hueOff val="0"/>
                <a:satOff val="0"/>
                <a:lumOff val="0"/>
                <a:alphaOff val="0"/>
              </a:sysClr>
            </a:solidFill>
            <a:latin typeface="Arial"/>
            <a:ea typeface="+mn-ea"/>
            <a:cs typeface="+mn-cs"/>
          </a:endParaRPr>
        </a:p>
      </dgm:t>
    </dgm:pt>
    <dgm:pt modelId="{59D9648A-91B7-49D7-8EC1-181D93EDD4E5}" type="parTrans" cxnId="{832E8B1F-6846-40F9-B479-F82D4803C010}">
      <dgm:prSet/>
      <dgm:spPr/>
      <dgm:t>
        <a:bodyPr/>
        <a:lstStyle/>
        <a:p>
          <a:endParaRPr lang="ru-RU"/>
        </a:p>
      </dgm:t>
    </dgm:pt>
    <dgm:pt modelId="{4E29D0FC-B1D7-4DD1-A82D-11B091BE5D6D}" type="sibTrans" cxnId="{832E8B1F-6846-40F9-B479-F82D4803C010}">
      <dgm:prSet/>
      <dgm:spPr/>
      <dgm:t>
        <a:bodyPr/>
        <a:lstStyle/>
        <a:p>
          <a:endParaRPr lang="ru-RU"/>
        </a:p>
      </dgm:t>
    </dgm:pt>
    <dgm:pt modelId="{9627A203-8BC2-4288-AF16-325BDA2B3AFD}">
      <dgm:prSet/>
      <dgm:spPr>
        <a:xfrm>
          <a:off x="804990" y="1461403"/>
          <a:ext cx="3568110" cy="7010231"/>
        </a:xfrm>
        <a:prstGeom prst="rect">
          <a:avLst/>
        </a:prstGeom>
        <a:solidFill>
          <a:sysClr val="window" lastClr="FFFFFF">
            <a:hueOff val="0"/>
            <a:satOff val="0"/>
            <a:lumOff val="0"/>
            <a:alphaOff val="0"/>
          </a:sysClr>
        </a:solidFill>
        <a:ln w="38100" cap="flat" cmpd="sng" algn="ctr">
          <a:solidFill>
            <a:srgbClr val="9BBB59"/>
          </a:solidFill>
          <a:prstDash val="solid"/>
        </a:ln>
        <a:effectLst/>
      </dgm:spPr>
      <dgm:t>
        <a:bodyPr/>
        <a:lstStyle/>
        <a:p>
          <a:pPr>
            <a:buFont typeface="Arial" panose="020B0604020202020204" pitchFamily="34" charset="0"/>
            <a:buNone/>
          </a:pPr>
          <a:endParaRPr lang="ru-RU" sz="1900" dirty="0">
            <a:solidFill>
              <a:sysClr val="windowText" lastClr="000000">
                <a:hueOff val="0"/>
                <a:satOff val="0"/>
                <a:lumOff val="0"/>
                <a:alphaOff val="0"/>
              </a:sysClr>
            </a:solidFill>
            <a:latin typeface="Arial"/>
            <a:ea typeface="+mn-ea"/>
            <a:cs typeface="+mn-cs"/>
          </a:endParaRPr>
        </a:p>
      </dgm:t>
    </dgm:pt>
    <dgm:pt modelId="{51D60463-E1B0-417F-AA69-3045CAF7C8AB}" type="parTrans" cxnId="{7E5CB925-BD22-4103-A422-107865BDDC65}">
      <dgm:prSet/>
      <dgm:spPr/>
      <dgm:t>
        <a:bodyPr/>
        <a:lstStyle/>
        <a:p>
          <a:endParaRPr lang="ru-RU"/>
        </a:p>
      </dgm:t>
    </dgm:pt>
    <dgm:pt modelId="{FBC77858-70DE-4004-909D-2F6C318CBA07}" type="sibTrans" cxnId="{7E5CB925-BD22-4103-A422-107865BDDC65}">
      <dgm:prSet/>
      <dgm:spPr/>
      <dgm:t>
        <a:bodyPr/>
        <a:lstStyle/>
        <a:p>
          <a:endParaRPr lang="ru-RU"/>
        </a:p>
      </dgm:t>
    </dgm:pt>
    <dgm:pt modelId="{F28BDA97-E4C9-410D-97BC-E0E4E1B312D6}">
      <dgm:prSet custT="1"/>
      <dgm:spPr>
        <a:xfrm>
          <a:off x="11202235" y="1461403"/>
          <a:ext cx="3568110" cy="7010231"/>
        </a:xfrm>
        <a:prstGeom prst="rect">
          <a:avLst/>
        </a:prstGeom>
        <a:solidFill>
          <a:sysClr val="window" lastClr="FFFFFF">
            <a:hueOff val="0"/>
            <a:satOff val="0"/>
            <a:lumOff val="0"/>
            <a:alphaOff val="0"/>
          </a:sysClr>
        </a:solidFill>
        <a:ln w="38100" cap="flat" cmpd="sng" algn="ctr">
          <a:solidFill>
            <a:srgbClr val="9BBB59"/>
          </a:solidFill>
          <a:prstDash val="solid"/>
        </a:ln>
        <a:effectLst/>
      </dgm:spPr>
      <dgm:t>
        <a:bodyPr/>
        <a:lstStyle/>
        <a:p>
          <a:pPr>
            <a:buFont typeface="Arial" panose="020B0604020202020204" pitchFamily="34" charset="0"/>
            <a:buNone/>
          </a:pPr>
          <a:endParaRPr lang="ru-RU" sz="1900" i="1" dirty="0">
            <a:solidFill>
              <a:sysClr val="windowText" lastClr="000000">
                <a:hueOff val="0"/>
                <a:satOff val="0"/>
                <a:lumOff val="0"/>
                <a:alphaOff val="0"/>
              </a:sysClr>
            </a:solidFill>
            <a:latin typeface="Arial"/>
            <a:ea typeface="+mn-ea"/>
            <a:cs typeface="+mn-cs"/>
          </a:endParaRPr>
        </a:p>
      </dgm:t>
    </dgm:pt>
    <dgm:pt modelId="{CC086D77-0B7F-4701-9CC2-BAEEA269D9D9}" type="parTrans" cxnId="{D4F6DD19-C5BC-4431-AFF5-D959C7DE62AA}">
      <dgm:prSet/>
      <dgm:spPr/>
      <dgm:t>
        <a:bodyPr/>
        <a:lstStyle/>
        <a:p>
          <a:endParaRPr lang="ru-RU"/>
        </a:p>
      </dgm:t>
    </dgm:pt>
    <dgm:pt modelId="{5F0837AE-E95A-4172-9B65-7C76541962D3}" type="sibTrans" cxnId="{D4F6DD19-C5BC-4431-AFF5-D959C7DE62AA}">
      <dgm:prSet/>
      <dgm:spPr/>
      <dgm:t>
        <a:bodyPr/>
        <a:lstStyle/>
        <a:p>
          <a:endParaRPr lang="ru-RU"/>
        </a:p>
      </dgm:t>
    </dgm:pt>
    <dgm:pt modelId="{733D65D6-DB7F-433A-87A1-FB841B0D4AC6}">
      <dgm:prSet custT="1"/>
      <dgm:spPr>
        <a:xfrm>
          <a:off x="11202235" y="1461403"/>
          <a:ext cx="3568110" cy="7010231"/>
        </a:xfrm>
        <a:prstGeom prst="rect">
          <a:avLst/>
        </a:prstGeom>
        <a:solidFill>
          <a:sysClr val="window" lastClr="FFFFFF">
            <a:hueOff val="0"/>
            <a:satOff val="0"/>
            <a:lumOff val="0"/>
            <a:alphaOff val="0"/>
          </a:sysClr>
        </a:solidFill>
        <a:ln w="38100" cap="flat" cmpd="sng" algn="ctr">
          <a:solidFill>
            <a:srgbClr val="9BBB59"/>
          </a:solidFill>
          <a:prstDash val="solid"/>
        </a:ln>
        <a:effectLst/>
      </dgm:spPr>
      <dgm:t>
        <a:bodyPr/>
        <a:lstStyle/>
        <a:p>
          <a:pPr>
            <a:buFont typeface="Arial" panose="020B0604020202020204" pitchFamily="34" charset="0"/>
            <a:buNone/>
          </a:pPr>
          <a:endParaRPr lang="ru-RU" sz="1900" i="1" dirty="0">
            <a:solidFill>
              <a:sysClr val="windowText" lastClr="000000">
                <a:hueOff val="0"/>
                <a:satOff val="0"/>
                <a:lumOff val="0"/>
                <a:alphaOff val="0"/>
              </a:sysClr>
            </a:solidFill>
            <a:latin typeface="Arial"/>
            <a:ea typeface="+mn-ea"/>
            <a:cs typeface="+mn-cs"/>
          </a:endParaRPr>
        </a:p>
      </dgm:t>
    </dgm:pt>
    <dgm:pt modelId="{75B0F4EE-3067-424C-A735-A62396312DDF}" type="parTrans" cxnId="{881E1F31-918E-4749-A847-6B9A010F7CB7}">
      <dgm:prSet/>
      <dgm:spPr/>
      <dgm:t>
        <a:bodyPr/>
        <a:lstStyle/>
        <a:p>
          <a:endParaRPr lang="ru-RU"/>
        </a:p>
      </dgm:t>
    </dgm:pt>
    <dgm:pt modelId="{4B933450-2B66-4AE2-B70A-C92CCDA6DBCB}" type="sibTrans" cxnId="{881E1F31-918E-4749-A847-6B9A010F7CB7}">
      <dgm:prSet/>
      <dgm:spPr/>
      <dgm:t>
        <a:bodyPr/>
        <a:lstStyle/>
        <a:p>
          <a:endParaRPr lang="ru-RU"/>
        </a:p>
      </dgm:t>
    </dgm:pt>
    <dgm:pt modelId="{E9985E8F-C574-46B7-B181-99770F8EC269}">
      <dgm:prSet custT="1"/>
      <dgm:spPr>
        <a:xfrm>
          <a:off x="11202235" y="1461403"/>
          <a:ext cx="3568110" cy="7010231"/>
        </a:xfrm>
        <a:prstGeom prst="rect">
          <a:avLst/>
        </a:prstGeom>
        <a:solidFill>
          <a:sysClr val="window" lastClr="FFFFFF">
            <a:hueOff val="0"/>
            <a:satOff val="0"/>
            <a:lumOff val="0"/>
            <a:alphaOff val="0"/>
          </a:sysClr>
        </a:solidFill>
        <a:ln w="38100" cap="flat" cmpd="sng" algn="ctr">
          <a:solidFill>
            <a:srgbClr val="9BBB59"/>
          </a:solidFill>
          <a:prstDash val="solid"/>
        </a:ln>
        <a:effectLst/>
      </dgm:spPr>
      <dgm:t>
        <a:bodyPr/>
        <a:lstStyle/>
        <a:p>
          <a:pPr>
            <a:buFont typeface="Arial" panose="020B0604020202020204" pitchFamily="34" charset="0"/>
            <a:buNone/>
          </a:pPr>
          <a:endParaRPr lang="ru-RU" sz="1900" i="1" dirty="0">
            <a:solidFill>
              <a:sysClr val="windowText" lastClr="000000">
                <a:hueOff val="0"/>
                <a:satOff val="0"/>
                <a:lumOff val="0"/>
                <a:alphaOff val="0"/>
              </a:sysClr>
            </a:solidFill>
            <a:latin typeface="Arial"/>
            <a:ea typeface="+mn-ea"/>
            <a:cs typeface="+mn-cs"/>
          </a:endParaRPr>
        </a:p>
      </dgm:t>
    </dgm:pt>
    <dgm:pt modelId="{D4D73973-FB84-4F09-9CE1-BBF3B5C84A8B}" type="parTrans" cxnId="{58970530-27B7-4518-A43E-72415D2EC298}">
      <dgm:prSet/>
      <dgm:spPr/>
      <dgm:t>
        <a:bodyPr/>
        <a:lstStyle/>
        <a:p>
          <a:endParaRPr lang="ru-RU"/>
        </a:p>
      </dgm:t>
    </dgm:pt>
    <dgm:pt modelId="{E46DFAA9-B7C2-41A4-9AE2-C33876F6C354}" type="sibTrans" cxnId="{58970530-27B7-4518-A43E-72415D2EC298}">
      <dgm:prSet/>
      <dgm:spPr/>
      <dgm:t>
        <a:bodyPr/>
        <a:lstStyle/>
        <a:p>
          <a:endParaRPr lang="ru-RU"/>
        </a:p>
      </dgm:t>
    </dgm:pt>
    <dgm:pt modelId="{B3F44A49-2B93-4B8D-88F2-DF225FCC2FA5}">
      <dgm:prSet custT="1"/>
      <dgm:spPr>
        <a:xfrm>
          <a:off x="11202235" y="1461403"/>
          <a:ext cx="3568110" cy="7010231"/>
        </a:xfrm>
        <a:prstGeom prst="rect">
          <a:avLst/>
        </a:prstGeom>
        <a:solidFill>
          <a:sysClr val="window" lastClr="FFFFFF">
            <a:hueOff val="0"/>
            <a:satOff val="0"/>
            <a:lumOff val="0"/>
            <a:alphaOff val="0"/>
          </a:sysClr>
        </a:solidFill>
        <a:ln w="38100" cap="flat" cmpd="sng" algn="ctr">
          <a:solidFill>
            <a:srgbClr val="9BBB59"/>
          </a:solidFill>
          <a:prstDash val="solid"/>
        </a:ln>
        <a:effectLst/>
      </dgm:spPr>
      <dgm:t>
        <a:bodyPr/>
        <a:lstStyle/>
        <a:p>
          <a:pPr>
            <a:buFont typeface="Arial" panose="020B0604020202020204" pitchFamily="34" charset="0"/>
            <a:buNone/>
          </a:pPr>
          <a:endParaRPr lang="ru-RU" sz="1900" i="1" dirty="0">
            <a:solidFill>
              <a:sysClr val="windowText" lastClr="000000">
                <a:hueOff val="0"/>
                <a:satOff val="0"/>
                <a:lumOff val="0"/>
                <a:alphaOff val="0"/>
              </a:sysClr>
            </a:solidFill>
            <a:latin typeface="Arial"/>
            <a:ea typeface="+mn-ea"/>
            <a:cs typeface="+mn-cs"/>
          </a:endParaRPr>
        </a:p>
      </dgm:t>
    </dgm:pt>
    <dgm:pt modelId="{7270697F-94AE-4472-81FD-850C5DC1C04E}" type="parTrans" cxnId="{39FDDB1A-F412-4128-990D-62FB5020D8B1}">
      <dgm:prSet/>
      <dgm:spPr/>
      <dgm:t>
        <a:bodyPr/>
        <a:lstStyle/>
        <a:p>
          <a:endParaRPr lang="ru-RU"/>
        </a:p>
      </dgm:t>
    </dgm:pt>
    <dgm:pt modelId="{23C7B545-82F3-4012-8449-280747813C75}" type="sibTrans" cxnId="{39FDDB1A-F412-4128-990D-62FB5020D8B1}">
      <dgm:prSet/>
      <dgm:spPr/>
      <dgm:t>
        <a:bodyPr/>
        <a:lstStyle/>
        <a:p>
          <a:endParaRPr lang="ru-RU"/>
        </a:p>
      </dgm:t>
    </dgm:pt>
    <dgm:pt modelId="{42A44573-758F-46A4-8A4D-9339A2236A5F}">
      <dgm:prSet custT="1"/>
      <dgm:spPr>
        <a:xfrm>
          <a:off x="11202235" y="1461403"/>
          <a:ext cx="3568110" cy="7010231"/>
        </a:xfrm>
        <a:prstGeom prst="rect">
          <a:avLst/>
        </a:prstGeom>
        <a:solidFill>
          <a:sysClr val="window" lastClr="FFFFFF">
            <a:hueOff val="0"/>
            <a:satOff val="0"/>
            <a:lumOff val="0"/>
            <a:alphaOff val="0"/>
          </a:sysClr>
        </a:solidFill>
        <a:ln w="38100" cap="flat" cmpd="sng" algn="ctr">
          <a:solidFill>
            <a:srgbClr val="9BBB59"/>
          </a:solidFill>
          <a:prstDash val="solid"/>
        </a:ln>
        <a:effectLst/>
      </dgm:spPr>
      <dgm:t>
        <a:bodyPr/>
        <a:lstStyle/>
        <a:p>
          <a:pPr>
            <a:buFont typeface="Arial" panose="020B0604020202020204" pitchFamily="34" charset="0"/>
            <a:buNone/>
          </a:pPr>
          <a:endParaRPr lang="ru-RU" sz="1900" i="1" dirty="0">
            <a:solidFill>
              <a:sysClr val="windowText" lastClr="000000">
                <a:hueOff val="0"/>
                <a:satOff val="0"/>
                <a:lumOff val="0"/>
                <a:alphaOff val="0"/>
              </a:sysClr>
            </a:solidFill>
            <a:latin typeface="Arial"/>
            <a:ea typeface="+mn-ea"/>
            <a:cs typeface="+mn-cs"/>
          </a:endParaRPr>
        </a:p>
      </dgm:t>
    </dgm:pt>
    <dgm:pt modelId="{B56C7FEA-521B-48A8-899B-BD404972F3C4}" type="parTrans" cxnId="{F01B0BF1-56E5-4D5A-99ED-63114CB5A846}">
      <dgm:prSet/>
      <dgm:spPr/>
      <dgm:t>
        <a:bodyPr/>
        <a:lstStyle/>
        <a:p>
          <a:endParaRPr lang="ru-RU"/>
        </a:p>
      </dgm:t>
    </dgm:pt>
    <dgm:pt modelId="{47AD475E-311C-4501-A13C-B023B2426D5D}" type="sibTrans" cxnId="{F01B0BF1-56E5-4D5A-99ED-63114CB5A846}">
      <dgm:prSet/>
      <dgm:spPr/>
      <dgm:t>
        <a:bodyPr/>
        <a:lstStyle/>
        <a:p>
          <a:endParaRPr lang="ru-RU"/>
        </a:p>
      </dgm:t>
    </dgm:pt>
    <dgm:pt modelId="{987F0447-4C4C-49CE-BEEC-F539EEFEDFD2}">
      <dgm:prSet custT="1"/>
      <dgm:spPr>
        <a:xfrm>
          <a:off x="11202235" y="1461403"/>
          <a:ext cx="3568110" cy="7010231"/>
        </a:xfrm>
        <a:prstGeom prst="rect">
          <a:avLst/>
        </a:prstGeom>
        <a:solidFill>
          <a:sysClr val="window" lastClr="FFFFFF">
            <a:hueOff val="0"/>
            <a:satOff val="0"/>
            <a:lumOff val="0"/>
            <a:alphaOff val="0"/>
          </a:sysClr>
        </a:solidFill>
        <a:ln w="38100" cap="flat" cmpd="sng" algn="ctr">
          <a:solidFill>
            <a:srgbClr val="9BBB59"/>
          </a:solidFill>
          <a:prstDash val="solid"/>
        </a:ln>
        <a:effectLst/>
      </dgm:spPr>
      <dgm:t>
        <a:bodyPr/>
        <a:lstStyle/>
        <a:p>
          <a:pPr>
            <a:buFont typeface="Arial" panose="020B0604020202020204" pitchFamily="34" charset="0"/>
            <a:buNone/>
          </a:pPr>
          <a:endParaRPr lang="ru-RU" sz="1900" i="1" dirty="0">
            <a:solidFill>
              <a:sysClr val="windowText" lastClr="000000">
                <a:hueOff val="0"/>
                <a:satOff val="0"/>
                <a:lumOff val="0"/>
                <a:alphaOff val="0"/>
              </a:sysClr>
            </a:solidFill>
            <a:latin typeface="Arial"/>
            <a:ea typeface="+mn-ea"/>
            <a:cs typeface="+mn-cs"/>
          </a:endParaRPr>
        </a:p>
      </dgm:t>
    </dgm:pt>
    <dgm:pt modelId="{6E3898FB-643B-45F6-9F7B-91F549FC9634}" type="parTrans" cxnId="{A6318ADC-26D9-4F80-B808-AD8F00D4DE4E}">
      <dgm:prSet/>
      <dgm:spPr/>
      <dgm:t>
        <a:bodyPr/>
        <a:lstStyle/>
        <a:p>
          <a:endParaRPr lang="ru-RU"/>
        </a:p>
      </dgm:t>
    </dgm:pt>
    <dgm:pt modelId="{2EE09D87-A004-4A74-8420-87269A2DDDEE}" type="sibTrans" cxnId="{A6318ADC-26D9-4F80-B808-AD8F00D4DE4E}">
      <dgm:prSet/>
      <dgm:spPr/>
      <dgm:t>
        <a:bodyPr/>
        <a:lstStyle/>
        <a:p>
          <a:endParaRPr lang="ru-RU"/>
        </a:p>
      </dgm:t>
    </dgm:pt>
    <dgm:pt modelId="{E51552FD-564B-4492-9CA3-CEA64CA7246D}">
      <dgm:prSet custT="1"/>
      <dgm:spPr>
        <a:xfrm>
          <a:off x="11202235" y="1461403"/>
          <a:ext cx="3568110" cy="7010231"/>
        </a:xfrm>
        <a:prstGeom prst="rect">
          <a:avLst/>
        </a:prstGeom>
        <a:solidFill>
          <a:sysClr val="window" lastClr="FFFFFF">
            <a:hueOff val="0"/>
            <a:satOff val="0"/>
            <a:lumOff val="0"/>
            <a:alphaOff val="0"/>
          </a:sysClr>
        </a:solidFill>
        <a:ln w="38100" cap="flat" cmpd="sng" algn="ctr">
          <a:solidFill>
            <a:srgbClr val="9BBB59"/>
          </a:solidFill>
          <a:prstDash val="solid"/>
        </a:ln>
        <a:effectLst/>
      </dgm:spPr>
      <dgm:t>
        <a:bodyPr/>
        <a:lstStyle/>
        <a:p>
          <a:pPr>
            <a:buFont typeface="Arial" panose="020B0604020202020204" pitchFamily="34" charset="0"/>
            <a:buNone/>
          </a:pPr>
          <a:endParaRPr lang="ru-RU" sz="1900" i="1" dirty="0">
            <a:solidFill>
              <a:sysClr val="windowText" lastClr="000000">
                <a:hueOff val="0"/>
                <a:satOff val="0"/>
                <a:lumOff val="0"/>
                <a:alphaOff val="0"/>
              </a:sysClr>
            </a:solidFill>
            <a:latin typeface="Arial"/>
            <a:ea typeface="+mn-ea"/>
            <a:cs typeface="+mn-cs"/>
          </a:endParaRPr>
        </a:p>
      </dgm:t>
    </dgm:pt>
    <dgm:pt modelId="{B805FA26-8AB5-4C36-A0C0-E00E8DB600CA}" type="parTrans" cxnId="{C2FE4BAA-C593-4B80-AD73-37ED87BB86FD}">
      <dgm:prSet/>
      <dgm:spPr/>
      <dgm:t>
        <a:bodyPr/>
        <a:lstStyle/>
        <a:p>
          <a:endParaRPr lang="ru-RU"/>
        </a:p>
      </dgm:t>
    </dgm:pt>
    <dgm:pt modelId="{7C2782FB-3FC0-4F51-94D1-14487D9556BC}" type="sibTrans" cxnId="{C2FE4BAA-C593-4B80-AD73-37ED87BB86FD}">
      <dgm:prSet/>
      <dgm:spPr/>
      <dgm:t>
        <a:bodyPr/>
        <a:lstStyle/>
        <a:p>
          <a:endParaRPr lang="ru-RU"/>
        </a:p>
      </dgm:t>
    </dgm:pt>
    <dgm:pt modelId="{A4264081-988F-4D90-8FC9-CD2165E9B6E6}">
      <dgm:prSet custT="1"/>
      <dgm:spPr>
        <a:xfrm>
          <a:off x="11202235" y="1461403"/>
          <a:ext cx="3568110" cy="7010231"/>
        </a:xfrm>
        <a:prstGeom prst="rect">
          <a:avLst/>
        </a:prstGeom>
        <a:solidFill>
          <a:sysClr val="window" lastClr="FFFFFF">
            <a:hueOff val="0"/>
            <a:satOff val="0"/>
            <a:lumOff val="0"/>
            <a:alphaOff val="0"/>
          </a:sysClr>
        </a:solidFill>
        <a:ln w="38100" cap="flat" cmpd="sng" algn="ctr">
          <a:solidFill>
            <a:srgbClr val="9BBB59"/>
          </a:solidFill>
          <a:prstDash val="solid"/>
        </a:ln>
        <a:effectLst/>
      </dgm:spPr>
      <dgm:t>
        <a:bodyPr/>
        <a:lstStyle/>
        <a:p>
          <a:pPr>
            <a:buFont typeface="Arial" panose="020B0604020202020204" pitchFamily="34" charset="0"/>
            <a:buNone/>
          </a:pPr>
          <a:endParaRPr lang="ru-RU" sz="1900" i="1" dirty="0">
            <a:solidFill>
              <a:sysClr val="windowText" lastClr="000000">
                <a:hueOff val="0"/>
                <a:satOff val="0"/>
                <a:lumOff val="0"/>
                <a:alphaOff val="0"/>
              </a:sysClr>
            </a:solidFill>
            <a:latin typeface="Arial"/>
            <a:ea typeface="+mn-ea"/>
            <a:cs typeface="+mn-cs"/>
          </a:endParaRPr>
        </a:p>
      </dgm:t>
    </dgm:pt>
    <dgm:pt modelId="{31C8136B-3F38-4E07-AA47-C72138574BAF}" type="parTrans" cxnId="{68F66B2D-13EF-4BA4-852E-40D4C512A0EC}">
      <dgm:prSet/>
      <dgm:spPr/>
      <dgm:t>
        <a:bodyPr/>
        <a:lstStyle/>
        <a:p>
          <a:endParaRPr lang="ru-RU"/>
        </a:p>
      </dgm:t>
    </dgm:pt>
    <dgm:pt modelId="{B7BB6977-0386-4BB6-B2FC-9A1C358EE317}" type="sibTrans" cxnId="{68F66B2D-13EF-4BA4-852E-40D4C512A0EC}">
      <dgm:prSet/>
      <dgm:spPr/>
      <dgm:t>
        <a:bodyPr/>
        <a:lstStyle/>
        <a:p>
          <a:endParaRPr lang="ru-RU"/>
        </a:p>
      </dgm:t>
    </dgm:pt>
    <dgm:pt modelId="{7D6A3E87-37E2-440A-9678-FFAEF422CFF8}">
      <dgm:prSet/>
      <dgm:spPr>
        <a:xfrm>
          <a:off x="804990" y="1461403"/>
          <a:ext cx="3568110" cy="7010231"/>
        </a:xfrm>
        <a:prstGeom prst="rect">
          <a:avLst/>
        </a:prstGeom>
        <a:solidFill>
          <a:sysClr val="window" lastClr="FFFFFF">
            <a:hueOff val="0"/>
            <a:satOff val="0"/>
            <a:lumOff val="0"/>
            <a:alphaOff val="0"/>
          </a:sysClr>
        </a:solidFill>
        <a:ln w="38100" cap="flat" cmpd="sng" algn="ctr">
          <a:solidFill>
            <a:srgbClr val="9BBB59"/>
          </a:solidFill>
          <a:prstDash val="solid"/>
        </a:ln>
        <a:effectLst/>
      </dgm:spPr>
      <dgm:t>
        <a:bodyPr/>
        <a:lstStyle/>
        <a:p>
          <a:pPr>
            <a:buFont typeface="Arial" panose="020B0604020202020204" pitchFamily="34" charset="0"/>
            <a:buNone/>
          </a:pPr>
          <a:endParaRPr lang="ru-RU" sz="1900" dirty="0">
            <a:solidFill>
              <a:sysClr val="windowText" lastClr="000000">
                <a:hueOff val="0"/>
                <a:satOff val="0"/>
                <a:lumOff val="0"/>
                <a:alphaOff val="0"/>
              </a:sysClr>
            </a:solidFill>
            <a:latin typeface="Arial"/>
            <a:ea typeface="+mn-ea"/>
            <a:cs typeface="+mn-cs"/>
          </a:endParaRPr>
        </a:p>
      </dgm:t>
    </dgm:pt>
    <dgm:pt modelId="{6615FF3C-FE76-4F56-8D29-3CAF5A351168}" type="parTrans" cxnId="{516C1264-EF5E-4B11-889C-E49981FA136E}">
      <dgm:prSet/>
      <dgm:spPr/>
      <dgm:t>
        <a:bodyPr/>
        <a:lstStyle/>
        <a:p>
          <a:endParaRPr lang="ru-RU"/>
        </a:p>
      </dgm:t>
    </dgm:pt>
    <dgm:pt modelId="{7B557AF8-D61B-40E3-A12F-0D2CD92457C4}" type="sibTrans" cxnId="{516C1264-EF5E-4B11-889C-E49981FA136E}">
      <dgm:prSet/>
      <dgm:spPr/>
      <dgm:t>
        <a:bodyPr/>
        <a:lstStyle/>
        <a:p>
          <a:endParaRPr lang="ru-RU"/>
        </a:p>
      </dgm:t>
    </dgm:pt>
    <dgm:pt modelId="{FF8B0D64-10D6-45DD-B42A-2104D2788B65}">
      <dgm:prSet phldrT="[Text]" custT="1"/>
      <dgm:spPr>
        <a:xfrm>
          <a:off x="6003612" y="1461403"/>
          <a:ext cx="3568110" cy="7010231"/>
        </a:xfrm>
        <a:solidFill>
          <a:sysClr val="window" lastClr="FFFFFF">
            <a:hueOff val="0"/>
            <a:satOff val="0"/>
            <a:lumOff val="0"/>
            <a:alphaOff val="0"/>
          </a:sysClr>
        </a:solidFill>
        <a:ln w="38100" cap="flat" cmpd="sng" algn="ctr">
          <a:solidFill>
            <a:srgbClr val="9BBB59"/>
          </a:solidFill>
          <a:prstDash val="solid"/>
        </a:ln>
        <a:effectLst/>
      </dgm:spPr>
      <dgm:t>
        <a:bodyPr/>
        <a:lstStyle/>
        <a:p>
          <a:pPr>
            <a:buNone/>
          </a:pPr>
          <a:endParaRPr lang="ru-RU" sz="2000" b="1" dirty="0">
            <a:solidFill>
              <a:sysClr val="windowText" lastClr="000000">
                <a:hueOff val="0"/>
                <a:satOff val="0"/>
                <a:lumOff val="0"/>
                <a:alphaOff val="0"/>
              </a:sysClr>
            </a:solidFill>
            <a:latin typeface="Arial"/>
            <a:ea typeface="+mn-ea"/>
            <a:cs typeface="+mn-cs"/>
          </a:endParaRPr>
        </a:p>
      </dgm:t>
    </dgm:pt>
    <dgm:pt modelId="{19B6BE03-FEA8-4E76-B636-407C834FF3DA}" type="parTrans" cxnId="{A6173369-6899-4770-8B3C-DBD29E0D8AC4}">
      <dgm:prSet/>
      <dgm:spPr/>
      <dgm:t>
        <a:bodyPr/>
        <a:lstStyle/>
        <a:p>
          <a:endParaRPr lang="ru-RU"/>
        </a:p>
      </dgm:t>
    </dgm:pt>
    <dgm:pt modelId="{0C962B51-3B20-4563-8C65-B980CE246A80}" type="sibTrans" cxnId="{A6173369-6899-4770-8B3C-DBD29E0D8AC4}">
      <dgm:prSet/>
      <dgm:spPr/>
      <dgm:t>
        <a:bodyPr/>
        <a:lstStyle/>
        <a:p>
          <a:endParaRPr lang="ru-RU"/>
        </a:p>
      </dgm:t>
    </dgm:pt>
    <dgm:pt modelId="{3D8312DD-FBED-4553-BBA6-B7C9B344CAC7}">
      <dgm:prSet phldrT="[Text]" custT="1"/>
      <dgm:spPr>
        <a:xfrm>
          <a:off x="6003612" y="1461403"/>
          <a:ext cx="3568110" cy="7010231"/>
        </a:xfrm>
        <a:solidFill>
          <a:sysClr val="window" lastClr="FFFFFF">
            <a:hueOff val="0"/>
            <a:satOff val="0"/>
            <a:lumOff val="0"/>
            <a:alphaOff val="0"/>
          </a:sysClr>
        </a:solidFill>
        <a:ln w="38100" cap="flat" cmpd="sng" algn="ctr">
          <a:solidFill>
            <a:srgbClr val="9BBB59"/>
          </a:solidFill>
          <a:prstDash val="solid"/>
        </a:ln>
        <a:effectLst/>
      </dgm:spPr>
      <dgm:t>
        <a:bodyPr/>
        <a:lstStyle/>
        <a:p>
          <a:pPr>
            <a:buNone/>
          </a:pPr>
          <a:endParaRPr lang="ru-RU" sz="2000" b="1" dirty="0">
            <a:solidFill>
              <a:sysClr val="windowText" lastClr="000000">
                <a:hueOff val="0"/>
                <a:satOff val="0"/>
                <a:lumOff val="0"/>
                <a:alphaOff val="0"/>
              </a:sysClr>
            </a:solidFill>
            <a:latin typeface="Arial"/>
            <a:ea typeface="+mn-ea"/>
            <a:cs typeface="+mn-cs"/>
          </a:endParaRPr>
        </a:p>
      </dgm:t>
    </dgm:pt>
    <dgm:pt modelId="{A7F8E7DE-8371-4C14-A7D5-16AE8A8E16DE}" type="parTrans" cxnId="{F693E61F-A91E-4AF7-8575-8D648C49DD25}">
      <dgm:prSet/>
      <dgm:spPr/>
      <dgm:t>
        <a:bodyPr/>
        <a:lstStyle/>
        <a:p>
          <a:endParaRPr lang="ru-RU"/>
        </a:p>
      </dgm:t>
    </dgm:pt>
    <dgm:pt modelId="{C1B07624-1183-4FB4-B45D-262B1ABA4582}" type="sibTrans" cxnId="{F693E61F-A91E-4AF7-8575-8D648C49DD25}">
      <dgm:prSet/>
      <dgm:spPr/>
      <dgm:t>
        <a:bodyPr/>
        <a:lstStyle/>
        <a:p>
          <a:endParaRPr lang="ru-RU"/>
        </a:p>
      </dgm:t>
    </dgm:pt>
    <dgm:pt modelId="{EC44A31B-998D-4CBC-BD76-22E9A3BE6005}" type="pres">
      <dgm:prSet presAssocID="{BD83184E-5F4F-48A8-B6EE-84D45CADA39B}" presName="linearFlow" presStyleCnt="0">
        <dgm:presLayoutVars>
          <dgm:dir/>
          <dgm:animLvl val="lvl"/>
          <dgm:resizeHandles/>
        </dgm:presLayoutVars>
      </dgm:prSet>
      <dgm:spPr/>
    </dgm:pt>
    <dgm:pt modelId="{4F4C0631-FEE7-4A37-B5E6-AA3799D94FA6}" type="pres">
      <dgm:prSet presAssocID="{121F9392-56AA-4149-9679-0906D3EEA5C8}" presName="compositeNode" presStyleCnt="0">
        <dgm:presLayoutVars>
          <dgm:bulletEnabled val="1"/>
        </dgm:presLayoutVars>
      </dgm:prSet>
      <dgm:spPr/>
    </dgm:pt>
    <dgm:pt modelId="{F7D68894-16A4-40DF-9527-9FECDD4C583B}" type="pres">
      <dgm:prSet presAssocID="{121F9392-56AA-4149-9679-0906D3EEA5C8}" presName="image" presStyleLbl="fgImgPlace1" presStyleIdx="0" presStyleCnt="3"/>
      <dgm:spPr>
        <a:xfrm>
          <a:off x="88654" y="515840"/>
          <a:ext cx="1432671" cy="1432671"/>
        </a:xfrm>
        <a:prstGeom prst="rect">
          <a:avLst/>
        </a:prstGeom>
        <a:blipFill rotWithShape="1">
          <a:blip xmlns:r="http://schemas.openxmlformats.org/officeDocument/2006/relationships" r:embed="rId1"/>
          <a:srcRect/>
          <a:stretch>
            <a:fillRect/>
          </a:stretch>
        </a:blipFill>
        <a:ln w="57150" cap="flat" cmpd="sng" algn="ctr">
          <a:solidFill>
            <a:srgbClr val="9BBB59"/>
          </a:solidFill>
          <a:prstDash val="solid"/>
        </a:ln>
        <a:effectLst/>
      </dgm:spPr>
    </dgm:pt>
    <dgm:pt modelId="{D418FE53-742D-403F-8B3C-1BC71C77D0F9}" type="pres">
      <dgm:prSet presAssocID="{121F9392-56AA-4149-9679-0906D3EEA5C8}" presName="childNode" presStyleLbl="node1" presStyleIdx="0" presStyleCnt="3">
        <dgm:presLayoutVars>
          <dgm:bulletEnabled val="1"/>
        </dgm:presLayoutVars>
      </dgm:prSet>
      <dgm:spPr/>
    </dgm:pt>
    <dgm:pt modelId="{12858304-0409-4E33-B3C5-6DC717FFD9DC}" type="pres">
      <dgm:prSet presAssocID="{121F9392-56AA-4149-9679-0906D3EEA5C8}" presName="parentNode" presStyleLbl="revTx" presStyleIdx="0" presStyleCnt="3">
        <dgm:presLayoutVars>
          <dgm:chMax val="0"/>
          <dgm:bulletEnabled val="1"/>
        </dgm:presLayoutVars>
      </dgm:prSet>
      <dgm:spPr/>
    </dgm:pt>
    <dgm:pt modelId="{C4254A88-F3FA-457D-B77D-E1DD5B24132B}" type="pres">
      <dgm:prSet presAssocID="{A6E5E308-C2EA-4D7A-B156-B9D4937B0621}" presName="sibTrans" presStyleCnt="0"/>
      <dgm:spPr/>
    </dgm:pt>
    <dgm:pt modelId="{E1809509-694C-4CAB-9ABF-B0C601F534FD}" type="pres">
      <dgm:prSet presAssocID="{3E5C3969-8B67-49F4-B7CF-436D065F86E8}" presName="compositeNode" presStyleCnt="0">
        <dgm:presLayoutVars>
          <dgm:bulletEnabled val="1"/>
        </dgm:presLayoutVars>
      </dgm:prSet>
      <dgm:spPr/>
    </dgm:pt>
    <dgm:pt modelId="{38313D11-CB3E-4D37-88B8-A24252BF6C9B}" type="pres">
      <dgm:prSet presAssocID="{3E5C3969-8B67-49F4-B7CF-436D065F86E8}" presName="image" presStyleLbl="fgImgPlace1" presStyleIdx="1" presStyleCnt="3"/>
      <dgm:spPr>
        <a:xfrm>
          <a:off x="5287277" y="515840"/>
          <a:ext cx="1432671" cy="1432671"/>
        </a:xfrm>
        <a:prstGeom prst="rect">
          <a:avLst/>
        </a:prstGeom>
        <a:blipFill rotWithShape="1">
          <a:blip xmlns:r="http://schemas.openxmlformats.org/officeDocument/2006/relationships" r:embed="rId2"/>
          <a:srcRect/>
          <a:stretch>
            <a:fillRect/>
          </a:stretch>
        </a:blipFill>
        <a:ln w="57150" cap="flat" cmpd="sng" algn="ctr">
          <a:solidFill>
            <a:srgbClr val="9BBB59"/>
          </a:solidFill>
          <a:prstDash val="solid"/>
        </a:ln>
        <a:effectLst/>
      </dgm:spPr>
    </dgm:pt>
    <dgm:pt modelId="{90946B2B-2F60-4009-A4B1-0659B72CF86F}" type="pres">
      <dgm:prSet presAssocID="{3E5C3969-8B67-49F4-B7CF-436D065F86E8}" presName="childNode" presStyleLbl="node1" presStyleIdx="1" presStyleCnt="3" custScaleX="105923" custScaleY="105445">
        <dgm:presLayoutVars>
          <dgm:bulletEnabled val="1"/>
        </dgm:presLayoutVars>
      </dgm:prSet>
      <dgm:spPr>
        <a:prstGeom prst="rect">
          <a:avLst/>
        </a:prstGeom>
      </dgm:spPr>
    </dgm:pt>
    <dgm:pt modelId="{A7568E3B-7560-4B1C-8D0A-1FD9E2959F74}" type="pres">
      <dgm:prSet presAssocID="{3E5C3969-8B67-49F4-B7CF-436D065F86E8}" presName="parentNode" presStyleLbl="revTx" presStyleIdx="1" presStyleCnt="3">
        <dgm:presLayoutVars>
          <dgm:chMax val="0"/>
          <dgm:bulletEnabled val="1"/>
        </dgm:presLayoutVars>
      </dgm:prSet>
      <dgm:spPr/>
    </dgm:pt>
    <dgm:pt modelId="{18B92653-F982-4F08-84E2-F594392D63D5}" type="pres">
      <dgm:prSet presAssocID="{28D58323-25F8-4042-8BEB-3E9B31439837}" presName="sibTrans" presStyleCnt="0"/>
      <dgm:spPr/>
    </dgm:pt>
    <dgm:pt modelId="{92F56E8C-0BF6-40C0-9F04-07652062FF74}" type="pres">
      <dgm:prSet presAssocID="{D3E48B3B-4C10-43EF-8A24-6D0417B0AE91}" presName="compositeNode" presStyleCnt="0">
        <dgm:presLayoutVars>
          <dgm:bulletEnabled val="1"/>
        </dgm:presLayoutVars>
      </dgm:prSet>
      <dgm:spPr/>
    </dgm:pt>
    <dgm:pt modelId="{2633CE1B-9FB4-4630-9410-9BB87146DA84}" type="pres">
      <dgm:prSet presAssocID="{D3E48B3B-4C10-43EF-8A24-6D0417B0AE91}" presName="image" presStyleLbl="fgImgPlace1" presStyleIdx="2" presStyleCnt="3"/>
      <dgm:spPr>
        <a:xfrm>
          <a:off x="10485900" y="515840"/>
          <a:ext cx="1432671" cy="1432671"/>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57150" cap="flat" cmpd="sng" algn="ctr">
          <a:solidFill>
            <a:srgbClr val="9BBB59"/>
          </a:solidFill>
          <a:prstDash val="solid"/>
        </a:ln>
        <a:effectLst/>
      </dgm:spPr>
    </dgm:pt>
    <dgm:pt modelId="{A0B07AF4-9C6C-412C-8A40-D5A3B53B990B}" type="pres">
      <dgm:prSet presAssocID="{D3E48B3B-4C10-43EF-8A24-6D0417B0AE91}" presName="childNode" presStyleLbl="node1" presStyleIdx="2" presStyleCnt="3">
        <dgm:presLayoutVars>
          <dgm:bulletEnabled val="1"/>
        </dgm:presLayoutVars>
      </dgm:prSet>
      <dgm:spPr/>
    </dgm:pt>
    <dgm:pt modelId="{9B6D0355-B1CE-4B4C-9588-A382E9A59FFF}" type="pres">
      <dgm:prSet presAssocID="{D3E48B3B-4C10-43EF-8A24-6D0417B0AE91}" presName="parentNode" presStyleLbl="revTx" presStyleIdx="2" presStyleCnt="3">
        <dgm:presLayoutVars>
          <dgm:chMax val="0"/>
          <dgm:bulletEnabled val="1"/>
        </dgm:presLayoutVars>
      </dgm:prSet>
      <dgm:spPr/>
    </dgm:pt>
  </dgm:ptLst>
  <dgm:cxnLst>
    <dgm:cxn modelId="{0F2E9205-3106-4FD2-A775-2D98AA476555}" type="presOf" srcId="{7FAE8B79-CD46-4656-BDD2-D3EA8C6E182E}" destId="{A0B07AF4-9C6C-412C-8A40-D5A3B53B990B}" srcOrd="0" destOrd="4" presId="urn:microsoft.com/office/officeart/2005/8/layout/hList2"/>
    <dgm:cxn modelId="{B55BA307-E523-416F-A617-157E4C71D1C7}" type="presOf" srcId="{47C2FBE5-65D3-4A23-BB4A-FE1777B86D92}" destId="{90946B2B-2F60-4009-A4B1-0659B72CF86F}" srcOrd="0" destOrd="9" presId="urn:microsoft.com/office/officeart/2005/8/layout/hList2"/>
    <dgm:cxn modelId="{52D7D307-ED88-47ED-A3C5-3529DF33F248}" type="presOf" srcId="{A6CFAAAE-37EF-4900-B1C1-A9971BD50C7A}" destId="{90946B2B-2F60-4009-A4B1-0659B72CF86F}" srcOrd="0" destOrd="7" presId="urn:microsoft.com/office/officeart/2005/8/layout/hList2"/>
    <dgm:cxn modelId="{F0A1FA09-2A5E-4C44-9BC2-B357941CD8B1}" srcId="{121F9392-56AA-4149-9679-0906D3EEA5C8}" destId="{A411B126-63AA-474F-86D7-40F355886AAF}" srcOrd="1" destOrd="0" parTransId="{7AF5DD5B-3E17-4BC2-909E-4DF7ED73A407}" sibTransId="{3F18795A-EA13-48B8-B55C-7F625469B31F}"/>
    <dgm:cxn modelId="{1CEC7412-F31E-4944-BF02-264E63897ADF}" type="presOf" srcId="{9627A203-8BC2-4288-AF16-325BDA2B3AFD}" destId="{D418FE53-742D-403F-8B3C-1BC71C77D0F9}" srcOrd="0" destOrd="7" presId="urn:microsoft.com/office/officeart/2005/8/layout/hList2"/>
    <dgm:cxn modelId="{88E52E16-9EAA-47BE-BEB5-9A881315AE09}" srcId="{BD83184E-5F4F-48A8-B6EE-84D45CADA39B}" destId="{121F9392-56AA-4149-9679-0906D3EEA5C8}" srcOrd="0" destOrd="0" parTransId="{ADEB3486-F0B2-42DC-811D-922D2702EECB}" sibTransId="{A6E5E308-C2EA-4D7A-B156-B9D4937B0621}"/>
    <dgm:cxn modelId="{D671AF19-8BF1-4524-9667-49D4BA47147E}" type="presOf" srcId="{733D65D6-DB7F-433A-87A1-FB841B0D4AC6}" destId="{A0B07AF4-9C6C-412C-8A40-D5A3B53B990B}" srcOrd="0" destOrd="7" presId="urn:microsoft.com/office/officeart/2005/8/layout/hList2"/>
    <dgm:cxn modelId="{D4F6DD19-C5BC-4431-AFF5-D959C7DE62AA}" srcId="{D3E48B3B-4C10-43EF-8A24-6D0417B0AE91}" destId="{F28BDA97-E4C9-410D-97BC-E0E4E1B312D6}" srcOrd="6" destOrd="0" parTransId="{CC086D77-0B7F-4701-9CC2-BAEEA269D9D9}" sibTransId="{5F0837AE-E95A-4172-9B65-7C76541962D3}"/>
    <dgm:cxn modelId="{39FDDB1A-F412-4128-990D-62FB5020D8B1}" srcId="{D3E48B3B-4C10-43EF-8A24-6D0417B0AE91}" destId="{B3F44A49-2B93-4B8D-88F2-DF225FCC2FA5}" srcOrd="9" destOrd="0" parTransId="{7270697F-94AE-4472-81FD-850C5DC1C04E}" sibTransId="{23C7B545-82F3-4012-8449-280747813C75}"/>
    <dgm:cxn modelId="{832E8B1F-6846-40F9-B479-F82D4803C010}" srcId="{121F9392-56AA-4149-9679-0906D3EEA5C8}" destId="{69CAB000-78FC-46E7-8C9F-EC4513BDC65A}" srcOrd="5" destOrd="0" parTransId="{59D9648A-91B7-49D7-8EC1-181D93EDD4E5}" sibTransId="{4E29D0FC-B1D7-4DD1-A82D-11B091BE5D6D}"/>
    <dgm:cxn modelId="{F693E61F-A91E-4AF7-8575-8D648C49DD25}" srcId="{3E5C3969-8B67-49F4-B7CF-436D065F86E8}" destId="{3D8312DD-FBED-4553-BBA6-B7C9B344CAC7}" srcOrd="6" destOrd="0" parTransId="{A7F8E7DE-8371-4C14-A7D5-16AE8A8E16DE}" sibTransId="{C1B07624-1183-4FB4-B45D-262B1ABA4582}"/>
    <dgm:cxn modelId="{FB4F3625-025E-4618-AE79-92A8E9A1D871}" srcId="{D3E48B3B-4C10-43EF-8A24-6D0417B0AE91}" destId="{7FAE8B79-CD46-4656-BDD2-D3EA8C6E182E}" srcOrd="4" destOrd="0" parTransId="{4A4F7B12-2F67-417F-BFA3-4FBD9369490B}" sibTransId="{9F3B195D-A710-443D-9356-76DBC7FA382D}"/>
    <dgm:cxn modelId="{7E5CB925-BD22-4103-A422-107865BDDC65}" srcId="{121F9392-56AA-4149-9679-0906D3EEA5C8}" destId="{9627A203-8BC2-4288-AF16-325BDA2B3AFD}" srcOrd="7" destOrd="0" parTransId="{51D60463-E1B0-417F-AA69-3045CAF7C8AB}" sibTransId="{FBC77858-70DE-4004-909D-2F6C318CBA07}"/>
    <dgm:cxn modelId="{49C65929-F81F-406F-9CA4-4F7B7E3EB544}" srcId="{121F9392-56AA-4149-9679-0906D3EEA5C8}" destId="{408A57DD-62BD-417E-9F24-813BC38BF634}" srcOrd="4" destOrd="0" parTransId="{87830DD1-9C50-4153-8E6D-36BF5E49AFB1}" sibTransId="{568EAC1E-3857-470B-9280-734B806B463E}"/>
    <dgm:cxn modelId="{68F66B2D-13EF-4BA4-852E-40D4C512A0EC}" srcId="{D3E48B3B-4C10-43EF-8A24-6D0417B0AE91}" destId="{A4264081-988F-4D90-8FC9-CD2165E9B6E6}" srcOrd="13" destOrd="0" parTransId="{31C8136B-3F38-4E07-AA47-C72138574BAF}" sibTransId="{B7BB6977-0386-4BB6-B2FC-9A1C358EE317}"/>
    <dgm:cxn modelId="{58970530-27B7-4518-A43E-72415D2EC298}" srcId="{D3E48B3B-4C10-43EF-8A24-6D0417B0AE91}" destId="{E9985E8F-C574-46B7-B181-99770F8EC269}" srcOrd="8" destOrd="0" parTransId="{D4D73973-FB84-4F09-9CE1-BBF3B5C84A8B}" sibTransId="{E46DFAA9-B7C2-41A4-9AE2-C33876F6C354}"/>
    <dgm:cxn modelId="{42E48830-2F83-4A3B-B50A-64A72AE81805}" type="presOf" srcId="{549544BC-86EA-4E9A-9612-844C551580CF}" destId="{A0B07AF4-9C6C-412C-8A40-D5A3B53B990B}" srcOrd="0" destOrd="0" presId="urn:microsoft.com/office/officeart/2005/8/layout/hList2"/>
    <dgm:cxn modelId="{881E1F31-918E-4749-A847-6B9A010F7CB7}" srcId="{D3E48B3B-4C10-43EF-8A24-6D0417B0AE91}" destId="{733D65D6-DB7F-433A-87A1-FB841B0D4AC6}" srcOrd="7" destOrd="0" parTransId="{75B0F4EE-3067-424C-A735-A62396312DDF}" sibTransId="{4B933450-2B66-4AE2-B70A-C92CCDA6DBCB}"/>
    <dgm:cxn modelId="{6347D434-62B5-40DF-A0E2-3D3EE9765559}" type="presOf" srcId="{69CAB000-78FC-46E7-8C9F-EC4513BDC65A}" destId="{D418FE53-742D-403F-8B3C-1BC71C77D0F9}" srcOrd="0" destOrd="5" presId="urn:microsoft.com/office/officeart/2005/8/layout/hList2"/>
    <dgm:cxn modelId="{B75CB838-B138-4F42-A858-E456F44E786E}" srcId="{BD83184E-5F4F-48A8-B6EE-84D45CADA39B}" destId="{D3E48B3B-4C10-43EF-8A24-6D0417B0AE91}" srcOrd="2" destOrd="0" parTransId="{353F1A37-C3C0-4008-8D95-0404D130FED4}" sibTransId="{894AF1A7-38B9-4E31-9792-613091D20EA1}"/>
    <dgm:cxn modelId="{A226EB3B-1771-4BDF-8438-852D54BC4E6D}" type="presOf" srcId="{EAFD3329-0910-4921-B77B-FB76D85972AE}" destId="{A0B07AF4-9C6C-412C-8A40-D5A3B53B990B}" srcOrd="0" destOrd="5" presId="urn:microsoft.com/office/officeart/2005/8/layout/hList2"/>
    <dgm:cxn modelId="{D3DA033D-7CA2-4CF8-98BE-1C24ADDAC9F2}" type="presOf" srcId="{BD83184E-5F4F-48A8-B6EE-84D45CADA39B}" destId="{EC44A31B-998D-4CBC-BD76-22E9A3BE6005}" srcOrd="0" destOrd="0" presId="urn:microsoft.com/office/officeart/2005/8/layout/hList2"/>
    <dgm:cxn modelId="{6700713D-2A74-4DE6-949B-5C6E0A27D9AC}" srcId="{D3E48B3B-4C10-43EF-8A24-6D0417B0AE91}" destId="{543DFF60-8830-4E7E-ADD1-5F75EB808CA8}" srcOrd="14" destOrd="0" parTransId="{492C5B53-9EF6-41DB-BA1F-D8A0EC3C38D2}" sibTransId="{CA1E248D-A3AF-4A61-A208-422CF0F3505C}"/>
    <dgm:cxn modelId="{0FFB005B-CF7C-40E9-B01B-B93FCAFA9FB1}" type="presOf" srcId="{C6FC8BC7-5417-4FB7-9E18-209A9F16990E}" destId="{A0B07AF4-9C6C-412C-8A40-D5A3B53B990B}" srcOrd="0" destOrd="3" presId="urn:microsoft.com/office/officeart/2005/8/layout/hList2"/>
    <dgm:cxn modelId="{80A54B5C-24FC-4E66-AD3B-DCEF68AA46D9}" srcId="{D3E48B3B-4C10-43EF-8A24-6D0417B0AE91}" destId="{E7B9BD23-C1FA-4FFB-B9E2-3FC842450DA9}" srcOrd="1" destOrd="0" parTransId="{9D595DB7-2A6F-4098-A6A2-182FAE0EB7E4}" sibTransId="{BB54F17A-C62D-4E8A-9461-714300BFC9FB}"/>
    <dgm:cxn modelId="{96895D5D-6747-454C-8938-7E412817EA45}" type="presOf" srcId="{B3F44A49-2B93-4B8D-88F2-DF225FCC2FA5}" destId="{A0B07AF4-9C6C-412C-8A40-D5A3B53B990B}" srcOrd="0" destOrd="9" presId="urn:microsoft.com/office/officeart/2005/8/layout/hList2"/>
    <dgm:cxn modelId="{0942F95E-D13E-419B-8F22-62CDC04526B1}" srcId="{D3E48B3B-4C10-43EF-8A24-6D0417B0AE91}" destId="{C6FC8BC7-5417-4FB7-9E18-209A9F16990E}" srcOrd="3" destOrd="0" parTransId="{A04DBEF0-250B-495F-83CC-8F62D9EBD4F2}" sibTransId="{A14C15D5-A3FB-4BCA-BA9C-6ABE56EE0A0C}"/>
    <dgm:cxn modelId="{4D6A4F43-60E9-480F-89C2-3BDE2EAC95D0}" type="presOf" srcId="{987F0447-4C4C-49CE-BEEC-F539EEFEDFD2}" destId="{A0B07AF4-9C6C-412C-8A40-D5A3B53B990B}" srcOrd="0" destOrd="11" presId="urn:microsoft.com/office/officeart/2005/8/layout/hList2"/>
    <dgm:cxn modelId="{516C1264-EF5E-4B11-889C-E49981FA136E}" srcId="{121F9392-56AA-4149-9679-0906D3EEA5C8}" destId="{7D6A3E87-37E2-440A-9678-FFAEF422CFF8}" srcOrd="6" destOrd="0" parTransId="{6615FF3C-FE76-4F56-8D29-3CAF5A351168}" sibTransId="{7B557AF8-D61B-40E3-A12F-0D2CD92457C4}"/>
    <dgm:cxn modelId="{80F3D365-5F45-461A-9572-1CD3EAAD8854}" type="presOf" srcId="{FC08C0C7-BA9E-44EB-B042-EC6C41710631}" destId="{D418FE53-742D-403F-8B3C-1BC71C77D0F9}" srcOrd="0" destOrd="3" presId="urn:microsoft.com/office/officeart/2005/8/layout/hList2"/>
    <dgm:cxn modelId="{B996F868-9AF7-4C24-BFE0-73C12AA7688A}" srcId="{D3E48B3B-4C10-43EF-8A24-6D0417B0AE91}" destId="{EAFD3329-0910-4921-B77B-FB76D85972AE}" srcOrd="5" destOrd="0" parTransId="{7ADD680B-1EEF-4D72-8375-7F5FB9054C30}" sibTransId="{8723FF75-2CFE-43C5-AAD8-D8AFAC191E14}"/>
    <dgm:cxn modelId="{67B50C69-8254-4488-9678-08D454413671}" srcId="{3E5C3969-8B67-49F4-B7CF-436D065F86E8}" destId="{FE843AD3-7A1C-4CA1-967F-357A585EBD77}" srcOrd="5" destOrd="0" parTransId="{E3854A54-BC90-40FC-8688-5B2EC0D9A1BE}" sibTransId="{29825EE6-E17E-473B-8953-AA532B8800A8}"/>
    <dgm:cxn modelId="{A6173369-6899-4770-8B3C-DBD29E0D8AC4}" srcId="{3E5C3969-8B67-49F4-B7CF-436D065F86E8}" destId="{FF8B0D64-10D6-45DD-B42A-2104D2788B65}" srcOrd="0" destOrd="0" parTransId="{19B6BE03-FEA8-4E76-B636-407C834FF3DA}" sibTransId="{0C962B51-3B20-4563-8C65-B980CE246A80}"/>
    <dgm:cxn modelId="{C5AF194B-ED03-4244-B4F9-D0CD5808F64E}" srcId="{3E5C3969-8B67-49F4-B7CF-436D065F86E8}" destId="{A6CFAAAE-37EF-4900-B1C1-A9971BD50C7A}" srcOrd="7" destOrd="0" parTransId="{06CBE734-BECF-4A6E-993E-54B1A6D009B9}" sibTransId="{2133CDFF-4B97-4BAA-9F2F-65B7DC378C9D}"/>
    <dgm:cxn modelId="{F8F12C6B-913C-4A82-8D92-60E4088D8A95}" type="presOf" srcId="{9F63F9A2-F5BC-467E-97F3-E18991F6194F}" destId="{A0B07AF4-9C6C-412C-8A40-D5A3B53B990B}" srcOrd="0" destOrd="2" presId="urn:microsoft.com/office/officeart/2005/8/layout/hList2"/>
    <dgm:cxn modelId="{928DC74F-17D8-43FC-A44F-90FD5F796E8F}" type="presOf" srcId="{D3385B30-CDF5-46CF-9674-89BABE9D8199}" destId="{90946B2B-2F60-4009-A4B1-0659B72CF86F}" srcOrd="0" destOrd="1" presId="urn:microsoft.com/office/officeart/2005/8/layout/hList2"/>
    <dgm:cxn modelId="{09636973-2321-46BB-93DF-128C19A478DF}" type="presOf" srcId="{3D8312DD-FBED-4553-BBA6-B7C9B344CAC7}" destId="{90946B2B-2F60-4009-A4B1-0659B72CF86F}" srcOrd="0" destOrd="6" presId="urn:microsoft.com/office/officeart/2005/8/layout/hList2"/>
    <dgm:cxn modelId="{585BA957-D099-464A-BD59-4DDB34E2C47D}" srcId="{A6CFAAAE-37EF-4900-B1C1-A9971BD50C7A}" destId="{A6C74963-C98A-4281-8733-F0F1AAAAECE3}" srcOrd="0" destOrd="0" parTransId="{A4707384-1C00-44DB-8A65-D847E53062C9}" sibTransId="{FCD70B81-F368-441D-A304-FF8A6C300569}"/>
    <dgm:cxn modelId="{ADB83878-2758-4046-8955-3AEF8381CD4A}" type="presOf" srcId="{E7B9BD23-C1FA-4FFB-B9E2-3FC842450DA9}" destId="{A0B07AF4-9C6C-412C-8A40-D5A3B53B990B}" srcOrd="0" destOrd="1" presId="urn:microsoft.com/office/officeart/2005/8/layout/hList2"/>
    <dgm:cxn modelId="{ECC00E59-A19A-460E-81D8-89F376A1C81B}" type="presOf" srcId="{D3E48B3B-4C10-43EF-8A24-6D0417B0AE91}" destId="{9B6D0355-B1CE-4B4C-9588-A382E9A59FFF}" srcOrd="0" destOrd="0" presId="urn:microsoft.com/office/officeart/2005/8/layout/hList2"/>
    <dgm:cxn modelId="{7625C77A-E959-490F-9B39-854E9B4A7FE2}" type="presOf" srcId="{543DFF60-8830-4E7E-ADD1-5F75EB808CA8}" destId="{A0B07AF4-9C6C-412C-8A40-D5A3B53B990B}" srcOrd="0" destOrd="14" presId="urn:microsoft.com/office/officeart/2005/8/layout/hList2"/>
    <dgm:cxn modelId="{9D7D8381-E3BE-4A93-98F7-9B4B251C4A26}" srcId="{BD83184E-5F4F-48A8-B6EE-84D45CADA39B}" destId="{3E5C3969-8B67-49F4-B7CF-436D065F86E8}" srcOrd="1" destOrd="0" parTransId="{EAE182AE-9254-42F7-9D36-9A0D51301668}" sibTransId="{28D58323-25F8-4042-8BEB-3E9B31439837}"/>
    <dgm:cxn modelId="{22167F8B-3606-4C93-AE18-55B922E28F18}" type="presOf" srcId="{42A44573-758F-46A4-8A4D-9339A2236A5F}" destId="{A0B07AF4-9C6C-412C-8A40-D5A3B53B990B}" srcOrd="0" destOrd="10" presId="urn:microsoft.com/office/officeart/2005/8/layout/hList2"/>
    <dgm:cxn modelId="{B0BA2091-2EB8-421D-90F9-3E1EFFED0188}" type="presOf" srcId="{FE843AD3-7A1C-4CA1-967F-357A585EBD77}" destId="{90946B2B-2F60-4009-A4B1-0659B72CF86F}" srcOrd="0" destOrd="5" presId="urn:microsoft.com/office/officeart/2005/8/layout/hList2"/>
    <dgm:cxn modelId="{1AF11296-F052-4D67-A800-C6B91A2C9C03}" type="presOf" srcId="{E51552FD-564B-4492-9CA3-CEA64CA7246D}" destId="{A0B07AF4-9C6C-412C-8A40-D5A3B53B990B}" srcOrd="0" destOrd="12" presId="urn:microsoft.com/office/officeart/2005/8/layout/hList2"/>
    <dgm:cxn modelId="{EEFB3397-8C4B-4CFF-9EB7-0674D33A949F}" type="presOf" srcId="{0BC46ED8-17B2-41F1-AACF-27E137CD0331}" destId="{90946B2B-2F60-4009-A4B1-0659B72CF86F}" srcOrd="0" destOrd="4" presId="urn:microsoft.com/office/officeart/2005/8/layout/hList2"/>
    <dgm:cxn modelId="{FA28E697-4698-4818-B6E2-8BB8A13A5B07}" srcId="{121F9392-56AA-4149-9679-0906D3EEA5C8}" destId="{FC08C0C7-BA9E-44EB-B042-EC6C41710631}" srcOrd="3" destOrd="0" parTransId="{FBAEC406-CA0E-41C0-8C1C-D01860D52561}" sibTransId="{291CBEAC-9996-411C-BD17-07FF1339D8DB}"/>
    <dgm:cxn modelId="{B5414D98-914D-45BE-B1C1-7CAC88E415BA}" type="presOf" srcId="{4EEEF404-A977-4FA0-B4C4-606719117AE2}" destId="{D418FE53-742D-403F-8B3C-1BC71C77D0F9}" srcOrd="0" destOrd="8" presId="urn:microsoft.com/office/officeart/2005/8/layout/hList2"/>
    <dgm:cxn modelId="{F658C7A1-9F64-4D71-AC12-C00339141354}" srcId="{A6CFAAAE-37EF-4900-B1C1-A9971BD50C7A}" destId="{47C2FBE5-65D3-4A23-BB4A-FE1777B86D92}" srcOrd="1" destOrd="0" parTransId="{BE952D06-AE89-404A-B4B2-7FA0E9633B9E}" sibTransId="{7D11D5DB-FE09-4C7F-ABE2-C7D684AF9281}"/>
    <dgm:cxn modelId="{E11AE7A1-9C46-4F80-A5D6-5ED12D1BDAD6}" srcId="{3E5C3969-8B67-49F4-B7CF-436D065F86E8}" destId="{0BC46ED8-17B2-41F1-AACF-27E137CD0331}" srcOrd="4" destOrd="0" parTransId="{204E0C41-2BEF-4167-8B0D-F54EB9EEFB2C}" sibTransId="{496279B0-030C-4CDF-B517-C616EE872D32}"/>
    <dgm:cxn modelId="{25F3B7A4-EE18-4146-AE79-77DE08B7E00F}" type="presOf" srcId="{FF8B0D64-10D6-45DD-B42A-2104D2788B65}" destId="{90946B2B-2F60-4009-A4B1-0659B72CF86F}" srcOrd="0" destOrd="0" presId="urn:microsoft.com/office/officeart/2005/8/layout/hList2"/>
    <dgm:cxn modelId="{DE2787A5-9657-470B-83E4-F6A0E5BD46DD}" type="presOf" srcId="{A6C74963-C98A-4281-8733-F0F1AAAAECE3}" destId="{90946B2B-2F60-4009-A4B1-0659B72CF86F}" srcOrd="0" destOrd="8" presId="urn:microsoft.com/office/officeart/2005/8/layout/hList2"/>
    <dgm:cxn modelId="{E3CDFAA7-B728-46FE-93DF-CF1C7F1E4CD3}" type="presOf" srcId="{218D343E-F940-4F62-935E-C9A69D9CB651}" destId="{90946B2B-2F60-4009-A4B1-0659B72CF86F}" srcOrd="0" destOrd="10" presId="urn:microsoft.com/office/officeart/2005/8/layout/hList2"/>
    <dgm:cxn modelId="{C2FE4BAA-C593-4B80-AD73-37ED87BB86FD}" srcId="{D3E48B3B-4C10-43EF-8A24-6D0417B0AE91}" destId="{E51552FD-564B-4492-9CA3-CEA64CA7246D}" srcOrd="12" destOrd="0" parTransId="{B805FA26-8AB5-4C36-A0C0-E00E8DB600CA}" sibTransId="{7C2782FB-3FC0-4F51-94D1-14487D9556BC}"/>
    <dgm:cxn modelId="{335E42BC-60FE-4BE0-854A-C76602F8CBC4}" type="presOf" srcId="{F14A7231-3C8F-47E5-94AB-A260684C4480}" destId="{D418FE53-742D-403F-8B3C-1BC71C77D0F9}" srcOrd="0" destOrd="2" presId="urn:microsoft.com/office/officeart/2005/8/layout/hList2"/>
    <dgm:cxn modelId="{599A77BF-5435-475F-80F6-26756CB598C7}" type="presOf" srcId="{3E5C3969-8B67-49F4-B7CF-436D065F86E8}" destId="{A7568E3B-7560-4B1C-8D0A-1FD9E2959F74}" srcOrd="0" destOrd="0" presId="urn:microsoft.com/office/officeart/2005/8/layout/hList2"/>
    <dgm:cxn modelId="{479BC1C5-A616-4671-8642-0F528D0BFCF4}" type="presOf" srcId="{5CA822C0-28D8-4F72-AD67-BA137217C1B2}" destId="{90946B2B-2F60-4009-A4B1-0659B72CF86F}" srcOrd="0" destOrd="3" presId="urn:microsoft.com/office/officeart/2005/8/layout/hList2"/>
    <dgm:cxn modelId="{7E44CBC5-617A-4299-9C8B-E4463AD2BF8C}" srcId="{3E5C3969-8B67-49F4-B7CF-436D065F86E8}" destId="{218D343E-F940-4F62-935E-C9A69D9CB651}" srcOrd="8" destOrd="0" parTransId="{C2264DEE-1F82-4127-B944-167D8F12C7B3}" sibTransId="{E73794DC-BDD4-4A10-8536-D6E4ED41ACCC}"/>
    <dgm:cxn modelId="{35F799D0-16EC-4BBC-BD1D-86CC0B36CC10}" type="presOf" srcId="{121F9392-56AA-4149-9679-0906D3EEA5C8}" destId="{12858304-0409-4E33-B3C5-6DC717FFD9DC}" srcOrd="0" destOrd="0" presId="urn:microsoft.com/office/officeart/2005/8/layout/hList2"/>
    <dgm:cxn modelId="{2FBA33D1-8C98-4617-9BAD-428944CA7E8E}" srcId="{D3E48B3B-4C10-43EF-8A24-6D0417B0AE91}" destId="{9F63F9A2-F5BC-467E-97F3-E18991F6194F}" srcOrd="2" destOrd="0" parTransId="{EFA1471F-3C8B-4173-8572-567222FF4262}" sibTransId="{B5BCF820-B8B9-4E15-BEC1-1A6BEC423996}"/>
    <dgm:cxn modelId="{CEF6E6D2-8374-4A01-87DD-E60EB3B6882F}" srcId="{121F9392-56AA-4149-9679-0906D3EEA5C8}" destId="{F14A7231-3C8F-47E5-94AB-A260684C4480}" srcOrd="2" destOrd="0" parTransId="{FFAD983D-4E99-41D3-BA2F-BB5A662B31CB}" sibTransId="{4247396C-B505-407E-ACFB-53AC008F73F1}"/>
    <dgm:cxn modelId="{28939FD4-0309-4BBF-9776-7AA4F065BFB6}" type="presOf" srcId="{E9985E8F-C574-46B7-B181-99770F8EC269}" destId="{A0B07AF4-9C6C-412C-8A40-D5A3B53B990B}" srcOrd="0" destOrd="8" presId="urn:microsoft.com/office/officeart/2005/8/layout/hList2"/>
    <dgm:cxn modelId="{AAB49AD7-3B24-4079-AC63-EDE12A3ADF24}" type="presOf" srcId="{89F981C4-4C55-4B74-AEA5-6661EBF84DD3}" destId="{90946B2B-2F60-4009-A4B1-0659B72CF86F}" srcOrd="0" destOrd="2" presId="urn:microsoft.com/office/officeart/2005/8/layout/hList2"/>
    <dgm:cxn modelId="{AFF68FD8-D840-4CAD-9845-C5C35B9F8F59}" type="presOf" srcId="{A411B126-63AA-474F-86D7-40F355886AAF}" destId="{D418FE53-742D-403F-8B3C-1BC71C77D0F9}" srcOrd="0" destOrd="1" presId="urn:microsoft.com/office/officeart/2005/8/layout/hList2"/>
    <dgm:cxn modelId="{A6318ADC-26D9-4F80-B808-AD8F00D4DE4E}" srcId="{D3E48B3B-4C10-43EF-8A24-6D0417B0AE91}" destId="{987F0447-4C4C-49CE-BEEC-F539EEFEDFD2}" srcOrd="11" destOrd="0" parTransId="{6E3898FB-643B-45F6-9F7B-91F549FC9634}" sibTransId="{2EE09D87-A004-4A74-8420-87269A2DDDEE}"/>
    <dgm:cxn modelId="{3ED957DD-EFE8-46BE-B59B-7CECE679EFB2}" type="presOf" srcId="{FFC454E3-6D03-4B02-A17D-0C97BA13D34E}" destId="{D418FE53-742D-403F-8B3C-1BC71C77D0F9}" srcOrd="0" destOrd="0" presId="urn:microsoft.com/office/officeart/2005/8/layout/hList2"/>
    <dgm:cxn modelId="{9A4527DE-D9E2-4EDD-A3D8-B4F5D6A8A583}" srcId="{D3E48B3B-4C10-43EF-8A24-6D0417B0AE91}" destId="{549544BC-86EA-4E9A-9612-844C551580CF}" srcOrd="0" destOrd="0" parTransId="{F40CC4E0-5A90-484F-97F9-704A99F1FA39}" sibTransId="{FE0E0CE0-005D-4BDA-BBC1-6438DFD5EE57}"/>
    <dgm:cxn modelId="{3B2B81E0-CB80-45A4-A93F-2AB2E69051C1}" srcId="{3E5C3969-8B67-49F4-B7CF-436D065F86E8}" destId="{89F981C4-4C55-4B74-AEA5-6661EBF84DD3}" srcOrd="2" destOrd="0" parTransId="{D497C87E-9F8B-42CF-8E5A-0DFF3D00C0D6}" sibTransId="{FA161423-8D49-40E6-A494-B8999055BA0E}"/>
    <dgm:cxn modelId="{358EF0E1-3881-4497-9B0C-8F8DF68A069E}" type="presOf" srcId="{408A57DD-62BD-417E-9F24-813BC38BF634}" destId="{D418FE53-742D-403F-8B3C-1BC71C77D0F9}" srcOrd="0" destOrd="4" presId="urn:microsoft.com/office/officeart/2005/8/layout/hList2"/>
    <dgm:cxn modelId="{CF606EEC-D414-4A84-9F1F-65A27BE41866}" srcId="{121F9392-56AA-4149-9679-0906D3EEA5C8}" destId="{4EEEF404-A977-4FA0-B4C4-606719117AE2}" srcOrd="8" destOrd="0" parTransId="{8FD2BD62-AEB0-464B-B6B1-A96490F47258}" sibTransId="{B4E5A19F-3BD0-42EE-9F1F-A47BB67A9C03}"/>
    <dgm:cxn modelId="{F01B0BF1-56E5-4D5A-99ED-63114CB5A846}" srcId="{D3E48B3B-4C10-43EF-8A24-6D0417B0AE91}" destId="{42A44573-758F-46A4-8A4D-9339A2236A5F}" srcOrd="10" destOrd="0" parTransId="{B56C7FEA-521B-48A8-899B-BD404972F3C4}" sibTransId="{47AD475E-311C-4501-A13C-B023B2426D5D}"/>
    <dgm:cxn modelId="{3F0A69F2-848F-418F-ACA1-F366D73E5A16}" srcId="{3E5C3969-8B67-49F4-B7CF-436D065F86E8}" destId="{D3385B30-CDF5-46CF-9674-89BABE9D8199}" srcOrd="1" destOrd="0" parTransId="{721AEDB1-18A3-4FE6-A709-A26E4F4A4283}" sibTransId="{C9D3F014-65E5-446B-98BE-BA3074B2D0A4}"/>
    <dgm:cxn modelId="{57C391F4-D4A4-4E59-9243-52EBA85408FD}" srcId="{121F9392-56AA-4149-9679-0906D3EEA5C8}" destId="{FFC454E3-6D03-4B02-A17D-0C97BA13D34E}" srcOrd="0" destOrd="0" parTransId="{62693399-AAED-4405-BF87-4AB9D3F8A7E6}" sibTransId="{56962032-4EAE-4105-B59B-BA29BADB6527}"/>
    <dgm:cxn modelId="{DCA163F5-6F17-4E39-9FA5-4CF6C4BD4AA7}" type="presOf" srcId="{F28BDA97-E4C9-410D-97BC-E0E4E1B312D6}" destId="{A0B07AF4-9C6C-412C-8A40-D5A3B53B990B}" srcOrd="0" destOrd="6" presId="urn:microsoft.com/office/officeart/2005/8/layout/hList2"/>
    <dgm:cxn modelId="{B1BC76F7-2EB5-43D7-BC2A-8F9DCC7F0898}" type="presOf" srcId="{A4264081-988F-4D90-8FC9-CD2165E9B6E6}" destId="{A0B07AF4-9C6C-412C-8A40-D5A3B53B990B}" srcOrd="0" destOrd="13" presId="urn:microsoft.com/office/officeart/2005/8/layout/hList2"/>
    <dgm:cxn modelId="{F934A6FC-934B-4108-9660-C468A5489ACB}" srcId="{3E5C3969-8B67-49F4-B7CF-436D065F86E8}" destId="{5CA822C0-28D8-4F72-AD67-BA137217C1B2}" srcOrd="3" destOrd="0" parTransId="{72A8F3BC-B20A-4C83-8EE0-B848485D73CE}" sibTransId="{2FD96DD2-3FE9-4727-B2E4-0AD33A3C10AB}"/>
    <dgm:cxn modelId="{DE10E5FC-EA3E-4804-800B-B7E80C7904DC}" type="presOf" srcId="{7D6A3E87-37E2-440A-9678-FFAEF422CFF8}" destId="{D418FE53-742D-403F-8B3C-1BC71C77D0F9}" srcOrd="0" destOrd="6" presId="urn:microsoft.com/office/officeart/2005/8/layout/hList2"/>
    <dgm:cxn modelId="{2A297393-0BFA-466F-A163-7A5F7B480E6C}" type="presParOf" srcId="{EC44A31B-998D-4CBC-BD76-22E9A3BE6005}" destId="{4F4C0631-FEE7-4A37-B5E6-AA3799D94FA6}" srcOrd="0" destOrd="0" presId="urn:microsoft.com/office/officeart/2005/8/layout/hList2"/>
    <dgm:cxn modelId="{6E21018E-0E1F-4A66-AABB-119225DA8EEA}" type="presParOf" srcId="{4F4C0631-FEE7-4A37-B5E6-AA3799D94FA6}" destId="{F7D68894-16A4-40DF-9527-9FECDD4C583B}" srcOrd="0" destOrd="0" presId="urn:microsoft.com/office/officeart/2005/8/layout/hList2"/>
    <dgm:cxn modelId="{B8368017-2D06-4461-81A0-05DC0DE1B882}" type="presParOf" srcId="{4F4C0631-FEE7-4A37-B5E6-AA3799D94FA6}" destId="{D418FE53-742D-403F-8B3C-1BC71C77D0F9}" srcOrd="1" destOrd="0" presId="urn:microsoft.com/office/officeart/2005/8/layout/hList2"/>
    <dgm:cxn modelId="{28D83DB8-69DF-48E2-8E87-8C7FB7AA2035}" type="presParOf" srcId="{4F4C0631-FEE7-4A37-B5E6-AA3799D94FA6}" destId="{12858304-0409-4E33-B3C5-6DC717FFD9DC}" srcOrd="2" destOrd="0" presId="urn:microsoft.com/office/officeart/2005/8/layout/hList2"/>
    <dgm:cxn modelId="{EC2AA9AB-7613-4DE3-BFA5-D6F66D9E5A74}" type="presParOf" srcId="{EC44A31B-998D-4CBC-BD76-22E9A3BE6005}" destId="{C4254A88-F3FA-457D-B77D-E1DD5B24132B}" srcOrd="1" destOrd="0" presId="urn:microsoft.com/office/officeart/2005/8/layout/hList2"/>
    <dgm:cxn modelId="{ED713B69-184D-482A-8C84-8F91330C6C5A}" type="presParOf" srcId="{EC44A31B-998D-4CBC-BD76-22E9A3BE6005}" destId="{E1809509-694C-4CAB-9ABF-B0C601F534FD}" srcOrd="2" destOrd="0" presId="urn:microsoft.com/office/officeart/2005/8/layout/hList2"/>
    <dgm:cxn modelId="{1B21750F-E993-48DB-87E1-22048C6DA6E3}" type="presParOf" srcId="{E1809509-694C-4CAB-9ABF-B0C601F534FD}" destId="{38313D11-CB3E-4D37-88B8-A24252BF6C9B}" srcOrd="0" destOrd="0" presId="urn:microsoft.com/office/officeart/2005/8/layout/hList2"/>
    <dgm:cxn modelId="{B84215EA-3C78-48C4-AF13-73665F7D4CF3}" type="presParOf" srcId="{E1809509-694C-4CAB-9ABF-B0C601F534FD}" destId="{90946B2B-2F60-4009-A4B1-0659B72CF86F}" srcOrd="1" destOrd="0" presId="urn:microsoft.com/office/officeart/2005/8/layout/hList2"/>
    <dgm:cxn modelId="{AD2BF47C-4136-42EE-A6F6-44CAFBB84E53}" type="presParOf" srcId="{E1809509-694C-4CAB-9ABF-B0C601F534FD}" destId="{A7568E3B-7560-4B1C-8D0A-1FD9E2959F74}" srcOrd="2" destOrd="0" presId="urn:microsoft.com/office/officeart/2005/8/layout/hList2"/>
    <dgm:cxn modelId="{3C2BC7A4-1AED-4E9A-99AD-507DE0EFDE39}" type="presParOf" srcId="{EC44A31B-998D-4CBC-BD76-22E9A3BE6005}" destId="{18B92653-F982-4F08-84E2-F594392D63D5}" srcOrd="3" destOrd="0" presId="urn:microsoft.com/office/officeart/2005/8/layout/hList2"/>
    <dgm:cxn modelId="{BEE8FED6-8195-4F1B-AD4A-1E4CACEE8C66}" type="presParOf" srcId="{EC44A31B-998D-4CBC-BD76-22E9A3BE6005}" destId="{92F56E8C-0BF6-40C0-9F04-07652062FF74}" srcOrd="4" destOrd="0" presId="urn:microsoft.com/office/officeart/2005/8/layout/hList2"/>
    <dgm:cxn modelId="{4E4ABB41-9C39-4116-84D6-7CA701A0DA5A}" type="presParOf" srcId="{92F56E8C-0BF6-40C0-9F04-07652062FF74}" destId="{2633CE1B-9FB4-4630-9410-9BB87146DA84}" srcOrd="0" destOrd="0" presId="urn:microsoft.com/office/officeart/2005/8/layout/hList2"/>
    <dgm:cxn modelId="{E6EE127B-06A4-43D4-B7C2-759CA7E1A93A}" type="presParOf" srcId="{92F56E8C-0BF6-40C0-9F04-07652062FF74}" destId="{A0B07AF4-9C6C-412C-8A40-D5A3B53B990B}" srcOrd="1" destOrd="0" presId="urn:microsoft.com/office/officeart/2005/8/layout/hList2"/>
    <dgm:cxn modelId="{DA87CE5A-2EFC-45B7-A96B-335C656B533E}" type="presParOf" srcId="{92F56E8C-0BF6-40C0-9F04-07652062FF74}" destId="{9B6D0355-B1CE-4B4C-9588-A382E9A59FFF}"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A31CFC9-5D40-4148-8099-F5CCEA288DD0}" type="doc">
      <dgm:prSet loTypeId="urn:microsoft.com/office/officeart/2005/8/layout/hList2" loCatId="list" qsTypeId="urn:microsoft.com/office/officeart/2005/8/quickstyle/simple1" qsCatId="simple" csTypeId="urn:microsoft.com/office/officeart/2005/8/colors/accent1_1" csCatId="accent1" phldr="1"/>
      <dgm:spPr/>
      <dgm:t>
        <a:bodyPr/>
        <a:lstStyle/>
        <a:p>
          <a:endParaRPr lang="ru-RU"/>
        </a:p>
      </dgm:t>
    </dgm:pt>
    <dgm:pt modelId="{C8946B0A-FF0A-423D-87D1-F044ECCA2832}">
      <dgm:prSet phldrT="[Text]" custT="1"/>
      <dgm:spPr/>
      <dgm:t>
        <a:bodyPr/>
        <a:lstStyle/>
        <a:p>
          <a:r>
            <a:rPr lang="en-US" sz="4000" b="1" dirty="0"/>
            <a:t>E-club</a:t>
          </a:r>
          <a:r>
            <a:rPr lang="ru-RU" sz="4000" b="1" dirty="0"/>
            <a:t>    </a:t>
          </a:r>
        </a:p>
        <a:p>
          <a:endParaRPr lang="ru-RU" sz="4000" b="1" dirty="0"/>
        </a:p>
        <a:p>
          <a:endParaRPr lang="ru-RU" sz="4000" b="1" dirty="0"/>
        </a:p>
        <a:p>
          <a:endParaRPr lang="ru-RU" sz="4000" b="1" dirty="0"/>
        </a:p>
      </dgm:t>
    </dgm:pt>
    <dgm:pt modelId="{F1059657-1DDE-4EA3-9855-06A7376A4F81}" type="parTrans" cxnId="{F1FE4EF4-8E89-42A5-92D1-D52EBE56D8D3}">
      <dgm:prSet/>
      <dgm:spPr/>
      <dgm:t>
        <a:bodyPr/>
        <a:lstStyle/>
        <a:p>
          <a:endParaRPr lang="ru-RU"/>
        </a:p>
      </dgm:t>
    </dgm:pt>
    <dgm:pt modelId="{81CBB55F-C345-4C7C-8FCD-15A075C63EAC}" type="sibTrans" cxnId="{F1FE4EF4-8E89-42A5-92D1-D52EBE56D8D3}">
      <dgm:prSet/>
      <dgm:spPr/>
      <dgm:t>
        <a:bodyPr/>
        <a:lstStyle/>
        <a:p>
          <a:endParaRPr lang="ru-RU"/>
        </a:p>
      </dgm:t>
    </dgm:pt>
    <dgm:pt modelId="{3CD527F0-95C1-48EA-83C4-18012040DBB8}">
      <dgm:prSet phldrT="[Text]"/>
      <dgm:spPr>
        <a:ln w="38100">
          <a:solidFill>
            <a:schemeClr val="accent3"/>
          </a:solidFill>
        </a:ln>
      </dgm:spPr>
      <dgm:t>
        <a:bodyPr/>
        <a:lstStyle/>
        <a:p>
          <a:r>
            <a:rPr lang="ru-RU" dirty="0"/>
            <a:t>дискуссии, беседы и дебаты на английском языке</a:t>
          </a:r>
        </a:p>
      </dgm:t>
    </dgm:pt>
    <dgm:pt modelId="{57BDEC73-1F2F-4150-A513-098E35E093E1}" type="parTrans" cxnId="{3F001E35-5DCA-4F9E-B98E-70BB88697D40}">
      <dgm:prSet/>
      <dgm:spPr/>
      <dgm:t>
        <a:bodyPr/>
        <a:lstStyle/>
        <a:p>
          <a:endParaRPr lang="ru-RU"/>
        </a:p>
      </dgm:t>
    </dgm:pt>
    <dgm:pt modelId="{D20EF2C6-ACD2-4BAE-A3E4-A442ED09D4E8}" type="sibTrans" cxnId="{3F001E35-5DCA-4F9E-B98E-70BB88697D40}">
      <dgm:prSet/>
      <dgm:spPr/>
      <dgm:t>
        <a:bodyPr/>
        <a:lstStyle/>
        <a:p>
          <a:endParaRPr lang="ru-RU"/>
        </a:p>
      </dgm:t>
    </dgm:pt>
    <dgm:pt modelId="{1368D9C3-3C88-40B3-8DCE-E574B3552D9F}">
      <dgm:prSet phldrT="[Text]" custT="1"/>
      <dgm:spPr/>
      <dgm:t>
        <a:bodyPr/>
        <a:lstStyle/>
        <a:p>
          <a:r>
            <a:rPr lang="en-US" sz="3600" b="1" dirty="0"/>
            <a:t>E-game</a:t>
          </a:r>
          <a:endParaRPr lang="ru-RU" sz="3600" b="1" dirty="0"/>
        </a:p>
      </dgm:t>
    </dgm:pt>
    <dgm:pt modelId="{5C4C8596-68D1-48A5-B92C-EFC60A508820}" type="parTrans" cxnId="{4AD9E867-D88C-456E-B48F-D3D0261B3329}">
      <dgm:prSet/>
      <dgm:spPr/>
      <dgm:t>
        <a:bodyPr/>
        <a:lstStyle/>
        <a:p>
          <a:endParaRPr lang="ru-RU"/>
        </a:p>
      </dgm:t>
    </dgm:pt>
    <dgm:pt modelId="{C823144F-B62E-4326-813A-4A3DDB092B22}" type="sibTrans" cxnId="{4AD9E867-D88C-456E-B48F-D3D0261B3329}">
      <dgm:prSet/>
      <dgm:spPr/>
      <dgm:t>
        <a:bodyPr/>
        <a:lstStyle/>
        <a:p>
          <a:endParaRPr lang="ru-RU"/>
        </a:p>
      </dgm:t>
    </dgm:pt>
    <dgm:pt modelId="{337E6A07-F9E0-43CA-BE61-38092DF49F9A}">
      <dgm:prSet phldrT="[Text]"/>
      <dgm:spPr>
        <a:ln w="38100">
          <a:solidFill>
            <a:schemeClr val="accent3"/>
          </a:solidFill>
        </a:ln>
      </dgm:spPr>
      <dgm:t>
        <a:bodyPr/>
        <a:lstStyle/>
        <a:p>
          <a:r>
            <a:rPr lang="ru-RU" dirty="0"/>
            <a:t>Игры (в т.ч и настольные) на английском языке</a:t>
          </a:r>
        </a:p>
      </dgm:t>
    </dgm:pt>
    <dgm:pt modelId="{E657D2E5-4202-484A-91E9-735F4DFFDE2C}" type="parTrans" cxnId="{6AB14E6F-8A93-467A-8293-5E54B63914E7}">
      <dgm:prSet/>
      <dgm:spPr/>
      <dgm:t>
        <a:bodyPr/>
        <a:lstStyle/>
        <a:p>
          <a:endParaRPr lang="ru-RU"/>
        </a:p>
      </dgm:t>
    </dgm:pt>
    <dgm:pt modelId="{5C67DC62-314E-44A9-8A51-AD4E0C3D3553}" type="sibTrans" cxnId="{6AB14E6F-8A93-467A-8293-5E54B63914E7}">
      <dgm:prSet/>
      <dgm:spPr/>
      <dgm:t>
        <a:bodyPr/>
        <a:lstStyle/>
        <a:p>
          <a:endParaRPr lang="ru-RU"/>
        </a:p>
      </dgm:t>
    </dgm:pt>
    <dgm:pt modelId="{65F2C0C2-F3E0-4EBB-8766-C2487959A7F4}">
      <dgm:prSet phldrT="[Text]"/>
      <dgm:spPr>
        <a:ln w="38100">
          <a:solidFill>
            <a:schemeClr val="accent3"/>
          </a:solidFill>
        </a:ln>
      </dgm:spPr>
      <dgm:t>
        <a:bodyPr/>
        <a:lstStyle/>
        <a:p>
          <a:r>
            <a:rPr lang="ru-RU" dirty="0"/>
            <a:t>направлены на отработку грамматических тем</a:t>
          </a:r>
        </a:p>
      </dgm:t>
    </dgm:pt>
    <dgm:pt modelId="{45241746-B04C-4351-93B0-ED5458DB0AF8}" type="parTrans" cxnId="{1FD71E11-BAC1-4885-B275-A8D45283F1E5}">
      <dgm:prSet/>
      <dgm:spPr/>
      <dgm:t>
        <a:bodyPr/>
        <a:lstStyle/>
        <a:p>
          <a:endParaRPr lang="ru-RU"/>
        </a:p>
      </dgm:t>
    </dgm:pt>
    <dgm:pt modelId="{9B00CF99-217D-455F-BDA6-B30F1D89345F}" type="sibTrans" cxnId="{1FD71E11-BAC1-4885-B275-A8D45283F1E5}">
      <dgm:prSet/>
      <dgm:spPr/>
      <dgm:t>
        <a:bodyPr/>
        <a:lstStyle/>
        <a:p>
          <a:endParaRPr lang="ru-RU"/>
        </a:p>
      </dgm:t>
    </dgm:pt>
    <dgm:pt modelId="{C9BDDEBD-B74F-4737-9859-0777ACF7E108}">
      <dgm:prSet phldrT="[Text]" custT="1"/>
      <dgm:spPr/>
      <dgm:t>
        <a:bodyPr/>
        <a:lstStyle/>
        <a:p>
          <a:r>
            <a:rPr lang="en-US" sz="4000" b="1" dirty="0"/>
            <a:t>E-cinema</a:t>
          </a:r>
          <a:endParaRPr lang="ru-RU" sz="4000" b="1" dirty="0"/>
        </a:p>
      </dgm:t>
    </dgm:pt>
    <dgm:pt modelId="{76CCC4B6-3B90-47FF-B8B1-C95F29348C93}" type="parTrans" cxnId="{1C99DCC3-561C-4084-AE82-DEB964C605BC}">
      <dgm:prSet/>
      <dgm:spPr/>
      <dgm:t>
        <a:bodyPr/>
        <a:lstStyle/>
        <a:p>
          <a:endParaRPr lang="ru-RU"/>
        </a:p>
      </dgm:t>
    </dgm:pt>
    <dgm:pt modelId="{F187A298-12A0-49A4-B8F3-D24318CDAF03}" type="sibTrans" cxnId="{1C99DCC3-561C-4084-AE82-DEB964C605BC}">
      <dgm:prSet/>
      <dgm:spPr/>
      <dgm:t>
        <a:bodyPr/>
        <a:lstStyle/>
        <a:p>
          <a:endParaRPr lang="ru-RU"/>
        </a:p>
      </dgm:t>
    </dgm:pt>
    <dgm:pt modelId="{89AE9637-BA52-4D4F-BB35-B38E6DD09C68}">
      <dgm:prSet phldrT="[Text]"/>
      <dgm:spPr>
        <a:ln w="38100">
          <a:solidFill>
            <a:schemeClr val="accent3"/>
          </a:solidFill>
        </a:ln>
      </dgm:spPr>
      <dgm:t>
        <a:bodyPr/>
        <a:lstStyle/>
        <a:p>
          <a:pPr>
            <a:buFont typeface="Arial" panose="020B0604020202020204" pitchFamily="34" charset="0"/>
            <a:buChar char="•"/>
          </a:pPr>
          <a:r>
            <a:rPr lang="ru-RU" dirty="0"/>
            <a:t>просмотры фильмов на английском языке</a:t>
          </a:r>
        </a:p>
      </dgm:t>
    </dgm:pt>
    <dgm:pt modelId="{885E5608-F67E-4DFC-8FC4-884AD72B1D53}" type="parTrans" cxnId="{91144283-663F-400F-9926-812C5C4FC9BA}">
      <dgm:prSet/>
      <dgm:spPr/>
      <dgm:t>
        <a:bodyPr/>
        <a:lstStyle/>
        <a:p>
          <a:endParaRPr lang="ru-RU"/>
        </a:p>
      </dgm:t>
    </dgm:pt>
    <dgm:pt modelId="{55B471D3-D5E2-437E-92CB-4F7BF71B15F3}" type="sibTrans" cxnId="{91144283-663F-400F-9926-812C5C4FC9BA}">
      <dgm:prSet/>
      <dgm:spPr/>
      <dgm:t>
        <a:bodyPr/>
        <a:lstStyle/>
        <a:p>
          <a:endParaRPr lang="ru-RU"/>
        </a:p>
      </dgm:t>
    </dgm:pt>
    <dgm:pt modelId="{197116ED-AE37-4699-A949-840F7890A325}">
      <dgm:prSet phldrT="[Text]"/>
      <dgm:spPr>
        <a:ln w="38100">
          <a:solidFill>
            <a:schemeClr val="accent3"/>
          </a:solidFill>
        </a:ln>
      </dgm:spPr>
      <dgm:t>
        <a:bodyPr/>
        <a:lstStyle/>
        <a:p>
          <a:r>
            <a:rPr lang="ru-RU" dirty="0"/>
            <a:t>направлены на </a:t>
          </a:r>
          <a:r>
            <a:rPr lang="en-US" dirty="0"/>
            <a:t>speaking </a:t>
          </a:r>
          <a:r>
            <a:rPr lang="ru-RU" dirty="0"/>
            <a:t>практику в неформальной атмосфере.</a:t>
          </a:r>
        </a:p>
      </dgm:t>
    </dgm:pt>
    <dgm:pt modelId="{A55762C8-99CB-413E-9F05-AC5589DA3F15}" type="parTrans" cxnId="{808C0BF8-D217-45DF-9C2A-234177EE7D4B}">
      <dgm:prSet/>
      <dgm:spPr/>
      <dgm:t>
        <a:bodyPr/>
        <a:lstStyle/>
        <a:p>
          <a:endParaRPr lang="ru-RU"/>
        </a:p>
      </dgm:t>
    </dgm:pt>
    <dgm:pt modelId="{092E6E7B-6FB3-4085-A36C-7B5B791D62A3}" type="sibTrans" cxnId="{808C0BF8-D217-45DF-9C2A-234177EE7D4B}">
      <dgm:prSet/>
      <dgm:spPr/>
      <dgm:t>
        <a:bodyPr/>
        <a:lstStyle/>
        <a:p>
          <a:endParaRPr lang="ru-RU"/>
        </a:p>
      </dgm:t>
    </dgm:pt>
    <dgm:pt modelId="{DC896BD0-2A63-4C07-8C2C-BC88AE838597}">
      <dgm:prSet phldrT="[Text]"/>
      <dgm:spPr>
        <a:ln w="38100">
          <a:solidFill>
            <a:schemeClr val="accent3"/>
          </a:solidFill>
        </a:ln>
      </dgm:spPr>
      <dgm:t>
        <a:bodyPr/>
        <a:lstStyle/>
        <a:p>
          <a:r>
            <a:rPr lang="ru-RU" dirty="0"/>
            <a:t> преодоление языкового барьера</a:t>
          </a:r>
        </a:p>
      </dgm:t>
    </dgm:pt>
    <dgm:pt modelId="{50363E05-0B3B-4AE7-9579-326D05D5C074}" type="parTrans" cxnId="{06F57847-D686-4B7B-87AB-9CEE5E939702}">
      <dgm:prSet/>
      <dgm:spPr/>
      <dgm:t>
        <a:bodyPr/>
        <a:lstStyle/>
        <a:p>
          <a:endParaRPr lang="ru-RU"/>
        </a:p>
      </dgm:t>
    </dgm:pt>
    <dgm:pt modelId="{28E548E6-3CAE-4328-A77D-74FA8C313DEA}" type="sibTrans" cxnId="{06F57847-D686-4B7B-87AB-9CEE5E939702}">
      <dgm:prSet/>
      <dgm:spPr/>
      <dgm:t>
        <a:bodyPr/>
        <a:lstStyle/>
        <a:p>
          <a:endParaRPr lang="ru-RU"/>
        </a:p>
      </dgm:t>
    </dgm:pt>
    <dgm:pt modelId="{63209916-CE55-472C-A0A6-C049CEF8D648}">
      <dgm:prSet phldrT="[Text]"/>
      <dgm:spPr>
        <a:ln w="38100">
          <a:solidFill>
            <a:schemeClr val="accent3"/>
          </a:solidFill>
        </a:ln>
      </dgm:spPr>
      <dgm:t>
        <a:bodyPr/>
        <a:lstStyle/>
        <a:p>
          <a:r>
            <a:rPr lang="ru-RU" dirty="0"/>
            <a:t> отработка пассивной и активной лексики</a:t>
          </a:r>
        </a:p>
      </dgm:t>
    </dgm:pt>
    <dgm:pt modelId="{42FF7264-33A6-456C-BA90-0B3C8790C046}" type="parTrans" cxnId="{F53B45B7-93D5-432E-9545-1DE57B7FB69A}">
      <dgm:prSet/>
      <dgm:spPr/>
      <dgm:t>
        <a:bodyPr/>
        <a:lstStyle/>
        <a:p>
          <a:endParaRPr lang="ru-RU"/>
        </a:p>
      </dgm:t>
    </dgm:pt>
    <dgm:pt modelId="{4BDF8246-DB87-4019-AD24-FBFF53937708}" type="sibTrans" cxnId="{F53B45B7-93D5-432E-9545-1DE57B7FB69A}">
      <dgm:prSet/>
      <dgm:spPr/>
      <dgm:t>
        <a:bodyPr/>
        <a:lstStyle/>
        <a:p>
          <a:endParaRPr lang="ru-RU"/>
        </a:p>
      </dgm:t>
    </dgm:pt>
    <dgm:pt modelId="{0A63E500-584D-4E23-AB05-527C043023AF}">
      <dgm:prSet phldrT="[Text]"/>
      <dgm:spPr>
        <a:ln w="38100">
          <a:solidFill>
            <a:schemeClr val="accent3"/>
          </a:solidFill>
        </a:ln>
      </dgm:spPr>
      <dgm:t>
        <a:bodyPr/>
        <a:lstStyle/>
        <a:p>
          <a:r>
            <a:rPr lang="ru-RU" dirty="0"/>
            <a:t> проводятся в нерабочее время.</a:t>
          </a:r>
        </a:p>
      </dgm:t>
    </dgm:pt>
    <dgm:pt modelId="{03F24BC7-ED60-4410-AF8F-DFAB97C238B4}" type="parTrans" cxnId="{BC7A0002-C407-4B87-A122-85A0764E7E51}">
      <dgm:prSet/>
      <dgm:spPr/>
      <dgm:t>
        <a:bodyPr/>
        <a:lstStyle/>
        <a:p>
          <a:endParaRPr lang="ru-RU"/>
        </a:p>
      </dgm:t>
    </dgm:pt>
    <dgm:pt modelId="{78A4FAC4-0045-4585-AF2A-F91657B88A6A}" type="sibTrans" cxnId="{BC7A0002-C407-4B87-A122-85A0764E7E51}">
      <dgm:prSet/>
      <dgm:spPr/>
      <dgm:t>
        <a:bodyPr/>
        <a:lstStyle/>
        <a:p>
          <a:endParaRPr lang="ru-RU"/>
        </a:p>
      </dgm:t>
    </dgm:pt>
    <dgm:pt modelId="{C8F19AE2-0D0C-45A8-A51F-B9FFDC6C645F}">
      <dgm:prSet phldrT="[Text]"/>
      <dgm:spPr>
        <a:ln w="38100">
          <a:solidFill>
            <a:schemeClr val="accent3"/>
          </a:solidFill>
        </a:ln>
      </dgm:spPr>
      <dgm:t>
        <a:bodyPr/>
        <a:lstStyle/>
        <a:p>
          <a:r>
            <a:rPr lang="ru-RU" dirty="0"/>
            <a:t>закрепление лексики</a:t>
          </a:r>
        </a:p>
      </dgm:t>
    </dgm:pt>
    <dgm:pt modelId="{ADB5AFFB-CFED-45BA-889D-F56C92911BDD}" type="parTrans" cxnId="{7059D275-1F4A-4541-AD89-3541D69ADD98}">
      <dgm:prSet/>
      <dgm:spPr/>
      <dgm:t>
        <a:bodyPr/>
        <a:lstStyle/>
        <a:p>
          <a:endParaRPr lang="ru-RU"/>
        </a:p>
      </dgm:t>
    </dgm:pt>
    <dgm:pt modelId="{A1C5AEB6-3499-4E02-965C-200BC49125E2}" type="sibTrans" cxnId="{7059D275-1F4A-4541-AD89-3541D69ADD98}">
      <dgm:prSet/>
      <dgm:spPr/>
      <dgm:t>
        <a:bodyPr/>
        <a:lstStyle/>
        <a:p>
          <a:endParaRPr lang="ru-RU"/>
        </a:p>
      </dgm:t>
    </dgm:pt>
    <dgm:pt modelId="{17BAC5EE-EEF2-468E-A901-B2838F4E3DDF}">
      <dgm:prSet phldrT="[Text]"/>
      <dgm:spPr>
        <a:ln w="38100">
          <a:solidFill>
            <a:schemeClr val="accent3"/>
          </a:solidFill>
        </a:ln>
      </dgm:spPr>
      <dgm:t>
        <a:bodyPr/>
        <a:lstStyle/>
        <a:p>
          <a:r>
            <a:rPr lang="ru-RU" dirty="0"/>
            <a:t>преодоление языкового барьера</a:t>
          </a:r>
        </a:p>
      </dgm:t>
    </dgm:pt>
    <dgm:pt modelId="{A01FC59B-9D54-4A85-B264-83389A327C1F}" type="parTrans" cxnId="{FED69F9D-A806-453D-B83F-F0DC4F38F159}">
      <dgm:prSet/>
      <dgm:spPr/>
      <dgm:t>
        <a:bodyPr/>
        <a:lstStyle/>
        <a:p>
          <a:endParaRPr lang="ru-RU"/>
        </a:p>
      </dgm:t>
    </dgm:pt>
    <dgm:pt modelId="{03A0442D-0FEC-4736-816F-C1FE5C2A5CB9}" type="sibTrans" cxnId="{FED69F9D-A806-453D-B83F-F0DC4F38F159}">
      <dgm:prSet/>
      <dgm:spPr/>
      <dgm:t>
        <a:bodyPr/>
        <a:lstStyle/>
        <a:p>
          <a:endParaRPr lang="ru-RU"/>
        </a:p>
      </dgm:t>
    </dgm:pt>
    <dgm:pt modelId="{5F51EAB5-962F-4070-8BD9-BD80A2F8F4DE}">
      <dgm:prSet phldrT="[Text]"/>
      <dgm:spPr>
        <a:ln w="38100">
          <a:solidFill>
            <a:schemeClr val="accent3"/>
          </a:solidFill>
        </a:ln>
      </dgm:spPr>
      <dgm:t>
        <a:bodyPr/>
        <a:lstStyle/>
        <a:p>
          <a:r>
            <a:rPr lang="ru-RU" dirty="0"/>
            <a:t>проводятся в нерабочее время.</a:t>
          </a:r>
        </a:p>
      </dgm:t>
    </dgm:pt>
    <dgm:pt modelId="{5F42A4B1-0273-45E7-8D83-6F1BD64EBD7C}" type="parTrans" cxnId="{CE2D0394-CE45-48FC-BA68-A6E2106F23F0}">
      <dgm:prSet/>
      <dgm:spPr/>
      <dgm:t>
        <a:bodyPr/>
        <a:lstStyle/>
        <a:p>
          <a:endParaRPr lang="ru-RU"/>
        </a:p>
      </dgm:t>
    </dgm:pt>
    <dgm:pt modelId="{DD7781F5-CC65-4DE2-9D00-4138E5FDB16E}" type="sibTrans" cxnId="{CE2D0394-CE45-48FC-BA68-A6E2106F23F0}">
      <dgm:prSet/>
      <dgm:spPr/>
      <dgm:t>
        <a:bodyPr/>
        <a:lstStyle/>
        <a:p>
          <a:endParaRPr lang="ru-RU"/>
        </a:p>
      </dgm:t>
    </dgm:pt>
    <dgm:pt modelId="{8C12C8DD-814A-4406-9796-3BB047F17695}">
      <dgm:prSet phldrT="[Text]"/>
      <dgm:spPr>
        <a:ln w="38100">
          <a:solidFill>
            <a:schemeClr val="accent3"/>
          </a:solidFill>
        </a:ln>
      </dgm:spPr>
      <dgm:t>
        <a:bodyPr/>
        <a:lstStyle/>
        <a:p>
          <a:pPr>
            <a:buFont typeface="Arial" panose="020B0604020202020204" pitchFamily="34" charset="0"/>
            <a:buChar char="•"/>
          </a:pPr>
          <a:r>
            <a:rPr lang="ru-RU" dirty="0"/>
            <a:t> проведение викторин</a:t>
          </a:r>
        </a:p>
      </dgm:t>
    </dgm:pt>
    <dgm:pt modelId="{093B13F0-E806-49FF-9532-6529E6EFD9BC}" type="parTrans" cxnId="{E55848C4-4134-4A06-8D2C-A081DF169CF3}">
      <dgm:prSet/>
      <dgm:spPr/>
      <dgm:t>
        <a:bodyPr/>
        <a:lstStyle/>
        <a:p>
          <a:endParaRPr lang="ru-RU"/>
        </a:p>
      </dgm:t>
    </dgm:pt>
    <dgm:pt modelId="{33F0EA06-EC17-46F5-963F-7F3DE637E45F}" type="sibTrans" cxnId="{E55848C4-4134-4A06-8D2C-A081DF169CF3}">
      <dgm:prSet/>
      <dgm:spPr/>
      <dgm:t>
        <a:bodyPr/>
        <a:lstStyle/>
        <a:p>
          <a:endParaRPr lang="ru-RU"/>
        </a:p>
      </dgm:t>
    </dgm:pt>
    <dgm:pt modelId="{E5DE8955-9293-416C-BE9D-526437749E0C}">
      <dgm:prSet phldrT="[Text]"/>
      <dgm:spPr>
        <a:ln w="38100">
          <a:solidFill>
            <a:schemeClr val="accent3"/>
          </a:solidFill>
        </a:ln>
      </dgm:spPr>
      <dgm:t>
        <a:bodyPr/>
        <a:lstStyle/>
        <a:p>
          <a:pPr>
            <a:buFont typeface="Arial" panose="020B0604020202020204" pitchFamily="34" charset="0"/>
            <a:buChar char="•"/>
          </a:pPr>
          <a:r>
            <a:rPr lang="ru-RU" dirty="0"/>
            <a:t>Обсуждение фильмов</a:t>
          </a:r>
        </a:p>
      </dgm:t>
    </dgm:pt>
    <dgm:pt modelId="{F716BDDE-ABC0-4811-8DC8-73CEC447813A}" type="parTrans" cxnId="{3C4399DF-0BDC-414B-9CBE-C9324F0D9627}">
      <dgm:prSet/>
      <dgm:spPr/>
      <dgm:t>
        <a:bodyPr/>
        <a:lstStyle/>
        <a:p>
          <a:endParaRPr lang="ru-RU"/>
        </a:p>
      </dgm:t>
    </dgm:pt>
    <dgm:pt modelId="{BA189315-9D23-488A-861C-4F8E54D3E0A2}" type="sibTrans" cxnId="{3C4399DF-0BDC-414B-9CBE-C9324F0D9627}">
      <dgm:prSet/>
      <dgm:spPr/>
      <dgm:t>
        <a:bodyPr/>
        <a:lstStyle/>
        <a:p>
          <a:endParaRPr lang="ru-RU"/>
        </a:p>
      </dgm:t>
    </dgm:pt>
    <dgm:pt modelId="{61F5D2DD-E26F-4987-8B28-82FCC100E1DB}">
      <dgm:prSet phldrT="[Text]"/>
      <dgm:spPr>
        <a:ln w="38100">
          <a:solidFill>
            <a:schemeClr val="accent3"/>
          </a:solidFill>
        </a:ln>
      </dgm:spPr>
      <dgm:t>
        <a:bodyPr/>
        <a:lstStyle/>
        <a:p>
          <a:pPr>
            <a:buFont typeface="Arial" panose="020B0604020202020204" pitchFamily="34" charset="0"/>
            <a:buChar char="•"/>
          </a:pPr>
          <a:r>
            <a:rPr lang="ru-RU" dirty="0"/>
            <a:t>проводятся в нерабочее время.</a:t>
          </a:r>
        </a:p>
      </dgm:t>
    </dgm:pt>
    <dgm:pt modelId="{6C4340A3-51F5-4F19-A1E7-6F23FF6F3093}" type="parTrans" cxnId="{005AA368-35CD-4513-B083-48B3DD92754B}">
      <dgm:prSet/>
      <dgm:spPr/>
      <dgm:t>
        <a:bodyPr/>
        <a:lstStyle/>
        <a:p>
          <a:endParaRPr lang="ru-RU"/>
        </a:p>
      </dgm:t>
    </dgm:pt>
    <dgm:pt modelId="{7C854EAB-1A22-4E6F-8795-9BEA394F9EE4}" type="sibTrans" cxnId="{005AA368-35CD-4513-B083-48B3DD92754B}">
      <dgm:prSet/>
      <dgm:spPr/>
      <dgm:t>
        <a:bodyPr/>
        <a:lstStyle/>
        <a:p>
          <a:endParaRPr lang="ru-RU"/>
        </a:p>
      </dgm:t>
    </dgm:pt>
    <dgm:pt modelId="{A4B1BF0A-1519-4DA5-BD46-5EAA808DB130}">
      <dgm:prSet custT="1"/>
      <dgm:spPr/>
      <dgm:t>
        <a:bodyPr/>
        <a:lstStyle/>
        <a:p>
          <a:r>
            <a:rPr lang="en-US" sz="4000" b="1" dirty="0"/>
            <a:t>E-marathon</a:t>
          </a:r>
          <a:endParaRPr lang="ru-RU" sz="4000" b="1" dirty="0"/>
        </a:p>
      </dgm:t>
    </dgm:pt>
    <dgm:pt modelId="{51604395-E7DC-455C-9408-D329E6E45480}" type="parTrans" cxnId="{AF1FC7AE-FFF4-4CB8-95AC-E56FB437B1D3}">
      <dgm:prSet/>
      <dgm:spPr/>
      <dgm:t>
        <a:bodyPr/>
        <a:lstStyle/>
        <a:p>
          <a:endParaRPr lang="ru-RU"/>
        </a:p>
      </dgm:t>
    </dgm:pt>
    <dgm:pt modelId="{2655F565-79B6-4849-B7EE-B2483F3ED490}" type="sibTrans" cxnId="{AF1FC7AE-FFF4-4CB8-95AC-E56FB437B1D3}">
      <dgm:prSet/>
      <dgm:spPr/>
      <dgm:t>
        <a:bodyPr/>
        <a:lstStyle/>
        <a:p>
          <a:endParaRPr lang="ru-RU"/>
        </a:p>
      </dgm:t>
    </dgm:pt>
    <dgm:pt modelId="{7AE5AB89-40E4-4108-8328-B7346820FCBE}">
      <dgm:prSet/>
      <dgm:spPr>
        <a:ln w="38100">
          <a:solidFill>
            <a:schemeClr val="accent3"/>
          </a:solidFill>
        </a:ln>
      </dgm:spPr>
      <dgm:t>
        <a:bodyPr/>
        <a:lstStyle/>
        <a:p>
          <a:pPr>
            <a:buFont typeface="Symbol" panose="05050102010706020507" pitchFamily="18" charset="2"/>
            <a:buChar char=""/>
          </a:pPr>
          <a:r>
            <a:rPr lang="ru-RU" dirty="0"/>
            <a:t>краткосрочные марафоны по улучшению аспектов английского языка</a:t>
          </a:r>
        </a:p>
      </dgm:t>
    </dgm:pt>
    <dgm:pt modelId="{B3DB37C0-4EE2-425F-957C-3D03830EE653}" type="parTrans" cxnId="{729D8A8C-38FE-44E8-A0AA-D461F9313B20}">
      <dgm:prSet/>
      <dgm:spPr/>
      <dgm:t>
        <a:bodyPr/>
        <a:lstStyle/>
        <a:p>
          <a:endParaRPr lang="ru-RU"/>
        </a:p>
      </dgm:t>
    </dgm:pt>
    <dgm:pt modelId="{4057C4BB-65D1-4539-8927-B311F169B9B2}" type="sibTrans" cxnId="{729D8A8C-38FE-44E8-A0AA-D461F9313B20}">
      <dgm:prSet/>
      <dgm:spPr/>
      <dgm:t>
        <a:bodyPr/>
        <a:lstStyle/>
        <a:p>
          <a:endParaRPr lang="ru-RU"/>
        </a:p>
      </dgm:t>
    </dgm:pt>
    <dgm:pt modelId="{C2C7E005-0DA9-49EE-BB79-2B03DFDB04FA}">
      <dgm:prSet/>
      <dgm:spPr>
        <a:ln w="38100">
          <a:solidFill>
            <a:schemeClr val="accent3"/>
          </a:solidFill>
        </a:ln>
      </dgm:spPr>
      <dgm:t>
        <a:bodyPr/>
        <a:lstStyle/>
        <a:p>
          <a:pPr>
            <a:buFont typeface="Symbol" panose="05050102010706020507" pitchFamily="18" charset="2"/>
            <a:buChar char=""/>
          </a:pPr>
          <a:r>
            <a:rPr lang="ru-RU" dirty="0"/>
            <a:t>наполнены большим количеством нестандартных заданий</a:t>
          </a:r>
        </a:p>
      </dgm:t>
    </dgm:pt>
    <dgm:pt modelId="{FC580F3B-DE28-4FCA-863F-51F097ABE09F}" type="parTrans" cxnId="{7E4C404C-94CB-4D71-A181-DB970066D773}">
      <dgm:prSet/>
      <dgm:spPr/>
      <dgm:t>
        <a:bodyPr/>
        <a:lstStyle/>
        <a:p>
          <a:endParaRPr lang="ru-RU"/>
        </a:p>
      </dgm:t>
    </dgm:pt>
    <dgm:pt modelId="{3325D823-AC71-43B1-AB26-23F595CCFEF8}" type="sibTrans" cxnId="{7E4C404C-94CB-4D71-A181-DB970066D773}">
      <dgm:prSet/>
      <dgm:spPr/>
      <dgm:t>
        <a:bodyPr/>
        <a:lstStyle/>
        <a:p>
          <a:endParaRPr lang="ru-RU"/>
        </a:p>
      </dgm:t>
    </dgm:pt>
    <dgm:pt modelId="{B3D729E8-64E8-4A5E-83D5-0AF553F014B8}">
      <dgm:prSet/>
      <dgm:spPr>
        <a:ln w="38100">
          <a:solidFill>
            <a:schemeClr val="accent3"/>
          </a:solidFill>
        </a:ln>
      </dgm:spPr>
      <dgm:t>
        <a:bodyPr/>
        <a:lstStyle/>
        <a:p>
          <a:pPr>
            <a:buFont typeface="Symbol" panose="05050102010706020507" pitchFamily="18" charset="2"/>
            <a:buChar char=""/>
          </a:pPr>
          <a:r>
            <a:rPr lang="ru-RU" dirty="0"/>
            <a:t> повышают вовлеченность сотрудников</a:t>
          </a:r>
        </a:p>
      </dgm:t>
    </dgm:pt>
    <dgm:pt modelId="{D7680C7D-943B-4787-8872-11C627C3BE62}" type="parTrans" cxnId="{593D0144-4270-45AA-B29E-1B0EE61457A8}">
      <dgm:prSet/>
      <dgm:spPr/>
      <dgm:t>
        <a:bodyPr/>
        <a:lstStyle/>
        <a:p>
          <a:endParaRPr lang="ru-RU"/>
        </a:p>
      </dgm:t>
    </dgm:pt>
    <dgm:pt modelId="{26676212-10B3-4AE8-B6D6-76AB94E85A85}" type="sibTrans" cxnId="{593D0144-4270-45AA-B29E-1B0EE61457A8}">
      <dgm:prSet/>
      <dgm:spPr/>
      <dgm:t>
        <a:bodyPr/>
        <a:lstStyle/>
        <a:p>
          <a:endParaRPr lang="ru-RU"/>
        </a:p>
      </dgm:t>
    </dgm:pt>
    <dgm:pt modelId="{0159F939-1B7A-4B02-998A-62EF9B5B7CD3}">
      <dgm:prSet/>
      <dgm:spPr>
        <a:ln w="38100">
          <a:solidFill>
            <a:schemeClr val="accent3"/>
          </a:solidFill>
        </a:ln>
      </dgm:spPr>
      <dgm:t>
        <a:bodyPr/>
        <a:lstStyle/>
        <a:p>
          <a:pPr>
            <a:buFont typeface="Symbol" panose="05050102010706020507" pitchFamily="18" charset="2"/>
            <a:buChar char=""/>
          </a:pPr>
          <a:r>
            <a:rPr lang="ru-RU" dirty="0"/>
            <a:t> помогают в отработке тех или иных навыков</a:t>
          </a:r>
        </a:p>
      </dgm:t>
    </dgm:pt>
    <dgm:pt modelId="{90171CB1-A08B-467E-88BE-FC3CA79D023C}" type="parTrans" cxnId="{5003C822-6718-4102-AEB1-91A68B1B82B4}">
      <dgm:prSet/>
      <dgm:spPr/>
      <dgm:t>
        <a:bodyPr/>
        <a:lstStyle/>
        <a:p>
          <a:endParaRPr lang="ru-RU"/>
        </a:p>
      </dgm:t>
    </dgm:pt>
    <dgm:pt modelId="{255D26A9-E42B-4910-9BBB-D1CF379A5C93}" type="sibTrans" cxnId="{5003C822-6718-4102-AEB1-91A68B1B82B4}">
      <dgm:prSet/>
      <dgm:spPr/>
      <dgm:t>
        <a:bodyPr/>
        <a:lstStyle/>
        <a:p>
          <a:endParaRPr lang="ru-RU"/>
        </a:p>
      </dgm:t>
    </dgm:pt>
    <dgm:pt modelId="{D9B97D36-1418-4BBD-AEA3-CECD3AD1308F}">
      <dgm:prSet/>
      <dgm:spPr>
        <a:ln w="38100">
          <a:solidFill>
            <a:schemeClr val="accent3"/>
          </a:solidFill>
        </a:ln>
      </dgm:spPr>
      <dgm:t>
        <a:bodyPr/>
        <a:lstStyle/>
        <a:p>
          <a:pPr>
            <a:buFont typeface="Symbol" panose="05050102010706020507" pitchFamily="18" charset="2"/>
            <a:buChar char=""/>
          </a:pPr>
          <a:r>
            <a:rPr lang="ru-RU" dirty="0"/>
            <a:t> проводятся в рабочее и нерабочее время.</a:t>
          </a:r>
        </a:p>
      </dgm:t>
    </dgm:pt>
    <dgm:pt modelId="{36CFEE39-863E-464A-87D2-B6C4CE03AAC8}" type="parTrans" cxnId="{7E5D31D6-1F74-42A6-A1D3-C2996AE4A4A8}">
      <dgm:prSet/>
      <dgm:spPr/>
      <dgm:t>
        <a:bodyPr/>
        <a:lstStyle/>
        <a:p>
          <a:endParaRPr lang="ru-RU"/>
        </a:p>
      </dgm:t>
    </dgm:pt>
    <dgm:pt modelId="{F2FEE7BB-799B-47D0-AFF8-544E253E0CDB}" type="sibTrans" cxnId="{7E5D31D6-1F74-42A6-A1D3-C2996AE4A4A8}">
      <dgm:prSet/>
      <dgm:spPr/>
      <dgm:t>
        <a:bodyPr/>
        <a:lstStyle/>
        <a:p>
          <a:endParaRPr lang="ru-RU"/>
        </a:p>
      </dgm:t>
    </dgm:pt>
    <dgm:pt modelId="{04D27322-9AAB-4299-AC07-75B8061F20CB}" type="pres">
      <dgm:prSet presAssocID="{6A31CFC9-5D40-4148-8099-F5CCEA288DD0}" presName="linearFlow" presStyleCnt="0">
        <dgm:presLayoutVars>
          <dgm:dir/>
          <dgm:animLvl val="lvl"/>
          <dgm:resizeHandles/>
        </dgm:presLayoutVars>
      </dgm:prSet>
      <dgm:spPr/>
    </dgm:pt>
    <dgm:pt modelId="{DEB4B1CC-3456-42BE-BF53-FB0944DA4C32}" type="pres">
      <dgm:prSet presAssocID="{C8946B0A-FF0A-423D-87D1-F044ECCA2832}" presName="compositeNode" presStyleCnt="0">
        <dgm:presLayoutVars>
          <dgm:bulletEnabled val="1"/>
        </dgm:presLayoutVars>
      </dgm:prSet>
      <dgm:spPr/>
    </dgm:pt>
    <dgm:pt modelId="{F59E7F1B-DE98-43D3-8282-D69886F44ED6}" type="pres">
      <dgm:prSet presAssocID="{C8946B0A-FF0A-423D-87D1-F044ECCA2832}" presName="image" presStyleLbl="fgImgPlace1" presStyleIdx="0" presStyleCnt="4" custLinFactNeighborX="5265" custLinFactNeighborY="-42083"/>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57150">
          <a:solidFill>
            <a:schemeClr val="accent3"/>
          </a:solidFill>
        </a:ln>
      </dgm:spPr>
    </dgm:pt>
    <dgm:pt modelId="{F43DC83F-A311-4D22-A319-FF83767739FF}" type="pres">
      <dgm:prSet presAssocID="{C8946B0A-FF0A-423D-87D1-F044ECCA2832}" presName="childNode" presStyleLbl="node1" presStyleIdx="0" presStyleCnt="4" custScaleX="130903" custLinFactNeighborX="-3052" custLinFactNeighborY="2263">
        <dgm:presLayoutVars>
          <dgm:bulletEnabled val="1"/>
        </dgm:presLayoutVars>
      </dgm:prSet>
      <dgm:spPr/>
    </dgm:pt>
    <dgm:pt modelId="{79039055-69B3-4846-981C-C1D30EE32EAD}" type="pres">
      <dgm:prSet presAssocID="{C8946B0A-FF0A-423D-87D1-F044ECCA2832}" presName="parentNode" presStyleLbl="revTx" presStyleIdx="0" presStyleCnt="4" custAng="5400000" custScaleX="127180" custScaleY="51301" custLinFactX="97225" custLinFactNeighborX="100000" custLinFactNeighborY="-54568">
        <dgm:presLayoutVars>
          <dgm:chMax val="0"/>
          <dgm:bulletEnabled val="1"/>
        </dgm:presLayoutVars>
      </dgm:prSet>
      <dgm:spPr/>
    </dgm:pt>
    <dgm:pt modelId="{E6676E43-AEF9-40D7-9DDF-362D82A4E3EF}" type="pres">
      <dgm:prSet presAssocID="{81CBB55F-C345-4C7C-8FCD-15A075C63EAC}" presName="sibTrans" presStyleCnt="0"/>
      <dgm:spPr/>
    </dgm:pt>
    <dgm:pt modelId="{12CCDF45-CFC4-4783-B598-391F73EE74C4}" type="pres">
      <dgm:prSet presAssocID="{1368D9C3-3C88-40B3-8DCE-E574B3552D9F}" presName="compositeNode" presStyleCnt="0">
        <dgm:presLayoutVars>
          <dgm:bulletEnabled val="1"/>
        </dgm:presLayoutVars>
      </dgm:prSet>
      <dgm:spPr/>
    </dgm:pt>
    <dgm:pt modelId="{66D40B22-3E46-46DB-BA44-B31657185F04}" type="pres">
      <dgm:prSet presAssocID="{1368D9C3-3C88-40B3-8DCE-E574B3552D9F}" presName="image" presStyleLbl="fgImgPlace1" presStyleIdx="1" presStyleCnt="4" custLinFactNeighborX="10273" custLinFactNeighborY="-40667"/>
      <dgm:spPr>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57150">
          <a:solidFill>
            <a:schemeClr val="accent3"/>
          </a:solidFill>
        </a:ln>
      </dgm:spPr>
    </dgm:pt>
    <dgm:pt modelId="{8358530C-2DCA-4215-A5D7-2984EFFF8848}" type="pres">
      <dgm:prSet presAssocID="{1368D9C3-3C88-40B3-8DCE-E574B3552D9F}" presName="childNode" presStyleLbl="node1" presStyleIdx="1" presStyleCnt="4" custScaleX="130871" custLinFactNeighborX="-516" custLinFactNeighborY="2263">
        <dgm:presLayoutVars>
          <dgm:bulletEnabled val="1"/>
        </dgm:presLayoutVars>
      </dgm:prSet>
      <dgm:spPr/>
    </dgm:pt>
    <dgm:pt modelId="{AC36A40C-6427-4B12-B224-F4FDC55D1FB3}" type="pres">
      <dgm:prSet presAssocID="{1368D9C3-3C88-40B3-8DCE-E574B3552D9F}" presName="parentNode" presStyleLbl="revTx" presStyleIdx="1" presStyleCnt="4" custAng="5400000" custScaleX="71603" custScaleY="41436" custLinFactX="126220" custLinFactNeighborX="200000" custLinFactNeighborY="-55697">
        <dgm:presLayoutVars>
          <dgm:chMax val="0"/>
          <dgm:bulletEnabled val="1"/>
        </dgm:presLayoutVars>
      </dgm:prSet>
      <dgm:spPr/>
    </dgm:pt>
    <dgm:pt modelId="{5BCE73E9-C386-46FA-8A37-76015DF6D6CA}" type="pres">
      <dgm:prSet presAssocID="{C823144F-B62E-4326-813A-4A3DDB092B22}" presName="sibTrans" presStyleCnt="0"/>
      <dgm:spPr/>
    </dgm:pt>
    <dgm:pt modelId="{CD5B6F90-1635-4E99-8883-B9D4DD0AED49}" type="pres">
      <dgm:prSet presAssocID="{C9BDDEBD-B74F-4737-9859-0777ACF7E108}" presName="compositeNode" presStyleCnt="0">
        <dgm:presLayoutVars>
          <dgm:bulletEnabled val="1"/>
        </dgm:presLayoutVars>
      </dgm:prSet>
      <dgm:spPr/>
    </dgm:pt>
    <dgm:pt modelId="{D20B3437-253F-4324-97D0-CFC87358AFC5}" type="pres">
      <dgm:prSet presAssocID="{C9BDDEBD-B74F-4737-9859-0777ACF7E108}" presName="image" presStyleLbl="fgImgPlace1" presStyleIdx="2" presStyleCnt="4" custLinFactNeighborX="15321" custLinFactNeighborY="-42083"/>
      <dgm:spPr>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57150">
          <a:solidFill>
            <a:schemeClr val="accent3"/>
          </a:solidFill>
        </a:ln>
      </dgm:spPr>
    </dgm:pt>
    <dgm:pt modelId="{0D8FB8D5-0DED-4D9D-960B-827C2D4F47C4}" type="pres">
      <dgm:prSet presAssocID="{C9BDDEBD-B74F-4737-9859-0777ACF7E108}" presName="childNode" presStyleLbl="node1" presStyleIdx="2" presStyleCnt="4" custScaleX="135118" custLinFactNeighborX="3635" custLinFactNeighborY="2263">
        <dgm:presLayoutVars>
          <dgm:bulletEnabled val="1"/>
        </dgm:presLayoutVars>
      </dgm:prSet>
      <dgm:spPr/>
    </dgm:pt>
    <dgm:pt modelId="{1E980786-8453-4DA7-86D1-ECE460F0908E}" type="pres">
      <dgm:prSet presAssocID="{C9BDDEBD-B74F-4737-9859-0777ACF7E108}" presName="parentNode" presStyleLbl="revTx" presStyleIdx="2" presStyleCnt="4" custAng="5400000" custLinFactNeighborX="-46076" custLinFactNeighborY="-54563">
        <dgm:presLayoutVars>
          <dgm:chMax val="0"/>
          <dgm:bulletEnabled val="1"/>
        </dgm:presLayoutVars>
      </dgm:prSet>
      <dgm:spPr/>
    </dgm:pt>
    <dgm:pt modelId="{D2E0B752-F93E-4117-A9D7-4065C721EE80}" type="pres">
      <dgm:prSet presAssocID="{F187A298-12A0-49A4-B8F3-D24318CDAF03}" presName="sibTrans" presStyleCnt="0"/>
      <dgm:spPr/>
    </dgm:pt>
    <dgm:pt modelId="{E1752687-E6F6-4516-B3B5-D63A4B8E3F17}" type="pres">
      <dgm:prSet presAssocID="{A4B1BF0A-1519-4DA5-BD46-5EAA808DB130}" presName="compositeNode" presStyleCnt="0">
        <dgm:presLayoutVars>
          <dgm:bulletEnabled val="1"/>
        </dgm:presLayoutVars>
      </dgm:prSet>
      <dgm:spPr/>
    </dgm:pt>
    <dgm:pt modelId="{A142AEC2-B302-4297-9444-6A7803F6F127}" type="pres">
      <dgm:prSet presAssocID="{A4B1BF0A-1519-4DA5-BD46-5EAA808DB130}" presName="image" presStyleLbl="fgImgPlace1" presStyleIdx="3" presStyleCnt="4" custLinFactNeighborX="21876" custLinFactNeighborY="-42083"/>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57150">
          <a:solidFill>
            <a:schemeClr val="accent3"/>
          </a:solidFill>
        </a:ln>
      </dgm:spPr>
      <dgm:extLst>
        <a:ext uri="{E40237B7-FDA0-4F09-8148-C483321AD2D9}">
          <dgm14:cNvPr xmlns:dgm14="http://schemas.microsoft.com/office/drawing/2010/diagram" id="0" name="" descr="Medal"/>
        </a:ext>
      </dgm:extLst>
    </dgm:pt>
    <dgm:pt modelId="{980E1EBF-96DB-482C-8CAD-36D0336E7E51}" type="pres">
      <dgm:prSet presAssocID="{A4B1BF0A-1519-4DA5-BD46-5EAA808DB130}" presName="childNode" presStyleLbl="node1" presStyleIdx="3" presStyleCnt="4" custScaleX="132660" custLinFactNeighborX="5037" custLinFactNeighborY="2263">
        <dgm:presLayoutVars>
          <dgm:bulletEnabled val="1"/>
        </dgm:presLayoutVars>
      </dgm:prSet>
      <dgm:spPr/>
    </dgm:pt>
    <dgm:pt modelId="{2B200424-8320-4AC0-AD7D-43B666F02258}" type="pres">
      <dgm:prSet presAssocID="{A4B1BF0A-1519-4DA5-BD46-5EAA808DB130}" presName="parentNode" presStyleLbl="revTx" presStyleIdx="3" presStyleCnt="4" custAng="5400000" custLinFactNeighborX="16130" custLinFactNeighborY="-54563">
        <dgm:presLayoutVars>
          <dgm:chMax val="0"/>
          <dgm:bulletEnabled val="1"/>
        </dgm:presLayoutVars>
      </dgm:prSet>
      <dgm:spPr/>
    </dgm:pt>
  </dgm:ptLst>
  <dgm:cxnLst>
    <dgm:cxn modelId="{BC7A0002-C407-4B87-A122-85A0764E7E51}" srcId="{C8946B0A-FF0A-423D-87D1-F044ECCA2832}" destId="{0A63E500-584D-4E23-AB05-527C043023AF}" srcOrd="4" destOrd="0" parTransId="{03F24BC7-ED60-4410-AF8F-DFAB97C238B4}" sibTransId="{78A4FAC4-0045-4585-AF2A-F91657B88A6A}"/>
    <dgm:cxn modelId="{1CDFE002-6149-4567-9999-76DFF0195D5A}" type="presOf" srcId="{0159F939-1B7A-4B02-998A-62EF9B5B7CD3}" destId="{980E1EBF-96DB-482C-8CAD-36D0336E7E51}" srcOrd="0" destOrd="3" presId="urn:microsoft.com/office/officeart/2005/8/layout/hList2"/>
    <dgm:cxn modelId="{26958F09-EDF7-4C98-B119-22A335208C80}" type="presOf" srcId="{337E6A07-F9E0-43CA-BE61-38092DF49F9A}" destId="{8358530C-2DCA-4215-A5D7-2984EFFF8848}" srcOrd="0" destOrd="0" presId="urn:microsoft.com/office/officeart/2005/8/layout/hList2"/>
    <dgm:cxn modelId="{5C71A60C-42A2-4CFA-BE59-32B2D8E3DE14}" type="presOf" srcId="{A4B1BF0A-1519-4DA5-BD46-5EAA808DB130}" destId="{2B200424-8320-4AC0-AD7D-43B666F02258}" srcOrd="0" destOrd="0" presId="urn:microsoft.com/office/officeart/2005/8/layout/hList2"/>
    <dgm:cxn modelId="{1FD71E11-BAC1-4885-B275-A8D45283F1E5}" srcId="{1368D9C3-3C88-40B3-8DCE-E574B3552D9F}" destId="{65F2C0C2-F3E0-4EBB-8766-C2487959A7F4}" srcOrd="1" destOrd="0" parTransId="{45241746-B04C-4351-93B0-ED5458DB0AF8}" sibTransId="{9B00CF99-217D-455F-BDA6-B30F1D89345F}"/>
    <dgm:cxn modelId="{436C6F15-1E8E-486F-B882-45F38F2569C0}" type="presOf" srcId="{3CD527F0-95C1-48EA-83C4-18012040DBB8}" destId="{F43DC83F-A311-4D22-A319-FF83767739FF}" srcOrd="0" destOrd="0" presId="urn:microsoft.com/office/officeart/2005/8/layout/hList2"/>
    <dgm:cxn modelId="{0255131B-C3D8-475C-A794-5C283D41DAD3}" type="presOf" srcId="{197116ED-AE37-4699-A949-840F7890A325}" destId="{F43DC83F-A311-4D22-A319-FF83767739FF}" srcOrd="0" destOrd="1" presId="urn:microsoft.com/office/officeart/2005/8/layout/hList2"/>
    <dgm:cxn modelId="{83A92522-C13E-4AF9-8963-EF7DC20FF942}" type="presOf" srcId="{17BAC5EE-EEF2-468E-A901-B2838F4E3DDF}" destId="{8358530C-2DCA-4215-A5D7-2984EFFF8848}" srcOrd="0" destOrd="3" presId="urn:microsoft.com/office/officeart/2005/8/layout/hList2"/>
    <dgm:cxn modelId="{5003C822-6718-4102-AEB1-91A68B1B82B4}" srcId="{A4B1BF0A-1519-4DA5-BD46-5EAA808DB130}" destId="{0159F939-1B7A-4B02-998A-62EF9B5B7CD3}" srcOrd="3" destOrd="0" parTransId="{90171CB1-A08B-467E-88BE-FC3CA79D023C}" sibTransId="{255D26A9-E42B-4910-9BBB-D1CF379A5C93}"/>
    <dgm:cxn modelId="{15D00C31-6B95-4654-B657-D793C8A14BC5}" type="presOf" srcId="{C9BDDEBD-B74F-4737-9859-0777ACF7E108}" destId="{1E980786-8453-4DA7-86D1-ECE460F0908E}" srcOrd="0" destOrd="0" presId="urn:microsoft.com/office/officeart/2005/8/layout/hList2"/>
    <dgm:cxn modelId="{3F001E35-5DCA-4F9E-B98E-70BB88697D40}" srcId="{C8946B0A-FF0A-423D-87D1-F044ECCA2832}" destId="{3CD527F0-95C1-48EA-83C4-18012040DBB8}" srcOrd="0" destOrd="0" parTransId="{57BDEC73-1F2F-4150-A513-098E35E093E1}" sibTransId="{D20EF2C6-ACD2-4BAE-A3E4-A442ED09D4E8}"/>
    <dgm:cxn modelId="{323B2338-3C1D-4978-AABA-9A9043A32FF7}" type="presOf" srcId="{61F5D2DD-E26F-4987-8B28-82FCC100E1DB}" destId="{0D8FB8D5-0DED-4D9D-960B-827C2D4F47C4}" srcOrd="0" destOrd="3" presId="urn:microsoft.com/office/officeart/2005/8/layout/hList2"/>
    <dgm:cxn modelId="{9C6F665F-CE1A-437C-8F0E-8B6937399F13}" type="presOf" srcId="{E5DE8955-9293-416C-BE9D-526437749E0C}" destId="{0D8FB8D5-0DED-4D9D-960B-827C2D4F47C4}" srcOrd="0" destOrd="2" presId="urn:microsoft.com/office/officeart/2005/8/layout/hList2"/>
    <dgm:cxn modelId="{4D5ECD42-E19C-457F-827F-EE9AD19B89DC}" type="presOf" srcId="{DC896BD0-2A63-4C07-8C2C-BC88AE838597}" destId="{F43DC83F-A311-4D22-A319-FF83767739FF}" srcOrd="0" destOrd="2" presId="urn:microsoft.com/office/officeart/2005/8/layout/hList2"/>
    <dgm:cxn modelId="{593D0144-4270-45AA-B29E-1B0EE61457A8}" srcId="{A4B1BF0A-1519-4DA5-BD46-5EAA808DB130}" destId="{B3D729E8-64E8-4A5E-83D5-0AF553F014B8}" srcOrd="2" destOrd="0" parTransId="{D7680C7D-943B-4787-8872-11C627C3BE62}" sibTransId="{26676212-10B3-4AE8-B6D6-76AB94E85A85}"/>
    <dgm:cxn modelId="{0F5B2245-7F27-4E4B-8ADC-B313884D7143}" type="presOf" srcId="{B3D729E8-64E8-4A5E-83D5-0AF553F014B8}" destId="{980E1EBF-96DB-482C-8CAD-36D0336E7E51}" srcOrd="0" destOrd="2" presId="urn:microsoft.com/office/officeart/2005/8/layout/hList2"/>
    <dgm:cxn modelId="{06F57847-D686-4B7B-87AB-9CEE5E939702}" srcId="{C8946B0A-FF0A-423D-87D1-F044ECCA2832}" destId="{DC896BD0-2A63-4C07-8C2C-BC88AE838597}" srcOrd="2" destOrd="0" parTransId="{50363E05-0B3B-4AE7-9579-326D05D5C074}" sibTransId="{28E548E6-3CAE-4328-A77D-74FA8C313DEA}"/>
    <dgm:cxn modelId="{4AD9E867-D88C-456E-B48F-D3D0261B3329}" srcId="{6A31CFC9-5D40-4148-8099-F5CCEA288DD0}" destId="{1368D9C3-3C88-40B3-8DCE-E574B3552D9F}" srcOrd="1" destOrd="0" parTransId="{5C4C8596-68D1-48A5-B92C-EFC60A508820}" sibTransId="{C823144F-B62E-4326-813A-4A3DDB092B22}"/>
    <dgm:cxn modelId="{005AA368-35CD-4513-B083-48B3DD92754B}" srcId="{C9BDDEBD-B74F-4737-9859-0777ACF7E108}" destId="{61F5D2DD-E26F-4987-8B28-82FCC100E1DB}" srcOrd="3" destOrd="0" parTransId="{6C4340A3-51F5-4F19-A1E7-6F23FF6F3093}" sibTransId="{7C854EAB-1A22-4E6F-8795-9BEA394F9EE4}"/>
    <dgm:cxn modelId="{7E4C404C-94CB-4D71-A181-DB970066D773}" srcId="{A4B1BF0A-1519-4DA5-BD46-5EAA808DB130}" destId="{C2C7E005-0DA9-49EE-BB79-2B03DFDB04FA}" srcOrd="1" destOrd="0" parTransId="{FC580F3B-DE28-4FCA-863F-51F097ABE09F}" sibTransId="{3325D823-AC71-43B1-AB26-23F595CCFEF8}"/>
    <dgm:cxn modelId="{6AB14E6F-8A93-467A-8293-5E54B63914E7}" srcId="{1368D9C3-3C88-40B3-8DCE-E574B3552D9F}" destId="{337E6A07-F9E0-43CA-BE61-38092DF49F9A}" srcOrd="0" destOrd="0" parTransId="{E657D2E5-4202-484A-91E9-735F4DFFDE2C}" sibTransId="{5C67DC62-314E-44A9-8A51-AD4E0C3D3553}"/>
    <dgm:cxn modelId="{1108EE53-BDA6-4503-A6BB-281C45498B26}" type="presOf" srcId="{8C12C8DD-814A-4406-9796-3BB047F17695}" destId="{0D8FB8D5-0DED-4D9D-960B-827C2D4F47C4}" srcOrd="0" destOrd="1" presId="urn:microsoft.com/office/officeart/2005/8/layout/hList2"/>
    <dgm:cxn modelId="{FB507754-037A-4AFF-A3C9-2CB87037038A}" type="presOf" srcId="{C2C7E005-0DA9-49EE-BB79-2B03DFDB04FA}" destId="{980E1EBF-96DB-482C-8CAD-36D0336E7E51}" srcOrd="0" destOrd="1" presId="urn:microsoft.com/office/officeart/2005/8/layout/hList2"/>
    <dgm:cxn modelId="{7059D275-1F4A-4541-AD89-3541D69ADD98}" srcId="{1368D9C3-3C88-40B3-8DCE-E574B3552D9F}" destId="{C8F19AE2-0D0C-45A8-A51F-B9FFDC6C645F}" srcOrd="2" destOrd="0" parTransId="{ADB5AFFB-CFED-45BA-889D-F56C92911BDD}" sibTransId="{A1C5AEB6-3499-4E02-965C-200BC49125E2}"/>
    <dgm:cxn modelId="{96BB0958-5DB0-4D32-A643-4674C2E260BA}" type="presOf" srcId="{C8F19AE2-0D0C-45A8-A51F-B9FFDC6C645F}" destId="{8358530C-2DCA-4215-A5D7-2984EFFF8848}" srcOrd="0" destOrd="2" presId="urn:microsoft.com/office/officeart/2005/8/layout/hList2"/>
    <dgm:cxn modelId="{91144283-663F-400F-9926-812C5C4FC9BA}" srcId="{C9BDDEBD-B74F-4737-9859-0777ACF7E108}" destId="{89AE9637-BA52-4D4F-BB35-B38E6DD09C68}" srcOrd="0" destOrd="0" parTransId="{885E5608-F67E-4DFC-8FC4-884AD72B1D53}" sibTransId="{55B471D3-D5E2-437E-92CB-4F7BF71B15F3}"/>
    <dgm:cxn modelId="{CE38708A-F74A-4A92-85FA-9B77783E193C}" type="presOf" srcId="{63209916-CE55-472C-A0A6-C049CEF8D648}" destId="{F43DC83F-A311-4D22-A319-FF83767739FF}" srcOrd="0" destOrd="3" presId="urn:microsoft.com/office/officeart/2005/8/layout/hList2"/>
    <dgm:cxn modelId="{729D8A8C-38FE-44E8-A0AA-D461F9313B20}" srcId="{A4B1BF0A-1519-4DA5-BD46-5EAA808DB130}" destId="{7AE5AB89-40E4-4108-8328-B7346820FCBE}" srcOrd="0" destOrd="0" parTransId="{B3DB37C0-4EE2-425F-957C-3D03830EE653}" sibTransId="{4057C4BB-65D1-4539-8927-B311F169B9B2}"/>
    <dgm:cxn modelId="{3B824D8F-07BC-4068-9C52-1E819265A1CC}" type="presOf" srcId="{5F51EAB5-962F-4070-8BD9-BD80A2F8F4DE}" destId="{8358530C-2DCA-4215-A5D7-2984EFFF8848}" srcOrd="0" destOrd="4" presId="urn:microsoft.com/office/officeart/2005/8/layout/hList2"/>
    <dgm:cxn modelId="{CE2D0394-CE45-48FC-BA68-A6E2106F23F0}" srcId="{1368D9C3-3C88-40B3-8DCE-E574B3552D9F}" destId="{5F51EAB5-962F-4070-8BD9-BD80A2F8F4DE}" srcOrd="4" destOrd="0" parTransId="{5F42A4B1-0273-45E7-8D83-6F1BD64EBD7C}" sibTransId="{DD7781F5-CC65-4DE2-9D00-4138E5FDB16E}"/>
    <dgm:cxn modelId="{FED69F9D-A806-453D-B83F-F0DC4F38F159}" srcId="{1368D9C3-3C88-40B3-8DCE-E574B3552D9F}" destId="{17BAC5EE-EEF2-468E-A901-B2838F4E3DDF}" srcOrd="3" destOrd="0" parTransId="{A01FC59B-9D54-4A85-B264-83389A327C1F}" sibTransId="{03A0442D-0FEC-4736-816F-C1FE5C2A5CB9}"/>
    <dgm:cxn modelId="{39723FA3-41E9-485C-A6CA-7CDCB9CD343D}" type="presOf" srcId="{1368D9C3-3C88-40B3-8DCE-E574B3552D9F}" destId="{AC36A40C-6427-4B12-B224-F4FDC55D1FB3}" srcOrd="0" destOrd="0" presId="urn:microsoft.com/office/officeart/2005/8/layout/hList2"/>
    <dgm:cxn modelId="{344508A9-5400-47D5-A519-62EF78825F9E}" type="presOf" srcId="{C8946B0A-FF0A-423D-87D1-F044ECCA2832}" destId="{79039055-69B3-4846-981C-C1D30EE32EAD}" srcOrd="0" destOrd="0" presId="urn:microsoft.com/office/officeart/2005/8/layout/hList2"/>
    <dgm:cxn modelId="{AF1FC7AE-FFF4-4CB8-95AC-E56FB437B1D3}" srcId="{6A31CFC9-5D40-4148-8099-F5CCEA288DD0}" destId="{A4B1BF0A-1519-4DA5-BD46-5EAA808DB130}" srcOrd="3" destOrd="0" parTransId="{51604395-E7DC-455C-9408-D329E6E45480}" sibTransId="{2655F565-79B6-4849-B7EE-B2483F3ED490}"/>
    <dgm:cxn modelId="{E62FD0B4-BBCD-4355-8F19-6E2CA0A0FA58}" type="presOf" srcId="{D9B97D36-1418-4BBD-AEA3-CECD3AD1308F}" destId="{980E1EBF-96DB-482C-8CAD-36D0336E7E51}" srcOrd="0" destOrd="4" presId="urn:microsoft.com/office/officeart/2005/8/layout/hList2"/>
    <dgm:cxn modelId="{F53B45B7-93D5-432E-9545-1DE57B7FB69A}" srcId="{C8946B0A-FF0A-423D-87D1-F044ECCA2832}" destId="{63209916-CE55-472C-A0A6-C049CEF8D648}" srcOrd="3" destOrd="0" parTransId="{42FF7264-33A6-456C-BA90-0B3C8790C046}" sibTransId="{4BDF8246-DB87-4019-AD24-FBFF53937708}"/>
    <dgm:cxn modelId="{E47471B8-B932-4289-8116-ED6BBEEEF9EC}" type="presOf" srcId="{65F2C0C2-F3E0-4EBB-8766-C2487959A7F4}" destId="{8358530C-2DCA-4215-A5D7-2984EFFF8848}" srcOrd="0" destOrd="1" presId="urn:microsoft.com/office/officeart/2005/8/layout/hList2"/>
    <dgm:cxn modelId="{7B7EBCB8-E0C9-43E3-BE87-5A05988D4535}" type="presOf" srcId="{89AE9637-BA52-4D4F-BB35-B38E6DD09C68}" destId="{0D8FB8D5-0DED-4D9D-960B-827C2D4F47C4}" srcOrd="0" destOrd="0" presId="urn:microsoft.com/office/officeart/2005/8/layout/hList2"/>
    <dgm:cxn modelId="{1C99DCC3-561C-4084-AE82-DEB964C605BC}" srcId="{6A31CFC9-5D40-4148-8099-F5CCEA288DD0}" destId="{C9BDDEBD-B74F-4737-9859-0777ACF7E108}" srcOrd="2" destOrd="0" parTransId="{76CCC4B6-3B90-47FF-B8B1-C95F29348C93}" sibTransId="{F187A298-12A0-49A4-B8F3-D24318CDAF03}"/>
    <dgm:cxn modelId="{E55848C4-4134-4A06-8D2C-A081DF169CF3}" srcId="{C9BDDEBD-B74F-4737-9859-0777ACF7E108}" destId="{8C12C8DD-814A-4406-9796-3BB047F17695}" srcOrd="1" destOrd="0" parTransId="{093B13F0-E806-49FF-9532-6529E6EFD9BC}" sibTransId="{33F0EA06-EC17-46F5-963F-7F3DE637E45F}"/>
    <dgm:cxn modelId="{C41508CE-5747-4B5F-B0EB-2450BBAA129C}" type="presOf" srcId="{6A31CFC9-5D40-4148-8099-F5CCEA288DD0}" destId="{04D27322-9AAB-4299-AC07-75B8061F20CB}" srcOrd="0" destOrd="0" presId="urn:microsoft.com/office/officeart/2005/8/layout/hList2"/>
    <dgm:cxn modelId="{31E21DCE-5175-466B-9795-35911213458D}" type="presOf" srcId="{0A63E500-584D-4E23-AB05-527C043023AF}" destId="{F43DC83F-A311-4D22-A319-FF83767739FF}" srcOrd="0" destOrd="4" presId="urn:microsoft.com/office/officeart/2005/8/layout/hList2"/>
    <dgm:cxn modelId="{7E5D31D6-1F74-42A6-A1D3-C2996AE4A4A8}" srcId="{A4B1BF0A-1519-4DA5-BD46-5EAA808DB130}" destId="{D9B97D36-1418-4BBD-AEA3-CECD3AD1308F}" srcOrd="4" destOrd="0" parTransId="{36CFEE39-863E-464A-87D2-B6C4CE03AAC8}" sibTransId="{F2FEE7BB-799B-47D0-AFF8-544E253E0CDB}"/>
    <dgm:cxn modelId="{3C4399DF-0BDC-414B-9CBE-C9324F0D9627}" srcId="{C9BDDEBD-B74F-4737-9859-0777ACF7E108}" destId="{E5DE8955-9293-416C-BE9D-526437749E0C}" srcOrd="2" destOrd="0" parTransId="{F716BDDE-ABC0-4811-8DC8-73CEC447813A}" sibTransId="{BA189315-9D23-488A-861C-4F8E54D3E0A2}"/>
    <dgm:cxn modelId="{279D1DE4-6BCA-4ADB-84F3-7F5FF58B911F}" type="presOf" srcId="{7AE5AB89-40E4-4108-8328-B7346820FCBE}" destId="{980E1EBF-96DB-482C-8CAD-36D0336E7E51}" srcOrd="0" destOrd="0" presId="urn:microsoft.com/office/officeart/2005/8/layout/hList2"/>
    <dgm:cxn modelId="{F1FE4EF4-8E89-42A5-92D1-D52EBE56D8D3}" srcId="{6A31CFC9-5D40-4148-8099-F5CCEA288DD0}" destId="{C8946B0A-FF0A-423D-87D1-F044ECCA2832}" srcOrd="0" destOrd="0" parTransId="{F1059657-1DDE-4EA3-9855-06A7376A4F81}" sibTransId="{81CBB55F-C345-4C7C-8FCD-15A075C63EAC}"/>
    <dgm:cxn modelId="{808C0BF8-D217-45DF-9C2A-234177EE7D4B}" srcId="{C8946B0A-FF0A-423D-87D1-F044ECCA2832}" destId="{197116ED-AE37-4699-A949-840F7890A325}" srcOrd="1" destOrd="0" parTransId="{A55762C8-99CB-413E-9F05-AC5589DA3F15}" sibTransId="{092E6E7B-6FB3-4085-A36C-7B5B791D62A3}"/>
    <dgm:cxn modelId="{AFD74314-A02E-4871-B0EA-B1B691E6204F}" type="presParOf" srcId="{04D27322-9AAB-4299-AC07-75B8061F20CB}" destId="{DEB4B1CC-3456-42BE-BF53-FB0944DA4C32}" srcOrd="0" destOrd="0" presId="urn:microsoft.com/office/officeart/2005/8/layout/hList2"/>
    <dgm:cxn modelId="{37E86AD6-0396-4419-928F-7D4DF80BA985}" type="presParOf" srcId="{DEB4B1CC-3456-42BE-BF53-FB0944DA4C32}" destId="{F59E7F1B-DE98-43D3-8282-D69886F44ED6}" srcOrd="0" destOrd="0" presId="urn:microsoft.com/office/officeart/2005/8/layout/hList2"/>
    <dgm:cxn modelId="{3F04E778-8FE8-485C-81FA-87DA199F9875}" type="presParOf" srcId="{DEB4B1CC-3456-42BE-BF53-FB0944DA4C32}" destId="{F43DC83F-A311-4D22-A319-FF83767739FF}" srcOrd="1" destOrd="0" presId="urn:microsoft.com/office/officeart/2005/8/layout/hList2"/>
    <dgm:cxn modelId="{DE9E38E3-1013-4EF9-A518-7955BF06930D}" type="presParOf" srcId="{DEB4B1CC-3456-42BE-BF53-FB0944DA4C32}" destId="{79039055-69B3-4846-981C-C1D30EE32EAD}" srcOrd="2" destOrd="0" presId="urn:microsoft.com/office/officeart/2005/8/layout/hList2"/>
    <dgm:cxn modelId="{FA4E56B4-5E85-4B26-A386-ADA2A1418D0E}" type="presParOf" srcId="{04D27322-9AAB-4299-AC07-75B8061F20CB}" destId="{E6676E43-AEF9-40D7-9DDF-362D82A4E3EF}" srcOrd="1" destOrd="0" presId="urn:microsoft.com/office/officeart/2005/8/layout/hList2"/>
    <dgm:cxn modelId="{E66DFC1B-E640-4B39-B847-E883C899648A}" type="presParOf" srcId="{04D27322-9AAB-4299-AC07-75B8061F20CB}" destId="{12CCDF45-CFC4-4783-B598-391F73EE74C4}" srcOrd="2" destOrd="0" presId="urn:microsoft.com/office/officeart/2005/8/layout/hList2"/>
    <dgm:cxn modelId="{6F4BF83A-8A2E-44D9-802A-23EAFC1D371B}" type="presParOf" srcId="{12CCDF45-CFC4-4783-B598-391F73EE74C4}" destId="{66D40B22-3E46-46DB-BA44-B31657185F04}" srcOrd="0" destOrd="0" presId="urn:microsoft.com/office/officeart/2005/8/layout/hList2"/>
    <dgm:cxn modelId="{3BE38988-9624-4D51-A64D-A576F9D077F4}" type="presParOf" srcId="{12CCDF45-CFC4-4783-B598-391F73EE74C4}" destId="{8358530C-2DCA-4215-A5D7-2984EFFF8848}" srcOrd="1" destOrd="0" presId="urn:microsoft.com/office/officeart/2005/8/layout/hList2"/>
    <dgm:cxn modelId="{8EE9AEBC-2D83-4B40-B424-2C8B0FB5FCE8}" type="presParOf" srcId="{12CCDF45-CFC4-4783-B598-391F73EE74C4}" destId="{AC36A40C-6427-4B12-B224-F4FDC55D1FB3}" srcOrd="2" destOrd="0" presId="urn:microsoft.com/office/officeart/2005/8/layout/hList2"/>
    <dgm:cxn modelId="{B194AE18-7F08-4A20-8E6D-B0AE60F3AE7B}" type="presParOf" srcId="{04D27322-9AAB-4299-AC07-75B8061F20CB}" destId="{5BCE73E9-C386-46FA-8A37-76015DF6D6CA}" srcOrd="3" destOrd="0" presId="urn:microsoft.com/office/officeart/2005/8/layout/hList2"/>
    <dgm:cxn modelId="{1DB84568-4A44-4DF7-9A1A-DAFDF5CD80A8}" type="presParOf" srcId="{04D27322-9AAB-4299-AC07-75B8061F20CB}" destId="{CD5B6F90-1635-4E99-8883-B9D4DD0AED49}" srcOrd="4" destOrd="0" presId="urn:microsoft.com/office/officeart/2005/8/layout/hList2"/>
    <dgm:cxn modelId="{42913E1F-C357-4E61-8A9C-BFBA36269FDC}" type="presParOf" srcId="{CD5B6F90-1635-4E99-8883-B9D4DD0AED49}" destId="{D20B3437-253F-4324-97D0-CFC87358AFC5}" srcOrd="0" destOrd="0" presId="urn:microsoft.com/office/officeart/2005/8/layout/hList2"/>
    <dgm:cxn modelId="{15FE01A6-07F8-4373-9FB5-A5EC9458E150}" type="presParOf" srcId="{CD5B6F90-1635-4E99-8883-B9D4DD0AED49}" destId="{0D8FB8D5-0DED-4D9D-960B-827C2D4F47C4}" srcOrd="1" destOrd="0" presId="urn:microsoft.com/office/officeart/2005/8/layout/hList2"/>
    <dgm:cxn modelId="{9E465378-2181-401D-8B9E-C5B5F31ECBD9}" type="presParOf" srcId="{CD5B6F90-1635-4E99-8883-B9D4DD0AED49}" destId="{1E980786-8453-4DA7-86D1-ECE460F0908E}" srcOrd="2" destOrd="0" presId="urn:microsoft.com/office/officeart/2005/8/layout/hList2"/>
    <dgm:cxn modelId="{90B9F376-BFDF-4ED2-A7BD-D5CB194E9E90}" type="presParOf" srcId="{04D27322-9AAB-4299-AC07-75B8061F20CB}" destId="{D2E0B752-F93E-4117-A9D7-4065C721EE80}" srcOrd="5" destOrd="0" presId="urn:microsoft.com/office/officeart/2005/8/layout/hList2"/>
    <dgm:cxn modelId="{D84A4C1B-247B-4775-9270-CCD596912531}" type="presParOf" srcId="{04D27322-9AAB-4299-AC07-75B8061F20CB}" destId="{E1752687-E6F6-4516-B3B5-D63A4B8E3F17}" srcOrd="6" destOrd="0" presId="urn:microsoft.com/office/officeart/2005/8/layout/hList2"/>
    <dgm:cxn modelId="{5E2825F4-E36B-4D89-9598-FC6ACF43BE83}" type="presParOf" srcId="{E1752687-E6F6-4516-B3B5-D63A4B8E3F17}" destId="{A142AEC2-B302-4297-9444-6A7803F6F127}" srcOrd="0" destOrd="0" presId="urn:microsoft.com/office/officeart/2005/8/layout/hList2"/>
    <dgm:cxn modelId="{F85EE20F-6712-4838-BAC6-A0A1E1FC8C16}" type="presParOf" srcId="{E1752687-E6F6-4516-B3B5-D63A4B8E3F17}" destId="{980E1EBF-96DB-482C-8CAD-36D0336E7E51}" srcOrd="1" destOrd="0" presId="urn:microsoft.com/office/officeart/2005/8/layout/hList2"/>
    <dgm:cxn modelId="{3C5387F0-CB54-4548-963B-A519A8DC797D}" type="presParOf" srcId="{E1752687-E6F6-4516-B3B5-D63A4B8E3F17}" destId="{2B200424-8320-4AC0-AD7D-43B666F02258}"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25E248-AD8E-40AD-9CB9-BA3933880620}">
      <dsp:nvSpPr>
        <dsp:cNvPr id="0" name=""/>
        <dsp:cNvSpPr/>
      </dsp:nvSpPr>
      <dsp:spPr>
        <a:xfrm>
          <a:off x="0" y="0"/>
          <a:ext cx="3968610" cy="8894153"/>
        </a:xfrm>
        <a:prstGeom prst="roundRect">
          <a:avLst>
            <a:gd name="adj" fmla="val 10000"/>
          </a:avLst>
        </a:prstGeom>
        <a:solidFill>
          <a:schemeClr val="bg1"/>
        </a:solidFill>
        <a:ln w="76200" cap="flat" cmpd="sng" algn="ctr">
          <a:solidFill>
            <a:schemeClr val="accent3"/>
          </a:solidFill>
          <a:prstDash val="solid"/>
        </a:ln>
        <a:effectLst/>
      </dsp:spPr>
      <dsp:style>
        <a:lnRef idx="0">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ru-RU" sz="4000" b="1" kern="1200" dirty="0">
              <a:solidFill>
                <a:schemeClr val="tx1"/>
              </a:solidFill>
              <a:latin typeface="Arial"/>
              <a:ea typeface="+mn-ea"/>
              <a:cs typeface="+mn-cs"/>
            </a:rPr>
            <a:t>Входное тестирование</a:t>
          </a:r>
          <a:endParaRPr lang="en-US" sz="4000" b="1" kern="1200" dirty="0">
            <a:solidFill>
              <a:schemeClr val="tx1"/>
            </a:solidFill>
            <a:latin typeface="Arial"/>
            <a:ea typeface="+mn-ea"/>
            <a:cs typeface="+mn-cs"/>
          </a:endParaRPr>
        </a:p>
      </dsp:txBody>
      <dsp:txXfrm>
        <a:off x="0" y="0"/>
        <a:ext cx="3968610" cy="2668245"/>
      </dsp:txXfrm>
    </dsp:sp>
    <dsp:sp modelId="{D5BEAF2B-04BC-4771-8866-3B7EEBC9662B}">
      <dsp:nvSpPr>
        <dsp:cNvPr id="0" name=""/>
        <dsp:cNvSpPr/>
      </dsp:nvSpPr>
      <dsp:spPr>
        <a:xfrm>
          <a:off x="398387" y="2669005"/>
          <a:ext cx="3174888" cy="1747344"/>
        </a:xfrm>
        <a:prstGeom prst="roundRect">
          <a:avLst>
            <a:gd name="adj" fmla="val 10000"/>
          </a:avLst>
        </a:prstGeom>
        <a:solidFill>
          <a:sysClr val="window" lastClr="FFFFFF">
            <a:alpha val="90000"/>
            <a:hueOff val="0"/>
            <a:satOff val="0"/>
            <a:lumOff val="0"/>
            <a:alphaOff val="0"/>
          </a:sysClr>
        </a:solidFill>
        <a:ln w="762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ru-RU" sz="2400" b="0" kern="1200" dirty="0">
              <a:solidFill>
                <a:sysClr val="windowText" lastClr="000000">
                  <a:hueOff val="0"/>
                  <a:satOff val="0"/>
                  <a:lumOff val="0"/>
                  <a:alphaOff val="0"/>
                </a:sysClr>
              </a:solidFill>
              <a:latin typeface="Arial"/>
              <a:ea typeface="+mn-ea"/>
              <a:cs typeface="+mn-cs"/>
            </a:rPr>
            <a:t>Определение языкового уровня</a:t>
          </a:r>
        </a:p>
        <a:p>
          <a:pPr marL="0" lvl="0" indent="0" algn="ctr" defTabSz="1066800">
            <a:lnSpc>
              <a:spcPct val="90000"/>
            </a:lnSpc>
            <a:spcBef>
              <a:spcPct val="0"/>
            </a:spcBef>
            <a:spcAft>
              <a:spcPct val="35000"/>
            </a:spcAft>
            <a:buNone/>
          </a:pPr>
          <a:r>
            <a:rPr lang="ru-RU" sz="2400" kern="1200" dirty="0">
              <a:solidFill>
                <a:sysClr val="windowText" lastClr="000000">
                  <a:hueOff val="0"/>
                  <a:satOff val="0"/>
                  <a:lumOff val="0"/>
                  <a:alphaOff val="0"/>
                </a:sysClr>
              </a:solidFill>
              <a:latin typeface="Arial"/>
              <a:ea typeface="+mn-ea"/>
              <a:cs typeface="+mn-cs"/>
            </a:rPr>
            <a:t>(в течение первых 2 месяцев</a:t>
          </a:r>
          <a:r>
            <a:rPr lang="en-US" sz="2400" kern="1200" dirty="0">
              <a:solidFill>
                <a:sysClr val="windowText" lastClr="000000">
                  <a:hueOff val="0"/>
                  <a:satOff val="0"/>
                  <a:lumOff val="0"/>
                  <a:alphaOff val="0"/>
                </a:sysClr>
              </a:solidFill>
              <a:latin typeface="Arial"/>
              <a:ea typeface="+mn-ea"/>
              <a:cs typeface="+mn-cs"/>
            </a:rPr>
            <a:t> </a:t>
          </a:r>
          <a:r>
            <a:rPr lang="ru-RU" sz="2400" kern="1200" dirty="0">
              <a:solidFill>
                <a:sysClr val="windowText" lastClr="000000">
                  <a:hueOff val="0"/>
                  <a:satOff val="0"/>
                  <a:lumOff val="0"/>
                  <a:alphaOff val="0"/>
                </a:sysClr>
              </a:solidFill>
              <a:latin typeface="Arial"/>
              <a:ea typeface="+mn-ea"/>
              <a:cs typeface="+mn-cs"/>
            </a:rPr>
            <a:t>после перехода в штат)</a:t>
          </a:r>
          <a:endParaRPr lang="ru-RU" sz="2800" kern="1200" dirty="0">
            <a:solidFill>
              <a:sysClr val="windowText" lastClr="000000">
                <a:hueOff val="0"/>
                <a:satOff val="0"/>
                <a:lumOff val="0"/>
                <a:alphaOff val="0"/>
              </a:sysClr>
            </a:solidFill>
            <a:latin typeface="Arial"/>
            <a:ea typeface="+mn-ea"/>
            <a:cs typeface="+mn-cs"/>
          </a:endParaRPr>
        </a:p>
      </dsp:txBody>
      <dsp:txXfrm>
        <a:off x="449565" y="2720183"/>
        <a:ext cx="3072532" cy="1644988"/>
      </dsp:txXfrm>
    </dsp:sp>
    <dsp:sp modelId="{B960E341-F9FD-4D67-B028-56BB1928735E}">
      <dsp:nvSpPr>
        <dsp:cNvPr id="0" name=""/>
        <dsp:cNvSpPr/>
      </dsp:nvSpPr>
      <dsp:spPr>
        <a:xfrm>
          <a:off x="398387" y="4685173"/>
          <a:ext cx="3174888" cy="1747344"/>
        </a:xfrm>
        <a:prstGeom prst="roundRect">
          <a:avLst>
            <a:gd name="adj" fmla="val 10000"/>
          </a:avLst>
        </a:prstGeom>
        <a:solidFill>
          <a:sysClr val="window" lastClr="FFFFFF">
            <a:alpha val="90000"/>
            <a:hueOff val="0"/>
            <a:satOff val="0"/>
            <a:lumOff val="0"/>
            <a:alphaOff val="0"/>
          </a:sysClr>
        </a:solidFill>
        <a:ln w="762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ru-RU" sz="2400" kern="1200" dirty="0">
              <a:solidFill>
                <a:sysClr val="windowText" lastClr="000000">
                  <a:hueOff val="0"/>
                  <a:satOff val="0"/>
                  <a:lumOff val="0"/>
                  <a:alphaOff val="0"/>
                </a:sysClr>
              </a:solidFill>
              <a:latin typeface="Arial"/>
              <a:ea typeface="+mn-ea"/>
              <a:cs typeface="+mn-cs"/>
            </a:rPr>
            <a:t>Номинирование на очный/онлайн</a:t>
          </a:r>
        </a:p>
        <a:p>
          <a:pPr marL="0" lvl="0" indent="0" algn="ctr" defTabSz="1066800">
            <a:lnSpc>
              <a:spcPct val="90000"/>
            </a:lnSpc>
            <a:spcBef>
              <a:spcPct val="0"/>
            </a:spcBef>
            <a:spcAft>
              <a:spcPct val="35000"/>
            </a:spcAft>
            <a:buNone/>
          </a:pPr>
          <a:r>
            <a:rPr lang="ru-RU" sz="2400" kern="1200" dirty="0">
              <a:solidFill>
                <a:sysClr val="windowText" lastClr="000000">
                  <a:hueOff val="0"/>
                  <a:satOff val="0"/>
                  <a:lumOff val="0"/>
                  <a:alphaOff val="0"/>
                </a:sysClr>
              </a:solidFill>
              <a:latin typeface="Arial"/>
              <a:ea typeface="+mn-ea"/>
              <a:cs typeface="+mn-cs"/>
            </a:rPr>
            <a:t>курс</a:t>
          </a:r>
          <a:endParaRPr lang="ru-RU" sz="2000" kern="1200" dirty="0">
            <a:solidFill>
              <a:sysClr val="windowText" lastClr="000000">
                <a:hueOff val="0"/>
                <a:satOff val="0"/>
                <a:lumOff val="0"/>
                <a:alphaOff val="0"/>
              </a:sysClr>
            </a:solidFill>
            <a:latin typeface="Arial"/>
            <a:ea typeface="+mn-ea"/>
            <a:cs typeface="+mn-cs"/>
          </a:endParaRPr>
        </a:p>
      </dsp:txBody>
      <dsp:txXfrm>
        <a:off x="449565" y="4736351"/>
        <a:ext cx="3072532" cy="1644988"/>
      </dsp:txXfrm>
    </dsp:sp>
    <dsp:sp modelId="{7753A782-515F-46A4-A66E-78C7B48E5A2A}">
      <dsp:nvSpPr>
        <dsp:cNvPr id="0" name=""/>
        <dsp:cNvSpPr/>
      </dsp:nvSpPr>
      <dsp:spPr>
        <a:xfrm>
          <a:off x="398387" y="6701340"/>
          <a:ext cx="3174888" cy="1747344"/>
        </a:xfrm>
        <a:prstGeom prst="roundRect">
          <a:avLst>
            <a:gd name="adj" fmla="val 10000"/>
          </a:avLst>
        </a:prstGeom>
        <a:solidFill>
          <a:sysClr val="window" lastClr="FFFFFF">
            <a:alpha val="90000"/>
            <a:hueOff val="0"/>
            <a:satOff val="0"/>
            <a:lumOff val="0"/>
            <a:alphaOff val="0"/>
          </a:sysClr>
        </a:solidFill>
        <a:ln w="762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Font typeface="Arial" panose="020B0604020202020204" pitchFamily="34" charset="0"/>
            <a:buNone/>
          </a:pPr>
          <a:r>
            <a:rPr lang="ru-RU" sz="2400" b="1" kern="1200" dirty="0">
              <a:solidFill>
                <a:sysClr val="windowText" lastClr="000000">
                  <a:hueOff val="0"/>
                  <a:satOff val="0"/>
                  <a:lumOff val="0"/>
                  <a:alphaOff val="0"/>
                </a:sysClr>
              </a:solidFill>
              <a:latin typeface="Arial"/>
              <a:ea typeface="+mn-ea"/>
              <a:cs typeface="+mn-cs"/>
            </a:rPr>
            <a:t>Тест </a:t>
          </a:r>
        </a:p>
        <a:p>
          <a:pPr marL="0" lvl="0" indent="0" algn="l" defTabSz="1066800">
            <a:lnSpc>
              <a:spcPct val="90000"/>
            </a:lnSpc>
            <a:spcBef>
              <a:spcPct val="0"/>
            </a:spcBef>
            <a:spcAft>
              <a:spcPct val="35000"/>
            </a:spcAft>
            <a:buFont typeface="Arial" panose="020B0604020202020204" pitchFamily="34" charset="0"/>
            <a:buNone/>
          </a:pPr>
          <a:r>
            <a:rPr lang="ru-RU" sz="2400" b="1" kern="1200" dirty="0">
              <a:solidFill>
                <a:sysClr val="windowText" lastClr="000000">
                  <a:hueOff val="0"/>
                  <a:satOff val="0"/>
                  <a:lumOff val="0"/>
                  <a:alphaOff val="0"/>
                </a:sysClr>
              </a:solidFill>
              <a:latin typeface="Arial"/>
              <a:ea typeface="+mn-ea"/>
              <a:cs typeface="+mn-cs"/>
            </a:rPr>
            <a:t>устный </a:t>
          </a:r>
          <a:r>
            <a:rPr lang="ru-RU" sz="2400" b="0" kern="1200" dirty="0">
              <a:solidFill>
                <a:sysClr val="windowText" lastClr="000000">
                  <a:hueOff val="0"/>
                  <a:satOff val="0"/>
                  <a:lumOff val="0"/>
                  <a:alphaOff val="0"/>
                </a:sysClr>
              </a:solidFill>
              <a:latin typeface="Arial"/>
              <a:ea typeface="+mn-ea"/>
              <a:cs typeface="+mn-cs"/>
            </a:rPr>
            <a:t>(30 мин)</a:t>
          </a:r>
        </a:p>
        <a:p>
          <a:pPr marL="0" lvl="0" indent="0" algn="l" defTabSz="1066800">
            <a:lnSpc>
              <a:spcPct val="90000"/>
            </a:lnSpc>
            <a:spcBef>
              <a:spcPct val="0"/>
            </a:spcBef>
            <a:spcAft>
              <a:spcPct val="35000"/>
            </a:spcAft>
            <a:buFont typeface="Arial" panose="020B0604020202020204" pitchFamily="34" charset="0"/>
            <a:buNone/>
          </a:pPr>
          <a:r>
            <a:rPr lang="ru-RU" sz="2400" b="1" kern="1200" dirty="0">
              <a:solidFill>
                <a:sysClr val="windowText" lastClr="000000">
                  <a:hueOff val="0"/>
                  <a:satOff val="0"/>
                  <a:lumOff val="0"/>
                  <a:alphaOff val="0"/>
                </a:sysClr>
              </a:solidFill>
              <a:latin typeface="Arial"/>
              <a:ea typeface="+mn-ea"/>
              <a:cs typeface="+mn-cs"/>
            </a:rPr>
            <a:t>письменный </a:t>
          </a:r>
          <a:r>
            <a:rPr lang="ru-RU" sz="2400" b="0" kern="1200" dirty="0">
              <a:solidFill>
                <a:sysClr val="windowText" lastClr="000000">
                  <a:hueOff val="0"/>
                  <a:satOff val="0"/>
                  <a:lumOff val="0"/>
                  <a:alphaOff val="0"/>
                </a:sysClr>
              </a:solidFill>
              <a:latin typeface="Arial"/>
              <a:ea typeface="+mn-ea"/>
              <a:cs typeface="+mn-cs"/>
            </a:rPr>
            <a:t>(50 мин)</a:t>
          </a:r>
        </a:p>
      </dsp:txBody>
      <dsp:txXfrm>
        <a:off x="449565" y="6752518"/>
        <a:ext cx="3072532" cy="1644988"/>
      </dsp:txXfrm>
    </dsp:sp>
    <dsp:sp modelId="{D8DC6374-E04A-4A7F-BF2E-2EA31297669B}">
      <dsp:nvSpPr>
        <dsp:cNvPr id="0" name=""/>
        <dsp:cNvSpPr/>
      </dsp:nvSpPr>
      <dsp:spPr>
        <a:xfrm>
          <a:off x="4267783" y="0"/>
          <a:ext cx="3968610" cy="8894153"/>
        </a:xfrm>
        <a:prstGeom prst="roundRect">
          <a:avLst>
            <a:gd name="adj" fmla="val 10000"/>
          </a:avLst>
        </a:prstGeom>
        <a:solidFill>
          <a:schemeClr val="bg1"/>
        </a:solidFill>
        <a:ln w="76200" cap="flat" cmpd="sng" algn="ctr">
          <a:solidFill>
            <a:schemeClr val="accent3"/>
          </a:solidFill>
          <a:prstDash val="solid"/>
        </a:ln>
        <a:effectLst/>
      </dsp:spPr>
      <dsp:style>
        <a:lnRef idx="0">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ru-RU" sz="4000" b="1" kern="1200" dirty="0">
              <a:solidFill>
                <a:schemeClr val="tx1"/>
              </a:solidFill>
              <a:latin typeface="Arial"/>
              <a:ea typeface="+mn-ea"/>
              <a:cs typeface="+mn-cs"/>
            </a:rPr>
            <a:t>Проверка языкового прогресса</a:t>
          </a:r>
        </a:p>
      </dsp:txBody>
      <dsp:txXfrm>
        <a:off x="4267783" y="0"/>
        <a:ext cx="3968610" cy="2668245"/>
      </dsp:txXfrm>
    </dsp:sp>
    <dsp:sp modelId="{DE364B27-3781-4310-B6CC-521B879208E6}">
      <dsp:nvSpPr>
        <dsp:cNvPr id="0" name=""/>
        <dsp:cNvSpPr/>
      </dsp:nvSpPr>
      <dsp:spPr>
        <a:xfrm>
          <a:off x="4573143" y="2671487"/>
          <a:ext cx="3357889" cy="1741613"/>
        </a:xfrm>
        <a:prstGeom prst="roundRect">
          <a:avLst>
            <a:gd name="adj" fmla="val 10000"/>
          </a:avLst>
        </a:prstGeom>
        <a:solidFill>
          <a:sysClr val="window" lastClr="FFFFFF">
            <a:alpha val="90000"/>
            <a:hueOff val="0"/>
            <a:satOff val="0"/>
            <a:lumOff val="0"/>
            <a:alphaOff val="0"/>
          </a:sysClr>
        </a:solidFill>
        <a:ln w="76200" cap="flat" cmpd="sng" algn="ctr">
          <a:solidFill>
            <a:srgbClr val="FF0000"/>
          </a:solidFill>
          <a:prstDash val="solid"/>
          <a:roun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ru-RU" sz="2400" b="0" kern="1200" dirty="0">
              <a:solidFill>
                <a:sysClr val="windowText" lastClr="000000">
                  <a:hueOff val="0"/>
                  <a:satOff val="0"/>
                  <a:lumOff val="0"/>
                  <a:alphaOff val="0"/>
                </a:sysClr>
              </a:solidFill>
              <a:latin typeface="Arial"/>
              <a:ea typeface="+mn-ea"/>
              <a:cs typeface="+mn-cs"/>
            </a:rPr>
            <a:t>Выявление языкового прогресса после последнего тестирования или обучения</a:t>
          </a:r>
        </a:p>
      </dsp:txBody>
      <dsp:txXfrm>
        <a:off x="4624153" y="2722497"/>
        <a:ext cx="3255869" cy="1639593"/>
      </dsp:txXfrm>
    </dsp:sp>
    <dsp:sp modelId="{041E4D3E-3159-4B47-9D7A-07EA5DD1FB0A}">
      <dsp:nvSpPr>
        <dsp:cNvPr id="0" name=""/>
        <dsp:cNvSpPr/>
      </dsp:nvSpPr>
      <dsp:spPr>
        <a:xfrm>
          <a:off x="4664644" y="4659340"/>
          <a:ext cx="3174888" cy="1600556"/>
        </a:xfrm>
        <a:prstGeom prst="roundRect">
          <a:avLst>
            <a:gd name="adj" fmla="val 10000"/>
          </a:avLst>
        </a:prstGeom>
        <a:solidFill>
          <a:sysClr val="window" lastClr="FFFFFF">
            <a:alpha val="90000"/>
            <a:hueOff val="0"/>
            <a:satOff val="0"/>
            <a:lumOff val="0"/>
            <a:alphaOff val="0"/>
          </a:sysClr>
        </a:solidFill>
        <a:ln w="76200" cap="sq"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ru-RU" sz="2400" kern="1200" dirty="0">
              <a:solidFill>
                <a:sysClr val="windowText" lastClr="000000">
                  <a:hueOff val="0"/>
                  <a:satOff val="0"/>
                  <a:lumOff val="0"/>
                  <a:alphaOff val="0"/>
                </a:sysClr>
              </a:solidFill>
              <a:latin typeface="Arial"/>
              <a:ea typeface="+mn-ea"/>
              <a:cs typeface="+mn-cs"/>
            </a:rPr>
            <a:t>Актуализация языкового уровня</a:t>
          </a:r>
        </a:p>
      </dsp:txBody>
      <dsp:txXfrm>
        <a:off x="4711523" y="4706219"/>
        <a:ext cx="3081130" cy="1506798"/>
      </dsp:txXfrm>
    </dsp:sp>
    <dsp:sp modelId="{AA3F89BE-13FC-458E-A81A-F6535EF64E99}">
      <dsp:nvSpPr>
        <dsp:cNvPr id="0" name=""/>
        <dsp:cNvSpPr/>
      </dsp:nvSpPr>
      <dsp:spPr>
        <a:xfrm>
          <a:off x="4559539" y="6506136"/>
          <a:ext cx="3385098" cy="1940066"/>
        </a:xfrm>
        <a:prstGeom prst="roundRect">
          <a:avLst>
            <a:gd name="adj" fmla="val 10000"/>
          </a:avLst>
        </a:prstGeom>
        <a:solidFill>
          <a:sysClr val="window" lastClr="FFFFFF">
            <a:alpha val="90000"/>
            <a:hueOff val="0"/>
            <a:satOff val="0"/>
            <a:lumOff val="0"/>
            <a:alphaOff val="0"/>
          </a:sysClr>
        </a:solidFill>
        <a:ln w="762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ru-RU" sz="2400" b="1" kern="1200" dirty="0">
              <a:solidFill>
                <a:sysClr val="windowText" lastClr="000000">
                  <a:hueOff val="0"/>
                  <a:satOff val="0"/>
                  <a:lumOff val="0"/>
                  <a:alphaOff val="0"/>
                </a:sysClr>
              </a:solidFill>
              <a:latin typeface="Arial"/>
              <a:ea typeface="+mn-ea"/>
              <a:cs typeface="+mn-cs"/>
            </a:rPr>
            <a:t>Тест</a:t>
          </a:r>
        </a:p>
        <a:p>
          <a:pPr marL="0" lvl="0" indent="0" algn="l" defTabSz="1066800">
            <a:lnSpc>
              <a:spcPct val="90000"/>
            </a:lnSpc>
            <a:spcBef>
              <a:spcPct val="0"/>
            </a:spcBef>
            <a:spcAft>
              <a:spcPct val="35000"/>
            </a:spcAft>
            <a:buNone/>
          </a:pPr>
          <a:r>
            <a:rPr lang="ru-RU" sz="2400" b="1" kern="1200" dirty="0">
              <a:solidFill>
                <a:sysClr val="windowText" lastClr="000000">
                  <a:hueOff val="0"/>
                  <a:satOff val="0"/>
                  <a:lumOff val="0"/>
                  <a:alphaOff val="0"/>
                </a:sysClr>
              </a:solidFill>
              <a:latin typeface="Arial"/>
              <a:ea typeface="+mn-ea"/>
              <a:cs typeface="+mn-cs"/>
            </a:rPr>
            <a:t>устный </a:t>
          </a:r>
          <a:r>
            <a:rPr lang="ru-RU" sz="2400" b="0" kern="1200" dirty="0">
              <a:solidFill>
                <a:sysClr val="windowText" lastClr="000000">
                  <a:hueOff val="0"/>
                  <a:satOff val="0"/>
                  <a:lumOff val="0"/>
                  <a:alphaOff val="0"/>
                </a:sysClr>
              </a:solidFill>
              <a:latin typeface="Arial"/>
              <a:ea typeface="+mn-ea"/>
              <a:cs typeface="+mn-cs"/>
            </a:rPr>
            <a:t>(30 мин) </a:t>
          </a:r>
          <a:endParaRPr lang="en-US" sz="2400" b="0" kern="1200" dirty="0">
            <a:solidFill>
              <a:sysClr val="windowText" lastClr="000000">
                <a:hueOff val="0"/>
                <a:satOff val="0"/>
                <a:lumOff val="0"/>
                <a:alphaOff val="0"/>
              </a:sysClr>
            </a:solidFill>
            <a:latin typeface="Arial"/>
            <a:ea typeface="+mn-ea"/>
            <a:cs typeface="+mn-cs"/>
          </a:endParaRPr>
        </a:p>
        <a:p>
          <a:pPr marL="0" lvl="0" indent="0" algn="l" defTabSz="1066800">
            <a:lnSpc>
              <a:spcPct val="90000"/>
            </a:lnSpc>
            <a:spcBef>
              <a:spcPct val="0"/>
            </a:spcBef>
            <a:spcAft>
              <a:spcPct val="35000"/>
            </a:spcAft>
            <a:buNone/>
          </a:pPr>
          <a:r>
            <a:rPr lang="ru-RU" sz="2400" b="1" kern="1200" dirty="0">
              <a:solidFill>
                <a:sysClr val="windowText" lastClr="000000">
                  <a:hueOff val="0"/>
                  <a:satOff val="0"/>
                  <a:lumOff val="0"/>
                  <a:alphaOff val="0"/>
                </a:sysClr>
              </a:solidFill>
              <a:latin typeface="Arial"/>
              <a:ea typeface="+mn-ea"/>
              <a:cs typeface="+mn-cs"/>
            </a:rPr>
            <a:t>эссе</a:t>
          </a:r>
          <a:r>
            <a:rPr lang="ru-RU" sz="2400" kern="1200" dirty="0">
              <a:solidFill>
                <a:sysClr val="windowText" lastClr="000000">
                  <a:hueOff val="0"/>
                  <a:satOff val="0"/>
                  <a:lumOff val="0"/>
                  <a:alphaOff val="0"/>
                </a:sysClr>
              </a:solidFill>
              <a:latin typeface="Arial"/>
              <a:ea typeface="+mn-ea"/>
              <a:cs typeface="+mn-cs"/>
            </a:rPr>
            <a:t> (20 мин)</a:t>
          </a:r>
          <a:endParaRPr lang="en-US" sz="2400" kern="1200" dirty="0">
            <a:solidFill>
              <a:sysClr val="windowText" lastClr="000000">
                <a:hueOff val="0"/>
                <a:satOff val="0"/>
                <a:lumOff val="0"/>
                <a:alphaOff val="0"/>
              </a:sysClr>
            </a:solidFill>
            <a:latin typeface="Arial"/>
            <a:ea typeface="+mn-ea"/>
            <a:cs typeface="+mn-cs"/>
          </a:endParaRPr>
        </a:p>
        <a:p>
          <a:pPr marL="0" lvl="0" indent="0" algn="l" defTabSz="1066800">
            <a:lnSpc>
              <a:spcPct val="90000"/>
            </a:lnSpc>
            <a:spcBef>
              <a:spcPct val="0"/>
            </a:spcBef>
            <a:spcAft>
              <a:spcPct val="35000"/>
            </a:spcAft>
            <a:buNone/>
          </a:pPr>
          <a:r>
            <a:rPr lang="ru-RU" sz="2400" b="1" kern="1200" dirty="0">
              <a:solidFill>
                <a:sysClr val="windowText" lastClr="000000">
                  <a:hueOff val="0"/>
                  <a:satOff val="0"/>
                  <a:lumOff val="0"/>
                  <a:alphaOff val="0"/>
                </a:sysClr>
              </a:solidFill>
              <a:latin typeface="Arial"/>
              <a:ea typeface="+mn-ea"/>
              <a:cs typeface="+mn-cs"/>
            </a:rPr>
            <a:t>письменный </a:t>
          </a:r>
          <a:r>
            <a:rPr lang="ru-RU" sz="2400" b="0" kern="1200" dirty="0">
              <a:solidFill>
                <a:sysClr val="windowText" lastClr="000000">
                  <a:hueOff val="0"/>
                  <a:satOff val="0"/>
                  <a:lumOff val="0"/>
                  <a:alphaOff val="0"/>
                </a:sysClr>
              </a:solidFill>
              <a:latin typeface="Arial"/>
              <a:ea typeface="+mn-ea"/>
              <a:cs typeface="+mn-cs"/>
            </a:rPr>
            <a:t>(120 мин)</a:t>
          </a:r>
        </a:p>
      </dsp:txBody>
      <dsp:txXfrm>
        <a:off x="4616362" y="6562959"/>
        <a:ext cx="3271452" cy="1826420"/>
      </dsp:txXfrm>
    </dsp:sp>
    <dsp:sp modelId="{CA6135FE-6E1D-4B21-8A6E-145D8ADDDF23}">
      <dsp:nvSpPr>
        <dsp:cNvPr id="0" name=""/>
        <dsp:cNvSpPr/>
      </dsp:nvSpPr>
      <dsp:spPr>
        <a:xfrm>
          <a:off x="8534039" y="0"/>
          <a:ext cx="3968610" cy="8894153"/>
        </a:xfrm>
        <a:prstGeom prst="roundRect">
          <a:avLst>
            <a:gd name="adj" fmla="val 10000"/>
          </a:avLst>
        </a:prstGeom>
        <a:solidFill>
          <a:schemeClr val="bg1"/>
        </a:solidFill>
        <a:ln w="76200" cap="flat" cmpd="sng" algn="ctr">
          <a:solidFill>
            <a:schemeClr val="accent3"/>
          </a:solidFill>
          <a:prstDash val="solid"/>
        </a:ln>
        <a:effectLst/>
      </dsp:spPr>
      <dsp:style>
        <a:lnRef idx="0">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ru-RU" sz="4000" b="1" kern="1200" dirty="0">
              <a:solidFill>
                <a:schemeClr val="tx1"/>
              </a:solidFill>
              <a:latin typeface="Arial"/>
              <a:ea typeface="+mn-ea"/>
              <a:cs typeface="+mn-cs"/>
            </a:rPr>
            <a:t>Плановое</a:t>
          </a:r>
        </a:p>
        <a:p>
          <a:pPr marL="0" lvl="0" indent="0" algn="ctr" defTabSz="1778000">
            <a:lnSpc>
              <a:spcPct val="90000"/>
            </a:lnSpc>
            <a:spcBef>
              <a:spcPct val="0"/>
            </a:spcBef>
            <a:spcAft>
              <a:spcPct val="35000"/>
            </a:spcAft>
            <a:buNone/>
          </a:pPr>
          <a:r>
            <a:rPr lang="ru-RU" sz="4000" b="1" kern="1200" dirty="0">
              <a:solidFill>
                <a:schemeClr val="tx1"/>
              </a:solidFill>
              <a:latin typeface="Arial"/>
              <a:ea typeface="+mn-ea"/>
              <a:cs typeface="+mn-cs"/>
            </a:rPr>
            <a:t>тестирование языковой компетенции</a:t>
          </a:r>
        </a:p>
      </dsp:txBody>
      <dsp:txXfrm>
        <a:off x="8534039" y="0"/>
        <a:ext cx="3968610" cy="2668245"/>
      </dsp:txXfrm>
    </dsp:sp>
    <dsp:sp modelId="{4ACD1EED-090E-4596-9657-100BA6BCD9F0}">
      <dsp:nvSpPr>
        <dsp:cNvPr id="0" name=""/>
        <dsp:cNvSpPr/>
      </dsp:nvSpPr>
      <dsp:spPr>
        <a:xfrm>
          <a:off x="8930900" y="2669005"/>
          <a:ext cx="3174888" cy="1747344"/>
        </a:xfrm>
        <a:prstGeom prst="roundRect">
          <a:avLst>
            <a:gd name="adj" fmla="val 10000"/>
          </a:avLst>
        </a:prstGeom>
        <a:solidFill>
          <a:sysClr val="window" lastClr="FFFFFF">
            <a:alpha val="90000"/>
            <a:hueOff val="0"/>
            <a:satOff val="0"/>
            <a:lumOff val="0"/>
            <a:alphaOff val="0"/>
          </a:sysClr>
        </a:solidFill>
        <a:ln w="762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466725">
            <a:lnSpc>
              <a:spcPct val="90000"/>
            </a:lnSpc>
            <a:spcBef>
              <a:spcPct val="0"/>
            </a:spcBef>
            <a:spcAft>
              <a:spcPct val="35000"/>
            </a:spcAft>
            <a:buNone/>
          </a:pPr>
          <a:r>
            <a:rPr lang="ru-RU" sz="2400" b="0" kern="1200" dirty="0">
              <a:solidFill>
                <a:prstClr val="black">
                  <a:hueOff val="0"/>
                  <a:satOff val="0"/>
                  <a:lumOff val="0"/>
                  <a:alphaOff val="0"/>
                </a:prstClr>
              </a:solidFill>
              <a:latin typeface="Arial"/>
              <a:ea typeface="+mn-ea"/>
              <a:cs typeface="+mn-cs"/>
            </a:rPr>
            <a:t>Ежегодная языковая аттестация</a:t>
          </a:r>
        </a:p>
      </dsp:txBody>
      <dsp:txXfrm>
        <a:off x="8982078" y="2720183"/>
        <a:ext cx="3072532" cy="1644988"/>
      </dsp:txXfrm>
    </dsp:sp>
    <dsp:sp modelId="{4853BA47-ABF6-4462-B434-4B27EC8A3F89}">
      <dsp:nvSpPr>
        <dsp:cNvPr id="0" name=""/>
        <dsp:cNvSpPr/>
      </dsp:nvSpPr>
      <dsp:spPr>
        <a:xfrm>
          <a:off x="8930900" y="4685173"/>
          <a:ext cx="3174888" cy="1747344"/>
        </a:xfrm>
        <a:prstGeom prst="roundRect">
          <a:avLst>
            <a:gd name="adj" fmla="val 10000"/>
          </a:avLst>
        </a:prstGeom>
        <a:solidFill>
          <a:sysClr val="window" lastClr="FFFFFF">
            <a:alpha val="90000"/>
            <a:hueOff val="0"/>
            <a:satOff val="0"/>
            <a:lumOff val="0"/>
            <a:alphaOff val="0"/>
          </a:sysClr>
        </a:solidFill>
        <a:ln w="762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ru-RU" sz="2400" kern="1200" dirty="0">
              <a:solidFill>
                <a:sysClr val="windowText" lastClr="000000">
                  <a:hueOff val="0"/>
                  <a:satOff val="0"/>
                  <a:lumOff val="0"/>
                  <a:alphaOff val="0"/>
                </a:sysClr>
              </a:solidFill>
              <a:latin typeface="Arial"/>
              <a:ea typeface="+mn-ea"/>
              <a:cs typeface="+mn-cs"/>
            </a:rPr>
            <a:t>Актуализация языкового уровня</a:t>
          </a:r>
          <a:endParaRPr lang="ru-RU" sz="2400" b="1" kern="1200" dirty="0">
            <a:solidFill>
              <a:sysClr val="windowText" lastClr="000000">
                <a:hueOff val="0"/>
                <a:satOff val="0"/>
                <a:lumOff val="0"/>
                <a:alphaOff val="0"/>
              </a:sysClr>
            </a:solidFill>
            <a:latin typeface="Arial"/>
            <a:ea typeface="+mn-ea"/>
            <a:cs typeface="+mn-cs"/>
          </a:endParaRPr>
        </a:p>
      </dsp:txBody>
      <dsp:txXfrm>
        <a:off x="8982078" y="4736351"/>
        <a:ext cx="3072532" cy="1644988"/>
      </dsp:txXfrm>
    </dsp:sp>
    <dsp:sp modelId="{6ADD032C-298F-494B-ADAA-CDEEB5A258F2}">
      <dsp:nvSpPr>
        <dsp:cNvPr id="0" name=""/>
        <dsp:cNvSpPr/>
      </dsp:nvSpPr>
      <dsp:spPr>
        <a:xfrm>
          <a:off x="8930900" y="6701340"/>
          <a:ext cx="3174888" cy="1747344"/>
        </a:xfrm>
        <a:prstGeom prst="roundRect">
          <a:avLst>
            <a:gd name="adj" fmla="val 10000"/>
          </a:avLst>
        </a:prstGeom>
        <a:solidFill>
          <a:sysClr val="window" lastClr="FFFFFF">
            <a:alpha val="90000"/>
            <a:hueOff val="0"/>
            <a:satOff val="0"/>
            <a:lumOff val="0"/>
            <a:alphaOff val="0"/>
          </a:sysClr>
        </a:solidFill>
        <a:ln w="762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622300">
            <a:lnSpc>
              <a:spcPct val="90000"/>
            </a:lnSpc>
            <a:spcBef>
              <a:spcPct val="0"/>
            </a:spcBef>
            <a:spcAft>
              <a:spcPct val="35000"/>
            </a:spcAft>
            <a:buNone/>
          </a:pPr>
          <a:r>
            <a:rPr lang="ru-RU" sz="2400" b="1" kern="1200" dirty="0">
              <a:solidFill>
                <a:prstClr val="black">
                  <a:hueOff val="0"/>
                  <a:satOff val="0"/>
                  <a:lumOff val="0"/>
                  <a:alphaOff val="0"/>
                </a:prstClr>
              </a:solidFill>
              <a:latin typeface="Arial"/>
              <a:ea typeface="+mn-ea"/>
              <a:cs typeface="+mn-cs"/>
            </a:rPr>
            <a:t>Тест</a:t>
          </a:r>
        </a:p>
        <a:p>
          <a:pPr marL="0" lvl="0" indent="0" algn="l" defTabSz="622300">
            <a:lnSpc>
              <a:spcPct val="90000"/>
            </a:lnSpc>
            <a:spcBef>
              <a:spcPct val="0"/>
            </a:spcBef>
            <a:spcAft>
              <a:spcPct val="35000"/>
            </a:spcAft>
            <a:buNone/>
          </a:pPr>
          <a:r>
            <a:rPr lang="ru-RU" sz="2400" b="1" kern="1200" dirty="0">
              <a:solidFill>
                <a:prstClr val="black">
                  <a:hueOff val="0"/>
                  <a:satOff val="0"/>
                  <a:lumOff val="0"/>
                  <a:alphaOff val="0"/>
                </a:prstClr>
              </a:solidFill>
              <a:latin typeface="Arial"/>
              <a:ea typeface="+mn-ea"/>
              <a:cs typeface="+mn-cs"/>
            </a:rPr>
            <a:t>устный </a:t>
          </a:r>
          <a:r>
            <a:rPr lang="ru-RU" sz="2400" b="0" kern="1200" dirty="0">
              <a:solidFill>
                <a:prstClr val="black">
                  <a:hueOff val="0"/>
                  <a:satOff val="0"/>
                  <a:lumOff val="0"/>
                  <a:alphaOff val="0"/>
                </a:prstClr>
              </a:solidFill>
              <a:latin typeface="Arial"/>
              <a:ea typeface="+mn-ea"/>
              <a:cs typeface="+mn-cs"/>
            </a:rPr>
            <a:t>(30 мин) </a:t>
          </a:r>
        </a:p>
        <a:p>
          <a:pPr marL="0" lvl="0" indent="0" algn="l" defTabSz="622300">
            <a:lnSpc>
              <a:spcPct val="90000"/>
            </a:lnSpc>
            <a:spcBef>
              <a:spcPct val="0"/>
            </a:spcBef>
            <a:spcAft>
              <a:spcPct val="35000"/>
            </a:spcAft>
            <a:buNone/>
          </a:pPr>
          <a:r>
            <a:rPr lang="ru-RU" sz="2400" b="1" kern="1200" dirty="0">
              <a:solidFill>
                <a:prstClr val="black">
                  <a:hueOff val="0"/>
                  <a:satOff val="0"/>
                  <a:lumOff val="0"/>
                  <a:alphaOff val="0"/>
                </a:prstClr>
              </a:solidFill>
              <a:latin typeface="Arial"/>
              <a:ea typeface="+mn-ea"/>
              <a:cs typeface="+mn-cs"/>
            </a:rPr>
            <a:t>письменный </a:t>
          </a:r>
          <a:r>
            <a:rPr lang="ru-RU" sz="2400" b="0" kern="1200" dirty="0">
              <a:solidFill>
                <a:prstClr val="black">
                  <a:hueOff val="0"/>
                  <a:satOff val="0"/>
                  <a:lumOff val="0"/>
                  <a:alphaOff val="0"/>
                </a:prstClr>
              </a:solidFill>
              <a:latin typeface="Arial"/>
              <a:ea typeface="+mn-ea"/>
              <a:cs typeface="+mn-cs"/>
            </a:rPr>
            <a:t>(100 мин)</a:t>
          </a:r>
          <a:endParaRPr lang="ru-RU" sz="2000" b="0" kern="1200" dirty="0">
            <a:solidFill>
              <a:prstClr val="black">
                <a:hueOff val="0"/>
                <a:satOff val="0"/>
                <a:lumOff val="0"/>
                <a:alphaOff val="0"/>
              </a:prstClr>
            </a:solidFill>
            <a:latin typeface="Arial"/>
            <a:ea typeface="+mn-ea"/>
            <a:cs typeface="+mn-cs"/>
          </a:endParaRPr>
        </a:p>
      </dsp:txBody>
      <dsp:txXfrm>
        <a:off x="8982078" y="6752518"/>
        <a:ext cx="3072532" cy="16449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3ECB93-FA39-4C12-84CD-75B764972280}">
      <dsp:nvSpPr>
        <dsp:cNvPr id="0" name=""/>
        <dsp:cNvSpPr/>
      </dsp:nvSpPr>
      <dsp:spPr>
        <a:xfrm>
          <a:off x="0" y="523147"/>
          <a:ext cx="17754600" cy="192465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7954" tIns="541528" rIns="1377954" bIns="184912" numCol="1" spcCol="1270" anchor="t" anchorCtr="0">
          <a:noAutofit/>
        </a:bodyPr>
        <a:lstStyle/>
        <a:p>
          <a:pPr marL="228600" lvl="1" indent="-228600" algn="l" defTabSz="1155700">
            <a:lnSpc>
              <a:spcPct val="90000"/>
            </a:lnSpc>
            <a:spcBef>
              <a:spcPct val="0"/>
            </a:spcBef>
            <a:spcAft>
              <a:spcPct val="15000"/>
            </a:spcAft>
            <a:buFont typeface="Arial" panose="020B0604020202020204" pitchFamily="34" charset="0"/>
            <a:buChar char="•"/>
          </a:pPr>
          <a:r>
            <a:rPr lang="ru-RU" sz="2600" kern="1200" dirty="0"/>
            <a:t>Развиваем все аспекты языка через общение только на изучаемом языке</a:t>
          </a:r>
        </a:p>
        <a:p>
          <a:pPr marL="228600" lvl="1" indent="-228600" algn="l" defTabSz="1155700">
            <a:lnSpc>
              <a:spcPct val="90000"/>
            </a:lnSpc>
            <a:spcBef>
              <a:spcPct val="0"/>
            </a:spcBef>
            <a:spcAft>
              <a:spcPct val="15000"/>
            </a:spcAft>
            <a:buFont typeface="Arial" panose="020B0604020202020204" pitchFamily="34" charset="0"/>
            <a:buChar char="•"/>
          </a:pPr>
          <a:r>
            <a:rPr lang="ru-RU" sz="2600" kern="1200" dirty="0"/>
            <a:t>Используем аутентичные аудио и видео материалы (</a:t>
          </a:r>
          <a:r>
            <a:rPr lang="en-US" sz="2600" kern="1200" dirty="0"/>
            <a:t>Cambridge, Oxford, Longman, Macmillan</a:t>
          </a:r>
          <a:r>
            <a:rPr lang="ru-RU" sz="2600" kern="1200" dirty="0"/>
            <a:t>, </a:t>
          </a:r>
          <a:r>
            <a:rPr lang="en-US" sz="2600" kern="1200" dirty="0"/>
            <a:t>Pearson </a:t>
          </a:r>
          <a:r>
            <a:rPr lang="ru-RU" sz="2600" kern="1200" dirty="0"/>
            <a:t>и др.)</a:t>
          </a:r>
        </a:p>
        <a:p>
          <a:pPr marL="228600" lvl="1" indent="-228600" algn="l" defTabSz="1155700">
            <a:lnSpc>
              <a:spcPct val="90000"/>
            </a:lnSpc>
            <a:spcBef>
              <a:spcPct val="0"/>
            </a:spcBef>
            <a:spcAft>
              <a:spcPct val="15000"/>
            </a:spcAft>
            <a:buFont typeface="Arial" panose="020B0604020202020204" pitchFamily="34" charset="0"/>
            <a:buChar char="•"/>
          </a:pPr>
          <a:r>
            <a:rPr lang="ru-RU" sz="2600" kern="1200" dirty="0"/>
            <a:t>Решаем бизнес кейсы, ведем конференц-звонки, выступаем с презентациями</a:t>
          </a:r>
        </a:p>
      </dsp:txBody>
      <dsp:txXfrm>
        <a:off x="0" y="523147"/>
        <a:ext cx="17754600" cy="1924650"/>
      </dsp:txXfrm>
    </dsp:sp>
    <dsp:sp modelId="{1EE50B59-8DD5-4C30-BC38-F0EA172C957A}">
      <dsp:nvSpPr>
        <dsp:cNvPr id="0" name=""/>
        <dsp:cNvSpPr/>
      </dsp:nvSpPr>
      <dsp:spPr>
        <a:xfrm>
          <a:off x="887730" y="139387"/>
          <a:ext cx="12428220" cy="76752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9757" tIns="0" rIns="469757" bIns="0" numCol="1" spcCol="1270" anchor="ctr" anchorCtr="0">
          <a:noAutofit/>
        </a:bodyPr>
        <a:lstStyle/>
        <a:p>
          <a:pPr marL="0" lvl="0" indent="0" algn="l" defTabSz="1244600">
            <a:lnSpc>
              <a:spcPct val="90000"/>
            </a:lnSpc>
            <a:spcBef>
              <a:spcPct val="0"/>
            </a:spcBef>
            <a:spcAft>
              <a:spcPct val="35000"/>
            </a:spcAft>
            <a:buNone/>
          </a:pPr>
          <a:r>
            <a:rPr lang="ru-RU" sz="2800" b="1" kern="1200" dirty="0"/>
            <a:t>Бизнес-направленность в изучаемом языке</a:t>
          </a:r>
        </a:p>
      </dsp:txBody>
      <dsp:txXfrm>
        <a:off x="925197" y="176854"/>
        <a:ext cx="12353286" cy="692586"/>
      </dsp:txXfrm>
    </dsp:sp>
    <dsp:sp modelId="{3BC2A2C8-EF2D-4685-9E14-3E0F34AE28FA}">
      <dsp:nvSpPr>
        <dsp:cNvPr id="0" name=""/>
        <dsp:cNvSpPr/>
      </dsp:nvSpPr>
      <dsp:spPr>
        <a:xfrm>
          <a:off x="0" y="2971958"/>
          <a:ext cx="17754600" cy="3194100"/>
        </a:xfrm>
        <a:prstGeom prst="rect">
          <a:avLst/>
        </a:prstGeom>
        <a:solidFill>
          <a:schemeClr val="lt1">
            <a:alpha val="90000"/>
            <a:hueOff val="0"/>
            <a:satOff val="0"/>
            <a:lumOff val="0"/>
            <a:alphaOff val="0"/>
          </a:schemeClr>
        </a:solidFill>
        <a:ln w="25400" cap="flat" cmpd="sng" algn="ctr">
          <a:solidFill>
            <a:schemeClr val="accent3">
              <a:hueOff val="0"/>
              <a:satOff val="0"/>
              <a:lumOff val="1254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7954" tIns="541528" rIns="1377954" bIns="184912" numCol="1" spcCol="1270" anchor="t" anchorCtr="0">
          <a:noAutofit/>
        </a:bodyPr>
        <a:lstStyle/>
        <a:p>
          <a:pPr marL="228600" lvl="1" indent="-228600" algn="l" defTabSz="1155700">
            <a:lnSpc>
              <a:spcPct val="90000"/>
            </a:lnSpc>
            <a:spcBef>
              <a:spcPct val="0"/>
            </a:spcBef>
            <a:spcAft>
              <a:spcPct val="15000"/>
            </a:spcAft>
            <a:buChar char="•"/>
          </a:pPr>
          <a:r>
            <a:rPr lang="ru-RU" sz="2600" kern="1200" dirty="0"/>
            <a:t>43 очные группы</a:t>
          </a:r>
        </a:p>
        <a:p>
          <a:pPr marL="228600" lvl="1" indent="-228600" algn="l" defTabSz="1155700">
            <a:lnSpc>
              <a:spcPct val="90000"/>
            </a:lnSpc>
            <a:spcBef>
              <a:spcPct val="0"/>
            </a:spcBef>
            <a:spcAft>
              <a:spcPct val="15000"/>
            </a:spcAft>
            <a:buChar char="•"/>
          </a:pPr>
          <a:r>
            <a:rPr lang="ru-RU" sz="2600" b="0" kern="1200" dirty="0"/>
            <a:t>403</a:t>
          </a:r>
          <a:r>
            <a:rPr lang="ru-RU" sz="2600" kern="1200" dirty="0"/>
            <a:t> – общее число обученных сотрудников</a:t>
          </a:r>
        </a:p>
        <a:p>
          <a:pPr marL="228600" lvl="1" indent="-228600" algn="l" defTabSz="1155700">
            <a:lnSpc>
              <a:spcPct val="90000"/>
            </a:lnSpc>
            <a:spcBef>
              <a:spcPct val="0"/>
            </a:spcBef>
            <a:spcAft>
              <a:spcPct val="15000"/>
            </a:spcAft>
            <a:buChar char="•"/>
          </a:pPr>
          <a:r>
            <a:rPr lang="ru-RU" sz="2600" kern="1200" dirty="0"/>
            <a:t>202 человека – показали прогресс на 1 и </a:t>
          </a:r>
          <a:r>
            <a:rPr lang="en-US" sz="2600" kern="1200" dirty="0"/>
            <a:t>&gt;</a:t>
          </a:r>
          <a:r>
            <a:rPr lang="ru-RU" sz="2600" kern="1200" dirty="0"/>
            <a:t> уровень</a:t>
          </a:r>
        </a:p>
        <a:p>
          <a:pPr marL="228600" lvl="1" indent="-228600" algn="l" defTabSz="1155700">
            <a:lnSpc>
              <a:spcPct val="90000"/>
            </a:lnSpc>
            <a:spcBef>
              <a:spcPct val="0"/>
            </a:spcBef>
            <a:spcAft>
              <a:spcPct val="15000"/>
            </a:spcAft>
            <a:buChar char="•"/>
          </a:pPr>
          <a:r>
            <a:rPr lang="ru-RU" sz="2600" kern="1200" dirty="0">
              <a:solidFill>
                <a:srgbClr val="000000">
                  <a:hueOff val="0"/>
                  <a:satOff val="0"/>
                  <a:lumOff val="0"/>
                  <a:alphaOff val="0"/>
                </a:srgbClr>
              </a:solidFill>
              <a:latin typeface="Roboto Condensed Light"/>
              <a:ea typeface="+mn-ea"/>
              <a:cs typeface="+mn-cs"/>
            </a:rPr>
            <a:t>Уровни групп от </a:t>
          </a:r>
          <a:r>
            <a:rPr lang="en-US" sz="2600" b="1" kern="1200" dirty="0">
              <a:solidFill>
                <a:srgbClr val="000000">
                  <a:hueOff val="0"/>
                  <a:satOff val="0"/>
                  <a:lumOff val="0"/>
                  <a:alphaOff val="0"/>
                </a:srgbClr>
              </a:solidFill>
              <a:latin typeface="Roboto Condensed Light"/>
              <a:ea typeface="+mn-ea"/>
              <a:cs typeface="+mn-cs"/>
            </a:rPr>
            <a:t>Elementary</a:t>
          </a:r>
          <a:r>
            <a:rPr lang="en-US" sz="2600" kern="1200" dirty="0">
              <a:solidFill>
                <a:srgbClr val="000000">
                  <a:hueOff val="0"/>
                  <a:satOff val="0"/>
                  <a:lumOff val="0"/>
                  <a:alphaOff val="0"/>
                </a:srgbClr>
              </a:solidFill>
              <a:latin typeface="Roboto Condensed Light"/>
              <a:ea typeface="+mn-ea"/>
              <a:cs typeface="+mn-cs"/>
            </a:rPr>
            <a:t> </a:t>
          </a:r>
          <a:r>
            <a:rPr lang="ru-RU" sz="2600" kern="1200" dirty="0">
              <a:solidFill>
                <a:srgbClr val="000000">
                  <a:hueOff val="0"/>
                  <a:satOff val="0"/>
                  <a:lumOff val="0"/>
                  <a:alphaOff val="0"/>
                </a:srgbClr>
              </a:solidFill>
              <a:latin typeface="Roboto Condensed Light"/>
              <a:ea typeface="+mn-ea"/>
              <a:cs typeface="+mn-cs"/>
            </a:rPr>
            <a:t>до </a:t>
          </a:r>
          <a:r>
            <a:rPr lang="en-US" sz="2600" b="1" kern="1200" dirty="0">
              <a:solidFill>
                <a:srgbClr val="000000">
                  <a:hueOff val="0"/>
                  <a:satOff val="0"/>
                  <a:lumOff val="0"/>
                  <a:alphaOff val="0"/>
                </a:srgbClr>
              </a:solidFill>
              <a:latin typeface="Roboto Condensed Light"/>
              <a:ea typeface="+mn-ea"/>
              <a:cs typeface="+mn-cs"/>
            </a:rPr>
            <a:t>Intermediate</a:t>
          </a:r>
          <a:endParaRPr lang="ru-RU" sz="2600" b="1" kern="1200" dirty="0"/>
        </a:p>
        <a:p>
          <a:pPr marL="228600" lvl="1" indent="-228600" algn="l" defTabSz="1155700">
            <a:lnSpc>
              <a:spcPct val="90000"/>
            </a:lnSpc>
            <a:spcBef>
              <a:spcPct val="0"/>
            </a:spcBef>
            <a:spcAft>
              <a:spcPct val="15000"/>
            </a:spcAft>
            <a:buChar char="•"/>
          </a:pPr>
          <a:r>
            <a:rPr lang="ru-RU" sz="2600" kern="1200" dirty="0"/>
            <a:t>3,91/4</a:t>
          </a:r>
          <a:r>
            <a:rPr lang="en-US" sz="2600" kern="1200" dirty="0"/>
            <a:t> – </a:t>
          </a:r>
          <a:r>
            <a:rPr lang="ru-RU" sz="2600" kern="1200" dirty="0"/>
            <a:t>удовлетворенность очным обучением</a:t>
          </a:r>
        </a:p>
        <a:p>
          <a:pPr marL="228600" lvl="1" indent="-228600" algn="l" defTabSz="1155700">
            <a:lnSpc>
              <a:spcPct val="90000"/>
            </a:lnSpc>
            <a:spcBef>
              <a:spcPct val="0"/>
            </a:spcBef>
            <a:spcAft>
              <a:spcPct val="15000"/>
            </a:spcAft>
            <a:buChar char="•"/>
          </a:pPr>
          <a:r>
            <a:rPr lang="ru-RU" sz="2600" b="0" kern="1200" dirty="0"/>
            <a:t>9 преподавателей в Языковом Центре</a:t>
          </a:r>
        </a:p>
      </dsp:txBody>
      <dsp:txXfrm>
        <a:off x="0" y="2971958"/>
        <a:ext cx="17754600" cy="3194100"/>
      </dsp:txXfrm>
    </dsp:sp>
    <dsp:sp modelId="{1F8CB959-A187-4B93-8EB5-EB5F7BCC981C}">
      <dsp:nvSpPr>
        <dsp:cNvPr id="0" name=""/>
        <dsp:cNvSpPr/>
      </dsp:nvSpPr>
      <dsp:spPr>
        <a:xfrm>
          <a:off x="887730" y="2588198"/>
          <a:ext cx="12428220" cy="767520"/>
        </a:xfrm>
        <a:prstGeom prst="roundRect">
          <a:avLst/>
        </a:prstGeom>
        <a:solidFill>
          <a:schemeClr val="accent3">
            <a:hueOff val="0"/>
            <a:satOff val="0"/>
            <a:lumOff val="125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9757" tIns="0" rIns="469757" bIns="0" numCol="1" spcCol="1270" anchor="ctr" anchorCtr="0">
          <a:noAutofit/>
        </a:bodyPr>
        <a:lstStyle/>
        <a:p>
          <a:pPr marL="0" lvl="0" indent="0" algn="l" defTabSz="1244600">
            <a:lnSpc>
              <a:spcPct val="90000"/>
            </a:lnSpc>
            <a:spcBef>
              <a:spcPct val="0"/>
            </a:spcBef>
            <a:spcAft>
              <a:spcPct val="35000"/>
            </a:spcAft>
            <a:buNone/>
          </a:pPr>
          <a:r>
            <a:rPr lang="ru-RU" sz="2800" b="1" kern="1200" dirty="0"/>
            <a:t>Статистика по очным языковым группам</a:t>
          </a:r>
        </a:p>
      </dsp:txBody>
      <dsp:txXfrm>
        <a:off x="925197" y="2625665"/>
        <a:ext cx="12353286" cy="692586"/>
      </dsp:txXfrm>
    </dsp:sp>
    <dsp:sp modelId="{74B70355-BD9C-47DE-982D-C0808E7CA31D}">
      <dsp:nvSpPr>
        <dsp:cNvPr id="0" name=""/>
        <dsp:cNvSpPr/>
      </dsp:nvSpPr>
      <dsp:spPr>
        <a:xfrm>
          <a:off x="0" y="6829606"/>
          <a:ext cx="17754600" cy="2334150"/>
        </a:xfrm>
        <a:prstGeom prst="rect">
          <a:avLst/>
        </a:prstGeom>
        <a:solidFill>
          <a:schemeClr val="lt1">
            <a:alpha val="90000"/>
            <a:hueOff val="0"/>
            <a:satOff val="0"/>
            <a:lumOff val="0"/>
            <a:alphaOff val="0"/>
          </a:schemeClr>
        </a:solidFill>
        <a:ln w="25400" cap="flat" cmpd="sng" algn="ctr">
          <a:solidFill>
            <a:schemeClr val="accent3">
              <a:hueOff val="0"/>
              <a:satOff val="0"/>
              <a:lumOff val="2509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7954" tIns="541528" rIns="1377954" bIns="184912" numCol="1" spcCol="1270" anchor="t" anchorCtr="0">
          <a:noAutofit/>
        </a:bodyPr>
        <a:lstStyle/>
        <a:p>
          <a:pPr marL="228600" lvl="1" indent="-228600" algn="l" defTabSz="1155700">
            <a:lnSpc>
              <a:spcPct val="90000"/>
            </a:lnSpc>
            <a:spcBef>
              <a:spcPct val="0"/>
            </a:spcBef>
            <a:spcAft>
              <a:spcPct val="15000"/>
            </a:spcAft>
            <a:buChar char="•"/>
          </a:pPr>
          <a:r>
            <a:rPr lang="ru-RU" sz="2600" kern="1200" dirty="0"/>
            <a:t>Английский</a:t>
          </a:r>
        </a:p>
        <a:p>
          <a:pPr marL="228600" lvl="1" indent="-228600" algn="l" defTabSz="1155700">
            <a:lnSpc>
              <a:spcPct val="90000"/>
            </a:lnSpc>
            <a:spcBef>
              <a:spcPct val="0"/>
            </a:spcBef>
            <a:spcAft>
              <a:spcPct val="15000"/>
            </a:spcAft>
            <a:buChar char="•"/>
          </a:pPr>
          <a:r>
            <a:rPr lang="ru-RU" sz="2600" kern="1200" dirty="0"/>
            <a:t>Немецкий </a:t>
          </a:r>
        </a:p>
        <a:p>
          <a:pPr marL="228600" lvl="1" indent="-228600" algn="l" defTabSz="1155700">
            <a:lnSpc>
              <a:spcPct val="90000"/>
            </a:lnSpc>
            <a:spcBef>
              <a:spcPct val="0"/>
            </a:spcBef>
            <a:spcAft>
              <a:spcPct val="15000"/>
            </a:spcAft>
            <a:buChar char="•"/>
          </a:pPr>
          <a:r>
            <a:rPr lang="ru-RU" sz="2600" kern="1200" dirty="0"/>
            <a:t>Французский</a:t>
          </a:r>
        </a:p>
        <a:p>
          <a:pPr marL="228600" lvl="1" indent="-228600" algn="l" defTabSz="1155700">
            <a:lnSpc>
              <a:spcPct val="90000"/>
            </a:lnSpc>
            <a:spcBef>
              <a:spcPct val="0"/>
            </a:spcBef>
            <a:spcAft>
              <a:spcPct val="15000"/>
            </a:spcAft>
            <a:buChar char="•"/>
          </a:pPr>
          <a:r>
            <a:rPr lang="ru-RU" sz="2600" kern="1200" dirty="0"/>
            <a:t>Японский</a:t>
          </a:r>
        </a:p>
      </dsp:txBody>
      <dsp:txXfrm>
        <a:off x="0" y="6829606"/>
        <a:ext cx="17754600" cy="2334150"/>
      </dsp:txXfrm>
    </dsp:sp>
    <dsp:sp modelId="{F74B4A1A-9A22-494F-A448-C2522B86A4CB}">
      <dsp:nvSpPr>
        <dsp:cNvPr id="0" name=""/>
        <dsp:cNvSpPr/>
      </dsp:nvSpPr>
      <dsp:spPr>
        <a:xfrm>
          <a:off x="887730" y="6306458"/>
          <a:ext cx="12428220" cy="767520"/>
        </a:xfrm>
        <a:prstGeom prst="roundRect">
          <a:avLst/>
        </a:prstGeom>
        <a:solidFill>
          <a:schemeClr val="accent3">
            <a:hueOff val="0"/>
            <a:satOff val="0"/>
            <a:lumOff val="25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9757" tIns="0" rIns="469757" bIns="0" numCol="1" spcCol="1270" anchor="ctr" anchorCtr="0">
          <a:noAutofit/>
        </a:bodyPr>
        <a:lstStyle/>
        <a:p>
          <a:pPr marL="0" lvl="0" indent="0" algn="l" defTabSz="1244600">
            <a:lnSpc>
              <a:spcPct val="90000"/>
            </a:lnSpc>
            <a:spcBef>
              <a:spcPct val="0"/>
            </a:spcBef>
            <a:spcAft>
              <a:spcPct val="35000"/>
            </a:spcAft>
            <a:buNone/>
          </a:pPr>
          <a:r>
            <a:rPr lang="ru-RU" sz="2800" b="1" kern="1200" dirty="0"/>
            <a:t>Преподавание нескольких языков</a:t>
          </a:r>
        </a:p>
      </dsp:txBody>
      <dsp:txXfrm>
        <a:off x="925197" y="6343925"/>
        <a:ext cx="12353286" cy="6925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DD580F-09AA-4B86-ACD3-4EA23D8E6A0F}">
      <dsp:nvSpPr>
        <dsp:cNvPr id="0" name=""/>
        <dsp:cNvSpPr/>
      </dsp:nvSpPr>
      <dsp:spPr>
        <a:xfrm>
          <a:off x="6099770" y="2617"/>
          <a:ext cx="9601200" cy="2076725"/>
        </a:xfrm>
        <a:prstGeom prst="rightArrow">
          <a:avLst>
            <a:gd name="adj1" fmla="val 75000"/>
            <a:gd name="adj2" fmla="val 50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r>
            <a:rPr lang="ru-RU" sz="2400" b="1" kern="1200" dirty="0"/>
            <a:t>Английский язык </a:t>
          </a:r>
          <a:endParaRPr lang="ru-RU" sz="2400" kern="1200" dirty="0"/>
        </a:p>
        <a:p>
          <a:pPr marL="228600" lvl="1" indent="-228600" algn="l" defTabSz="1066800">
            <a:lnSpc>
              <a:spcPct val="90000"/>
            </a:lnSpc>
            <a:spcBef>
              <a:spcPct val="0"/>
            </a:spcBef>
            <a:spcAft>
              <a:spcPct val="15000"/>
            </a:spcAft>
            <a:buChar char="•"/>
          </a:pPr>
          <a:r>
            <a:rPr lang="en-US" sz="2400" b="1" kern="1200" dirty="0"/>
            <a:t>Intermediate Mid-High </a:t>
          </a:r>
          <a:r>
            <a:rPr lang="en-US" sz="2400" kern="1200" dirty="0"/>
            <a:t>– </a:t>
          </a:r>
          <a:r>
            <a:rPr lang="ru-RU" sz="2400" kern="1200" dirty="0"/>
            <a:t>рекомендуемый уровень</a:t>
          </a:r>
        </a:p>
        <a:p>
          <a:pPr marL="228600" lvl="1" indent="-228600" algn="l" defTabSz="1066800">
            <a:lnSpc>
              <a:spcPct val="90000"/>
            </a:lnSpc>
            <a:spcBef>
              <a:spcPct val="0"/>
            </a:spcBef>
            <a:spcAft>
              <a:spcPct val="15000"/>
            </a:spcAft>
            <a:buChar char="•"/>
          </a:pPr>
          <a:r>
            <a:rPr lang="ru-RU" sz="2400" b="1" kern="1200" dirty="0"/>
            <a:t>6/12 месяцев </a:t>
          </a:r>
          <a:r>
            <a:rPr lang="en-US" sz="2400" kern="1200" dirty="0"/>
            <a:t>–</a:t>
          </a:r>
          <a:r>
            <a:rPr lang="ru-RU" sz="2400" kern="1200" dirty="0"/>
            <a:t> длительность курсов</a:t>
          </a:r>
        </a:p>
        <a:p>
          <a:pPr marL="228600" lvl="1" indent="-228600" algn="l" defTabSz="1066800">
            <a:lnSpc>
              <a:spcPct val="90000"/>
            </a:lnSpc>
            <a:spcBef>
              <a:spcPct val="0"/>
            </a:spcBef>
            <a:spcAft>
              <a:spcPct val="15000"/>
            </a:spcAft>
            <a:buChar char="•"/>
          </a:pPr>
          <a:r>
            <a:rPr lang="ru-RU" sz="2400" b="1" kern="1200" dirty="0"/>
            <a:t>Самостоятельное</a:t>
          </a:r>
          <a:r>
            <a:rPr lang="ru-RU" sz="2400" kern="1200" dirty="0"/>
            <a:t> обучение на онлайн-платформе </a:t>
          </a:r>
        </a:p>
      </dsp:txBody>
      <dsp:txXfrm>
        <a:off x="6099770" y="262208"/>
        <a:ext cx="8822428" cy="1557543"/>
      </dsp:txXfrm>
    </dsp:sp>
    <dsp:sp modelId="{1213B76E-9288-44BD-903D-14931AB97214}">
      <dsp:nvSpPr>
        <dsp:cNvPr id="0" name=""/>
        <dsp:cNvSpPr/>
      </dsp:nvSpPr>
      <dsp:spPr>
        <a:xfrm>
          <a:off x="301029" y="262852"/>
          <a:ext cx="5798740" cy="1556256"/>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b="1" kern="1200" dirty="0"/>
            <a:t>English First</a:t>
          </a:r>
          <a:endParaRPr lang="ru-RU" sz="6500" b="1" kern="1200" dirty="0"/>
        </a:p>
      </dsp:txBody>
      <dsp:txXfrm>
        <a:off x="376999" y="338822"/>
        <a:ext cx="5646800" cy="1404316"/>
      </dsp:txXfrm>
    </dsp:sp>
    <dsp:sp modelId="{4774FD9D-81AA-4C1D-A688-B593E6C50F94}">
      <dsp:nvSpPr>
        <dsp:cNvPr id="0" name=""/>
        <dsp:cNvSpPr/>
      </dsp:nvSpPr>
      <dsp:spPr>
        <a:xfrm>
          <a:off x="6006958" y="2421359"/>
          <a:ext cx="9601200" cy="2076725"/>
        </a:xfrm>
        <a:prstGeom prst="rightArrow">
          <a:avLst>
            <a:gd name="adj1" fmla="val 75000"/>
            <a:gd name="adj2" fmla="val 50000"/>
          </a:avLst>
        </a:prstGeom>
        <a:solidFill>
          <a:schemeClr val="accent3">
            <a:tint val="40000"/>
            <a:alpha val="90000"/>
            <a:hueOff val="0"/>
            <a:satOff val="0"/>
            <a:lumOff val="819"/>
            <a:alphaOff val="0"/>
          </a:schemeClr>
        </a:solidFill>
        <a:ln w="25400" cap="flat" cmpd="sng" algn="ctr">
          <a:solidFill>
            <a:schemeClr val="accent3">
              <a:tint val="40000"/>
              <a:alpha val="90000"/>
              <a:hueOff val="0"/>
              <a:satOff val="0"/>
              <a:lumOff val="81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r>
            <a:rPr lang="ru-RU" sz="2400" b="1" kern="1200" dirty="0"/>
            <a:t>Английский язык</a:t>
          </a:r>
          <a:endParaRPr lang="ru-RU" sz="2400" kern="1200" dirty="0"/>
        </a:p>
        <a:p>
          <a:pPr marL="228600" lvl="1" indent="-228600" algn="l" defTabSz="1066800">
            <a:lnSpc>
              <a:spcPct val="90000"/>
            </a:lnSpc>
            <a:spcBef>
              <a:spcPct val="0"/>
            </a:spcBef>
            <a:spcAft>
              <a:spcPct val="15000"/>
            </a:spcAft>
            <a:buChar char="•"/>
          </a:pPr>
          <a:r>
            <a:rPr lang="ru-RU" sz="2400" kern="1200" dirty="0"/>
            <a:t>Подходит </a:t>
          </a:r>
          <a:r>
            <a:rPr lang="ru-RU" sz="2400" b="1" kern="1200" dirty="0"/>
            <a:t>для любого уровня</a:t>
          </a:r>
          <a:endParaRPr lang="ru-RU" sz="2400" kern="1200" dirty="0"/>
        </a:p>
        <a:p>
          <a:pPr marL="228600" lvl="1" indent="-228600" algn="l" defTabSz="1066800">
            <a:lnSpc>
              <a:spcPct val="90000"/>
            </a:lnSpc>
            <a:spcBef>
              <a:spcPct val="0"/>
            </a:spcBef>
            <a:spcAft>
              <a:spcPct val="15000"/>
            </a:spcAft>
            <a:buChar char="•"/>
          </a:pPr>
          <a:r>
            <a:rPr lang="ru-RU" sz="2400" b="1" kern="1200" dirty="0"/>
            <a:t>64 урока </a:t>
          </a:r>
          <a:r>
            <a:rPr lang="en-US" sz="2400" kern="1200" dirty="0"/>
            <a:t>–</a:t>
          </a:r>
          <a:r>
            <a:rPr lang="ru-RU" sz="2400" kern="1200" dirty="0"/>
            <a:t> длительность 1 курса</a:t>
          </a:r>
        </a:p>
        <a:p>
          <a:pPr marL="228600" lvl="1" indent="-228600" algn="l" defTabSz="1066800">
            <a:lnSpc>
              <a:spcPct val="90000"/>
            </a:lnSpc>
            <a:spcBef>
              <a:spcPct val="0"/>
            </a:spcBef>
            <a:spcAft>
              <a:spcPct val="15000"/>
            </a:spcAft>
            <a:buChar char="•"/>
          </a:pPr>
          <a:r>
            <a:rPr lang="ru-RU" sz="2400" kern="1200" dirty="0"/>
            <a:t>Занятия с преподавателем на онлайн учебной платформе </a:t>
          </a:r>
          <a:r>
            <a:rPr lang="en-US" sz="2400" b="1" kern="1200" dirty="0" err="1"/>
            <a:t>Vimbox</a:t>
          </a:r>
          <a:endParaRPr lang="ru-RU" sz="2400" kern="1200" dirty="0"/>
        </a:p>
        <a:p>
          <a:pPr marL="171450" lvl="1" indent="-171450" algn="l" defTabSz="711200">
            <a:lnSpc>
              <a:spcPct val="90000"/>
            </a:lnSpc>
            <a:spcBef>
              <a:spcPct val="0"/>
            </a:spcBef>
            <a:spcAft>
              <a:spcPct val="15000"/>
            </a:spcAft>
            <a:buChar char="•"/>
          </a:pPr>
          <a:endParaRPr lang="ru-RU" sz="1600" kern="1200" dirty="0"/>
        </a:p>
      </dsp:txBody>
      <dsp:txXfrm>
        <a:off x="6006958" y="2680950"/>
        <a:ext cx="8822428" cy="1557543"/>
      </dsp:txXfrm>
    </dsp:sp>
    <dsp:sp modelId="{05DD9554-3686-4B19-9E43-70883585C1D3}">
      <dsp:nvSpPr>
        <dsp:cNvPr id="0" name=""/>
        <dsp:cNvSpPr/>
      </dsp:nvSpPr>
      <dsp:spPr>
        <a:xfrm>
          <a:off x="237661" y="2562929"/>
          <a:ext cx="5798740" cy="1559454"/>
        </a:xfrm>
        <a:prstGeom prst="roundRect">
          <a:avLst/>
        </a:prstGeom>
        <a:solidFill>
          <a:schemeClr val="accent3">
            <a:hueOff val="0"/>
            <a:satOff val="0"/>
            <a:lumOff val="836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b="1" kern="1200" dirty="0" err="1"/>
            <a:t>SkyEng</a:t>
          </a:r>
          <a:endParaRPr lang="ru-RU" sz="6500" b="1" kern="1200" dirty="0"/>
        </a:p>
      </dsp:txBody>
      <dsp:txXfrm>
        <a:off x="313787" y="2639055"/>
        <a:ext cx="5646488" cy="1407202"/>
      </dsp:txXfrm>
    </dsp:sp>
    <dsp:sp modelId="{4A15CC42-3984-4B0E-9DDA-7198DB4A5D71}">
      <dsp:nvSpPr>
        <dsp:cNvPr id="0" name=""/>
        <dsp:cNvSpPr/>
      </dsp:nvSpPr>
      <dsp:spPr>
        <a:xfrm>
          <a:off x="6172195" y="4571995"/>
          <a:ext cx="9601200" cy="2076725"/>
        </a:xfrm>
        <a:prstGeom prst="rightArrow">
          <a:avLst>
            <a:gd name="adj1" fmla="val 75000"/>
            <a:gd name="adj2" fmla="val 50000"/>
          </a:avLst>
        </a:prstGeom>
        <a:solidFill>
          <a:schemeClr val="accent3">
            <a:tint val="40000"/>
            <a:alpha val="90000"/>
            <a:hueOff val="0"/>
            <a:satOff val="0"/>
            <a:lumOff val="1637"/>
            <a:alphaOff val="0"/>
          </a:schemeClr>
        </a:solidFill>
        <a:ln w="25400" cap="flat" cmpd="sng" algn="ctr">
          <a:solidFill>
            <a:schemeClr val="accent3">
              <a:tint val="40000"/>
              <a:alpha val="90000"/>
              <a:hueOff val="0"/>
              <a:satOff val="0"/>
              <a:lumOff val="163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r>
            <a:rPr lang="ru-RU" sz="2400" b="1" kern="1200" dirty="0"/>
            <a:t>Французский язык и др.</a:t>
          </a:r>
          <a:endParaRPr lang="ru-RU" sz="2400" kern="1200" dirty="0"/>
        </a:p>
        <a:p>
          <a:pPr marL="228600" lvl="1" indent="-228600" algn="l" defTabSz="1066800">
            <a:lnSpc>
              <a:spcPct val="90000"/>
            </a:lnSpc>
            <a:spcBef>
              <a:spcPct val="0"/>
            </a:spcBef>
            <a:spcAft>
              <a:spcPct val="15000"/>
            </a:spcAft>
            <a:buChar char="•"/>
          </a:pPr>
          <a:r>
            <a:rPr lang="ru-RU" sz="2400" kern="1200" dirty="0"/>
            <a:t>Подходит </a:t>
          </a:r>
          <a:r>
            <a:rPr lang="ru-RU" sz="2400" b="1" kern="1200" dirty="0"/>
            <a:t>для любого уровня</a:t>
          </a:r>
        </a:p>
        <a:p>
          <a:pPr marL="228600" lvl="1" indent="-228600" algn="l" defTabSz="1066800">
            <a:lnSpc>
              <a:spcPct val="90000"/>
            </a:lnSpc>
            <a:spcBef>
              <a:spcPct val="0"/>
            </a:spcBef>
            <a:spcAft>
              <a:spcPct val="15000"/>
            </a:spcAft>
            <a:buChar char="•"/>
          </a:pPr>
          <a:r>
            <a:rPr lang="ru-RU" sz="2400" b="1" kern="1200" dirty="0"/>
            <a:t>40 уроков </a:t>
          </a:r>
          <a:r>
            <a:rPr lang="ru-RU" sz="2400" kern="1200" dirty="0"/>
            <a:t>– длительность 1 курса</a:t>
          </a:r>
        </a:p>
        <a:p>
          <a:pPr marL="228600" lvl="1" indent="-228600" algn="l" defTabSz="1066800">
            <a:lnSpc>
              <a:spcPct val="90000"/>
            </a:lnSpc>
            <a:spcBef>
              <a:spcPct val="0"/>
            </a:spcBef>
            <a:spcAft>
              <a:spcPct val="15000"/>
            </a:spcAft>
            <a:buChar char="•"/>
          </a:pPr>
          <a:r>
            <a:rPr lang="ru-RU" sz="2400" kern="1200" dirty="0"/>
            <a:t>Занятия с преподавателем по </a:t>
          </a:r>
          <a:r>
            <a:rPr lang="ru-RU" sz="2400" b="1" kern="1200" dirty="0"/>
            <a:t>Скайп</a:t>
          </a:r>
        </a:p>
        <a:p>
          <a:pPr marL="171450" lvl="1" indent="-171450" algn="l" defTabSz="711200">
            <a:lnSpc>
              <a:spcPct val="90000"/>
            </a:lnSpc>
            <a:spcBef>
              <a:spcPct val="0"/>
            </a:spcBef>
            <a:spcAft>
              <a:spcPct val="15000"/>
            </a:spcAft>
            <a:buChar char="•"/>
          </a:pPr>
          <a:endParaRPr lang="ru-RU" sz="1600" b="1" kern="1200" dirty="0"/>
        </a:p>
      </dsp:txBody>
      <dsp:txXfrm>
        <a:off x="6172195" y="4831586"/>
        <a:ext cx="8822428" cy="1557543"/>
      </dsp:txXfrm>
    </dsp:sp>
    <dsp:sp modelId="{F6CC1C03-4B4D-4395-999E-D1CD200330AF}">
      <dsp:nvSpPr>
        <dsp:cNvPr id="0" name=""/>
        <dsp:cNvSpPr/>
      </dsp:nvSpPr>
      <dsp:spPr>
        <a:xfrm>
          <a:off x="221819" y="4752245"/>
          <a:ext cx="5957160" cy="1715063"/>
        </a:xfrm>
        <a:prstGeom prst="roundRect">
          <a:avLst/>
        </a:prstGeom>
        <a:solidFill>
          <a:schemeClr val="accent3">
            <a:hueOff val="0"/>
            <a:satOff val="0"/>
            <a:lumOff val="1673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b="1" kern="1200" dirty="0"/>
            <a:t>Alfa School</a:t>
          </a:r>
          <a:endParaRPr lang="ru-RU" sz="6500" b="1" kern="1200" dirty="0"/>
        </a:p>
      </dsp:txBody>
      <dsp:txXfrm>
        <a:off x="305541" y="4835967"/>
        <a:ext cx="5789716" cy="1547619"/>
      </dsp:txXfrm>
    </dsp:sp>
    <dsp:sp modelId="{0FC892C3-4287-4993-9A66-AECFBD52BC85}">
      <dsp:nvSpPr>
        <dsp:cNvPr id="0" name=""/>
        <dsp:cNvSpPr/>
      </dsp:nvSpPr>
      <dsp:spPr>
        <a:xfrm>
          <a:off x="6172227" y="6857993"/>
          <a:ext cx="9601200" cy="2076725"/>
        </a:xfrm>
        <a:prstGeom prst="rightArrow">
          <a:avLst>
            <a:gd name="adj1" fmla="val 75000"/>
            <a:gd name="adj2" fmla="val 50000"/>
          </a:avLst>
        </a:prstGeom>
        <a:solidFill>
          <a:schemeClr val="accent3">
            <a:tint val="40000"/>
            <a:alpha val="90000"/>
            <a:hueOff val="0"/>
            <a:satOff val="0"/>
            <a:lumOff val="2456"/>
            <a:alphaOff val="0"/>
          </a:schemeClr>
        </a:solidFill>
        <a:ln w="25400" cap="flat" cmpd="sng" algn="ctr">
          <a:solidFill>
            <a:schemeClr val="accent3">
              <a:tint val="40000"/>
              <a:alpha val="90000"/>
              <a:hueOff val="0"/>
              <a:satOff val="0"/>
              <a:lumOff val="245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Font typeface="Arial" panose="020B0604020202020204" pitchFamily="34" charset="0"/>
            <a:buChar char="•"/>
          </a:pPr>
          <a:r>
            <a:rPr lang="ru-RU" sz="2400" b="1" kern="1200" dirty="0"/>
            <a:t>Японский язык</a:t>
          </a:r>
        </a:p>
        <a:p>
          <a:pPr marL="228600" lvl="1" indent="-228600" algn="l" defTabSz="1066800">
            <a:lnSpc>
              <a:spcPct val="90000"/>
            </a:lnSpc>
            <a:spcBef>
              <a:spcPct val="0"/>
            </a:spcBef>
            <a:spcAft>
              <a:spcPct val="15000"/>
            </a:spcAft>
            <a:buFont typeface="Arial" panose="020B0604020202020204" pitchFamily="34" charset="0"/>
            <a:buChar char="•"/>
          </a:pPr>
          <a:r>
            <a:rPr lang="ru-RU" sz="2400" kern="1200" dirty="0"/>
            <a:t>Подходит </a:t>
          </a:r>
          <a:r>
            <a:rPr lang="ru-RU" sz="2400" b="1" kern="1200" dirty="0"/>
            <a:t>для любого уровня</a:t>
          </a:r>
          <a:endParaRPr lang="ru-RU" sz="2400" kern="1200" dirty="0"/>
        </a:p>
        <a:p>
          <a:pPr marL="228600" lvl="1" indent="-228600" algn="l" defTabSz="1066800">
            <a:lnSpc>
              <a:spcPct val="90000"/>
            </a:lnSpc>
            <a:spcBef>
              <a:spcPct val="0"/>
            </a:spcBef>
            <a:spcAft>
              <a:spcPct val="15000"/>
            </a:spcAft>
            <a:buFont typeface="Arial" panose="020B0604020202020204" pitchFamily="34" charset="0"/>
            <a:buChar char="•"/>
          </a:pPr>
          <a:r>
            <a:rPr lang="ru-RU" sz="2400" b="1" kern="1200" dirty="0"/>
            <a:t>5 месяцев </a:t>
          </a:r>
          <a:r>
            <a:rPr lang="ru-RU" sz="2400" kern="1200" dirty="0"/>
            <a:t>– длительность одного курса</a:t>
          </a:r>
        </a:p>
        <a:p>
          <a:pPr marL="228600" lvl="1" indent="-228600" algn="l" defTabSz="1066800">
            <a:lnSpc>
              <a:spcPct val="90000"/>
            </a:lnSpc>
            <a:spcBef>
              <a:spcPct val="0"/>
            </a:spcBef>
            <a:spcAft>
              <a:spcPct val="15000"/>
            </a:spcAft>
            <a:buFont typeface="Arial" panose="020B0604020202020204" pitchFamily="34" charset="0"/>
            <a:buChar char="•"/>
          </a:pPr>
          <a:r>
            <a:rPr lang="ru-RU" sz="2400" kern="1200" dirty="0"/>
            <a:t>Обучение в </a:t>
          </a:r>
          <a:r>
            <a:rPr lang="ru-RU" sz="2400" b="1" kern="1200" dirty="0"/>
            <a:t>очных</a:t>
          </a:r>
          <a:r>
            <a:rPr lang="ru-RU" sz="2400" kern="1200" dirty="0"/>
            <a:t> группах на территории заказчика</a:t>
          </a:r>
        </a:p>
      </dsp:txBody>
      <dsp:txXfrm>
        <a:off x="6172227" y="7117584"/>
        <a:ext cx="8822428" cy="1557543"/>
      </dsp:txXfrm>
    </dsp:sp>
    <dsp:sp modelId="{445BC28B-8BD6-4410-924B-23DCA2C77159}">
      <dsp:nvSpPr>
        <dsp:cNvPr id="0" name=""/>
        <dsp:cNvSpPr/>
      </dsp:nvSpPr>
      <dsp:spPr>
        <a:xfrm>
          <a:off x="228636" y="6939130"/>
          <a:ext cx="5918179" cy="1754417"/>
        </a:xfrm>
        <a:prstGeom prst="roundRect">
          <a:avLst/>
        </a:prstGeom>
        <a:solidFill>
          <a:schemeClr val="accent3">
            <a:hueOff val="0"/>
            <a:satOff val="0"/>
            <a:lumOff val="25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b="1" kern="1200" dirty="0"/>
            <a:t>SEIKO</a:t>
          </a:r>
          <a:endParaRPr lang="ru-RU" sz="6500" b="1" kern="1200" dirty="0"/>
        </a:p>
      </dsp:txBody>
      <dsp:txXfrm>
        <a:off x="314280" y="7024774"/>
        <a:ext cx="5746891" cy="158312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858304-0409-4E33-B3C5-6DC717FFD9DC}">
      <dsp:nvSpPr>
        <dsp:cNvPr id="0" name=""/>
        <dsp:cNvSpPr/>
      </dsp:nvSpPr>
      <dsp:spPr>
        <a:xfrm rot="16200000">
          <a:off x="-3055290" y="4512015"/>
          <a:ext cx="7010231" cy="710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626754" bIns="0" numCol="1" spcCol="1270" anchor="t" anchorCtr="0">
          <a:noAutofit/>
        </a:bodyPr>
        <a:lstStyle/>
        <a:p>
          <a:pPr marL="0" lvl="0" indent="0" algn="r" defTabSz="2133600">
            <a:lnSpc>
              <a:spcPct val="90000"/>
            </a:lnSpc>
            <a:spcBef>
              <a:spcPct val="0"/>
            </a:spcBef>
            <a:spcAft>
              <a:spcPct val="35000"/>
            </a:spcAft>
            <a:buNone/>
          </a:pPr>
          <a:r>
            <a:rPr lang="en-US" sz="4800" b="1" kern="1200" dirty="0">
              <a:solidFill>
                <a:sysClr val="windowText" lastClr="000000">
                  <a:hueOff val="0"/>
                  <a:satOff val="0"/>
                  <a:lumOff val="0"/>
                  <a:alphaOff val="0"/>
                </a:sysClr>
              </a:solidFill>
              <a:latin typeface="Arial"/>
              <a:ea typeface="+mn-ea"/>
              <a:cs typeface="+mn-cs"/>
            </a:rPr>
            <a:t>E-writing</a:t>
          </a:r>
          <a:endParaRPr lang="ru-RU" sz="4800" b="1" kern="1200" dirty="0">
            <a:solidFill>
              <a:sysClr val="windowText" lastClr="000000">
                <a:hueOff val="0"/>
                <a:satOff val="0"/>
                <a:lumOff val="0"/>
                <a:alphaOff val="0"/>
              </a:sysClr>
            </a:solidFill>
            <a:latin typeface="Arial"/>
            <a:ea typeface="+mn-ea"/>
            <a:cs typeface="+mn-cs"/>
          </a:endParaRPr>
        </a:p>
      </dsp:txBody>
      <dsp:txXfrm>
        <a:off x="-3055290" y="4512015"/>
        <a:ext cx="7010231" cy="710650"/>
      </dsp:txXfrm>
    </dsp:sp>
    <dsp:sp modelId="{D418FE53-742D-403F-8B3C-1BC71C77D0F9}">
      <dsp:nvSpPr>
        <dsp:cNvPr id="0" name=""/>
        <dsp:cNvSpPr/>
      </dsp:nvSpPr>
      <dsp:spPr>
        <a:xfrm>
          <a:off x="805150" y="1362224"/>
          <a:ext cx="3539792" cy="7010231"/>
        </a:xfrm>
        <a:prstGeom prst="rect">
          <a:avLst/>
        </a:prstGeom>
        <a:solidFill>
          <a:sysClr val="window" lastClr="FFFFFF">
            <a:hueOff val="0"/>
            <a:satOff val="0"/>
            <a:lumOff val="0"/>
            <a:alphaOff val="0"/>
          </a:sysClr>
        </a:solidFill>
        <a:ln w="38100" cap="flat" cmpd="sng" algn="ctr">
          <a:solidFill>
            <a:srgbClr val="9BBB5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626754" rIns="142240" bIns="142240" numCol="1" spcCol="1270" anchor="t" anchorCtr="0">
          <a:noAutofit/>
        </a:bodyPr>
        <a:lstStyle/>
        <a:p>
          <a:pPr marL="228600" lvl="1" indent="-228600" algn="l" defTabSz="889000">
            <a:lnSpc>
              <a:spcPct val="90000"/>
            </a:lnSpc>
            <a:spcBef>
              <a:spcPct val="0"/>
            </a:spcBef>
            <a:spcAft>
              <a:spcPct val="15000"/>
            </a:spcAft>
            <a:buFont typeface="Symbol" panose="05050102010706020507" pitchFamily="18" charset="2"/>
            <a:buNone/>
          </a:pPr>
          <a:r>
            <a:rPr lang="ru-RU" sz="2000" b="1" kern="1200" dirty="0">
              <a:solidFill>
                <a:sysClr val="windowText" lastClr="000000">
                  <a:hueOff val="0"/>
                  <a:satOff val="0"/>
                  <a:lumOff val="0"/>
                  <a:alphaOff val="0"/>
                </a:sysClr>
              </a:solidFill>
              <a:latin typeface="Arial"/>
              <a:ea typeface="+mn-ea"/>
              <a:cs typeface="+mn-cs"/>
            </a:rPr>
            <a:t>Цели</a:t>
          </a:r>
          <a:r>
            <a:rPr lang="ru-RU" sz="2000" kern="1200" dirty="0">
              <a:solidFill>
                <a:sysClr val="windowText" lastClr="000000">
                  <a:hueOff val="0"/>
                  <a:satOff val="0"/>
                  <a:lumOff val="0"/>
                  <a:alphaOff val="0"/>
                </a:sysClr>
              </a:solidFill>
              <a:latin typeface="Arial"/>
              <a:ea typeface="+mn-ea"/>
              <a:cs typeface="+mn-cs"/>
            </a:rPr>
            <a:t>:</a:t>
          </a:r>
        </a:p>
        <a:p>
          <a:pPr marL="228600" lvl="1" indent="-228600" algn="l" defTabSz="889000">
            <a:lnSpc>
              <a:spcPct val="90000"/>
            </a:lnSpc>
            <a:spcBef>
              <a:spcPct val="0"/>
            </a:spcBef>
            <a:spcAft>
              <a:spcPct val="15000"/>
            </a:spcAft>
            <a:buFont typeface="Arial" panose="020B0604020202020204" pitchFamily="34" charset="0"/>
            <a:buChar char="•"/>
          </a:pPr>
          <a:r>
            <a:rPr lang="ru-RU" sz="2000" kern="1200" dirty="0">
              <a:solidFill>
                <a:sysClr val="windowText" lastClr="000000">
                  <a:hueOff val="0"/>
                  <a:satOff val="0"/>
                  <a:lumOff val="0"/>
                  <a:alphaOff val="0"/>
                </a:sysClr>
              </a:solidFill>
              <a:latin typeface="Arial"/>
              <a:ea typeface="+mn-ea"/>
              <a:cs typeface="+mn-cs"/>
            </a:rPr>
            <a:t>Структурировать письмо</a:t>
          </a:r>
        </a:p>
        <a:p>
          <a:pPr marL="228600" lvl="1" indent="-228600" algn="l" defTabSz="889000">
            <a:lnSpc>
              <a:spcPct val="90000"/>
            </a:lnSpc>
            <a:spcBef>
              <a:spcPct val="0"/>
            </a:spcBef>
            <a:spcAft>
              <a:spcPct val="15000"/>
            </a:spcAft>
            <a:buFont typeface="Arial" panose="020B0604020202020204" pitchFamily="34" charset="0"/>
            <a:buChar char="•"/>
          </a:pPr>
          <a:r>
            <a:rPr lang="ru-RU" sz="2000" kern="1200" dirty="0">
              <a:solidFill>
                <a:sysClr val="windowText" lastClr="000000">
                  <a:hueOff val="0"/>
                  <a:satOff val="0"/>
                  <a:lumOff val="0"/>
                  <a:alphaOff val="0"/>
                </a:sysClr>
              </a:solidFill>
              <a:latin typeface="Arial"/>
              <a:ea typeface="+mn-ea"/>
              <a:cs typeface="+mn-cs"/>
            </a:rPr>
            <a:t>Вести переписку используя эффективные фразы</a:t>
          </a:r>
        </a:p>
        <a:p>
          <a:pPr marL="228600" lvl="1" indent="-228600" algn="l" defTabSz="889000">
            <a:lnSpc>
              <a:spcPct val="90000"/>
            </a:lnSpc>
            <a:spcBef>
              <a:spcPct val="0"/>
            </a:spcBef>
            <a:spcAft>
              <a:spcPct val="15000"/>
            </a:spcAft>
            <a:buFont typeface="Arial" panose="020B0604020202020204" pitchFamily="34" charset="0"/>
            <a:buChar char="•"/>
          </a:pPr>
          <a:r>
            <a:rPr lang="ru-RU" sz="2000" kern="1200" dirty="0">
              <a:solidFill>
                <a:sysClr val="windowText" lastClr="000000">
                  <a:hueOff val="0"/>
                  <a:satOff val="0"/>
                  <a:lumOff val="0"/>
                  <a:alphaOff val="0"/>
                </a:sysClr>
              </a:solidFill>
              <a:latin typeface="Arial"/>
              <a:ea typeface="+mn-ea"/>
              <a:cs typeface="+mn-cs"/>
            </a:rPr>
            <a:t>Писать письма в разных стилях (</a:t>
          </a:r>
          <a:r>
            <a:rPr lang="en-US" sz="2000" kern="1200" dirty="0">
              <a:solidFill>
                <a:sysClr val="windowText" lastClr="000000">
                  <a:hueOff val="0"/>
                  <a:satOff val="0"/>
                  <a:lumOff val="0"/>
                  <a:alphaOff val="0"/>
                </a:sysClr>
              </a:solidFill>
              <a:latin typeface="Arial"/>
              <a:ea typeface="+mn-ea"/>
              <a:cs typeface="+mn-cs"/>
            </a:rPr>
            <a:t>formal</a:t>
          </a:r>
          <a:r>
            <a:rPr lang="ru-RU" sz="2000" kern="1200" dirty="0">
              <a:solidFill>
                <a:sysClr val="windowText" lastClr="000000">
                  <a:hueOff val="0"/>
                  <a:satOff val="0"/>
                  <a:lumOff val="0"/>
                  <a:alphaOff val="0"/>
                </a:sysClr>
              </a:solidFill>
              <a:latin typeface="Arial"/>
              <a:ea typeface="+mn-ea"/>
              <a:cs typeface="+mn-cs"/>
            </a:rPr>
            <a:t>, </a:t>
          </a:r>
          <a:r>
            <a:rPr lang="en-US" sz="2000" kern="1200" dirty="0">
              <a:solidFill>
                <a:sysClr val="windowText" lastClr="000000">
                  <a:hueOff val="0"/>
                  <a:satOff val="0"/>
                  <a:lumOff val="0"/>
                  <a:alphaOff val="0"/>
                </a:sysClr>
              </a:solidFill>
              <a:latin typeface="Arial"/>
              <a:ea typeface="+mn-ea"/>
              <a:cs typeface="+mn-cs"/>
            </a:rPr>
            <a:t>semi</a:t>
          </a:r>
          <a:r>
            <a:rPr lang="ru-RU" sz="2000" kern="1200" dirty="0">
              <a:solidFill>
                <a:sysClr val="windowText" lastClr="000000">
                  <a:hueOff val="0"/>
                  <a:satOff val="0"/>
                  <a:lumOff val="0"/>
                  <a:alphaOff val="0"/>
                </a:sysClr>
              </a:solidFill>
              <a:latin typeface="Arial"/>
              <a:ea typeface="+mn-ea"/>
              <a:cs typeface="+mn-cs"/>
            </a:rPr>
            <a:t>-</a:t>
          </a:r>
          <a:r>
            <a:rPr lang="en-US" sz="2000" kern="1200" dirty="0">
              <a:solidFill>
                <a:sysClr val="windowText" lastClr="000000">
                  <a:hueOff val="0"/>
                  <a:satOff val="0"/>
                  <a:lumOff val="0"/>
                  <a:alphaOff val="0"/>
                </a:sysClr>
              </a:solidFill>
              <a:latin typeface="Arial"/>
              <a:ea typeface="+mn-ea"/>
              <a:cs typeface="+mn-cs"/>
            </a:rPr>
            <a:t>formal</a:t>
          </a:r>
          <a:r>
            <a:rPr lang="ru-RU" sz="2000" kern="1200" dirty="0">
              <a:solidFill>
                <a:sysClr val="windowText" lastClr="000000">
                  <a:hueOff val="0"/>
                  <a:satOff val="0"/>
                  <a:lumOff val="0"/>
                  <a:alphaOff val="0"/>
                </a:sysClr>
              </a:solidFill>
              <a:latin typeface="Arial"/>
              <a:ea typeface="+mn-ea"/>
              <a:cs typeface="+mn-cs"/>
            </a:rPr>
            <a:t>, </a:t>
          </a:r>
          <a:r>
            <a:rPr lang="en-US" sz="2000" kern="1200" dirty="0">
              <a:solidFill>
                <a:sysClr val="windowText" lastClr="000000">
                  <a:hueOff val="0"/>
                  <a:satOff val="0"/>
                  <a:lumOff val="0"/>
                  <a:alphaOff val="0"/>
                </a:sysClr>
              </a:solidFill>
              <a:latin typeface="Arial"/>
              <a:ea typeface="+mn-ea"/>
              <a:cs typeface="+mn-cs"/>
            </a:rPr>
            <a:t>informal)</a:t>
          </a:r>
          <a:endParaRPr lang="ru-RU" sz="2000" kern="1200" dirty="0">
            <a:solidFill>
              <a:sysClr val="windowText" lastClr="000000">
                <a:hueOff val="0"/>
                <a:satOff val="0"/>
                <a:lumOff val="0"/>
                <a:alphaOff val="0"/>
              </a:sysClr>
            </a:solidFill>
            <a:latin typeface="Arial"/>
            <a:ea typeface="+mn-ea"/>
            <a:cs typeface="+mn-cs"/>
          </a:endParaRPr>
        </a:p>
        <a:p>
          <a:pPr marL="228600" lvl="1" indent="-228600" algn="l" defTabSz="889000">
            <a:lnSpc>
              <a:spcPct val="90000"/>
            </a:lnSpc>
            <a:spcBef>
              <a:spcPct val="0"/>
            </a:spcBef>
            <a:spcAft>
              <a:spcPct val="15000"/>
            </a:spcAft>
            <a:buFont typeface="Arial" panose="020B0604020202020204" pitchFamily="34" charset="0"/>
            <a:buChar char="•"/>
          </a:pPr>
          <a:r>
            <a:rPr lang="ru-RU" sz="2000" kern="1200" dirty="0">
              <a:solidFill>
                <a:sysClr val="windowText" lastClr="000000">
                  <a:hueOff val="0"/>
                  <a:satOff val="0"/>
                  <a:lumOff val="0"/>
                  <a:alphaOff val="0"/>
                </a:sysClr>
              </a:solidFill>
              <a:latin typeface="Arial"/>
              <a:ea typeface="+mn-ea"/>
              <a:cs typeface="+mn-cs"/>
            </a:rPr>
            <a:t>Избегать</a:t>
          </a:r>
          <a:r>
            <a:rPr lang="en-US" sz="2000" kern="1200" dirty="0">
              <a:solidFill>
                <a:sysClr val="windowText" lastClr="000000">
                  <a:hueOff val="0"/>
                  <a:satOff val="0"/>
                  <a:lumOff val="0"/>
                  <a:alphaOff val="0"/>
                </a:sysClr>
              </a:solidFill>
              <a:latin typeface="Arial"/>
              <a:ea typeface="+mn-ea"/>
              <a:cs typeface="+mn-cs"/>
            </a:rPr>
            <a:t> </a:t>
          </a:r>
          <a:r>
            <a:rPr lang="ru-RU" sz="2000" kern="1200" dirty="0">
              <a:solidFill>
                <a:sysClr val="windowText" lastClr="000000">
                  <a:hueOff val="0"/>
                  <a:satOff val="0"/>
                  <a:lumOff val="0"/>
                  <a:alphaOff val="0"/>
                </a:sysClr>
              </a:solidFill>
              <a:latin typeface="Arial"/>
              <a:ea typeface="+mn-ea"/>
              <a:cs typeface="+mn-cs"/>
            </a:rPr>
            <a:t>частых ошибок</a:t>
          </a:r>
        </a:p>
        <a:p>
          <a:pPr marL="171450" lvl="1" indent="-171450" algn="l" defTabSz="844550">
            <a:lnSpc>
              <a:spcPct val="90000"/>
            </a:lnSpc>
            <a:spcBef>
              <a:spcPct val="0"/>
            </a:spcBef>
            <a:spcAft>
              <a:spcPct val="15000"/>
            </a:spcAft>
            <a:buFont typeface="Arial" panose="020B0604020202020204" pitchFamily="34" charset="0"/>
            <a:buNone/>
          </a:pPr>
          <a:endParaRPr lang="ru-RU" sz="1900" kern="1200" dirty="0">
            <a:solidFill>
              <a:sysClr val="windowText" lastClr="000000">
                <a:hueOff val="0"/>
                <a:satOff val="0"/>
                <a:lumOff val="0"/>
                <a:alphaOff val="0"/>
              </a:sysClr>
            </a:solidFill>
            <a:latin typeface="Arial"/>
            <a:ea typeface="+mn-ea"/>
            <a:cs typeface="+mn-cs"/>
          </a:endParaRPr>
        </a:p>
        <a:p>
          <a:pPr marL="171450" lvl="1" indent="-171450" algn="l" defTabSz="844550">
            <a:lnSpc>
              <a:spcPct val="90000"/>
            </a:lnSpc>
            <a:spcBef>
              <a:spcPct val="0"/>
            </a:spcBef>
            <a:spcAft>
              <a:spcPct val="15000"/>
            </a:spcAft>
            <a:buFont typeface="Arial" panose="020B0604020202020204" pitchFamily="34" charset="0"/>
            <a:buNone/>
          </a:pPr>
          <a:endParaRPr lang="ru-RU" sz="1900" kern="1200" dirty="0">
            <a:solidFill>
              <a:sysClr val="windowText" lastClr="000000">
                <a:hueOff val="0"/>
                <a:satOff val="0"/>
                <a:lumOff val="0"/>
                <a:alphaOff val="0"/>
              </a:sysClr>
            </a:solidFill>
            <a:latin typeface="Arial"/>
            <a:ea typeface="+mn-ea"/>
            <a:cs typeface="+mn-cs"/>
          </a:endParaRPr>
        </a:p>
        <a:p>
          <a:pPr marL="171450" lvl="1" indent="-171450" algn="l" defTabSz="844550">
            <a:lnSpc>
              <a:spcPct val="90000"/>
            </a:lnSpc>
            <a:spcBef>
              <a:spcPct val="0"/>
            </a:spcBef>
            <a:spcAft>
              <a:spcPct val="15000"/>
            </a:spcAft>
            <a:buFont typeface="Arial" panose="020B0604020202020204" pitchFamily="34" charset="0"/>
            <a:buNone/>
          </a:pPr>
          <a:endParaRPr lang="ru-RU" sz="1900" kern="1200" dirty="0">
            <a:solidFill>
              <a:sysClr val="windowText" lastClr="000000">
                <a:hueOff val="0"/>
                <a:satOff val="0"/>
                <a:lumOff val="0"/>
                <a:alphaOff val="0"/>
              </a:sysClr>
            </a:solidFill>
            <a:latin typeface="Arial"/>
            <a:ea typeface="+mn-ea"/>
            <a:cs typeface="+mn-cs"/>
          </a:endParaRPr>
        </a:p>
        <a:p>
          <a:pPr marL="171450" lvl="1" indent="-171450" algn="l" defTabSz="844550">
            <a:lnSpc>
              <a:spcPct val="90000"/>
            </a:lnSpc>
            <a:spcBef>
              <a:spcPct val="0"/>
            </a:spcBef>
            <a:spcAft>
              <a:spcPct val="15000"/>
            </a:spcAft>
            <a:buFont typeface="Arial" panose="020B0604020202020204" pitchFamily="34" charset="0"/>
            <a:buNone/>
          </a:pPr>
          <a:r>
            <a:rPr lang="ru-RU" sz="1900" i="1" kern="1200" dirty="0">
              <a:solidFill>
                <a:sysClr val="windowText" lastClr="000000">
                  <a:hueOff val="0"/>
                  <a:satOff val="0"/>
                  <a:lumOff val="0"/>
                  <a:alphaOff val="0"/>
                </a:sysClr>
              </a:solidFill>
              <a:latin typeface="Arial"/>
              <a:ea typeface="+mn-ea"/>
              <a:cs typeface="+mn-cs"/>
            </a:rPr>
            <a:t>Данный тренинг является </a:t>
          </a:r>
          <a:r>
            <a:rPr lang="ru-RU" sz="1900" b="1" i="1" kern="1200" dirty="0">
              <a:solidFill>
                <a:sysClr val="windowText" lastClr="000000">
                  <a:hueOff val="0"/>
                  <a:satOff val="0"/>
                  <a:lumOff val="0"/>
                  <a:alphaOff val="0"/>
                </a:sysClr>
              </a:solidFill>
              <a:latin typeface="Arial"/>
              <a:ea typeface="+mn-ea"/>
              <a:cs typeface="+mn-cs"/>
            </a:rPr>
            <a:t>самостоятельным электронным курсом </a:t>
          </a:r>
          <a:r>
            <a:rPr lang="ru-RU" sz="1900" i="1" kern="1200" dirty="0">
              <a:solidFill>
                <a:sysClr val="windowText" lastClr="000000">
                  <a:hueOff val="0"/>
                  <a:satOff val="0"/>
                  <a:lumOff val="0"/>
                  <a:alphaOff val="0"/>
                </a:sysClr>
              </a:solidFill>
              <a:latin typeface="Arial"/>
              <a:ea typeface="+mn-ea"/>
              <a:cs typeface="+mn-cs"/>
            </a:rPr>
            <a:t>– его прохождение не предполагает преподавателя, его можно проходить в любое удобное время во внутренней </a:t>
          </a:r>
          <a:r>
            <a:rPr lang="ru-RU" sz="1900" b="1" i="1" kern="1200" dirty="0">
              <a:solidFill>
                <a:sysClr val="windowText" lastClr="000000">
                  <a:hueOff val="0"/>
                  <a:satOff val="0"/>
                  <a:lumOff val="0"/>
                  <a:alphaOff val="0"/>
                </a:sysClr>
              </a:solidFill>
              <a:latin typeface="Arial"/>
              <a:ea typeface="+mn-ea"/>
              <a:cs typeface="+mn-cs"/>
            </a:rPr>
            <a:t>системе дистанционного обучения </a:t>
          </a:r>
          <a:r>
            <a:rPr lang="en-US" sz="1900" b="1" i="1" kern="1200" dirty="0">
              <a:solidFill>
                <a:sysClr val="windowText" lastClr="000000">
                  <a:hueOff val="0"/>
                  <a:satOff val="0"/>
                  <a:lumOff val="0"/>
                  <a:alphaOff val="0"/>
                </a:sysClr>
              </a:solidFill>
              <a:latin typeface="Arial"/>
              <a:ea typeface="+mn-ea"/>
              <a:cs typeface="+mn-cs"/>
            </a:rPr>
            <a:t>DELTA</a:t>
          </a:r>
          <a:r>
            <a:rPr lang="en-US" sz="1900" i="1" kern="1200" dirty="0">
              <a:solidFill>
                <a:sysClr val="windowText" lastClr="000000">
                  <a:hueOff val="0"/>
                  <a:satOff val="0"/>
                  <a:lumOff val="0"/>
                  <a:alphaOff val="0"/>
                </a:sysClr>
              </a:solidFill>
              <a:latin typeface="Arial"/>
              <a:ea typeface="+mn-ea"/>
              <a:cs typeface="+mn-cs"/>
            </a:rPr>
            <a:t>.</a:t>
          </a:r>
          <a:endParaRPr lang="ru-RU" sz="1900" i="1" kern="1200" dirty="0">
            <a:solidFill>
              <a:sysClr val="windowText" lastClr="000000">
                <a:hueOff val="0"/>
                <a:satOff val="0"/>
                <a:lumOff val="0"/>
                <a:alphaOff val="0"/>
              </a:sysClr>
            </a:solidFill>
            <a:latin typeface="Arial"/>
            <a:ea typeface="+mn-ea"/>
            <a:cs typeface="+mn-cs"/>
          </a:endParaRPr>
        </a:p>
      </dsp:txBody>
      <dsp:txXfrm>
        <a:off x="805150" y="1362224"/>
        <a:ext cx="3539792" cy="7010231"/>
      </dsp:txXfrm>
    </dsp:sp>
    <dsp:sp modelId="{F7D68894-16A4-40DF-9527-9FECDD4C583B}">
      <dsp:nvSpPr>
        <dsp:cNvPr id="0" name=""/>
        <dsp:cNvSpPr/>
      </dsp:nvSpPr>
      <dsp:spPr>
        <a:xfrm>
          <a:off x="94499" y="424166"/>
          <a:ext cx="1421300" cy="1421300"/>
        </a:xfrm>
        <a:prstGeom prst="rect">
          <a:avLst/>
        </a:prstGeom>
        <a:blipFill rotWithShape="1">
          <a:blip xmlns:r="http://schemas.openxmlformats.org/officeDocument/2006/relationships" r:embed="rId1"/>
          <a:srcRect/>
          <a:stretch>
            <a:fillRect/>
          </a:stretch>
        </a:blipFill>
        <a:ln w="57150" cap="flat" cmpd="sng" algn="ctr">
          <a:solidFill>
            <a:srgbClr val="9BBB59"/>
          </a:solidFill>
          <a:prstDash val="solid"/>
        </a:ln>
        <a:effectLst/>
      </dsp:spPr>
      <dsp:style>
        <a:lnRef idx="2">
          <a:scrgbClr r="0" g="0" b="0"/>
        </a:lnRef>
        <a:fillRef idx="1">
          <a:scrgbClr r="0" g="0" b="0"/>
        </a:fillRef>
        <a:effectRef idx="0">
          <a:scrgbClr r="0" g="0" b="0"/>
        </a:effectRef>
        <a:fontRef idx="minor"/>
      </dsp:style>
    </dsp:sp>
    <dsp:sp modelId="{A7568E3B-7560-4B1C-8D0A-1FD9E2959F74}">
      <dsp:nvSpPr>
        <dsp:cNvPr id="0" name=""/>
        <dsp:cNvSpPr/>
      </dsp:nvSpPr>
      <dsp:spPr>
        <a:xfrm rot="16200000">
          <a:off x="2102073" y="4512015"/>
          <a:ext cx="7010231" cy="710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626754" bIns="0" numCol="1" spcCol="1270" anchor="t" anchorCtr="0">
          <a:noAutofit/>
        </a:bodyPr>
        <a:lstStyle/>
        <a:p>
          <a:pPr marL="0" lvl="0" indent="0" algn="r" defTabSz="2400300">
            <a:lnSpc>
              <a:spcPct val="90000"/>
            </a:lnSpc>
            <a:spcBef>
              <a:spcPct val="0"/>
            </a:spcBef>
            <a:spcAft>
              <a:spcPct val="35000"/>
            </a:spcAft>
            <a:buNone/>
          </a:pPr>
          <a:r>
            <a:rPr lang="en-US" sz="5400" b="1" kern="1200" dirty="0">
              <a:solidFill>
                <a:sysClr val="windowText" lastClr="000000">
                  <a:hueOff val="0"/>
                  <a:satOff val="0"/>
                  <a:lumOff val="0"/>
                  <a:alphaOff val="0"/>
                </a:sysClr>
              </a:solidFill>
              <a:latin typeface="Arial"/>
              <a:ea typeface="+mn-ea"/>
              <a:cs typeface="+mn-cs"/>
            </a:rPr>
            <a:t>E-telephoning</a:t>
          </a:r>
          <a:endParaRPr lang="ru-RU" sz="5400" b="1" kern="1200" dirty="0">
            <a:solidFill>
              <a:sysClr val="windowText" lastClr="000000">
                <a:hueOff val="0"/>
                <a:satOff val="0"/>
                <a:lumOff val="0"/>
                <a:alphaOff val="0"/>
              </a:sysClr>
            </a:solidFill>
            <a:latin typeface="Arial"/>
            <a:ea typeface="+mn-ea"/>
            <a:cs typeface="+mn-cs"/>
          </a:endParaRPr>
        </a:p>
      </dsp:txBody>
      <dsp:txXfrm>
        <a:off x="2102073" y="4512015"/>
        <a:ext cx="7010231" cy="710650"/>
      </dsp:txXfrm>
    </dsp:sp>
    <dsp:sp modelId="{90946B2B-2F60-4009-A4B1-0659B72CF86F}">
      <dsp:nvSpPr>
        <dsp:cNvPr id="0" name=""/>
        <dsp:cNvSpPr/>
      </dsp:nvSpPr>
      <dsp:spPr>
        <a:xfrm>
          <a:off x="5857683" y="1171371"/>
          <a:ext cx="3749454" cy="7391938"/>
        </a:xfrm>
        <a:prstGeom prst="rect">
          <a:avLst/>
        </a:prstGeom>
        <a:solidFill>
          <a:sysClr val="window" lastClr="FFFFFF">
            <a:hueOff val="0"/>
            <a:satOff val="0"/>
            <a:lumOff val="0"/>
            <a:alphaOff val="0"/>
          </a:sysClr>
        </a:solidFill>
        <a:ln w="38100" cap="flat" cmpd="sng" algn="ctr">
          <a:solidFill>
            <a:srgbClr val="9BBB5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626754" rIns="142240" bIns="142240" numCol="1" spcCol="1270" anchor="t" anchorCtr="0">
          <a:noAutofit/>
        </a:bodyPr>
        <a:lstStyle/>
        <a:p>
          <a:pPr marL="228600" lvl="1" indent="-228600" algn="l" defTabSz="889000">
            <a:lnSpc>
              <a:spcPct val="90000"/>
            </a:lnSpc>
            <a:spcBef>
              <a:spcPct val="0"/>
            </a:spcBef>
            <a:spcAft>
              <a:spcPct val="15000"/>
            </a:spcAft>
            <a:buNone/>
          </a:pPr>
          <a:endParaRPr lang="ru-RU" sz="2000" b="1" kern="1200" dirty="0">
            <a:solidFill>
              <a:sysClr val="windowText" lastClr="000000">
                <a:hueOff val="0"/>
                <a:satOff val="0"/>
                <a:lumOff val="0"/>
                <a:alphaOff val="0"/>
              </a:sysClr>
            </a:solidFill>
            <a:latin typeface="Arial"/>
            <a:ea typeface="+mn-ea"/>
            <a:cs typeface="+mn-cs"/>
          </a:endParaRPr>
        </a:p>
        <a:p>
          <a:pPr marL="228600" lvl="1" indent="-228600" algn="l" defTabSz="889000">
            <a:lnSpc>
              <a:spcPct val="90000"/>
            </a:lnSpc>
            <a:spcBef>
              <a:spcPct val="0"/>
            </a:spcBef>
            <a:spcAft>
              <a:spcPct val="15000"/>
            </a:spcAft>
            <a:buNone/>
          </a:pPr>
          <a:r>
            <a:rPr lang="ru-RU" sz="2000" b="1" kern="1200" dirty="0">
              <a:solidFill>
                <a:sysClr val="windowText" lastClr="000000">
                  <a:hueOff val="0"/>
                  <a:satOff val="0"/>
                  <a:lumOff val="0"/>
                  <a:alphaOff val="0"/>
                </a:sysClr>
              </a:solidFill>
              <a:latin typeface="Arial"/>
              <a:ea typeface="+mn-ea"/>
              <a:cs typeface="+mn-cs"/>
            </a:rPr>
            <a:t>Цели:</a:t>
          </a:r>
        </a:p>
        <a:p>
          <a:pPr marL="228600" lvl="1" indent="-228600" algn="l" defTabSz="889000">
            <a:lnSpc>
              <a:spcPct val="90000"/>
            </a:lnSpc>
            <a:spcBef>
              <a:spcPct val="0"/>
            </a:spcBef>
            <a:spcAft>
              <a:spcPct val="15000"/>
            </a:spcAft>
            <a:buChar char="•"/>
          </a:pPr>
          <a:r>
            <a:rPr lang="ru-RU" sz="2000" kern="1200" dirty="0">
              <a:solidFill>
                <a:sysClr val="windowText" lastClr="000000">
                  <a:hueOff val="0"/>
                  <a:satOff val="0"/>
                  <a:lumOff val="0"/>
                  <a:alphaOff val="0"/>
                </a:sysClr>
              </a:solidFill>
              <a:latin typeface="Arial"/>
              <a:ea typeface="+mn-ea"/>
              <a:cs typeface="+mn-cs"/>
            </a:rPr>
            <a:t>грамотно структурировать разговор</a:t>
          </a:r>
          <a:endParaRPr lang="ru-RU" sz="2000" b="1" kern="1200" dirty="0">
            <a:solidFill>
              <a:sysClr val="windowText" lastClr="000000">
                <a:hueOff val="0"/>
                <a:satOff val="0"/>
                <a:lumOff val="0"/>
                <a:alphaOff val="0"/>
              </a:sysClr>
            </a:solidFill>
            <a:latin typeface="Arial"/>
            <a:ea typeface="+mn-ea"/>
            <a:cs typeface="+mn-cs"/>
          </a:endParaRPr>
        </a:p>
        <a:p>
          <a:pPr marL="228600" lvl="1" indent="-228600" algn="l" defTabSz="889000">
            <a:lnSpc>
              <a:spcPct val="90000"/>
            </a:lnSpc>
            <a:spcBef>
              <a:spcPct val="0"/>
            </a:spcBef>
            <a:spcAft>
              <a:spcPct val="15000"/>
            </a:spcAft>
            <a:buChar char="•"/>
          </a:pPr>
          <a:r>
            <a:rPr lang="ru-RU" sz="2000" kern="1200" dirty="0">
              <a:solidFill>
                <a:sysClr val="windowText" lastClr="000000">
                  <a:hueOff val="0"/>
                  <a:satOff val="0"/>
                  <a:lumOff val="0"/>
                  <a:alphaOff val="0"/>
                </a:sysClr>
              </a:solidFill>
              <a:latin typeface="Arial"/>
              <a:ea typeface="+mn-ea"/>
              <a:cs typeface="+mn-cs"/>
            </a:rPr>
            <a:t>справляться с техническими и коммуникативными проблемами во время звонка</a:t>
          </a:r>
          <a:endParaRPr lang="ru-RU" sz="2000" b="1" kern="1200" dirty="0">
            <a:solidFill>
              <a:sysClr val="windowText" lastClr="000000">
                <a:hueOff val="0"/>
                <a:satOff val="0"/>
                <a:lumOff val="0"/>
                <a:alphaOff val="0"/>
              </a:sysClr>
            </a:solidFill>
            <a:latin typeface="Arial"/>
            <a:ea typeface="+mn-ea"/>
            <a:cs typeface="+mn-cs"/>
          </a:endParaRPr>
        </a:p>
        <a:p>
          <a:pPr marL="228600" lvl="1" indent="-228600" algn="l" defTabSz="889000">
            <a:lnSpc>
              <a:spcPct val="90000"/>
            </a:lnSpc>
            <a:spcBef>
              <a:spcPct val="0"/>
            </a:spcBef>
            <a:spcAft>
              <a:spcPct val="15000"/>
            </a:spcAft>
            <a:buChar char="•"/>
          </a:pPr>
          <a:r>
            <a:rPr lang="ru-RU" sz="2000" kern="1200" dirty="0">
              <a:solidFill>
                <a:sysClr val="windowText" lastClr="000000">
                  <a:hueOff val="0"/>
                  <a:satOff val="0"/>
                  <a:lumOff val="0"/>
                  <a:alphaOff val="0"/>
                </a:sysClr>
              </a:solidFill>
              <a:latin typeface="Arial"/>
              <a:ea typeface="+mn-ea"/>
              <a:cs typeface="+mn-cs"/>
            </a:rPr>
            <a:t>управлять беседой с помощью техник активного слушания</a:t>
          </a:r>
          <a:endParaRPr lang="ru-RU" sz="2000" b="1" kern="1200" dirty="0">
            <a:solidFill>
              <a:sysClr val="windowText" lastClr="000000">
                <a:hueOff val="0"/>
                <a:satOff val="0"/>
                <a:lumOff val="0"/>
                <a:alphaOff val="0"/>
              </a:sysClr>
            </a:solidFill>
            <a:latin typeface="Arial"/>
            <a:ea typeface="+mn-ea"/>
            <a:cs typeface="+mn-cs"/>
          </a:endParaRPr>
        </a:p>
        <a:p>
          <a:pPr marL="228600" lvl="1" indent="-228600" algn="l" defTabSz="889000">
            <a:lnSpc>
              <a:spcPct val="90000"/>
            </a:lnSpc>
            <a:spcBef>
              <a:spcPct val="0"/>
            </a:spcBef>
            <a:spcAft>
              <a:spcPct val="15000"/>
            </a:spcAft>
            <a:buChar char="•"/>
          </a:pPr>
          <a:r>
            <a:rPr lang="ru-RU" sz="2000" kern="1200" dirty="0">
              <a:solidFill>
                <a:sysClr val="windowText" lastClr="000000">
                  <a:hueOff val="0"/>
                  <a:satOff val="0"/>
                  <a:lumOff val="0"/>
                  <a:alphaOff val="0"/>
                </a:sysClr>
              </a:solidFill>
              <a:latin typeface="Arial"/>
              <a:ea typeface="+mn-ea"/>
              <a:cs typeface="+mn-cs"/>
            </a:rPr>
            <a:t>успешнее обращаться со сложными клиентами</a:t>
          </a:r>
          <a:endParaRPr lang="ru-RU" sz="2000" b="1" kern="1200" dirty="0">
            <a:solidFill>
              <a:sysClr val="windowText" lastClr="000000">
                <a:hueOff val="0"/>
                <a:satOff val="0"/>
                <a:lumOff val="0"/>
                <a:alphaOff val="0"/>
              </a:sysClr>
            </a:solidFill>
            <a:latin typeface="Arial"/>
            <a:ea typeface="+mn-ea"/>
            <a:cs typeface="+mn-cs"/>
          </a:endParaRPr>
        </a:p>
        <a:p>
          <a:pPr marL="228600" lvl="1" indent="-228600" algn="l" defTabSz="889000">
            <a:lnSpc>
              <a:spcPct val="90000"/>
            </a:lnSpc>
            <a:spcBef>
              <a:spcPct val="0"/>
            </a:spcBef>
            <a:spcAft>
              <a:spcPct val="15000"/>
            </a:spcAft>
            <a:buNone/>
          </a:pPr>
          <a:endParaRPr lang="ru-RU" sz="2000" b="1" kern="1200" dirty="0">
            <a:solidFill>
              <a:sysClr val="windowText" lastClr="000000">
                <a:hueOff val="0"/>
                <a:satOff val="0"/>
                <a:lumOff val="0"/>
                <a:alphaOff val="0"/>
              </a:sysClr>
            </a:solidFill>
            <a:latin typeface="Arial"/>
            <a:ea typeface="+mn-ea"/>
            <a:cs typeface="+mn-cs"/>
          </a:endParaRPr>
        </a:p>
        <a:p>
          <a:pPr marL="171450" lvl="1" indent="-171450" algn="l" defTabSz="844550">
            <a:lnSpc>
              <a:spcPct val="90000"/>
            </a:lnSpc>
            <a:spcBef>
              <a:spcPct val="0"/>
            </a:spcBef>
            <a:spcAft>
              <a:spcPct val="15000"/>
            </a:spcAft>
            <a:buFont typeface="Arial" panose="020B0604020202020204" pitchFamily="34" charset="0"/>
            <a:buNone/>
          </a:pPr>
          <a:r>
            <a:rPr lang="ru-RU" sz="1900" i="1" kern="1200" dirty="0">
              <a:solidFill>
                <a:sysClr val="windowText" lastClr="000000">
                  <a:hueOff val="0"/>
                  <a:satOff val="0"/>
                  <a:lumOff val="0"/>
                  <a:alphaOff val="0"/>
                </a:sysClr>
              </a:solidFill>
              <a:latin typeface="Arial"/>
              <a:ea typeface="+mn-ea"/>
              <a:cs typeface="+mn-cs"/>
            </a:rPr>
            <a:t>Данный тренинг состоит из двух частей: </a:t>
          </a:r>
          <a:endParaRPr lang="ru-RU" sz="1900" b="1" i="1" kern="1200" dirty="0">
            <a:solidFill>
              <a:sysClr val="windowText" lastClr="000000">
                <a:hueOff val="0"/>
                <a:satOff val="0"/>
                <a:lumOff val="0"/>
                <a:alphaOff val="0"/>
              </a:sysClr>
            </a:solidFill>
            <a:latin typeface="Arial"/>
            <a:ea typeface="+mn-ea"/>
            <a:cs typeface="+mn-cs"/>
          </a:endParaRPr>
        </a:p>
        <a:p>
          <a:pPr marL="342900" lvl="2" indent="-171450" algn="l" defTabSz="844550">
            <a:lnSpc>
              <a:spcPct val="90000"/>
            </a:lnSpc>
            <a:spcBef>
              <a:spcPct val="0"/>
            </a:spcBef>
            <a:spcAft>
              <a:spcPct val="15000"/>
            </a:spcAft>
            <a:buChar char="•"/>
          </a:pPr>
          <a:r>
            <a:rPr lang="en-US" sz="1900" b="1" i="1" kern="1200" dirty="0">
              <a:solidFill>
                <a:sysClr val="windowText" lastClr="000000">
                  <a:hueOff val="0"/>
                  <a:satOff val="0"/>
                  <a:lumOff val="0"/>
                  <a:alphaOff val="0"/>
                </a:sysClr>
              </a:solidFill>
              <a:latin typeface="Arial"/>
              <a:ea typeface="+mn-ea"/>
              <a:cs typeface="+mn-cs"/>
            </a:rPr>
            <a:t>One</a:t>
          </a:r>
          <a:r>
            <a:rPr lang="ru-RU" sz="1900" b="1" i="1" kern="1200" dirty="0">
              <a:solidFill>
                <a:sysClr val="windowText" lastClr="000000">
                  <a:hueOff val="0"/>
                  <a:satOff val="0"/>
                  <a:lumOff val="0"/>
                  <a:alphaOff val="0"/>
                </a:sysClr>
              </a:solidFill>
              <a:latin typeface="Arial"/>
              <a:ea typeface="+mn-ea"/>
              <a:cs typeface="+mn-cs"/>
            </a:rPr>
            <a:t>-</a:t>
          </a:r>
          <a:r>
            <a:rPr lang="en-US" sz="1900" b="1" i="1" kern="1200" dirty="0">
              <a:solidFill>
                <a:sysClr val="windowText" lastClr="000000">
                  <a:hueOff val="0"/>
                  <a:satOff val="0"/>
                  <a:lumOff val="0"/>
                  <a:alphaOff val="0"/>
                </a:sysClr>
              </a:solidFill>
              <a:latin typeface="Arial"/>
              <a:ea typeface="+mn-ea"/>
              <a:cs typeface="+mn-cs"/>
            </a:rPr>
            <a:t>customer call</a:t>
          </a:r>
          <a:r>
            <a:rPr lang="ru-RU" sz="1900" b="1" i="1" kern="1200" dirty="0">
              <a:solidFill>
                <a:sysClr val="windowText" lastClr="000000">
                  <a:hueOff val="0"/>
                  <a:satOff val="0"/>
                  <a:lumOff val="0"/>
                  <a:alphaOff val="0"/>
                </a:sysClr>
              </a:solidFill>
              <a:latin typeface="Arial"/>
              <a:ea typeface="+mn-ea"/>
              <a:cs typeface="+mn-cs"/>
            </a:rPr>
            <a:t> </a:t>
          </a:r>
          <a:r>
            <a:rPr lang="ru-RU" sz="1900" i="1" kern="1200" dirty="0">
              <a:solidFill>
                <a:sysClr val="windowText" lastClr="000000">
                  <a:hueOff val="0"/>
                  <a:satOff val="0"/>
                  <a:lumOff val="0"/>
                  <a:alphaOff val="0"/>
                </a:sysClr>
              </a:solidFill>
              <a:latin typeface="Arial"/>
              <a:ea typeface="+mn-ea"/>
              <a:cs typeface="+mn-cs"/>
            </a:rPr>
            <a:t>(звонок с одним собеседником)</a:t>
          </a:r>
        </a:p>
        <a:p>
          <a:pPr marL="342900" lvl="2" indent="-171450" algn="l" defTabSz="844550">
            <a:lnSpc>
              <a:spcPct val="90000"/>
            </a:lnSpc>
            <a:spcBef>
              <a:spcPct val="0"/>
            </a:spcBef>
            <a:spcAft>
              <a:spcPct val="15000"/>
            </a:spcAft>
            <a:buChar char="•"/>
          </a:pPr>
          <a:r>
            <a:rPr lang="en-US" sz="1900" b="1" i="1" kern="1200" dirty="0">
              <a:solidFill>
                <a:sysClr val="windowText" lastClr="000000">
                  <a:hueOff val="0"/>
                  <a:satOff val="0"/>
                  <a:lumOff val="0"/>
                  <a:alphaOff val="0"/>
                </a:sysClr>
              </a:solidFill>
              <a:latin typeface="Arial"/>
              <a:ea typeface="+mn-ea"/>
              <a:cs typeface="+mn-cs"/>
            </a:rPr>
            <a:t>Conference call</a:t>
          </a:r>
          <a:r>
            <a:rPr lang="ru-RU" sz="1900" b="1" i="1" kern="1200" dirty="0">
              <a:solidFill>
                <a:sysClr val="windowText" lastClr="000000">
                  <a:hueOff val="0"/>
                  <a:satOff val="0"/>
                  <a:lumOff val="0"/>
                  <a:alphaOff val="0"/>
                </a:sysClr>
              </a:solidFill>
              <a:latin typeface="Arial"/>
              <a:ea typeface="+mn-ea"/>
              <a:cs typeface="+mn-cs"/>
            </a:rPr>
            <a:t> </a:t>
          </a:r>
          <a:r>
            <a:rPr lang="ru-RU" sz="1900" i="1" kern="1200" dirty="0">
              <a:solidFill>
                <a:sysClr val="windowText" lastClr="000000">
                  <a:hueOff val="0"/>
                  <a:satOff val="0"/>
                  <a:lumOff val="0"/>
                  <a:alphaOff val="0"/>
                </a:sysClr>
              </a:solidFill>
              <a:latin typeface="Arial"/>
              <a:ea typeface="+mn-ea"/>
              <a:cs typeface="+mn-cs"/>
            </a:rPr>
            <a:t>(конференц-звонок)</a:t>
          </a:r>
        </a:p>
        <a:p>
          <a:pPr marL="171450" lvl="1" indent="-171450" algn="l" defTabSz="844550">
            <a:lnSpc>
              <a:spcPct val="90000"/>
            </a:lnSpc>
            <a:spcBef>
              <a:spcPct val="0"/>
            </a:spcBef>
            <a:spcAft>
              <a:spcPct val="15000"/>
            </a:spcAft>
            <a:buNone/>
          </a:pPr>
          <a:r>
            <a:rPr lang="ru-RU" sz="1900" i="1" kern="1200" dirty="0">
              <a:solidFill>
                <a:sysClr val="windowText" lastClr="000000">
                  <a:hueOff val="0"/>
                  <a:satOff val="0"/>
                  <a:lumOff val="0"/>
                  <a:alphaOff val="0"/>
                </a:sysClr>
              </a:solidFill>
              <a:latin typeface="Arial"/>
              <a:ea typeface="+mn-ea"/>
              <a:cs typeface="+mn-cs"/>
            </a:rPr>
            <a:t>Каждая часть длится 4 часа (</a:t>
          </a:r>
          <a:r>
            <a:rPr lang="ru-RU" sz="1900" b="1" i="1" kern="1200" dirty="0">
              <a:solidFill>
                <a:sysClr val="windowText" lastClr="000000">
                  <a:hueOff val="0"/>
                  <a:satOff val="0"/>
                  <a:lumOff val="0"/>
                  <a:alphaOff val="0"/>
                </a:sysClr>
              </a:solidFill>
              <a:latin typeface="Arial"/>
              <a:ea typeface="+mn-ea"/>
              <a:cs typeface="+mn-cs"/>
            </a:rPr>
            <a:t>тренинг разбит на два дня</a:t>
          </a:r>
          <a:r>
            <a:rPr lang="ru-RU" sz="1900" i="1" kern="1200" dirty="0">
              <a:solidFill>
                <a:sysClr val="windowText" lastClr="000000">
                  <a:hueOff val="0"/>
                  <a:satOff val="0"/>
                  <a:lumOff val="0"/>
                  <a:alphaOff val="0"/>
                </a:sysClr>
              </a:solidFill>
              <a:latin typeface="Arial"/>
              <a:ea typeface="+mn-ea"/>
              <a:cs typeface="+mn-cs"/>
            </a:rPr>
            <a:t>).</a:t>
          </a:r>
        </a:p>
      </dsp:txBody>
      <dsp:txXfrm>
        <a:off x="5857683" y="1171371"/>
        <a:ext cx="3749454" cy="7391938"/>
      </dsp:txXfrm>
    </dsp:sp>
    <dsp:sp modelId="{38313D11-CB3E-4D37-88B8-A24252BF6C9B}">
      <dsp:nvSpPr>
        <dsp:cNvPr id="0" name=""/>
        <dsp:cNvSpPr/>
      </dsp:nvSpPr>
      <dsp:spPr>
        <a:xfrm>
          <a:off x="5251863" y="424166"/>
          <a:ext cx="1421300" cy="1421300"/>
        </a:xfrm>
        <a:prstGeom prst="rect">
          <a:avLst/>
        </a:prstGeom>
        <a:blipFill rotWithShape="1">
          <a:blip xmlns:r="http://schemas.openxmlformats.org/officeDocument/2006/relationships" r:embed="rId2"/>
          <a:srcRect/>
          <a:stretch>
            <a:fillRect/>
          </a:stretch>
        </a:blipFill>
        <a:ln w="57150" cap="flat" cmpd="sng" algn="ctr">
          <a:solidFill>
            <a:srgbClr val="9BBB59"/>
          </a:solidFill>
          <a:prstDash val="solid"/>
        </a:ln>
        <a:effectLst/>
      </dsp:spPr>
      <dsp:style>
        <a:lnRef idx="2">
          <a:scrgbClr r="0" g="0" b="0"/>
        </a:lnRef>
        <a:fillRef idx="1">
          <a:scrgbClr r="0" g="0" b="0"/>
        </a:fillRef>
        <a:effectRef idx="0">
          <a:scrgbClr r="0" g="0" b="0"/>
        </a:effectRef>
        <a:fontRef idx="minor"/>
      </dsp:style>
    </dsp:sp>
    <dsp:sp modelId="{9B6D0355-B1CE-4B4C-9588-A382E9A59FFF}">
      <dsp:nvSpPr>
        <dsp:cNvPr id="0" name=""/>
        <dsp:cNvSpPr/>
      </dsp:nvSpPr>
      <dsp:spPr>
        <a:xfrm rot="16200000">
          <a:off x="7364268" y="4512015"/>
          <a:ext cx="7010231" cy="710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626754" bIns="0" numCol="1" spcCol="1270" anchor="t" anchorCtr="0">
          <a:noAutofit/>
        </a:bodyPr>
        <a:lstStyle/>
        <a:p>
          <a:pPr marL="0" lvl="0" indent="0" algn="r" defTabSz="2400300">
            <a:lnSpc>
              <a:spcPct val="90000"/>
            </a:lnSpc>
            <a:spcBef>
              <a:spcPct val="0"/>
            </a:spcBef>
            <a:spcAft>
              <a:spcPct val="35000"/>
            </a:spcAft>
            <a:buNone/>
          </a:pPr>
          <a:r>
            <a:rPr lang="en-US" sz="5400" b="1" kern="1200" dirty="0">
              <a:solidFill>
                <a:sysClr val="windowText" lastClr="000000">
                  <a:hueOff val="0"/>
                  <a:satOff val="0"/>
                  <a:lumOff val="0"/>
                  <a:alphaOff val="0"/>
                </a:sysClr>
              </a:solidFill>
              <a:latin typeface="Arial"/>
              <a:ea typeface="+mn-ea"/>
              <a:cs typeface="+mn-cs"/>
            </a:rPr>
            <a:t>E-presentation</a:t>
          </a:r>
          <a:endParaRPr lang="ru-RU" sz="5400" b="1" kern="1200" dirty="0">
            <a:solidFill>
              <a:sysClr val="windowText" lastClr="000000">
                <a:hueOff val="0"/>
                <a:satOff val="0"/>
                <a:lumOff val="0"/>
                <a:alphaOff val="0"/>
              </a:sysClr>
            </a:solidFill>
            <a:latin typeface="Arial"/>
            <a:ea typeface="+mn-ea"/>
            <a:cs typeface="+mn-cs"/>
          </a:endParaRPr>
        </a:p>
      </dsp:txBody>
      <dsp:txXfrm>
        <a:off x="7364268" y="4512015"/>
        <a:ext cx="7010231" cy="710650"/>
      </dsp:txXfrm>
    </dsp:sp>
    <dsp:sp modelId="{A0B07AF4-9C6C-412C-8A40-D5A3B53B990B}">
      <dsp:nvSpPr>
        <dsp:cNvPr id="0" name=""/>
        <dsp:cNvSpPr/>
      </dsp:nvSpPr>
      <dsp:spPr>
        <a:xfrm>
          <a:off x="11224709" y="1362224"/>
          <a:ext cx="3539792" cy="7010231"/>
        </a:xfrm>
        <a:prstGeom prst="rect">
          <a:avLst/>
        </a:prstGeom>
        <a:solidFill>
          <a:sysClr val="window" lastClr="FFFFFF">
            <a:hueOff val="0"/>
            <a:satOff val="0"/>
            <a:lumOff val="0"/>
            <a:alphaOff val="0"/>
          </a:sysClr>
        </a:solidFill>
        <a:ln w="38100" cap="flat" cmpd="sng" algn="ctr">
          <a:solidFill>
            <a:srgbClr val="9BBB5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626754" rIns="142240" bIns="142240" numCol="1" spcCol="1270" anchor="t" anchorCtr="0">
          <a:noAutofit/>
        </a:bodyPr>
        <a:lstStyle/>
        <a:p>
          <a:pPr marL="228600" lvl="1" indent="-228600" algn="l" defTabSz="889000">
            <a:lnSpc>
              <a:spcPct val="90000"/>
            </a:lnSpc>
            <a:spcBef>
              <a:spcPct val="0"/>
            </a:spcBef>
            <a:spcAft>
              <a:spcPct val="15000"/>
            </a:spcAft>
            <a:buFont typeface="Arial" panose="020B0604020202020204" pitchFamily="34" charset="0"/>
            <a:buNone/>
          </a:pPr>
          <a:r>
            <a:rPr lang="ru-RU" sz="2000" b="1" kern="1200" dirty="0">
              <a:solidFill>
                <a:sysClr val="windowText" lastClr="000000">
                  <a:hueOff val="0"/>
                  <a:satOff val="0"/>
                  <a:lumOff val="0"/>
                  <a:alphaOff val="0"/>
                </a:sysClr>
              </a:solidFill>
              <a:latin typeface="Arial"/>
              <a:ea typeface="+mn-ea"/>
              <a:cs typeface="+mn-cs"/>
            </a:rPr>
            <a:t>Цели:</a:t>
          </a:r>
        </a:p>
        <a:p>
          <a:pPr marL="228600" lvl="1" indent="-228600" algn="l" defTabSz="889000">
            <a:lnSpc>
              <a:spcPct val="90000"/>
            </a:lnSpc>
            <a:spcBef>
              <a:spcPct val="0"/>
            </a:spcBef>
            <a:spcAft>
              <a:spcPct val="15000"/>
            </a:spcAft>
            <a:buFont typeface="Arial" panose="020B0604020202020204" pitchFamily="34" charset="0"/>
            <a:buChar char="•"/>
          </a:pPr>
          <a:r>
            <a:rPr lang="ru-RU" sz="2000" kern="1200" dirty="0">
              <a:solidFill>
                <a:sysClr val="windowText" lastClr="000000">
                  <a:hueOff val="0"/>
                  <a:satOff val="0"/>
                  <a:lumOff val="0"/>
                  <a:alphaOff val="0"/>
                </a:sysClr>
              </a:solidFill>
              <a:latin typeface="Arial"/>
              <a:ea typeface="+mn-ea"/>
              <a:cs typeface="+mn-cs"/>
            </a:rPr>
            <a:t>Структурировать презентацию</a:t>
          </a:r>
        </a:p>
        <a:p>
          <a:pPr marL="228600" lvl="1" indent="-228600" algn="l" defTabSz="889000">
            <a:lnSpc>
              <a:spcPct val="90000"/>
            </a:lnSpc>
            <a:spcBef>
              <a:spcPct val="0"/>
            </a:spcBef>
            <a:spcAft>
              <a:spcPct val="15000"/>
            </a:spcAft>
            <a:buFont typeface="Arial" panose="020B0604020202020204" pitchFamily="34" charset="0"/>
            <a:buChar char="•"/>
          </a:pPr>
          <a:r>
            <a:rPr lang="ru-RU" sz="2000" kern="1200" dirty="0">
              <a:solidFill>
                <a:sysClr val="windowText" lastClr="000000">
                  <a:hueOff val="0"/>
                  <a:satOff val="0"/>
                  <a:lumOff val="0"/>
                  <a:alphaOff val="0"/>
                </a:sysClr>
              </a:solidFill>
              <a:latin typeface="Arial"/>
              <a:ea typeface="+mn-ea"/>
              <a:cs typeface="+mn-cs"/>
            </a:rPr>
            <a:t>Вести презентацию используя эффективные фразы</a:t>
          </a:r>
        </a:p>
        <a:p>
          <a:pPr marL="228600" lvl="1" indent="-228600" algn="l" defTabSz="889000">
            <a:lnSpc>
              <a:spcPct val="90000"/>
            </a:lnSpc>
            <a:spcBef>
              <a:spcPct val="0"/>
            </a:spcBef>
            <a:spcAft>
              <a:spcPct val="15000"/>
            </a:spcAft>
            <a:buFont typeface="Arial" panose="020B0604020202020204" pitchFamily="34" charset="0"/>
            <a:buChar char="•"/>
          </a:pPr>
          <a:r>
            <a:rPr lang="ru-RU" sz="2000" kern="1200" dirty="0">
              <a:solidFill>
                <a:sysClr val="windowText" lastClr="000000">
                  <a:hueOff val="0"/>
                  <a:satOff val="0"/>
                  <a:lumOff val="0"/>
                  <a:alphaOff val="0"/>
                </a:sysClr>
              </a:solidFill>
              <a:latin typeface="Arial"/>
              <a:ea typeface="+mn-ea"/>
              <a:cs typeface="+mn-cs"/>
            </a:rPr>
            <a:t>Обращаться со слайдом и графиком</a:t>
          </a:r>
        </a:p>
        <a:p>
          <a:pPr marL="228600" lvl="1" indent="-228600" algn="l" defTabSz="889000">
            <a:lnSpc>
              <a:spcPct val="90000"/>
            </a:lnSpc>
            <a:spcBef>
              <a:spcPct val="0"/>
            </a:spcBef>
            <a:spcAft>
              <a:spcPct val="15000"/>
            </a:spcAft>
            <a:buFont typeface="Arial" panose="020B0604020202020204" pitchFamily="34" charset="0"/>
            <a:buChar char="•"/>
          </a:pPr>
          <a:r>
            <a:rPr lang="ru-RU" sz="2000" kern="1200" dirty="0">
              <a:solidFill>
                <a:sysClr val="windowText" lastClr="000000">
                  <a:hueOff val="0"/>
                  <a:satOff val="0"/>
                  <a:lumOff val="0"/>
                  <a:alphaOff val="0"/>
                </a:sysClr>
              </a:solidFill>
              <a:latin typeface="Arial"/>
              <a:ea typeface="+mn-ea"/>
              <a:cs typeface="+mn-cs"/>
            </a:rPr>
            <a:t>Лучше управлять голосом в рамках презентации</a:t>
          </a:r>
        </a:p>
        <a:p>
          <a:pPr marL="171450" lvl="1" indent="-171450" algn="l" defTabSz="844550">
            <a:lnSpc>
              <a:spcPct val="90000"/>
            </a:lnSpc>
            <a:spcBef>
              <a:spcPct val="0"/>
            </a:spcBef>
            <a:spcAft>
              <a:spcPct val="15000"/>
            </a:spcAft>
            <a:buFont typeface="Arial" panose="020B0604020202020204" pitchFamily="34" charset="0"/>
            <a:buNone/>
          </a:pPr>
          <a:endParaRPr lang="ru-RU" sz="1900" kern="1200" dirty="0">
            <a:solidFill>
              <a:sysClr val="windowText" lastClr="000000">
                <a:hueOff val="0"/>
                <a:satOff val="0"/>
                <a:lumOff val="0"/>
                <a:alphaOff val="0"/>
              </a:sysClr>
            </a:solidFill>
            <a:latin typeface="Arial"/>
            <a:ea typeface="+mn-ea"/>
            <a:cs typeface="+mn-cs"/>
          </a:endParaRPr>
        </a:p>
        <a:p>
          <a:pPr marL="171450" lvl="1" indent="-171450" algn="l" defTabSz="844550">
            <a:lnSpc>
              <a:spcPct val="90000"/>
            </a:lnSpc>
            <a:spcBef>
              <a:spcPct val="0"/>
            </a:spcBef>
            <a:spcAft>
              <a:spcPct val="15000"/>
            </a:spcAft>
            <a:buFont typeface="Arial" panose="020B0604020202020204" pitchFamily="34" charset="0"/>
            <a:buNone/>
          </a:pPr>
          <a:endParaRPr lang="ru-RU" sz="1900" i="1" kern="1200" dirty="0">
            <a:solidFill>
              <a:sysClr val="windowText" lastClr="000000">
                <a:hueOff val="0"/>
                <a:satOff val="0"/>
                <a:lumOff val="0"/>
                <a:alphaOff val="0"/>
              </a:sysClr>
            </a:solidFill>
            <a:latin typeface="Arial"/>
            <a:ea typeface="+mn-ea"/>
            <a:cs typeface="+mn-cs"/>
          </a:endParaRPr>
        </a:p>
        <a:p>
          <a:pPr marL="171450" lvl="1" indent="-171450" algn="l" defTabSz="844550">
            <a:lnSpc>
              <a:spcPct val="90000"/>
            </a:lnSpc>
            <a:spcBef>
              <a:spcPct val="0"/>
            </a:spcBef>
            <a:spcAft>
              <a:spcPct val="15000"/>
            </a:spcAft>
            <a:buFont typeface="Arial" panose="020B0604020202020204" pitchFamily="34" charset="0"/>
            <a:buNone/>
          </a:pPr>
          <a:endParaRPr lang="ru-RU" sz="1900" i="1" kern="1200" dirty="0">
            <a:solidFill>
              <a:sysClr val="windowText" lastClr="000000">
                <a:hueOff val="0"/>
                <a:satOff val="0"/>
                <a:lumOff val="0"/>
                <a:alphaOff val="0"/>
              </a:sysClr>
            </a:solidFill>
            <a:latin typeface="Arial"/>
            <a:ea typeface="+mn-ea"/>
            <a:cs typeface="+mn-cs"/>
          </a:endParaRPr>
        </a:p>
        <a:p>
          <a:pPr marL="171450" lvl="1" indent="-171450" algn="l" defTabSz="844550">
            <a:lnSpc>
              <a:spcPct val="90000"/>
            </a:lnSpc>
            <a:spcBef>
              <a:spcPct val="0"/>
            </a:spcBef>
            <a:spcAft>
              <a:spcPct val="15000"/>
            </a:spcAft>
            <a:buFont typeface="Arial" panose="020B0604020202020204" pitchFamily="34" charset="0"/>
            <a:buNone/>
          </a:pPr>
          <a:endParaRPr lang="ru-RU" sz="1900" i="1" kern="1200" dirty="0">
            <a:solidFill>
              <a:sysClr val="windowText" lastClr="000000">
                <a:hueOff val="0"/>
                <a:satOff val="0"/>
                <a:lumOff val="0"/>
                <a:alphaOff val="0"/>
              </a:sysClr>
            </a:solidFill>
            <a:latin typeface="Arial"/>
            <a:ea typeface="+mn-ea"/>
            <a:cs typeface="+mn-cs"/>
          </a:endParaRPr>
        </a:p>
        <a:p>
          <a:pPr marL="171450" lvl="1" indent="-171450" algn="l" defTabSz="844550">
            <a:lnSpc>
              <a:spcPct val="90000"/>
            </a:lnSpc>
            <a:spcBef>
              <a:spcPct val="0"/>
            </a:spcBef>
            <a:spcAft>
              <a:spcPct val="15000"/>
            </a:spcAft>
            <a:buFont typeface="Arial" panose="020B0604020202020204" pitchFamily="34" charset="0"/>
            <a:buNone/>
          </a:pPr>
          <a:endParaRPr lang="ru-RU" sz="1900" i="1" kern="1200" dirty="0">
            <a:solidFill>
              <a:sysClr val="windowText" lastClr="000000">
                <a:hueOff val="0"/>
                <a:satOff val="0"/>
                <a:lumOff val="0"/>
                <a:alphaOff val="0"/>
              </a:sysClr>
            </a:solidFill>
            <a:latin typeface="Arial"/>
            <a:ea typeface="+mn-ea"/>
            <a:cs typeface="+mn-cs"/>
          </a:endParaRPr>
        </a:p>
        <a:p>
          <a:pPr marL="171450" lvl="1" indent="-171450" algn="l" defTabSz="844550">
            <a:lnSpc>
              <a:spcPct val="90000"/>
            </a:lnSpc>
            <a:spcBef>
              <a:spcPct val="0"/>
            </a:spcBef>
            <a:spcAft>
              <a:spcPct val="15000"/>
            </a:spcAft>
            <a:buFont typeface="Arial" panose="020B0604020202020204" pitchFamily="34" charset="0"/>
            <a:buNone/>
          </a:pPr>
          <a:endParaRPr lang="ru-RU" sz="1900" i="1" kern="1200" dirty="0">
            <a:solidFill>
              <a:sysClr val="windowText" lastClr="000000">
                <a:hueOff val="0"/>
                <a:satOff val="0"/>
                <a:lumOff val="0"/>
                <a:alphaOff val="0"/>
              </a:sysClr>
            </a:solidFill>
            <a:latin typeface="Arial"/>
            <a:ea typeface="+mn-ea"/>
            <a:cs typeface="+mn-cs"/>
          </a:endParaRPr>
        </a:p>
        <a:p>
          <a:pPr marL="171450" lvl="1" indent="-171450" algn="l" defTabSz="844550">
            <a:lnSpc>
              <a:spcPct val="90000"/>
            </a:lnSpc>
            <a:spcBef>
              <a:spcPct val="0"/>
            </a:spcBef>
            <a:spcAft>
              <a:spcPct val="15000"/>
            </a:spcAft>
            <a:buFont typeface="Arial" panose="020B0604020202020204" pitchFamily="34" charset="0"/>
            <a:buNone/>
          </a:pPr>
          <a:endParaRPr lang="ru-RU" sz="1900" i="1" kern="1200" dirty="0">
            <a:solidFill>
              <a:sysClr val="windowText" lastClr="000000">
                <a:hueOff val="0"/>
                <a:satOff val="0"/>
                <a:lumOff val="0"/>
                <a:alphaOff val="0"/>
              </a:sysClr>
            </a:solidFill>
            <a:latin typeface="Arial"/>
            <a:ea typeface="+mn-ea"/>
            <a:cs typeface="+mn-cs"/>
          </a:endParaRPr>
        </a:p>
        <a:p>
          <a:pPr marL="171450" lvl="1" indent="-171450" algn="l" defTabSz="844550">
            <a:lnSpc>
              <a:spcPct val="90000"/>
            </a:lnSpc>
            <a:spcBef>
              <a:spcPct val="0"/>
            </a:spcBef>
            <a:spcAft>
              <a:spcPct val="15000"/>
            </a:spcAft>
            <a:buFont typeface="Arial" panose="020B0604020202020204" pitchFamily="34" charset="0"/>
            <a:buNone/>
          </a:pPr>
          <a:endParaRPr lang="ru-RU" sz="1900" i="1" kern="1200" dirty="0">
            <a:solidFill>
              <a:sysClr val="windowText" lastClr="000000">
                <a:hueOff val="0"/>
                <a:satOff val="0"/>
                <a:lumOff val="0"/>
                <a:alphaOff val="0"/>
              </a:sysClr>
            </a:solidFill>
            <a:latin typeface="Arial"/>
            <a:ea typeface="+mn-ea"/>
            <a:cs typeface="+mn-cs"/>
          </a:endParaRPr>
        </a:p>
        <a:p>
          <a:pPr marL="171450" lvl="1" indent="-171450" algn="l" defTabSz="844550">
            <a:lnSpc>
              <a:spcPct val="90000"/>
            </a:lnSpc>
            <a:spcBef>
              <a:spcPct val="0"/>
            </a:spcBef>
            <a:spcAft>
              <a:spcPct val="15000"/>
            </a:spcAft>
            <a:buFont typeface="Arial" panose="020B0604020202020204" pitchFamily="34" charset="0"/>
            <a:buNone/>
          </a:pPr>
          <a:endParaRPr lang="ru-RU" sz="1900" i="1" kern="1200" dirty="0">
            <a:solidFill>
              <a:sysClr val="windowText" lastClr="000000">
                <a:hueOff val="0"/>
                <a:satOff val="0"/>
                <a:lumOff val="0"/>
                <a:alphaOff val="0"/>
              </a:sysClr>
            </a:solidFill>
            <a:latin typeface="Arial"/>
            <a:ea typeface="+mn-ea"/>
            <a:cs typeface="+mn-cs"/>
          </a:endParaRPr>
        </a:p>
        <a:p>
          <a:pPr marL="171450" lvl="1" indent="-171450" algn="l" defTabSz="844550">
            <a:lnSpc>
              <a:spcPct val="90000"/>
            </a:lnSpc>
            <a:spcBef>
              <a:spcPct val="0"/>
            </a:spcBef>
            <a:spcAft>
              <a:spcPct val="15000"/>
            </a:spcAft>
            <a:buFont typeface="Arial" panose="020B0604020202020204" pitchFamily="34" charset="0"/>
            <a:buNone/>
          </a:pPr>
          <a:r>
            <a:rPr lang="ru-RU" sz="1900" i="1" kern="1200" dirty="0">
              <a:solidFill>
                <a:sysClr val="windowText" lastClr="000000">
                  <a:hueOff val="0"/>
                  <a:satOff val="0"/>
                  <a:lumOff val="0"/>
                  <a:alphaOff val="0"/>
                </a:sysClr>
              </a:solidFill>
              <a:latin typeface="Arial"/>
              <a:ea typeface="+mn-ea"/>
              <a:cs typeface="+mn-cs"/>
            </a:rPr>
            <a:t>Тренинг длится </a:t>
          </a:r>
          <a:r>
            <a:rPr lang="ru-RU" sz="1900" b="1" i="1" kern="1200" dirty="0">
              <a:solidFill>
                <a:sysClr val="windowText" lastClr="000000">
                  <a:hueOff val="0"/>
                  <a:satOff val="0"/>
                  <a:lumOff val="0"/>
                  <a:alphaOff val="0"/>
                </a:sysClr>
              </a:solidFill>
              <a:latin typeface="Arial"/>
              <a:ea typeface="+mn-ea"/>
              <a:cs typeface="+mn-cs"/>
            </a:rPr>
            <a:t>5 часов</a:t>
          </a:r>
          <a:r>
            <a:rPr lang="ru-RU" sz="1900" i="1" kern="1200" dirty="0">
              <a:solidFill>
                <a:sysClr val="windowText" lastClr="000000">
                  <a:hueOff val="0"/>
                  <a:satOff val="0"/>
                  <a:lumOff val="0"/>
                  <a:alphaOff val="0"/>
                </a:sysClr>
              </a:solidFill>
              <a:latin typeface="Arial"/>
              <a:ea typeface="+mn-ea"/>
              <a:cs typeface="+mn-cs"/>
            </a:rPr>
            <a:t>.</a:t>
          </a:r>
        </a:p>
      </dsp:txBody>
      <dsp:txXfrm>
        <a:off x="11224709" y="1362224"/>
        <a:ext cx="3539792" cy="7010231"/>
      </dsp:txXfrm>
    </dsp:sp>
    <dsp:sp modelId="{2633CE1B-9FB4-4630-9410-9BB87146DA84}">
      <dsp:nvSpPr>
        <dsp:cNvPr id="0" name=""/>
        <dsp:cNvSpPr/>
      </dsp:nvSpPr>
      <dsp:spPr>
        <a:xfrm>
          <a:off x="10514058" y="424166"/>
          <a:ext cx="1421300" cy="1421300"/>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57150" cap="flat" cmpd="sng" algn="ctr">
          <a:solidFill>
            <a:srgbClr val="9BBB59"/>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39055-69B3-4846-981C-C1D30EE32EAD}">
      <dsp:nvSpPr>
        <dsp:cNvPr id="0" name=""/>
        <dsp:cNvSpPr/>
      </dsp:nvSpPr>
      <dsp:spPr>
        <a:xfrm>
          <a:off x="-246063" y="700772"/>
          <a:ext cx="3708641" cy="606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20900" bIns="0" numCol="1" spcCol="1270" anchor="t" anchorCtr="0">
          <a:noAutofit/>
        </a:bodyPr>
        <a:lstStyle/>
        <a:p>
          <a:pPr marL="0" lvl="0" indent="0" algn="r" defTabSz="1778000">
            <a:lnSpc>
              <a:spcPct val="90000"/>
            </a:lnSpc>
            <a:spcBef>
              <a:spcPct val="0"/>
            </a:spcBef>
            <a:spcAft>
              <a:spcPct val="35000"/>
            </a:spcAft>
            <a:buNone/>
          </a:pPr>
          <a:r>
            <a:rPr lang="en-US" sz="4000" b="1" kern="1200" dirty="0"/>
            <a:t>E-club</a:t>
          </a:r>
          <a:r>
            <a:rPr lang="ru-RU" sz="4000" b="1" kern="1200" dirty="0"/>
            <a:t>    </a:t>
          </a:r>
        </a:p>
        <a:p>
          <a:pPr marL="0" lvl="0" indent="0" algn="r" defTabSz="1778000">
            <a:lnSpc>
              <a:spcPct val="90000"/>
            </a:lnSpc>
            <a:spcBef>
              <a:spcPct val="0"/>
            </a:spcBef>
            <a:spcAft>
              <a:spcPct val="35000"/>
            </a:spcAft>
            <a:buNone/>
          </a:pPr>
          <a:endParaRPr lang="ru-RU" sz="4000" b="1" kern="1200" dirty="0"/>
        </a:p>
        <a:p>
          <a:pPr marL="0" lvl="0" indent="0" algn="r" defTabSz="1778000">
            <a:lnSpc>
              <a:spcPct val="90000"/>
            </a:lnSpc>
            <a:spcBef>
              <a:spcPct val="0"/>
            </a:spcBef>
            <a:spcAft>
              <a:spcPct val="35000"/>
            </a:spcAft>
            <a:buNone/>
          </a:pPr>
          <a:endParaRPr lang="ru-RU" sz="4000" b="1" kern="1200" dirty="0"/>
        </a:p>
        <a:p>
          <a:pPr marL="0" lvl="0" indent="0" algn="r" defTabSz="1778000">
            <a:lnSpc>
              <a:spcPct val="90000"/>
            </a:lnSpc>
            <a:spcBef>
              <a:spcPct val="0"/>
            </a:spcBef>
            <a:spcAft>
              <a:spcPct val="35000"/>
            </a:spcAft>
            <a:buNone/>
          </a:pPr>
          <a:endParaRPr lang="ru-RU" sz="4000" b="1" kern="1200" dirty="0"/>
        </a:p>
      </dsp:txBody>
      <dsp:txXfrm>
        <a:off x="-246063" y="700772"/>
        <a:ext cx="3708641" cy="606955"/>
      </dsp:txXfrm>
    </dsp:sp>
    <dsp:sp modelId="{F43DC83F-A311-4D22-A319-FF83767739FF}">
      <dsp:nvSpPr>
        <dsp:cNvPr id="0" name=""/>
        <dsp:cNvSpPr/>
      </dsp:nvSpPr>
      <dsp:spPr>
        <a:xfrm>
          <a:off x="465779" y="1498075"/>
          <a:ext cx="3111784" cy="7229179"/>
        </a:xfrm>
        <a:prstGeom prst="rect">
          <a:avLst/>
        </a:prstGeom>
        <a:solidFill>
          <a:schemeClr val="lt1">
            <a:hueOff val="0"/>
            <a:satOff val="0"/>
            <a:lumOff val="0"/>
            <a:alphaOff val="0"/>
          </a:schemeClr>
        </a:solidFill>
        <a:ln w="38100" cap="flat" cmpd="sng" algn="ctr">
          <a:solidFill>
            <a:schemeClr val="accent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420900" rIns="220472" bIns="220472" numCol="1" spcCol="1270" anchor="t" anchorCtr="0">
          <a:noAutofit/>
        </a:bodyPr>
        <a:lstStyle/>
        <a:p>
          <a:pPr marL="228600" lvl="1" indent="-228600" algn="l" defTabSz="1066800">
            <a:lnSpc>
              <a:spcPct val="90000"/>
            </a:lnSpc>
            <a:spcBef>
              <a:spcPct val="0"/>
            </a:spcBef>
            <a:spcAft>
              <a:spcPct val="15000"/>
            </a:spcAft>
            <a:buChar char="•"/>
          </a:pPr>
          <a:r>
            <a:rPr lang="ru-RU" sz="2400" kern="1200" dirty="0"/>
            <a:t>дискуссии, беседы и дебаты на английском языке</a:t>
          </a:r>
        </a:p>
        <a:p>
          <a:pPr marL="228600" lvl="1" indent="-228600" algn="l" defTabSz="1066800">
            <a:lnSpc>
              <a:spcPct val="90000"/>
            </a:lnSpc>
            <a:spcBef>
              <a:spcPct val="0"/>
            </a:spcBef>
            <a:spcAft>
              <a:spcPct val="15000"/>
            </a:spcAft>
            <a:buChar char="•"/>
          </a:pPr>
          <a:r>
            <a:rPr lang="ru-RU" sz="2400" kern="1200" dirty="0"/>
            <a:t>направлены на </a:t>
          </a:r>
          <a:r>
            <a:rPr lang="en-US" sz="2400" kern="1200" dirty="0"/>
            <a:t>speaking </a:t>
          </a:r>
          <a:r>
            <a:rPr lang="ru-RU" sz="2400" kern="1200" dirty="0"/>
            <a:t>практику в неформальной атмосфере.</a:t>
          </a:r>
        </a:p>
        <a:p>
          <a:pPr marL="228600" lvl="1" indent="-228600" algn="l" defTabSz="1066800">
            <a:lnSpc>
              <a:spcPct val="90000"/>
            </a:lnSpc>
            <a:spcBef>
              <a:spcPct val="0"/>
            </a:spcBef>
            <a:spcAft>
              <a:spcPct val="15000"/>
            </a:spcAft>
            <a:buChar char="•"/>
          </a:pPr>
          <a:r>
            <a:rPr lang="ru-RU" sz="2400" kern="1200" dirty="0"/>
            <a:t> преодоление языкового барьера</a:t>
          </a:r>
        </a:p>
        <a:p>
          <a:pPr marL="228600" lvl="1" indent="-228600" algn="l" defTabSz="1066800">
            <a:lnSpc>
              <a:spcPct val="90000"/>
            </a:lnSpc>
            <a:spcBef>
              <a:spcPct val="0"/>
            </a:spcBef>
            <a:spcAft>
              <a:spcPct val="15000"/>
            </a:spcAft>
            <a:buChar char="•"/>
          </a:pPr>
          <a:r>
            <a:rPr lang="ru-RU" sz="2400" kern="1200" dirty="0"/>
            <a:t> отработка пассивной и активной лексики</a:t>
          </a:r>
        </a:p>
        <a:p>
          <a:pPr marL="228600" lvl="1" indent="-228600" algn="l" defTabSz="1066800">
            <a:lnSpc>
              <a:spcPct val="90000"/>
            </a:lnSpc>
            <a:spcBef>
              <a:spcPct val="0"/>
            </a:spcBef>
            <a:spcAft>
              <a:spcPct val="15000"/>
            </a:spcAft>
            <a:buChar char="•"/>
          </a:pPr>
          <a:r>
            <a:rPr lang="ru-RU" sz="2400" kern="1200" dirty="0"/>
            <a:t> проводятся в нерабочее время.</a:t>
          </a:r>
        </a:p>
      </dsp:txBody>
      <dsp:txXfrm>
        <a:off x="465779" y="1498075"/>
        <a:ext cx="3111784" cy="7229179"/>
      </dsp:txXfrm>
    </dsp:sp>
    <dsp:sp modelId="{F59E7F1B-DE98-43D3-8282-D69886F44ED6}">
      <dsp:nvSpPr>
        <dsp:cNvPr id="0" name=""/>
        <dsp:cNvSpPr/>
      </dsp:nvSpPr>
      <dsp:spPr>
        <a:xfrm>
          <a:off x="478650" y="302845"/>
          <a:ext cx="954482" cy="954482"/>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57150" cap="flat" cmpd="sng" algn="ctr">
          <a:solidFill>
            <a:schemeClr val="accent3"/>
          </a:solidFill>
          <a:prstDash val="solid"/>
        </a:ln>
        <a:effectLst/>
      </dsp:spPr>
      <dsp:style>
        <a:lnRef idx="2">
          <a:scrgbClr r="0" g="0" b="0"/>
        </a:lnRef>
        <a:fillRef idx="1">
          <a:scrgbClr r="0" g="0" b="0"/>
        </a:fillRef>
        <a:effectRef idx="0">
          <a:scrgbClr r="0" g="0" b="0"/>
        </a:effectRef>
        <a:fontRef idx="minor"/>
      </dsp:style>
    </dsp:sp>
    <dsp:sp modelId="{AC36A40C-6427-4B12-B224-F4FDC55D1FB3}">
      <dsp:nvSpPr>
        <dsp:cNvPr id="0" name=""/>
        <dsp:cNvSpPr/>
      </dsp:nvSpPr>
      <dsp:spPr>
        <a:xfrm>
          <a:off x="4557956" y="751773"/>
          <a:ext cx="2995482" cy="3417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20900" bIns="0" numCol="1" spcCol="1270" anchor="t" anchorCtr="0">
          <a:noAutofit/>
        </a:bodyPr>
        <a:lstStyle/>
        <a:p>
          <a:pPr marL="0" lvl="0" indent="0" algn="r" defTabSz="1600200">
            <a:lnSpc>
              <a:spcPct val="90000"/>
            </a:lnSpc>
            <a:spcBef>
              <a:spcPct val="0"/>
            </a:spcBef>
            <a:spcAft>
              <a:spcPct val="35000"/>
            </a:spcAft>
            <a:buNone/>
          </a:pPr>
          <a:r>
            <a:rPr lang="en-US" sz="3600" b="1" kern="1200" dirty="0"/>
            <a:t>E-game</a:t>
          </a:r>
          <a:endParaRPr lang="ru-RU" sz="3600" b="1" kern="1200" dirty="0"/>
        </a:p>
      </dsp:txBody>
      <dsp:txXfrm>
        <a:off x="4557956" y="751773"/>
        <a:ext cx="2995482" cy="341719"/>
      </dsp:txXfrm>
    </dsp:sp>
    <dsp:sp modelId="{8358530C-2DCA-4215-A5D7-2984EFFF8848}">
      <dsp:nvSpPr>
        <dsp:cNvPr id="0" name=""/>
        <dsp:cNvSpPr/>
      </dsp:nvSpPr>
      <dsp:spPr>
        <a:xfrm>
          <a:off x="4358267" y="1498075"/>
          <a:ext cx="3111024" cy="7229179"/>
        </a:xfrm>
        <a:prstGeom prst="rect">
          <a:avLst/>
        </a:prstGeom>
        <a:solidFill>
          <a:schemeClr val="lt1">
            <a:hueOff val="0"/>
            <a:satOff val="0"/>
            <a:lumOff val="0"/>
            <a:alphaOff val="0"/>
          </a:schemeClr>
        </a:solidFill>
        <a:ln w="38100" cap="flat" cmpd="sng" algn="ctr">
          <a:solidFill>
            <a:schemeClr val="accent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420900" rIns="213360" bIns="213360" numCol="1" spcCol="1270" anchor="t" anchorCtr="0">
          <a:noAutofit/>
        </a:bodyPr>
        <a:lstStyle/>
        <a:p>
          <a:pPr marL="228600" lvl="1" indent="-228600" algn="l" defTabSz="1022350">
            <a:lnSpc>
              <a:spcPct val="90000"/>
            </a:lnSpc>
            <a:spcBef>
              <a:spcPct val="0"/>
            </a:spcBef>
            <a:spcAft>
              <a:spcPct val="15000"/>
            </a:spcAft>
            <a:buChar char="•"/>
          </a:pPr>
          <a:r>
            <a:rPr lang="ru-RU" sz="2300" kern="1200" dirty="0"/>
            <a:t>Игры (в т.ч и настольные) на английском языке</a:t>
          </a:r>
        </a:p>
        <a:p>
          <a:pPr marL="228600" lvl="1" indent="-228600" algn="l" defTabSz="1022350">
            <a:lnSpc>
              <a:spcPct val="90000"/>
            </a:lnSpc>
            <a:spcBef>
              <a:spcPct val="0"/>
            </a:spcBef>
            <a:spcAft>
              <a:spcPct val="15000"/>
            </a:spcAft>
            <a:buChar char="•"/>
          </a:pPr>
          <a:r>
            <a:rPr lang="ru-RU" sz="2300" kern="1200" dirty="0"/>
            <a:t>направлены на отработку грамматических тем</a:t>
          </a:r>
        </a:p>
        <a:p>
          <a:pPr marL="228600" lvl="1" indent="-228600" algn="l" defTabSz="1022350">
            <a:lnSpc>
              <a:spcPct val="90000"/>
            </a:lnSpc>
            <a:spcBef>
              <a:spcPct val="0"/>
            </a:spcBef>
            <a:spcAft>
              <a:spcPct val="15000"/>
            </a:spcAft>
            <a:buChar char="•"/>
          </a:pPr>
          <a:r>
            <a:rPr lang="ru-RU" sz="2300" kern="1200" dirty="0"/>
            <a:t>закрепление лексики</a:t>
          </a:r>
        </a:p>
        <a:p>
          <a:pPr marL="228600" lvl="1" indent="-228600" algn="l" defTabSz="1022350">
            <a:lnSpc>
              <a:spcPct val="90000"/>
            </a:lnSpc>
            <a:spcBef>
              <a:spcPct val="0"/>
            </a:spcBef>
            <a:spcAft>
              <a:spcPct val="15000"/>
            </a:spcAft>
            <a:buChar char="•"/>
          </a:pPr>
          <a:r>
            <a:rPr lang="ru-RU" sz="2300" kern="1200" dirty="0"/>
            <a:t>преодоление языкового барьера</a:t>
          </a:r>
        </a:p>
        <a:p>
          <a:pPr marL="228600" lvl="1" indent="-228600" algn="l" defTabSz="1022350">
            <a:lnSpc>
              <a:spcPct val="90000"/>
            </a:lnSpc>
            <a:spcBef>
              <a:spcPct val="0"/>
            </a:spcBef>
            <a:spcAft>
              <a:spcPct val="15000"/>
            </a:spcAft>
            <a:buChar char="•"/>
          </a:pPr>
          <a:r>
            <a:rPr lang="ru-RU" sz="2300" kern="1200" dirty="0"/>
            <a:t>проводятся в нерабочее время.</a:t>
          </a:r>
        </a:p>
      </dsp:txBody>
      <dsp:txXfrm>
        <a:off x="4358267" y="1498075"/>
        <a:ext cx="3111024" cy="7229179"/>
      </dsp:txXfrm>
    </dsp:sp>
    <dsp:sp modelId="{66D40B22-3E46-46DB-BA44-B31657185F04}">
      <dsp:nvSpPr>
        <dsp:cNvPr id="0" name=""/>
        <dsp:cNvSpPr/>
      </dsp:nvSpPr>
      <dsp:spPr>
        <a:xfrm>
          <a:off x="4358273" y="316360"/>
          <a:ext cx="954482" cy="954482"/>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57150" cap="flat" cmpd="sng" algn="ctr">
          <a:solidFill>
            <a:schemeClr val="accent3"/>
          </a:solidFill>
          <a:prstDash val="solid"/>
        </a:ln>
        <a:effectLst/>
      </dsp:spPr>
      <dsp:style>
        <a:lnRef idx="2">
          <a:scrgbClr r="0" g="0" b="0"/>
        </a:lnRef>
        <a:fillRef idx="1">
          <a:scrgbClr r="0" g="0" b="0"/>
        </a:fillRef>
        <a:effectRef idx="0">
          <a:scrgbClr r="0" g="0" b="0"/>
        </a:effectRef>
        <a:fontRef idx="minor"/>
      </dsp:style>
    </dsp:sp>
    <dsp:sp modelId="{1E980786-8453-4DA7-86D1-ECE460F0908E}">
      <dsp:nvSpPr>
        <dsp:cNvPr id="0" name=""/>
        <dsp:cNvSpPr/>
      </dsp:nvSpPr>
      <dsp:spPr>
        <a:xfrm>
          <a:off x="4495799" y="765990"/>
          <a:ext cx="7229179" cy="4772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20900" bIns="0" numCol="1" spcCol="1270" anchor="t" anchorCtr="0">
          <a:noAutofit/>
        </a:bodyPr>
        <a:lstStyle/>
        <a:p>
          <a:pPr marL="0" lvl="0" indent="0" algn="r" defTabSz="1778000">
            <a:lnSpc>
              <a:spcPct val="90000"/>
            </a:lnSpc>
            <a:spcBef>
              <a:spcPct val="0"/>
            </a:spcBef>
            <a:spcAft>
              <a:spcPct val="35000"/>
            </a:spcAft>
            <a:buNone/>
          </a:pPr>
          <a:r>
            <a:rPr lang="en-US" sz="4000" b="1" kern="1200" dirty="0"/>
            <a:t>E-cinema</a:t>
          </a:r>
          <a:endParaRPr lang="ru-RU" sz="4000" b="1" kern="1200" dirty="0"/>
        </a:p>
      </dsp:txBody>
      <dsp:txXfrm>
        <a:off x="4495799" y="765990"/>
        <a:ext cx="7229179" cy="477241"/>
      </dsp:txXfrm>
    </dsp:sp>
    <dsp:sp modelId="{0D8FB8D5-0DED-4D9D-960B-827C2D4F47C4}">
      <dsp:nvSpPr>
        <dsp:cNvPr id="0" name=""/>
        <dsp:cNvSpPr/>
      </dsp:nvSpPr>
      <dsp:spPr>
        <a:xfrm>
          <a:off x="8237906" y="1498075"/>
          <a:ext cx="3211982" cy="7229179"/>
        </a:xfrm>
        <a:prstGeom prst="rect">
          <a:avLst/>
        </a:prstGeom>
        <a:solidFill>
          <a:schemeClr val="lt1">
            <a:hueOff val="0"/>
            <a:satOff val="0"/>
            <a:lumOff val="0"/>
            <a:alphaOff val="0"/>
          </a:schemeClr>
        </a:solidFill>
        <a:ln w="38100" cap="flat" cmpd="sng" algn="ctr">
          <a:solidFill>
            <a:schemeClr val="accent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420900" rIns="213360" bIns="213360" numCol="1" spcCol="1270" anchor="t" anchorCtr="0">
          <a:noAutofit/>
        </a:bodyPr>
        <a:lstStyle/>
        <a:p>
          <a:pPr marL="228600" lvl="1" indent="-228600" algn="l" defTabSz="1022350">
            <a:lnSpc>
              <a:spcPct val="90000"/>
            </a:lnSpc>
            <a:spcBef>
              <a:spcPct val="0"/>
            </a:spcBef>
            <a:spcAft>
              <a:spcPct val="15000"/>
            </a:spcAft>
            <a:buFont typeface="Arial" panose="020B0604020202020204" pitchFamily="34" charset="0"/>
            <a:buChar char="•"/>
          </a:pPr>
          <a:r>
            <a:rPr lang="ru-RU" sz="2300" kern="1200" dirty="0"/>
            <a:t>просмотры фильмов на английском языке</a:t>
          </a:r>
        </a:p>
        <a:p>
          <a:pPr marL="228600" lvl="1" indent="-228600" algn="l" defTabSz="1022350">
            <a:lnSpc>
              <a:spcPct val="90000"/>
            </a:lnSpc>
            <a:spcBef>
              <a:spcPct val="0"/>
            </a:spcBef>
            <a:spcAft>
              <a:spcPct val="15000"/>
            </a:spcAft>
            <a:buFont typeface="Arial" panose="020B0604020202020204" pitchFamily="34" charset="0"/>
            <a:buChar char="•"/>
          </a:pPr>
          <a:r>
            <a:rPr lang="ru-RU" sz="2300" kern="1200" dirty="0"/>
            <a:t> проведение викторин</a:t>
          </a:r>
        </a:p>
        <a:p>
          <a:pPr marL="228600" lvl="1" indent="-228600" algn="l" defTabSz="1022350">
            <a:lnSpc>
              <a:spcPct val="90000"/>
            </a:lnSpc>
            <a:spcBef>
              <a:spcPct val="0"/>
            </a:spcBef>
            <a:spcAft>
              <a:spcPct val="15000"/>
            </a:spcAft>
            <a:buFont typeface="Arial" panose="020B0604020202020204" pitchFamily="34" charset="0"/>
            <a:buChar char="•"/>
          </a:pPr>
          <a:r>
            <a:rPr lang="ru-RU" sz="2300" kern="1200" dirty="0"/>
            <a:t>Обсуждение фильмов</a:t>
          </a:r>
        </a:p>
        <a:p>
          <a:pPr marL="228600" lvl="1" indent="-228600" algn="l" defTabSz="1022350">
            <a:lnSpc>
              <a:spcPct val="90000"/>
            </a:lnSpc>
            <a:spcBef>
              <a:spcPct val="0"/>
            </a:spcBef>
            <a:spcAft>
              <a:spcPct val="15000"/>
            </a:spcAft>
            <a:buFont typeface="Arial" panose="020B0604020202020204" pitchFamily="34" charset="0"/>
            <a:buChar char="•"/>
          </a:pPr>
          <a:r>
            <a:rPr lang="ru-RU" sz="2300" kern="1200" dirty="0"/>
            <a:t>проводятся в нерабочее время.</a:t>
          </a:r>
        </a:p>
      </dsp:txBody>
      <dsp:txXfrm>
        <a:off x="8237906" y="1498075"/>
        <a:ext cx="3211982" cy="7229179"/>
      </dsp:txXfrm>
    </dsp:sp>
    <dsp:sp modelId="{D20B3437-253F-4324-97D0-CFC87358AFC5}">
      <dsp:nvSpPr>
        <dsp:cNvPr id="0" name=""/>
        <dsp:cNvSpPr/>
      </dsp:nvSpPr>
      <dsp:spPr>
        <a:xfrm>
          <a:off x="8237898" y="302845"/>
          <a:ext cx="954482" cy="954482"/>
        </a:xfrm>
        <a:prstGeom prst="rect">
          <a:avLst/>
        </a:prstGeom>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57150" cap="flat" cmpd="sng" algn="ctr">
          <a:solidFill>
            <a:schemeClr val="accent3"/>
          </a:solidFill>
          <a:prstDash val="solid"/>
        </a:ln>
        <a:effectLst/>
      </dsp:spPr>
      <dsp:style>
        <a:lnRef idx="2">
          <a:scrgbClr r="0" g="0" b="0"/>
        </a:lnRef>
        <a:fillRef idx="1">
          <a:scrgbClr r="0" g="0" b="0"/>
        </a:fillRef>
        <a:effectRef idx="0">
          <a:scrgbClr r="0" g="0" b="0"/>
        </a:effectRef>
        <a:fontRef idx="minor"/>
      </dsp:style>
    </dsp:sp>
    <dsp:sp modelId="{2B200424-8320-4AC0-AD7D-43B666F02258}">
      <dsp:nvSpPr>
        <dsp:cNvPr id="0" name=""/>
        <dsp:cNvSpPr/>
      </dsp:nvSpPr>
      <dsp:spPr>
        <a:xfrm>
          <a:off x="8597614" y="765990"/>
          <a:ext cx="7229179" cy="4772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20900" bIns="0" numCol="1" spcCol="1270" anchor="t" anchorCtr="0">
          <a:noAutofit/>
        </a:bodyPr>
        <a:lstStyle/>
        <a:p>
          <a:pPr marL="0" lvl="0" indent="0" algn="r" defTabSz="1778000">
            <a:lnSpc>
              <a:spcPct val="90000"/>
            </a:lnSpc>
            <a:spcBef>
              <a:spcPct val="0"/>
            </a:spcBef>
            <a:spcAft>
              <a:spcPct val="35000"/>
            </a:spcAft>
            <a:buNone/>
          </a:pPr>
          <a:r>
            <a:rPr lang="en-US" sz="4000" b="1" kern="1200" dirty="0"/>
            <a:t>E-marathon</a:t>
          </a:r>
          <a:endParaRPr lang="ru-RU" sz="4000" b="1" kern="1200" dirty="0"/>
        </a:p>
      </dsp:txBody>
      <dsp:txXfrm>
        <a:off x="8597614" y="765990"/>
        <a:ext cx="7229179" cy="477241"/>
      </dsp:txXfrm>
    </dsp:sp>
    <dsp:sp modelId="{980E1EBF-96DB-482C-8CAD-36D0336E7E51}">
      <dsp:nvSpPr>
        <dsp:cNvPr id="0" name=""/>
        <dsp:cNvSpPr/>
      </dsp:nvSpPr>
      <dsp:spPr>
        <a:xfrm>
          <a:off x="12182371" y="1498075"/>
          <a:ext cx="3153551" cy="7229179"/>
        </a:xfrm>
        <a:prstGeom prst="rect">
          <a:avLst/>
        </a:prstGeom>
        <a:solidFill>
          <a:schemeClr val="lt1">
            <a:hueOff val="0"/>
            <a:satOff val="0"/>
            <a:lumOff val="0"/>
            <a:alphaOff val="0"/>
          </a:schemeClr>
        </a:solidFill>
        <a:ln w="38100" cap="flat" cmpd="sng" algn="ctr">
          <a:solidFill>
            <a:schemeClr val="accent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420900" rIns="206248" bIns="206248" numCol="1" spcCol="1270" anchor="t" anchorCtr="0">
          <a:noAutofit/>
        </a:bodyPr>
        <a:lstStyle/>
        <a:p>
          <a:pPr marL="228600" lvl="1" indent="-228600" algn="l" defTabSz="1022350">
            <a:lnSpc>
              <a:spcPct val="90000"/>
            </a:lnSpc>
            <a:spcBef>
              <a:spcPct val="0"/>
            </a:spcBef>
            <a:spcAft>
              <a:spcPct val="15000"/>
            </a:spcAft>
            <a:buFont typeface="Symbol" panose="05050102010706020507" pitchFamily="18" charset="2"/>
            <a:buChar char=""/>
          </a:pPr>
          <a:r>
            <a:rPr lang="ru-RU" sz="2300" kern="1200" dirty="0"/>
            <a:t>краткосрочные марафоны по улучшению аспектов английского языка</a:t>
          </a:r>
        </a:p>
        <a:p>
          <a:pPr marL="228600" lvl="1" indent="-228600" algn="l" defTabSz="1022350">
            <a:lnSpc>
              <a:spcPct val="90000"/>
            </a:lnSpc>
            <a:spcBef>
              <a:spcPct val="0"/>
            </a:spcBef>
            <a:spcAft>
              <a:spcPct val="15000"/>
            </a:spcAft>
            <a:buFont typeface="Symbol" panose="05050102010706020507" pitchFamily="18" charset="2"/>
            <a:buChar char=""/>
          </a:pPr>
          <a:r>
            <a:rPr lang="ru-RU" sz="2300" kern="1200" dirty="0"/>
            <a:t>наполнены большим количеством нестандартных заданий</a:t>
          </a:r>
        </a:p>
        <a:p>
          <a:pPr marL="228600" lvl="1" indent="-228600" algn="l" defTabSz="1022350">
            <a:lnSpc>
              <a:spcPct val="90000"/>
            </a:lnSpc>
            <a:spcBef>
              <a:spcPct val="0"/>
            </a:spcBef>
            <a:spcAft>
              <a:spcPct val="15000"/>
            </a:spcAft>
            <a:buFont typeface="Symbol" panose="05050102010706020507" pitchFamily="18" charset="2"/>
            <a:buChar char=""/>
          </a:pPr>
          <a:r>
            <a:rPr lang="ru-RU" sz="2300" kern="1200" dirty="0"/>
            <a:t> повышают вовлеченность сотрудников</a:t>
          </a:r>
        </a:p>
        <a:p>
          <a:pPr marL="228600" lvl="1" indent="-228600" algn="l" defTabSz="1022350">
            <a:lnSpc>
              <a:spcPct val="90000"/>
            </a:lnSpc>
            <a:spcBef>
              <a:spcPct val="0"/>
            </a:spcBef>
            <a:spcAft>
              <a:spcPct val="15000"/>
            </a:spcAft>
            <a:buFont typeface="Symbol" panose="05050102010706020507" pitchFamily="18" charset="2"/>
            <a:buChar char=""/>
          </a:pPr>
          <a:r>
            <a:rPr lang="ru-RU" sz="2300" kern="1200" dirty="0"/>
            <a:t> помогают в отработке тех или иных навыков</a:t>
          </a:r>
        </a:p>
        <a:p>
          <a:pPr marL="228600" lvl="1" indent="-228600" algn="l" defTabSz="1022350">
            <a:lnSpc>
              <a:spcPct val="90000"/>
            </a:lnSpc>
            <a:spcBef>
              <a:spcPct val="0"/>
            </a:spcBef>
            <a:spcAft>
              <a:spcPct val="15000"/>
            </a:spcAft>
            <a:buFont typeface="Symbol" panose="05050102010706020507" pitchFamily="18" charset="2"/>
            <a:buChar char=""/>
          </a:pPr>
          <a:r>
            <a:rPr lang="ru-RU" sz="2300" kern="1200" dirty="0"/>
            <a:t> проводятся в рабочее и нерабочее время.</a:t>
          </a:r>
        </a:p>
      </dsp:txBody>
      <dsp:txXfrm>
        <a:off x="12182371" y="1498075"/>
        <a:ext cx="3153551" cy="7229179"/>
      </dsp:txXfrm>
    </dsp:sp>
    <dsp:sp modelId="{A142AEC2-B302-4297-9444-6A7803F6F127}">
      <dsp:nvSpPr>
        <dsp:cNvPr id="0" name=""/>
        <dsp:cNvSpPr/>
      </dsp:nvSpPr>
      <dsp:spPr>
        <a:xfrm>
          <a:off x="12182385" y="302845"/>
          <a:ext cx="954482" cy="95448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57150" cap="flat" cmpd="sng" algn="ctr">
          <a:solidFill>
            <a:schemeClr val="accent3"/>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11387138" y="0"/>
            <a:ext cx="8712200" cy="566738"/>
          </a:xfrm>
          <a:prstGeom prst="rect">
            <a:avLst/>
          </a:prstGeom>
        </p:spPr>
        <p:txBody>
          <a:bodyPr vert="horz" lIns="91440" tIns="45720" rIns="91440" bIns="45720" rtlCol="0"/>
          <a:lstStyle>
            <a:lvl1pPr algn="r">
              <a:defRPr sz="1200"/>
            </a:lvl1pPr>
          </a:lstStyle>
          <a:p>
            <a:fld id="{BC72F15D-EB24-C645-A736-B0D236F8AA15}" type="datetimeFigureOut">
              <a:t>10.09.2020</a:t>
            </a:fld>
            <a:endParaRPr lang="en-US"/>
          </a:p>
        </p:txBody>
      </p:sp>
      <p:sp>
        <p:nvSpPr>
          <p:cNvPr id="4" name="Footer Placeholder 3"/>
          <p:cNvSpPr>
            <a:spLocks noGrp="1"/>
          </p:cNvSpPr>
          <p:nvPr>
            <p:ph type="ftr" sz="quarter" idx="2"/>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11387138" y="10742613"/>
            <a:ext cx="8712200" cy="566737"/>
          </a:xfrm>
          <a:prstGeom prst="rect">
            <a:avLst/>
          </a:prstGeom>
        </p:spPr>
        <p:txBody>
          <a:bodyPr vert="horz" lIns="91440" tIns="45720" rIns="91440" bIns="45720" rtlCol="0" anchor="b"/>
          <a:lstStyle>
            <a:lvl1pPr algn="r">
              <a:defRPr sz="1200"/>
            </a:lvl1pPr>
          </a:lstStyle>
          <a:p>
            <a:fld id="{0D1DB470-4DF8-7A4D-B867-6704FC0E8662}" type="slidenum">
              <a:t>‹#›</a:t>
            </a:fld>
            <a:endParaRPr lang="en-US"/>
          </a:p>
        </p:txBody>
      </p:sp>
    </p:spTree>
    <p:extLst>
      <p:ext uri="{BB962C8B-B14F-4D97-AF65-F5344CB8AC3E}">
        <p14:creationId xmlns:p14="http://schemas.microsoft.com/office/powerpoint/2010/main" val="2139517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8712200" cy="56515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11387138" y="0"/>
            <a:ext cx="8712200" cy="565150"/>
          </a:xfrm>
          <a:prstGeom prst="rect">
            <a:avLst/>
          </a:prstGeom>
        </p:spPr>
        <p:txBody>
          <a:bodyPr vert="horz" lIns="91440" tIns="45720" rIns="91440" bIns="45720" rtlCol="0"/>
          <a:lstStyle>
            <a:lvl1pPr algn="r">
              <a:defRPr sz="1200"/>
            </a:lvl1pPr>
          </a:lstStyle>
          <a:p>
            <a:fld id="{2A3F1D55-F1B6-4714-AD0E-5767BF7C3897}" type="datetimeFigureOut">
              <a:rPr lang="ru-RU" smtClean="0"/>
              <a:t>10.09.2020</a:t>
            </a:fld>
            <a:endParaRPr lang="ru-RU"/>
          </a:p>
        </p:txBody>
      </p:sp>
      <p:sp>
        <p:nvSpPr>
          <p:cNvPr id="4" name="Образ слайда 3"/>
          <p:cNvSpPr>
            <a:spLocks noGrp="1" noRot="1" noChangeAspect="1"/>
          </p:cNvSpPr>
          <p:nvPr>
            <p:ph type="sldImg" idx="2"/>
          </p:nvPr>
        </p:nvSpPr>
        <p:spPr>
          <a:xfrm>
            <a:off x="6281738" y="847725"/>
            <a:ext cx="7540625" cy="42418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2009775" y="5372100"/>
            <a:ext cx="16084550" cy="5089525"/>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10742613"/>
            <a:ext cx="8712200" cy="56515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11387138" y="10742613"/>
            <a:ext cx="8712200" cy="565150"/>
          </a:xfrm>
          <a:prstGeom prst="rect">
            <a:avLst/>
          </a:prstGeom>
        </p:spPr>
        <p:txBody>
          <a:bodyPr vert="horz" lIns="91440" tIns="45720" rIns="91440" bIns="45720" rtlCol="0" anchor="b"/>
          <a:lstStyle>
            <a:lvl1pPr algn="r">
              <a:defRPr sz="1200"/>
            </a:lvl1pPr>
          </a:lstStyle>
          <a:p>
            <a:fld id="{61F8D764-218C-4E98-A6C8-E0419FCBAF01}" type="slidenum">
              <a:rPr lang="ru-RU" smtClean="0"/>
              <a:t>‹#›</a:t>
            </a:fld>
            <a:endParaRPr lang="ru-RU"/>
          </a:p>
        </p:txBody>
      </p:sp>
    </p:spTree>
    <p:extLst>
      <p:ext uri="{BB962C8B-B14F-4D97-AF65-F5344CB8AC3E}">
        <p14:creationId xmlns:p14="http://schemas.microsoft.com/office/powerpoint/2010/main" val="2875692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5"/>
          </p:nvPr>
        </p:nvSpPr>
        <p:spPr/>
        <p:txBody>
          <a:bodyPr/>
          <a:lstStyle/>
          <a:p>
            <a:fld id="{61F8D764-218C-4E98-A6C8-E0419FCBAF01}" type="slidenum">
              <a:rPr lang="ru-RU" smtClean="0"/>
              <a:t>6</a:t>
            </a:fld>
            <a:endParaRPr lang="ru-RU"/>
          </a:p>
        </p:txBody>
      </p:sp>
    </p:spTree>
    <p:extLst>
      <p:ext uri="{BB962C8B-B14F-4D97-AF65-F5344CB8AC3E}">
        <p14:creationId xmlns:p14="http://schemas.microsoft.com/office/powerpoint/2010/main" val="3564258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5"/>
          </p:nvPr>
        </p:nvSpPr>
        <p:spPr/>
        <p:txBody>
          <a:bodyPr/>
          <a:lstStyle/>
          <a:p>
            <a:fld id="{61F8D764-218C-4E98-A6C8-E0419FCBAF01}" type="slidenum">
              <a:rPr lang="ru-RU" smtClean="0"/>
              <a:t>7</a:t>
            </a:fld>
            <a:endParaRPr lang="ru-RU"/>
          </a:p>
        </p:txBody>
      </p:sp>
    </p:spTree>
    <p:extLst>
      <p:ext uri="{BB962C8B-B14F-4D97-AF65-F5344CB8AC3E}">
        <p14:creationId xmlns:p14="http://schemas.microsoft.com/office/powerpoint/2010/main" val="2784870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5"/>
          </p:nvPr>
        </p:nvSpPr>
        <p:spPr/>
        <p:txBody>
          <a:bodyPr/>
          <a:lstStyle/>
          <a:p>
            <a:fld id="{61F8D764-218C-4E98-A6C8-E0419FCBAF01}" type="slidenum">
              <a:rPr lang="ru-RU" smtClean="0"/>
              <a:t>9</a:t>
            </a:fld>
            <a:endParaRPr lang="ru-RU"/>
          </a:p>
        </p:txBody>
      </p:sp>
    </p:spTree>
    <p:extLst>
      <p:ext uri="{BB962C8B-B14F-4D97-AF65-F5344CB8AC3E}">
        <p14:creationId xmlns:p14="http://schemas.microsoft.com/office/powerpoint/2010/main" val="555256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5"/>
          </p:nvPr>
        </p:nvSpPr>
        <p:spPr/>
        <p:txBody>
          <a:bodyPr/>
          <a:lstStyle/>
          <a:p>
            <a:fld id="{61F8D764-218C-4E98-A6C8-E0419FCBAF01}" type="slidenum">
              <a:rPr lang="ru-RU" smtClean="0"/>
              <a:t>13</a:t>
            </a:fld>
            <a:endParaRPr lang="ru-RU"/>
          </a:p>
        </p:txBody>
      </p:sp>
    </p:spTree>
    <p:extLst>
      <p:ext uri="{BB962C8B-B14F-4D97-AF65-F5344CB8AC3E}">
        <p14:creationId xmlns:p14="http://schemas.microsoft.com/office/powerpoint/2010/main" val="8814164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1.jp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2.jp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5.jp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6.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8.jpe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9.jpe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0.jp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jp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jp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jp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3.jp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5.jp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jp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7.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8.jp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9.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0.jp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1.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2.jp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3.jp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4.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5.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6.jp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7.jp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8.jp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9.jp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0.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1.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2.jp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3.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4.jp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5.jp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6.jpe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7.jpe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8.jpe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1.jp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2.jpe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3.jp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4.jpe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5.jpe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6.jpe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7.jp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8.jp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9.jpe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0.jp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1.jp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2.jp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3.jp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4.jpe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5.jpe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6.jp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7.jp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8.jp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9.jpe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0.jp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Титульный слайд">
    <p:spTree>
      <p:nvGrpSpPr>
        <p:cNvPr id="1" name=""/>
        <p:cNvGrpSpPr/>
        <p:nvPr/>
      </p:nvGrpSpPr>
      <p:grpSpPr>
        <a:xfrm>
          <a:off x="0" y="0"/>
          <a:ext cx="0" cy="0"/>
          <a:chOff x="0" y="0"/>
          <a:chExt cx="0" cy="0"/>
        </a:xfrm>
      </p:grpSpPr>
      <p:pic>
        <p:nvPicPr>
          <p:cNvPr id="57" name="Рисунок 5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11" y="0"/>
            <a:ext cx="20105511" cy="11309350"/>
          </a:xfrm>
          <a:prstGeom prst="rect">
            <a:avLst/>
          </a:prstGeom>
        </p:spPr>
      </p:pic>
      <p:grpSp>
        <p:nvGrpSpPr>
          <p:cNvPr id="32" name="Группа 32"/>
          <p:cNvGrpSpPr/>
          <p:nvPr userDrawn="1"/>
        </p:nvGrpSpPr>
        <p:grpSpPr>
          <a:xfrm>
            <a:off x="0" y="0"/>
            <a:ext cx="11335275" cy="8551833"/>
            <a:chOff x="0" y="0"/>
            <a:chExt cx="11335275" cy="8551833"/>
          </a:xfrm>
        </p:grpSpPr>
        <p:sp>
          <p:nvSpPr>
            <p:cNvPr id="33" name="object 3"/>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34" name="object 4"/>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35" name="object 5"/>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36" name="object 6"/>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37" name="object 7"/>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38" name="object 8"/>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39" name="object 9"/>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40" name="object 10"/>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41" name="object 11"/>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42" name="object 12"/>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43" name="object 13"/>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44" name="object 14"/>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45" name="object 15"/>
            <p:cNvSpPr/>
            <p:nvPr/>
          </p:nvSpPr>
          <p:spPr>
            <a:xfrm>
              <a:off x="7076810" y="1708691"/>
              <a:ext cx="2842447" cy="1721015"/>
            </a:xfrm>
            <a:prstGeom prst="rect">
              <a:avLst/>
            </a:prstGeom>
            <a:blipFill>
              <a:blip r:embed="rId3" cstate="print"/>
              <a:stretch>
                <a:fillRect/>
              </a:stretch>
            </a:blipFill>
          </p:spPr>
          <p:txBody>
            <a:bodyPr wrap="square" lIns="0" tIns="0" rIns="0" bIns="0" rtlCol="0"/>
            <a:lstStyle/>
            <a:p>
              <a:endParaRPr dirty="0">
                <a:latin typeface="Roboto Condensed" pitchFamily="2" charset="0"/>
              </a:endParaRPr>
            </a:p>
          </p:txBody>
        </p:sp>
        <p:sp>
          <p:nvSpPr>
            <p:cNvPr id="46" name="object 16"/>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47" name="object 17"/>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48" name="object 18"/>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49" name="object 19"/>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50" name="object 20"/>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51" name="object 21"/>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52" name="object 22"/>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53" name="object 23"/>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54" name="object 24"/>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55" name="object 25"/>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56" name="object 26"/>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grpSp>
      <p:sp>
        <p:nvSpPr>
          <p:cNvPr id="30" name="Title 1"/>
          <p:cNvSpPr>
            <a:spLocks noGrp="1"/>
          </p:cNvSpPr>
          <p:nvPr>
            <p:ph type="title" hasCustomPrompt="1"/>
          </p:nvPr>
        </p:nvSpPr>
        <p:spPr>
          <a:xfrm>
            <a:off x="1670390" y="2073275"/>
            <a:ext cx="6821989" cy="1745687"/>
          </a:xfrm>
          <a:prstGeom prst="rect">
            <a:avLst/>
          </a:prstGeom>
        </p:spPr>
        <p:txBody>
          <a:bodyPr/>
          <a:lstStyle>
            <a:lvl1pPr marL="12700" algn="l" defTabSz="914400" rtl="0" eaLnBrk="1" latinLnBrk="0" hangingPunct="1">
              <a:spcBef>
                <a:spcPts val="55"/>
              </a:spcBef>
              <a:defRPr lang="en-US" sz="4900" b="0" i="0" kern="0" cap="all" spc="45" baseline="0">
                <a:solidFill>
                  <a:srgbClr val="FFFFFF"/>
                </a:solidFill>
                <a:latin typeface="Roboto Condensed" pitchFamily="2" charset="0"/>
                <a:ea typeface="Roboto Condensed" pitchFamily="2" charset="0"/>
                <a:cs typeface="Arial Narrow"/>
              </a:defRPr>
            </a:lvl1pPr>
          </a:lstStyle>
          <a:p>
            <a:r>
              <a:rPr lang="ru-RU" dirty="0"/>
              <a:t>Титульный </a:t>
            </a:r>
            <a:br>
              <a:rPr lang="ru-RU" dirty="0"/>
            </a:br>
            <a:r>
              <a:rPr lang="ru-RU" dirty="0"/>
              <a:t>слайд</a:t>
            </a:r>
            <a:endParaRPr lang="en-US" dirty="0"/>
          </a:p>
        </p:txBody>
      </p:sp>
      <p:sp>
        <p:nvSpPr>
          <p:cNvPr id="3" name="Текст 2"/>
          <p:cNvSpPr>
            <a:spLocks noGrp="1"/>
          </p:cNvSpPr>
          <p:nvPr>
            <p:ph type="body" sz="quarter" idx="10" hasCustomPrompt="1"/>
          </p:nvPr>
        </p:nvSpPr>
        <p:spPr>
          <a:xfrm>
            <a:off x="1670390" y="3978275"/>
            <a:ext cx="6821989" cy="711172"/>
          </a:xfrm>
          <a:prstGeom prst="rect">
            <a:avLst/>
          </a:prstGeom>
        </p:spPr>
        <p:txBody>
          <a:bodyPr anchor="ctr"/>
          <a:lstStyle>
            <a:lvl1pPr algn="l">
              <a:defRPr sz="3200">
                <a:solidFill>
                  <a:schemeClr val="bg1"/>
                </a:solidFill>
                <a:latin typeface="Roboto Condensed" pitchFamily="2" charset="0"/>
              </a:defRPr>
            </a:lvl1pPr>
          </a:lstStyle>
          <a:p>
            <a:pPr lvl="0"/>
            <a:r>
              <a:rPr lang="ru-RU" dirty="0"/>
              <a:t>Подзаголовок</a:t>
            </a:r>
          </a:p>
        </p:txBody>
      </p:sp>
      <p:sp>
        <p:nvSpPr>
          <p:cNvPr id="31" name="Text Placeholder 6">
            <a:extLst>
              <a:ext uri="{FF2B5EF4-FFF2-40B4-BE49-F238E27FC236}">
                <a16:creationId xmlns:a16="http://schemas.microsoft.com/office/drawing/2014/main" id="{AAC04E3C-D401-4EBD-A7B0-F2C6FE6D3528}"/>
              </a:ext>
            </a:extLst>
          </p:cNvPr>
          <p:cNvSpPr txBox="1">
            <a:spLocks/>
          </p:cNvSpPr>
          <p:nvPr userDrawn="1"/>
        </p:nvSpPr>
        <p:spPr>
          <a:xfrm>
            <a:off x="15843250" y="10622915"/>
            <a:ext cx="3657600" cy="441960"/>
          </a:xfrm>
          <a:prstGeom prst="rect">
            <a:avLst/>
          </a:prstGeom>
        </p:spPr>
        <p:txBody>
          <a:bodyPr anchor="ctr"/>
          <a:lstStyle>
            <a:lvl1pPr marL="0" algn="r">
              <a:defRPr sz="2000">
                <a:solidFill>
                  <a:schemeClr val="bg1">
                    <a:lumMod val="50000"/>
                  </a:schemeClr>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kern="0" dirty="0">
                <a:solidFill>
                  <a:schemeClr val="bg1">
                    <a:lumMod val="75000"/>
                  </a:schemeClr>
                </a:solidFill>
              </a:rPr>
              <a:t>⚠ Public</a:t>
            </a:r>
          </a:p>
        </p:txBody>
      </p:sp>
    </p:spTree>
    <p:extLst>
      <p:ext uri="{BB962C8B-B14F-4D97-AF65-F5344CB8AC3E}">
        <p14:creationId xmlns:p14="http://schemas.microsoft.com/office/powerpoint/2010/main" val="777177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Пустой слайд">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84250" y="654050"/>
            <a:ext cx="18135600" cy="962025"/>
          </a:xfrm>
          <a:prstGeom prst="rect">
            <a:avLst/>
          </a:prstGeom>
        </p:spPr>
        <p:txBody>
          <a:bodyPr/>
          <a:lstStyle>
            <a:lvl1pPr>
              <a:defRPr b="0">
                <a:latin typeface="+mj-lt"/>
                <a:ea typeface="Roboto Medium" panose="02000000000000000000" pitchFamily="2" charset="0"/>
              </a:defRPr>
            </a:lvl1pPr>
          </a:lstStyle>
          <a:p>
            <a:r>
              <a:rPr lang="ru-RU" dirty="0"/>
              <a:t>Заголовок слайда</a:t>
            </a:r>
            <a:endParaRPr lang="en-US" dirty="0"/>
          </a:p>
        </p:txBody>
      </p:sp>
      <p:sp>
        <p:nvSpPr>
          <p:cNvPr id="7" name="Text Placeholder 11"/>
          <p:cNvSpPr>
            <a:spLocks noGrp="1"/>
          </p:cNvSpPr>
          <p:nvPr>
            <p:ph type="body" sz="quarter" idx="13" hasCustomPrompt="1"/>
          </p:nvPr>
        </p:nvSpPr>
        <p:spPr>
          <a:xfrm>
            <a:off x="984251" y="3063876"/>
            <a:ext cx="18135600" cy="6858000"/>
          </a:xfrm>
          <a:prstGeom prst="rect">
            <a:avLst/>
          </a:prstGeom>
        </p:spPr>
        <p:txBody>
          <a:bodyPr>
            <a:normAutofit/>
          </a:bodyPr>
          <a:lstStyle>
            <a:lvl1pPr marL="0" marR="0" indent="0" algn="l" defTabSz="914400" eaLnBrk="1" fontAlgn="auto" latinLnBrk="0" hangingPunct="1">
              <a:lnSpc>
                <a:spcPct val="150000"/>
              </a:lnSpc>
              <a:spcBef>
                <a:spcPts val="0"/>
              </a:spcBef>
              <a:spcAft>
                <a:spcPts val="600"/>
              </a:spcAft>
              <a:buClrTx/>
              <a:buSzTx/>
              <a:buFontTx/>
              <a:buNone/>
              <a:tabLst/>
              <a:defRPr lang="ru-RU" sz="3200">
                <a:solidFill>
                  <a:schemeClr val="tx1"/>
                </a:solidFill>
                <a:latin typeface="+mn-lt"/>
                <a:cs typeface="Calibri"/>
              </a:defRPr>
            </a:lvl1pPr>
            <a:lvl2pPr marL="753923" indent="0" algn="l">
              <a:buNone/>
              <a:defRPr/>
            </a:lvl2pPr>
            <a:lvl3pPr marL="1507846" indent="0" algn="l">
              <a:buNone/>
              <a:defRPr/>
            </a:lvl3pPr>
            <a:lvl4pPr marL="2261768" indent="0" algn="l">
              <a:buNone/>
              <a:defRPr/>
            </a:lvl4pPr>
            <a:lvl5pPr marL="3015691" indent="0" algn="l">
              <a:buNone/>
              <a:defRPr/>
            </a:lvl5pPr>
          </a:lstStyle>
          <a:p>
            <a:pPr lvl="0"/>
            <a:r>
              <a:rPr lang="ru-RU" dirty="0"/>
              <a:t>Обычный текст</a:t>
            </a:r>
            <a:endParaRPr lang="en-US" dirty="0"/>
          </a:p>
        </p:txBody>
      </p:sp>
      <p:sp>
        <p:nvSpPr>
          <p:cNvPr id="4" name="Text Placeholder 3">
            <a:extLst>
              <a:ext uri="{FF2B5EF4-FFF2-40B4-BE49-F238E27FC236}">
                <a16:creationId xmlns:a16="http://schemas.microsoft.com/office/drawing/2014/main" id="{91CA71A7-EADF-4C0F-85FF-550E800E41B5}"/>
              </a:ext>
            </a:extLst>
          </p:cNvPr>
          <p:cNvSpPr>
            <a:spLocks noGrp="1"/>
          </p:cNvSpPr>
          <p:nvPr>
            <p:ph type="body" sz="quarter" idx="14" hasCustomPrompt="1"/>
          </p:nvPr>
        </p:nvSpPr>
        <p:spPr>
          <a:xfrm>
            <a:off x="984250" y="1649537"/>
            <a:ext cx="18135600" cy="962025"/>
          </a:xfrm>
          <a:prstGeom prst="rect">
            <a:avLst/>
          </a:prstGeom>
        </p:spPr>
        <p:txBody>
          <a:bodyPr anchor="ctr"/>
          <a:lstStyle>
            <a:lvl1pPr algn="l">
              <a:defRPr sz="4000">
                <a:solidFill>
                  <a:schemeClr val="tx1"/>
                </a:solidFill>
                <a:latin typeface="+mn-lt"/>
              </a:defRPr>
            </a:lvl1pPr>
          </a:lstStyle>
          <a:p>
            <a:pPr lvl="0"/>
            <a:r>
              <a:rPr lang="ru-RU" dirty="0"/>
              <a:t>Подзаголовок</a:t>
            </a:r>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60">
    <p:bg>
      <p:bgPr>
        <a:gradFill flip="none" rotWithShape="1">
          <a:gsLst>
            <a:gs pos="0">
              <a:srgbClr val="4998DD"/>
            </a:gs>
            <a:gs pos="47000">
              <a:srgbClr val="D5DCF4"/>
            </a:gs>
            <a:gs pos="64000">
              <a:srgbClr val="FEF3F3"/>
            </a:gs>
            <a:gs pos="76000">
              <a:srgbClr val="FFFBF3"/>
            </a:gs>
            <a:gs pos="89000">
              <a:srgbClr val="FFFBE8"/>
            </a:gs>
            <a:gs pos="100000">
              <a:srgbClr val="FEF5F6"/>
            </a:gs>
          </a:gsLst>
          <a:lin ang="5400000" scaled="1"/>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6C51F8-3E9C-483A-AB90-F7CB1EBE0B4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8291" r="13756" b="1324"/>
          <a:stretch/>
        </p:blipFill>
        <p:spPr>
          <a:xfrm>
            <a:off x="0" y="1"/>
            <a:ext cx="20104100" cy="11309350"/>
          </a:xfrm>
          <a:prstGeom prst="rect">
            <a:avLst/>
          </a:prstGeom>
        </p:spPr>
      </p:pic>
      <p:grpSp>
        <p:nvGrpSpPr>
          <p:cNvPr id="4" name="Группа 32">
            <a:extLst>
              <a:ext uri="{FF2B5EF4-FFF2-40B4-BE49-F238E27FC236}">
                <a16:creationId xmlns:a16="http://schemas.microsoft.com/office/drawing/2014/main" id="{19B34D61-CB19-4407-A73C-49A7DAA51B0A}"/>
              </a:ext>
            </a:extLst>
          </p:cNvPr>
          <p:cNvGrpSpPr/>
          <p:nvPr userDrawn="1"/>
        </p:nvGrpSpPr>
        <p:grpSpPr>
          <a:xfrm>
            <a:off x="0" y="0"/>
            <a:ext cx="11335275" cy="8551833"/>
            <a:chOff x="0" y="0"/>
            <a:chExt cx="11335275" cy="8551833"/>
          </a:xfrm>
        </p:grpSpPr>
        <p:sp>
          <p:nvSpPr>
            <p:cNvPr id="5" name="object 3">
              <a:extLst>
                <a:ext uri="{FF2B5EF4-FFF2-40B4-BE49-F238E27FC236}">
                  <a16:creationId xmlns:a16="http://schemas.microsoft.com/office/drawing/2014/main" id="{08BCDE85-0E02-4E63-A21A-F5259389B5FB}"/>
                </a:ext>
              </a:extLst>
            </p:cNvPr>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6" name="object 4">
              <a:extLst>
                <a:ext uri="{FF2B5EF4-FFF2-40B4-BE49-F238E27FC236}">
                  <a16:creationId xmlns:a16="http://schemas.microsoft.com/office/drawing/2014/main" id="{C1CA2301-1B4E-4687-A779-F54B164EC062}"/>
                </a:ext>
              </a:extLst>
            </p:cNvPr>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7" name="object 5">
              <a:extLst>
                <a:ext uri="{FF2B5EF4-FFF2-40B4-BE49-F238E27FC236}">
                  <a16:creationId xmlns:a16="http://schemas.microsoft.com/office/drawing/2014/main" id="{1EE1B513-0580-491F-ADC8-7EC50D669096}"/>
                </a:ext>
              </a:extLst>
            </p:cNvPr>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8" name="object 6">
              <a:extLst>
                <a:ext uri="{FF2B5EF4-FFF2-40B4-BE49-F238E27FC236}">
                  <a16:creationId xmlns:a16="http://schemas.microsoft.com/office/drawing/2014/main" id="{B42DAD65-24B7-4132-8670-DD2D9329BDB3}"/>
                </a:ext>
              </a:extLst>
            </p:cNvPr>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9" name="object 7">
              <a:extLst>
                <a:ext uri="{FF2B5EF4-FFF2-40B4-BE49-F238E27FC236}">
                  <a16:creationId xmlns:a16="http://schemas.microsoft.com/office/drawing/2014/main" id="{EA833BF2-3862-451A-B0B0-91AB5F4830BD}"/>
                </a:ext>
              </a:extLst>
            </p:cNvPr>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10" name="object 8">
              <a:extLst>
                <a:ext uri="{FF2B5EF4-FFF2-40B4-BE49-F238E27FC236}">
                  <a16:creationId xmlns:a16="http://schemas.microsoft.com/office/drawing/2014/main" id="{02D440DA-0DD7-4D23-9A9B-15C8514AFEA3}"/>
                </a:ext>
              </a:extLst>
            </p:cNvPr>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1" name="object 9">
              <a:extLst>
                <a:ext uri="{FF2B5EF4-FFF2-40B4-BE49-F238E27FC236}">
                  <a16:creationId xmlns:a16="http://schemas.microsoft.com/office/drawing/2014/main" id="{7DE69BEA-4FB0-4C64-BDFE-C3FF60C8E24D}"/>
                </a:ext>
              </a:extLst>
            </p:cNvPr>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2" name="object 10">
              <a:extLst>
                <a:ext uri="{FF2B5EF4-FFF2-40B4-BE49-F238E27FC236}">
                  <a16:creationId xmlns:a16="http://schemas.microsoft.com/office/drawing/2014/main" id="{1F9C9F15-6E8C-461E-BD2D-7C2467ADED20}"/>
                </a:ext>
              </a:extLst>
            </p:cNvPr>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3" name="object 11">
              <a:extLst>
                <a:ext uri="{FF2B5EF4-FFF2-40B4-BE49-F238E27FC236}">
                  <a16:creationId xmlns:a16="http://schemas.microsoft.com/office/drawing/2014/main" id="{65F2784E-E669-4D95-8E6B-D4C677807E87}"/>
                </a:ext>
              </a:extLst>
            </p:cNvPr>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4" name="object 12">
              <a:extLst>
                <a:ext uri="{FF2B5EF4-FFF2-40B4-BE49-F238E27FC236}">
                  <a16:creationId xmlns:a16="http://schemas.microsoft.com/office/drawing/2014/main" id="{65AA834B-8860-4FB2-8D41-F5F614DC9BF3}"/>
                </a:ext>
              </a:extLst>
            </p:cNvPr>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5" name="object 13">
              <a:extLst>
                <a:ext uri="{FF2B5EF4-FFF2-40B4-BE49-F238E27FC236}">
                  <a16:creationId xmlns:a16="http://schemas.microsoft.com/office/drawing/2014/main" id="{53FB6395-8241-4419-85E9-724C612C4BCB}"/>
                </a:ext>
              </a:extLst>
            </p:cNvPr>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50000"/>
              </a:srgbClr>
            </a:solidFill>
          </p:spPr>
          <p:txBody>
            <a:bodyPr wrap="square" lIns="0" tIns="0" rIns="0" bIns="0" rtlCol="0"/>
            <a:lstStyle/>
            <a:p>
              <a:endParaRPr dirty="0">
                <a:latin typeface="Roboto Condensed" pitchFamily="2" charset="0"/>
              </a:endParaRPr>
            </a:p>
          </p:txBody>
        </p:sp>
        <p:sp>
          <p:nvSpPr>
            <p:cNvPr id="16" name="object 14">
              <a:extLst>
                <a:ext uri="{FF2B5EF4-FFF2-40B4-BE49-F238E27FC236}">
                  <a16:creationId xmlns:a16="http://schemas.microsoft.com/office/drawing/2014/main" id="{87D2FB68-B4D2-4493-B358-A72FA3B35DEA}"/>
                </a:ext>
              </a:extLst>
            </p:cNvPr>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7" name="object 15">
              <a:extLst>
                <a:ext uri="{FF2B5EF4-FFF2-40B4-BE49-F238E27FC236}">
                  <a16:creationId xmlns:a16="http://schemas.microsoft.com/office/drawing/2014/main" id="{0AD98E91-E9FF-4537-91DE-4919AEBBA87A}"/>
                </a:ext>
              </a:extLst>
            </p:cNvPr>
            <p:cNvSpPr/>
            <p:nvPr/>
          </p:nvSpPr>
          <p:spPr>
            <a:xfrm>
              <a:off x="7076810" y="1708691"/>
              <a:ext cx="2842447" cy="1721015"/>
            </a:xfrm>
            <a:prstGeom prst="rect">
              <a:avLst/>
            </a:prstGeom>
            <a:blipFill>
              <a:blip r:embed="rId3" cstate="print"/>
              <a:stretch>
                <a:fillRect/>
              </a:stretch>
            </a:blipFill>
          </p:spPr>
          <p:txBody>
            <a:bodyPr wrap="square" lIns="0" tIns="0" rIns="0" bIns="0" rtlCol="0"/>
            <a:lstStyle/>
            <a:p>
              <a:endParaRPr dirty="0">
                <a:latin typeface="Roboto Condensed" pitchFamily="2" charset="0"/>
              </a:endParaRPr>
            </a:p>
          </p:txBody>
        </p:sp>
        <p:sp>
          <p:nvSpPr>
            <p:cNvPr id="18" name="object 16">
              <a:extLst>
                <a:ext uri="{FF2B5EF4-FFF2-40B4-BE49-F238E27FC236}">
                  <a16:creationId xmlns:a16="http://schemas.microsoft.com/office/drawing/2014/main" id="{E5E50A03-6D44-4053-83C1-CB3D52D5A4D0}"/>
                </a:ext>
              </a:extLst>
            </p:cNvPr>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9" name="object 17">
              <a:extLst>
                <a:ext uri="{FF2B5EF4-FFF2-40B4-BE49-F238E27FC236}">
                  <a16:creationId xmlns:a16="http://schemas.microsoft.com/office/drawing/2014/main" id="{9F5D5BD7-E4B2-4E48-8AFB-2CCD5E5D85AB}"/>
                </a:ext>
              </a:extLst>
            </p:cNvPr>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0" name="object 18">
              <a:extLst>
                <a:ext uri="{FF2B5EF4-FFF2-40B4-BE49-F238E27FC236}">
                  <a16:creationId xmlns:a16="http://schemas.microsoft.com/office/drawing/2014/main" id="{FF547439-12D4-4A80-A64F-6E0398F357AB}"/>
                </a:ext>
              </a:extLst>
            </p:cNvPr>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1" name="object 19">
              <a:extLst>
                <a:ext uri="{FF2B5EF4-FFF2-40B4-BE49-F238E27FC236}">
                  <a16:creationId xmlns:a16="http://schemas.microsoft.com/office/drawing/2014/main" id="{438FDA6B-D5AB-4EBE-BA5C-879E7BCD3178}"/>
                </a:ext>
              </a:extLst>
            </p:cNvPr>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2" name="object 20">
              <a:extLst>
                <a:ext uri="{FF2B5EF4-FFF2-40B4-BE49-F238E27FC236}">
                  <a16:creationId xmlns:a16="http://schemas.microsoft.com/office/drawing/2014/main" id="{00B37DC8-063E-4003-BAB7-2651155D9802}"/>
                </a:ext>
              </a:extLst>
            </p:cNvPr>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3" name="object 21">
              <a:extLst>
                <a:ext uri="{FF2B5EF4-FFF2-40B4-BE49-F238E27FC236}">
                  <a16:creationId xmlns:a16="http://schemas.microsoft.com/office/drawing/2014/main" id="{309B52E2-0D17-4985-B3A3-8A932CDC5BA8}"/>
                </a:ext>
              </a:extLst>
            </p:cNvPr>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4" name="object 22">
              <a:extLst>
                <a:ext uri="{FF2B5EF4-FFF2-40B4-BE49-F238E27FC236}">
                  <a16:creationId xmlns:a16="http://schemas.microsoft.com/office/drawing/2014/main" id="{DFB69891-2B13-4EEA-87BE-6CEDB3124398}"/>
                </a:ext>
              </a:extLst>
            </p:cNvPr>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5" name="object 23">
              <a:extLst>
                <a:ext uri="{FF2B5EF4-FFF2-40B4-BE49-F238E27FC236}">
                  <a16:creationId xmlns:a16="http://schemas.microsoft.com/office/drawing/2014/main" id="{558D4796-F5E5-4C1B-9C7C-5D8CA60E6481}"/>
                </a:ext>
              </a:extLst>
            </p:cNvPr>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26" name="object 24">
              <a:extLst>
                <a:ext uri="{FF2B5EF4-FFF2-40B4-BE49-F238E27FC236}">
                  <a16:creationId xmlns:a16="http://schemas.microsoft.com/office/drawing/2014/main" id="{2CD17BAD-4A00-4BE5-A43C-464F61143EF3}"/>
                </a:ext>
              </a:extLst>
            </p:cNvPr>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7" name="object 25">
              <a:extLst>
                <a:ext uri="{FF2B5EF4-FFF2-40B4-BE49-F238E27FC236}">
                  <a16:creationId xmlns:a16="http://schemas.microsoft.com/office/drawing/2014/main" id="{7DC80D91-E5EB-432B-B5C2-1E599A09FE7F}"/>
                </a:ext>
              </a:extLst>
            </p:cNvPr>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8" name="object 26">
              <a:extLst>
                <a:ext uri="{FF2B5EF4-FFF2-40B4-BE49-F238E27FC236}">
                  <a16:creationId xmlns:a16="http://schemas.microsoft.com/office/drawing/2014/main" id="{39EA60AA-CAF4-4AED-AAD8-2793E4D2335B}"/>
                </a:ext>
              </a:extLst>
            </p:cNvPr>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grpSp>
      <p:sp>
        <p:nvSpPr>
          <p:cNvPr id="29" name="Title 1">
            <a:extLst>
              <a:ext uri="{FF2B5EF4-FFF2-40B4-BE49-F238E27FC236}">
                <a16:creationId xmlns:a16="http://schemas.microsoft.com/office/drawing/2014/main" id="{0C8180AC-3F04-4EC3-985B-42393DA08F34}"/>
              </a:ext>
            </a:extLst>
          </p:cNvPr>
          <p:cNvSpPr>
            <a:spLocks noGrp="1"/>
          </p:cNvSpPr>
          <p:nvPr>
            <p:ph type="title" hasCustomPrompt="1"/>
          </p:nvPr>
        </p:nvSpPr>
        <p:spPr>
          <a:xfrm>
            <a:off x="1670050" y="2073275"/>
            <a:ext cx="6781800" cy="2743200"/>
          </a:xfrm>
          <a:prstGeom prst="rect">
            <a:avLst/>
          </a:prstGeom>
        </p:spPr>
        <p:txBody>
          <a:bodyPr/>
          <a:lstStyle>
            <a:lvl1pPr>
              <a:defRPr sz="4900" b="0">
                <a:solidFill>
                  <a:schemeClr val="bg1"/>
                </a:solidFill>
                <a:latin typeface="Roboto Condensed" pitchFamily="2" charset="0"/>
                <a:ea typeface="Roboto Condensed" pitchFamily="2" charset="0"/>
              </a:defRPr>
            </a:lvl1pPr>
          </a:lstStyle>
          <a:p>
            <a:r>
              <a:rPr lang="ru-RU" dirty="0"/>
              <a:t>МОСКВА</a:t>
            </a:r>
            <a:endParaRPr lang="en-US" dirty="0"/>
          </a:p>
        </p:txBody>
      </p:sp>
    </p:spTree>
    <p:extLst>
      <p:ext uri="{BB962C8B-B14F-4D97-AF65-F5344CB8AC3E}">
        <p14:creationId xmlns:p14="http://schemas.microsoft.com/office/powerpoint/2010/main" val="243514394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6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E5C03D-93FD-49EC-BF25-9F5A8EAE4D4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1" b="15641"/>
          <a:stretch/>
        </p:blipFill>
        <p:spPr>
          <a:xfrm>
            <a:off x="0" y="-1"/>
            <a:ext cx="20104101" cy="11309351"/>
          </a:xfrm>
          <a:prstGeom prst="rect">
            <a:avLst/>
          </a:prstGeom>
        </p:spPr>
      </p:pic>
      <p:grpSp>
        <p:nvGrpSpPr>
          <p:cNvPr id="4" name="Группа 32">
            <a:extLst>
              <a:ext uri="{FF2B5EF4-FFF2-40B4-BE49-F238E27FC236}">
                <a16:creationId xmlns:a16="http://schemas.microsoft.com/office/drawing/2014/main" id="{19B34D61-CB19-4407-A73C-49A7DAA51B0A}"/>
              </a:ext>
            </a:extLst>
          </p:cNvPr>
          <p:cNvGrpSpPr/>
          <p:nvPr userDrawn="1"/>
        </p:nvGrpSpPr>
        <p:grpSpPr>
          <a:xfrm>
            <a:off x="0" y="0"/>
            <a:ext cx="11335275" cy="8551833"/>
            <a:chOff x="0" y="0"/>
            <a:chExt cx="11335275" cy="8551833"/>
          </a:xfrm>
        </p:grpSpPr>
        <p:sp>
          <p:nvSpPr>
            <p:cNvPr id="5" name="object 3">
              <a:extLst>
                <a:ext uri="{FF2B5EF4-FFF2-40B4-BE49-F238E27FC236}">
                  <a16:creationId xmlns:a16="http://schemas.microsoft.com/office/drawing/2014/main" id="{08BCDE85-0E02-4E63-A21A-F5259389B5FB}"/>
                </a:ext>
              </a:extLst>
            </p:cNvPr>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6" name="object 4">
              <a:extLst>
                <a:ext uri="{FF2B5EF4-FFF2-40B4-BE49-F238E27FC236}">
                  <a16:creationId xmlns:a16="http://schemas.microsoft.com/office/drawing/2014/main" id="{C1CA2301-1B4E-4687-A779-F54B164EC062}"/>
                </a:ext>
              </a:extLst>
            </p:cNvPr>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7" name="object 5">
              <a:extLst>
                <a:ext uri="{FF2B5EF4-FFF2-40B4-BE49-F238E27FC236}">
                  <a16:creationId xmlns:a16="http://schemas.microsoft.com/office/drawing/2014/main" id="{1EE1B513-0580-491F-ADC8-7EC50D669096}"/>
                </a:ext>
              </a:extLst>
            </p:cNvPr>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8" name="object 6">
              <a:extLst>
                <a:ext uri="{FF2B5EF4-FFF2-40B4-BE49-F238E27FC236}">
                  <a16:creationId xmlns:a16="http://schemas.microsoft.com/office/drawing/2014/main" id="{B42DAD65-24B7-4132-8670-DD2D9329BDB3}"/>
                </a:ext>
              </a:extLst>
            </p:cNvPr>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9" name="object 7">
              <a:extLst>
                <a:ext uri="{FF2B5EF4-FFF2-40B4-BE49-F238E27FC236}">
                  <a16:creationId xmlns:a16="http://schemas.microsoft.com/office/drawing/2014/main" id="{EA833BF2-3862-451A-B0B0-91AB5F4830BD}"/>
                </a:ext>
              </a:extLst>
            </p:cNvPr>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10" name="object 8">
              <a:extLst>
                <a:ext uri="{FF2B5EF4-FFF2-40B4-BE49-F238E27FC236}">
                  <a16:creationId xmlns:a16="http://schemas.microsoft.com/office/drawing/2014/main" id="{02D440DA-0DD7-4D23-9A9B-15C8514AFEA3}"/>
                </a:ext>
              </a:extLst>
            </p:cNvPr>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1" name="object 9">
              <a:extLst>
                <a:ext uri="{FF2B5EF4-FFF2-40B4-BE49-F238E27FC236}">
                  <a16:creationId xmlns:a16="http://schemas.microsoft.com/office/drawing/2014/main" id="{7DE69BEA-4FB0-4C64-BDFE-C3FF60C8E24D}"/>
                </a:ext>
              </a:extLst>
            </p:cNvPr>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2" name="object 10">
              <a:extLst>
                <a:ext uri="{FF2B5EF4-FFF2-40B4-BE49-F238E27FC236}">
                  <a16:creationId xmlns:a16="http://schemas.microsoft.com/office/drawing/2014/main" id="{1F9C9F15-6E8C-461E-BD2D-7C2467ADED20}"/>
                </a:ext>
              </a:extLst>
            </p:cNvPr>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3" name="object 11">
              <a:extLst>
                <a:ext uri="{FF2B5EF4-FFF2-40B4-BE49-F238E27FC236}">
                  <a16:creationId xmlns:a16="http://schemas.microsoft.com/office/drawing/2014/main" id="{65F2784E-E669-4D95-8E6B-D4C677807E87}"/>
                </a:ext>
              </a:extLst>
            </p:cNvPr>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4" name="object 12">
              <a:extLst>
                <a:ext uri="{FF2B5EF4-FFF2-40B4-BE49-F238E27FC236}">
                  <a16:creationId xmlns:a16="http://schemas.microsoft.com/office/drawing/2014/main" id="{65AA834B-8860-4FB2-8D41-F5F614DC9BF3}"/>
                </a:ext>
              </a:extLst>
            </p:cNvPr>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5" name="object 13">
              <a:extLst>
                <a:ext uri="{FF2B5EF4-FFF2-40B4-BE49-F238E27FC236}">
                  <a16:creationId xmlns:a16="http://schemas.microsoft.com/office/drawing/2014/main" id="{53FB6395-8241-4419-85E9-724C612C4BCB}"/>
                </a:ext>
              </a:extLst>
            </p:cNvPr>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50000"/>
              </a:srgbClr>
            </a:solidFill>
          </p:spPr>
          <p:txBody>
            <a:bodyPr wrap="square" lIns="0" tIns="0" rIns="0" bIns="0" rtlCol="0"/>
            <a:lstStyle/>
            <a:p>
              <a:endParaRPr dirty="0">
                <a:latin typeface="Roboto Condensed" pitchFamily="2" charset="0"/>
              </a:endParaRPr>
            </a:p>
          </p:txBody>
        </p:sp>
        <p:sp>
          <p:nvSpPr>
            <p:cNvPr id="16" name="object 14">
              <a:extLst>
                <a:ext uri="{FF2B5EF4-FFF2-40B4-BE49-F238E27FC236}">
                  <a16:creationId xmlns:a16="http://schemas.microsoft.com/office/drawing/2014/main" id="{87D2FB68-B4D2-4493-B358-A72FA3B35DEA}"/>
                </a:ext>
              </a:extLst>
            </p:cNvPr>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7" name="object 15">
              <a:extLst>
                <a:ext uri="{FF2B5EF4-FFF2-40B4-BE49-F238E27FC236}">
                  <a16:creationId xmlns:a16="http://schemas.microsoft.com/office/drawing/2014/main" id="{0AD98E91-E9FF-4537-91DE-4919AEBBA87A}"/>
                </a:ext>
              </a:extLst>
            </p:cNvPr>
            <p:cNvSpPr/>
            <p:nvPr/>
          </p:nvSpPr>
          <p:spPr>
            <a:xfrm>
              <a:off x="7076810" y="1708691"/>
              <a:ext cx="2842447" cy="1721015"/>
            </a:xfrm>
            <a:prstGeom prst="rect">
              <a:avLst/>
            </a:prstGeom>
            <a:blipFill>
              <a:blip r:embed="rId3" cstate="print"/>
              <a:stretch>
                <a:fillRect/>
              </a:stretch>
            </a:blipFill>
          </p:spPr>
          <p:txBody>
            <a:bodyPr wrap="square" lIns="0" tIns="0" rIns="0" bIns="0" rtlCol="0"/>
            <a:lstStyle/>
            <a:p>
              <a:endParaRPr dirty="0">
                <a:latin typeface="Roboto Condensed" pitchFamily="2" charset="0"/>
              </a:endParaRPr>
            </a:p>
          </p:txBody>
        </p:sp>
        <p:sp>
          <p:nvSpPr>
            <p:cNvPr id="18" name="object 16">
              <a:extLst>
                <a:ext uri="{FF2B5EF4-FFF2-40B4-BE49-F238E27FC236}">
                  <a16:creationId xmlns:a16="http://schemas.microsoft.com/office/drawing/2014/main" id="{E5E50A03-6D44-4053-83C1-CB3D52D5A4D0}"/>
                </a:ext>
              </a:extLst>
            </p:cNvPr>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9" name="object 17">
              <a:extLst>
                <a:ext uri="{FF2B5EF4-FFF2-40B4-BE49-F238E27FC236}">
                  <a16:creationId xmlns:a16="http://schemas.microsoft.com/office/drawing/2014/main" id="{9F5D5BD7-E4B2-4E48-8AFB-2CCD5E5D85AB}"/>
                </a:ext>
              </a:extLst>
            </p:cNvPr>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0" name="object 18">
              <a:extLst>
                <a:ext uri="{FF2B5EF4-FFF2-40B4-BE49-F238E27FC236}">
                  <a16:creationId xmlns:a16="http://schemas.microsoft.com/office/drawing/2014/main" id="{FF547439-12D4-4A80-A64F-6E0398F357AB}"/>
                </a:ext>
              </a:extLst>
            </p:cNvPr>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1" name="object 19">
              <a:extLst>
                <a:ext uri="{FF2B5EF4-FFF2-40B4-BE49-F238E27FC236}">
                  <a16:creationId xmlns:a16="http://schemas.microsoft.com/office/drawing/2014/main" id="{438FDA6B-D5AB-4EBE-BA5C-879E7BCD3178}"/>
                </a:ext>
              </a:extLst>
            </p:cNvPr>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2" name="object 20">
              <a:extLst>
                <a:ext uri="{FF2B5EF4-FFF2-40B4-BE49-F238E27FC236}">
                  <a16:creationId xmlns:a16="http://schemas.microsoft.com/office/drawing/2014/main" id="{00B37DC8-063E-4003-BAB7-2651155D9802}"/>
                </a:ext>
              </a:extLst>
            </p:cNvPr>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3" name="object 21">
              <a:extLst>
                <a:ext uri="{FF2B5EF4-FFF2-40B4-BE49-F238E27FC236}">
                  <a16:creationId xmlns:a16="http://schemas.microsoft.com/office/drawing/2014/main" id="{309B52E2-0D17-4985-B3A3-8A932CDC5BA8}"/>
                </a:ext>
              </a:extLst>
            </p:cNvPr>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4" name="object 22">
              <a:extLst>
                <a:ext uri="{FF2B5EF4-FFF2-40B4-BE49-F238E27FC236}">
                  <a16:creationId xmlns:a16="http://schemas.microsoft.com/office/drawing/2014/main" id="{DFB69891-2B13-4EEA-87BE-6CEDB3124398}"/>
                </a:ext>
              </a:extLst>
            </p:cNvPr>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5" name="object 23">
              <a:extLst>
                <a:ext uri="{FF2B5EF4-FFF2-40B4-BE49-F238E27FC236}">
                  <a16:creationId xmlns:a16="http://schemas.microsoft.com/office/drawing/2014/main" id="{558D4796-F5E5-4C1B-9C7C-5D8CA60E6481}"/>
                </a:ext>
              </a:extLst>
            </p:cNvPr>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26" name="object 24">
              <a:extLst>
                <a:ext uri="{FF2B5EF4-FFF2-40B4-BE49-F238E27FC236}">
                  <a16:creationId xmlns:a16="http://schemas.microsoft.com/office/drawing/2014/main" id="{2CD17BAD-4A00-4BE5-A43C-464F61143EF3}"/>
                </a:ext>
              </a:extLst>
            </p:cNvPr>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7" name="object 25">
              <a:extLst>
                <a:ext uri="{FF2B5EF4-FFF2-40B4-BE49-F238E27FC236}">
                  <a16:creationId xmlns:a16="http://schemas.microsoft.com/office/drawing/2014/main" id="{7DC80D91-E5EB-432B-B5C2-1E599A09FE7F}"/>
                </a:ext>
              </a:extLst>
            </p:cNvPr>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8" name="object 26">
              <a:extLst>
                <a:ext uri="{FF2B5EF4-FFF2-40B4-BE49-F238E27FC236}">
                  <a16:creationId xmlns:a16="http://schemas.microsoft.com/office/drawing/2014/main" id="{39EA60AA-CAF4-4AED-AAD8-2793E4D2335B}"/>
                </a:ext>
              </a:extLst>
            </p:cNvPr>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grpSp>
      <p:sp>
        <p:nvSpPr>
          <p:cNvPr id="29" name="Title 1">
            <a:extLst>
              <a:ext uri="{FF2B5EF4-FFF2-40B4-BE49-F238E27FC236}">
                <a16:creationId xmlns:a16="http://schemas.microsoft.com/office/drawing/2014/main" id="{0C8180AC-3F04-4EC3-985B-42393DA08F34}"/>
              </a:ext>
            </a:extLst>
          </p:cNvPr>
          <p:cNvSpPr>
            <a:spLocks noGrp="1"/>
          </p:cNvSpPr>
          <p:nvPr>
            <p:ph type="title" hasCustomPrompt="1"/>
          </p:nvPr>
        </p:nvSpPr>
        <p:spPr>
          <a:xfrm>
            <a:off x="1670050" y="2073275"/>
            <a:ext cx="6781800" cy="2743200"/>
          </a:xfrm>
          <a:prstGeom prst="rect">
            <a:avLst/>
          </a:prstGeom>
        </p:spPr>
        <p:txBody>
          <a:bodyPr/>
          <a:lstStyle>
            <a:lvl1pPr>
              <a:defRPr sz="4900" b="0">
                <a:solidFill>
                  <a:schemeClr val="bg1"/>
                </a:solidFill>
                <a:latin typeface="Roboto Condensed" pitchFamily="2" charset="0"/>
                <a:ea typeface="Roboto Condensed" pitchFamily="2" charset="0"/>
              </a:defRPr>
            </a:lvl1pPr>
          </a:lstStyle>
          <a:p>
            <a:r>
              <a:rPr lang="ru-RU" dirty="0"/>
              <a:t>СЕРБИЯ</a:t>
            </a:r>
            <a:endParaRPr lang="en-US" dirty="0"/>
          </a:p>
        </p:txBody>
      </p:sp>
    </p:spTree>
    <p:extLst>
      <p:ext uri="{BB962C8B-B14F-4D97-AF65-F5344CB8AC3E}">
        <p14:creationId xmlns:p14="http://schemas.microsoft.com/office/powerpoint/2010/main" val="324828911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62">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EFB44E48-114F-4E86-97F3-5E5D2A8073A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196" b="18568"/>
          <a:stretch/>
        </p:blipFill>
        <p:spPr>
          <a:xfrm flipH="1">
            <a:off x="0" y="-1"/>
            <a:ext cx="20104098" cy="11309351"/>
          </a:xfrm>
          <a:prstGeom prst="rect">
            <a:avLst/>
          </a:prstGeom>
        </p:spPr>
      </p:pic>
      <p:pic>
        <p:nvPicPr>
          <p:cNvPr id="3" name="Picture 2">
            <a:extLst>
              <a:ext uri="{FF2B5EF4-FFF2-40B4-BE49-F238E27FC236}">
                <a16:creationId xmlns:a16="http://schemas.microsoft.com/office/drawing/2014/main" id="{0E36C656-2645-4E81-8DA3-977128B560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0415213" flipH="1">
            <a:off x="9026208" y="2418127"/>
            <a:ext cx="9572817" cy="2955608"/>
          </a:xfrm>
          <a:prstGeom prst="rect">
            <a:avLst/>
          </a:prstGeom>
        </p:spPr>
      </p:pic>
      <p:grpSp>
        <p:nvGrpSpPr>
          <p:cNvPr id="4" name="Группа 32">
            <a:extLst>
              <a:ext uri="{FF2B5EF4-FFF2-40B4-BE49-F238E27FC236}">
                <a16:creationId xmlns:a16="http://schemas.microsoft.com/office/drawing/2014/main" id="{19B34D61-CB19-4407-A73C-49A7DAA51B0A}"/>
              </a:ext>
            </a:extLst>
          </p:cNvPr>
          <p:cNvGrpSpPr/>
          <p:nvPr userDrawn="1"/>
        </p:nvGrpSpPr>
        <p:grpSpPr>
          <a:xfrm>
            <a:off x="0" y="0"/>
            <a:ext cx="11335275" cy="8551833"/>
            <a:chOff x="0" y="0"/>
            <a:chExt cx="11335275" cy="8551833"/>
          </a:xfrm>
        </p:grpSpPr>
        <p:sp>
          <p:nvSpPr>
            <p:cNvPr id="5" name="object 3">
              <a:extLst>
                <a:ext uri="{FF2B5EF4-FFF2-40B4-BE49-F238E27FC236}">
                  <a16:creationId xmlns:a16="http://schemas.microsoft.com/office/drawing/2014/main" id="{08BCDE85-0E02-4E63-A21A-F5259389B5FB}"/>
                </a:ext>
              </a:extLst>
            </p:cNvPr>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6" name="object 4">
              <a:extLst>
                <a:ext uri="{FF2B5EF4-FFF2-40B4-BE49-F238E27FC236}">
                  <a16:creationId xmlns:a16="http://schemas.microsoft.com/office/drawing/2014/main" id="{C1CA2301-1B4E-4687-A779-F54B164EC062}"/>
                </a:ext>
              </a:extLst>
            </p:cNvPr>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7" name="object 5">
              <a:extLst>
                <a:ext uri="{FF2B5EF4-FFF2-40B4-BE49-F238E27FC236}">
                  <a16:creationId xmlns:a16="http://schemas.microsoft.com/office/drawing/2014/main" id="{1EE1B513-0580-491F-ADC8-7EC50D669096}"/>
                </a:ext>
              </a:extLst>
            </p:cNvPr>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8" name="object 6">
              <a:extLst>
                <a:ext uri="{FF2B5EF4-FFF2-40B4-BE49-F238E27FC236}">
                  <a16:creationId xmlns:a16="http://schemas.microsoft.com/office/drawing/2014/main" id="{B42DAD65-24B7-4132-8670-DD2D9329BDB3}"/>
                </a:ext>
              </a:extLst>
            </p:cNvPr>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9" name="object 7">
              <a:extLst>
                <a:ext uri="{FF2B5EF4-FFF2-40B4-BE49-F238E27FC236}">
                  <a16:creationId xmlns:a16="http://schemas.microsoft.com/office/drawing/2014/main" id="{EA833BF2-3862-451A-B0B0-91AB5F4830BD}"/>
                </a:ext>
              </a:extLst>
            </p:cNvPr>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10" name="object 8">
              <a:extLst>
                <a:ext uri="{FF2B5EF4-FFF2-40B4-BE49-F238E27FC236}">
                  <a16:creationId xmlns:a16="http://schemas.microsoft.com/office/drawing/2014/main" id="{02D440DA-0DD7-4D23-9A9B-15C8514AFEA3}"/>
                </a:ext>
              </a:extLst>
            </p:cNvPr>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1" name="object 9">
              <a:extLst>
                <a:ext uri="{FF2B5EF4-FFF2-40B4-BE49-F238E27FC236}">
                  <a16:creationId xmlns:a16="http://schemas.microsoft.com/office/drawing/2014/main" id="{7DE69BEA-4FB0-4C64-BDFE-C3FF60C8E24D}"/>
                </a:ext>
              </a:extLst>
            </p:cNvPr>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2" name="object 10">
              <a:extLst>
                <a:ext uri="{FF2B5EF4-FFF2-40B4-BE49-F238E27FC236}">
                  <a16:creationId xmlns:a16="http://schemas.microsoft.com/office/drawing/2014/main" id="{1F9C9F15-6E8C-461E-BD2D-7C2467ADED20}"/>
                </a:ext>
              </a:extLst>
            </p:cNvPr>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3" name="object 11">
              <a:extLst>
                <a:ext uri="{FF2B5EF4-FFF2-40B4-BE49-F238E27FC236}">
                  <a16:creationId xmlns:a16="http://schemas.microsoft.com/office/drawing/2014/main" id="{65F2784E-E669-4D95-8E6B-D4C677807E87}"/>
                </a:ext>
              </a:extLst>
            </p:cNvPr>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4" name="object 12">
              <a:extLst>
                <a:ext uri="{FF2B5EF4-FFF2-40B4-BE49-F238E27FC236}">
                  <a16:creationId xmlns:a16="http://schemas.microsoft.com/office/drawing/2014/main" id="{65AA834B-8860-4FB2-8D41-F5F614DC9BF3}"/>
                </a:ext>
              </a:extLst>
            </p:cNvPr>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5" name="object 13">
              <a:extLst>
                <a:ext uri="{FF2B5EF4-FFF2-40B4-BE49-F238E27FC236}">
                  <a16:creationId xmlns:a16="http://schemas.microsoft.com/office/drawing/2014/main" id="{53FB6395-8241-4419-85E9-724C612C4BCB}"/>
                </a:ext>
              </a:extLst>
            </p:cNvPr>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50000"/>
              </a:srgbClr>
            </a:solidFill>
          </p:spPr>
          <p:txBody>
            <a:bodyPr wrap="square" lIns="0" tIns="0" rIns="0" bIns="0" rtlCol="0"/>
            <a:lstStyle/>
            <a:p>
              <a:endParaRPr dirty="0">
                <a:latin typeface="Roboto Condensed" pitchFamily="2" charset="0"/>
              </a:endParaRPr>
            </a:p>
          </p:txBody>
        </p:sp>
        <p:sp>
          <p:nvSpPr>
            <p:cNvPr id="16" name="object 14">
              <a:extLst>
                <a:ext uri="{FF2B5EF4-FFF2-40B4-BE49-F238E27FC236}">
                  <a16:creationId xmlns:a16="http://schemas.microsoft.com/office/drawing/2014/main" id="{87D2FB68-B4D2-4493-B358-A72FA3B35DEA}"/>
                </a:ext>
              </a:extLst>
            </p:cNvPr>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7" name="object 15">
              <a:extLst>
                <a:ext uri="{FF2B5EF4-FFF2-40B4-BE49-F238E27FC236}">
                  <a16:creationId xmlns:a16="http://schemas.microsoft.com/office/drawing/2014/main" id="{0AD98E91-E9FF-4537-91DE-4919AEBBA87A}"/>
                </a:ext>
              </a:extLst>
            </p:cNvPr>
            <p:cNvSpPr/>
            <p:nvPr/>
          </p:nvSpPr>
          <p:spPr>
            <a:xfrm>
              <a:off x="7076810" y="1708691"/>
              <a:ext cx="2842447" cy="1721015"/>
            </a:xfrm>
            <a:prstGeom prst="rect">
              <a:avLst/>
            </a:prstGeom>
            <a:blipFill>
              <a:blip r:embed="rId4" cstate="print"/>
              <a:stretch>
                <a:fillRect/>
              </a:stretch>
            </a:blipFill>
          </p:spPr>
          <p:txBody>
            <a:bodyPr wrap="square" lIns="0" tIns="0" rIns="0" bIns="0" rtlCol="0"/>
            <a:lstStyle/>
            <a:p>
              <a:endParaRPr dirty="0">
                <a:latin typeface="Roboto Condensed" pitchFamily="2" charset="0"/>
              </a:endParaRPr>
            </a:p>
          </p:txBody>
        </p:sp>
        <p:sp>
          <p:nvSpPr>
            <p:cNvPr id="18" name="object 16">
              <a:extLst>
                <a:ext uri="{FF2B5EF4-FFF2-40B4-BE49-F238E27FC236}">
                  <a16:creationId xmlns:a16="http://schemas.microsoft.com/office/drawing/2014/main" id="{E5E50A03-6D44-4053-83C1-CB3D52D5A4D0}"/>
                </a:ext>
              </a:extLst>
            </p:cNvPr>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9" name="object 17">
              <a:extLst>
                <a:ext uri="{FF2B5EF4-FFF2-40B4-BE49-F238E27FC236}">
                  <a16:creationId xmlns:a16="http://schemas.microsoft.com/office/drawing/2014/main" id="{9F5D5BD7-E4B2-4E48-8AFB-2CCD5E5D85AB}"/>
                </a:ext>
              </a:extLst>
            </p:cNvPr>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0" name="object 18">
              <a:extLst>
                <a:ext uri="{FF2B5EF4-FFF2-40B4-BE49-F238E27FC236}">
                  <a16:creationId xmlns:a16="http://schemas.microsoft.com/office/drawing/2014/main" id="{FF547439-12D4-4A80-A64F-6E0398F357AB}"/>
                </a:ext>
              </a:extLst>
            </p:cNvPr>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1" name="object 19">
              <a:extLst>
                <a:ext uri="{FF2B5EF4-FFF2-40B4-BE49-F238E27FC236}">
                  <a16:creationId xmlns:a16="http://schemas.microsoft.com/office/drawing/2014/main" id="{438FDA6B-D5AB-4EBE-BA5C-879E7BCD3178}"/>
                </a:ext>
              </a:extLst>
            </p:cNvPr>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2" name="object 20">
              <a:extLst>
                <a:ext uri="{FF2B5EF4-FFF2-40B4-BE49-F238E27FC236}">
                  <a16:creationId xmlns:a16="http://schemas.microsoft.com/office/drawing/2014/main" id="{00B37DC8-063E-4003-BAB7-2651155D9802}"/>
                </a:ext>
              </a:extLst>
            </p:cNvPr>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3" name="object 21">
              <a:extLst>
                <a:ext uri="{FF2B5EF4-FFF2-40B4-BE49-F238E27FC236}">
                  <a16:creationId xmlns:a16="http://schemas.microsoft.com/office/drawing/2014/main" id="{309B52E2-0D17-4985-B3A3-8A932CDC5BA8}"/>
                </a:ext>
              </a:extLst>
            </p:cNvPr>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4" name="object 22">
              <a:extLst>
                <a:ext uri="{FF2B5EF4-FFF2-40B4-BE49-F238E27FC236}">
                  <a16:creationId xmlns:a16="http://schemas.microsoft.com/office/drawing/2014/main" id="{DFB69891-2B13-4EEA-87BE-6CEDB3124398}"/>
                </a:ext>
              </a:extLst>
            </p:cNvPr>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5" name="object 23">
              <a:extLst>
                <a:ext uri="{FF2B5EF4-FFF2-40B4-BE49-F238E27FC236}">
                  <a16:creationId xmlns:a16="http://schemas.microsoft.com/office/drawing/2014/main" id="{558D4796-F5E5-4C1B-9C7C-5D8CA60E6481}"/>
                </a:ext>
              </a:extLst>
            </p:cNvPr>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26" name="object 24">
              <a:extLst>
                <a:ext uri="{FF2B5EF4-FFF2-40B4-BE49-F238E27FC236}">
                  <a16:creationId xmlns:a16="http://schemas.microsoft.com/office/drawing/2014/main" id="{2CD17BAD-4A00-4BE5-A43C-464F61143EF3}"/>
                </a:ext>
              </a:extLst>
            </p:cNvPr>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7" name="object 25">
              <a:extLst>
                <a:ext uri="{FF2B5EF4-FFF2-40B4-BE49-F238E27FC236}">
                  <a16:creationId xmlns:a16="http://schemas.microsoft.com/office/drawing/2014/main" id="{7DC80D91-E5EB-432B-B5C2-1E599A09FE7F}"/>
                </a:ext>
              </a:extLst>
            </p:cNvPr>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8" name="object 26">
              <a:extLst>
                <a:ext uri="{FF2B5EF4-FFF2-40B4-BE49-F238E27FC236}">
                  <a16:creationId xmlns:a16="http://schemas.microsoft.com/office/drawing/2014/main" id="{39EA60AA-CAF4-4AED-AAD8-2793E4D2335B}"/>
                </a:ext>
              </a:extLst>
            </p:cNvPr>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grpSp>
      <p:sp>
        <p:nvSpPr>
          <p:cNvPr id="29" name="Title 1">
            <a:extLst>
              <a:ext uri="{FF2B5EF4-FFF2-40B4-BE49-F238E27FC236}">
                <a16:creationId xmlns:a16="http://schemas.microsoft.com/office/drawing/2014/main" id="{0C8180AC-3F04-4EC3-985B-42393DA08F34}"/>
              </a:ext>
            </a:extLst>
          </p:cNvPr>
          <p:cNvSpPr>
            <a:spLocks noGrp="1"/>
          </p:cNvSpPr>
          <p:nvPr>
            <p:ph type="title" hasCustomPrompt="1"/>
          </p:nvPr>
        </p:nvSpPr>
        <p:spPr>
          <a:xfrm>
            <a:off x="1670050" y="2073275"/>
            <a:ext cx="6781800" cy="2743200"/>
          </a:xfrm>
          <a:prstGeom prst="rect">
            <a:avLst/>
          </a:prstGeom>
        </p:spPr>
        <p:txBody>
          <a:bodyPr/>
          <a:lstStyle>
            <a:lvl1pPr>
              <a:defRPr sz="4900" b="0">
                <a:solidFill>
                  <a:schemeClr val="bg1"/>
                </a:solidFill>
                <a:latin typeface="Roboto Condensed" pitchFamily="2" charset="0"/>
                <a:ea typeface="Roboto Condensed" pitchFamily="2" charset="0"/>
              </a:defRPr>
            </a:lvl1pPr>
          </a:lstStyle>
          <a:p>
            <a:r>
              <a:rPr lang="ru-RU" dirty="0"/>
              <a:t>НОВЫЙ РАЗДЕЛ</a:t>
            </a:r>
            <a:endParaRPr lang="en-US" dirty="0"/>
          </a:p>
        </p:txBody>
      </p:sp>
    </p:spTree>
    <p:extLst>
      <p:ext uri="{BB962C8B-B14F-4D97-AF65-F5344CB8AC3E}">
        <p14:creationId xmlns:p14="http://schemas.microsoft.com/office/powerpoint/2010/main" val="301106858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63">
    <p:bg>
      <p:bgRef idx="1001">
        <a:schemeClr val="bg1"/>
      </p:bgRef>
    </p:bg>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B37182C3-0127-460B-A620-8EC2D6B05F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37850" y="2073275"/>
            <a:ext cx="8610600" cy="8955024"/>
          </a:xfrm>
          <a:prstGeom prst="rect">
            <a:avLst/>
          </a:prstGeom>
        </p:spPr>
      </p:pic>
      <p:grpSp>
        <p:nvGrpSpPr>
          <p:cNvPr id="4" name="Группа 32">
            <a:extLst>
              <a:ext uri="{FF2B5EF4-FFF2-40B4-BE49-F238E27FC236}">
                <a16:creationId xmlns:a16="http://schemas.microsoft.com/office/drawing/2014/main" id="{19B34D61-CB19-4407-A73C-49A7DAA51B0A}"/>
              </a:ext>
            </a:extLst>
          </p:cNvPr>
          <p:cNvGrpSpPr/>
          <p:nvPr userDrawn="1"/>
        </p:nvGrpSpPr>
        <p:grpSpPr>
          <a:xfrm>
            <a:off x="0" y="0"/>
            <a:ext cx="11335275" cy="8551833"/>
            <a:chOff x="0" y="0"/>
            <a:chExt cx="11335275" cy="8551833"/>
          </a:xfrm>
        </p:grpSpPr>
        <p:sp>
          <p:nvSpPr>
            <p:cNvPr id="5" name="object 3">
              <a:extLst>
                <a:ext uri="{FF2B5EF4-FFF2-40B4-BE49-F238E27FC236}">
                  <a16:creationId xmlns:a16="http://schemas.microsoft.com/office/drawing/2014/main" id="{08BCDE85-0E02-4E63-A21A-F5259389B5FB}"/>
                </a:ext>
              </a:extLst>
            </p:cNvPr>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6" name="object 4">
              <a:extLst>
                <a:ext uri="{FF2B5EF4-FFF2-40B4-BE49-F238E27FC236}">
                  <a16:creationId xmlns:a16="http://schemas.microsoft.com/office/drawing/2014/main" id="{C1CA2301-1B4E-4687-A779-F54B164EC062}"/>
                </a:ext>
              </a:extLst>
            </p:cNvPr>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7" name="object 5">
              <a:extLst>
                <a:ext uri="{FF2B5EF4-FFF2-40B4-BE49-F238E27FC236}">
                  <a16:creationId xmlns:a16="http://schemas.microsoft.com/office/drawing/2014/main" id="{1EE1B513-0580-491F-ADC8-7EC50D669096}"/>
                </a:ext>
              </a:extLst>
            </p:cNvPr>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8" name="object 6">
              <a:extLst>
                <a:ext uri="{FF2B5EF4-FFF2-40B4-BE49-F238E27FC236}">
                  <a16:creationId xmlns:a16="http://schemas.microsoft.com/office/drawing/2014/main" id="{B42DAD65-24B7-4132-8670-DD2D9329BDB3}"/>
                </a:ext>
              </a:extLst>
            </p:cNvPr>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9" name="object 7">
              <a:extLst>
                <a:ext uri="{FF2B5EF4-FFF2-40B4-BE49-F238E27FC236}">
                  <a16:creationId xmlns:a16="http://schemas.microsoft.com/office/drawing/2014/main" id="{EA833BF2-3862-451A-B0B0-91AB5F4830BD}"/>
                </a:ext>
              </a:extLst>
            </p:cNvPr>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10" name="object 8">
              <a:extLst>
                <a:ext uri="{FF2B5EF4-FFF2-40B4-BE49-F238E27FC236}">
                  <a16:creationId xmlns:a16="http://schemas.microsoft.com/office/drawing/2014/main" id="{02D440DA-0DD7-4D23-9A9B-15C8514AFEA3}"/>
                </a:ext>
              </a:extLst>
            </p:cNvPr>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1" name="object 9">
              <a:extLst>
                <a:ext uri="{FF2B5EF4-FFF2-40B4-BE49-F238E27FC236}">
                  <a16:creationId xmlns:a16="http://schemas.microsoft.com/office/drawing/2014/main" id="{7DE69BEA-4FB0-4C64-BDFE-C3FF60C8E24D}"/>
                </a:ext>
              </a:extLst>
            </p:cNvPr>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2" name="object 10">
              <a:extLst>
                <a:ext uri="{FF2B5EF4-FFF2-40B4-BE49-F238E27FC236}">
                  <a16:creationId xmlns:a16="http://schemas.microsoft.com/office/drawing/2014/main" id="{1F9C9F15-6E8C-461E-BD2D-7C2467ADED20}"/>
                </a:ext>
              </a:extLst>
            </p:cNvPr>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3" name="object 11">
              <a:extLst>
                <a:ext uri="{FF2B5EF4-FFF2-40B4-BE49-F238E27FC236}">
                  <a16:creationId xmlns:a16="http://schemas.microsoft.com/office/drawing/2014/main" id="{65F2784E-E669-4D95-8E6B-D4C677807E87}"/>
                </a:ext>
              </a:extLst>
            </p:cNvPr>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4" name="object 12">
              <a:extLst>
                <a:ext uri="{FF2B5EF4-FFF2-40B4-BE49-F238E27FC236}">
                  <a16:creationId xmlns:a16="http://schemas.microsoft.com/office/drawing/2014/main" id="{65AA834B-8860-4FB2-8D41-F5F614DC9BF3}"/>
                </a:ext>
              </a:extLst>
            </p:cNvPr>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5" name="object 13">
              <a:extLst>
                <a:ext uri="{FF2B5EF4-FFF2-40B4-BE49-F238E27FC236}">
                  <a16:creationId xmlns:a16="http://schemas.microsoft.com/office/drawing/2014/main" id="{53FB6395-8241-4419-85E9-724C612C4BCB}"/>
                </a:ext>
              </a:extLst>
            </p:cNvPr>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50000"/>
              </a:srgbClr>
            </a:solidFill>
          </p:spPr>
          <p:txBody>
            <a:bodyPr wrap="square" lIns="0" tIns="0" rIns="0" bIns="0" rtlCol="0"/>
            <a:lstStyle/>
            <a:p>
              <a:endParaRPr dirty="0">
                <a:latin typeface="Roboto Condensed" pitchFamily="2" charset="0"/>
              </a:endParaRPr>
            </a:p>
          </p:txBody>
        </p:sp>
        <p:sp>
          <p:nvSpPr>
            <p:cNvPr id="16" name="object 14">
              <a:extLst>
                <a:ext uri="{FF2B5EF4-FFF2-40B4-BE49-F238E27FC236}">
                  <a16:creationId xmlns:a16="http://schemas.microsoft.com/office/drawing/2014/main" id="{87D2FB68-B4D2-4493-B358-A72FA3B35DEA}"/>
                </a:ext>
              </a:extLst>
            </p:cNvPr>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7" name="object 15">
              <a:extLst>
                <a:ext uri="{FF2B5EF4-FFF2-40B4-BE49-F238E27FC236}">
                  <a16:creationId xmlns:a16="http://schemas.microsoft.com/office/drawing/2014/main" id="{0AD98E91-E9FF-4537-91DE-4919AEBBA87A}"/>
                </a:ext>
              </a:extLst>
            </p:cNvPr>
            <p:cNvSpPr/>
            <p:nvPr/>
          </p:nvSpPr>
          <p:spPr>
            <a:xfrm>
              <a:off x="7076810" y="1708691"/>
              <a:ext cx="2842447" cy="1721015"/>
            </a:xfrm>
            <a:prstGeom prst="rect">
              <a:avLst/>
            </a:prstGeom>
            <a:blipFill>
              <a:blip r:embed="rId3" cstate="print"/>
              <a:stretch>
                <a:fillRect/>
              </a:stretch>
            </a:blipFill>
          </p:spPr>
          <p:txBody>
            <a:bodyPr wrap="square" lIns="0" tIns="0" rIns="0" bIns="0" rtlCol="0"/>
            <a:lstStyle/>
            <a:p>
              <a:endParaRPr dirty="0">
                <a:latin typeface="Roboto Condensed" pitchFamily="2" charset="0"/>
              </a:endParaRPr>
            </a:p>
          </p:txBody>
        </p:sp>
        <p:sp>
          <p:nvSpPr>
            <p:cNvPr id="18" name="object 16">
              <a:extLst>
                <a:ext uri="{FF2B5EF4-FFF2-40B4-BE49-F238E27FC236}">
                  <a16:creationId xmlns:a16="http://schemas.microsoft.com/office/drawing/2014/main" id="{E5E50A03-6D44-4053-83C1-CB3D52D5A4D0}"/>
                </a:ext>
              </a:extLst>
            </p:cNvPr>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9" name="object 17">
              <a:extLst>
                <a:ext uri="{FF2B5EF4-FFF2-40B4-BE49-F238E27FC236}">
                  <a16:creationId xmlns:a16="http://schemas.microsoft.com/office/drawing/2014/main" id="{9F5D5BD7-E4B2-4E48-8AFB-2CCD5E5D85AB}"/>
                </a:ext>
              </a:extLst>
            </p:cNvPr>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0" name="object 18">
              <a:extLst>
                <a:ext uri="{FF2B5EF4-FFF2-40B4-BE49-F238E27FC236}">
                  <a16:creationId xmlns:a16="http://schemas.microsoft.com/office/drawing/2014/main" id="{FF547439-12D4-4A80-A64F-6E0398F357AB}"/>
                </a:ext>
              </a:extLst>
            </p:cNvPr>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1" name="object 19">
              <a:extLst>
                <a:ext uri="{FF2B5EF4-FFF2-40B4-BE49-F238E27FC236}">
                  <a16:creationId xmlns:a16="http://schemas.microsoft.com/office/drawing/2014/main" id="{438FDA6B-D5AB-4EBE-BA5C-879E7BCD3178}"/>
                </a:ext>
              </a:extLst>
            </p:cNvPr>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2" name="object 20">
              <a:extLst>
                <a:ext uri="{FF2B5EF4-FFF2-40B4-BE49-F238E27FC236}">
                  <a16:creationId xmlns:a16="http://schemas.microsoft.com/office/drawing/2014/main" id="{00B37DC8-063E-4003-BAB7-2651155D9802}"/>
                </a:ext>
              </a:extLst>
            </p:cNvPr>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3" name="object 21">
              <a:extLst>
                <a:ext uri="{FF2B5EF4-FFF2-40B4-BE49-F238E27FC236}">
                  <a16:creationId xmlns:a16="http://schemas.microsoft.com/office/drawing/2014/main" id="{309B52E2-0D17-4985-B3A3-8A932CDC5BA8}"/>
                </a:ext>
              </a:extLst>
            </p:cNvPr>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4" name="object 22">
              <a:extLst>
                <a:ext uri="{FF2B5EF4-FFF2-40B4-BE49-F238E27FC236}">
                  <a16:creationId xmlns:a16="http://schemas.microsoft.com/office/drawing/2014/main" id="{DFB69891-2B13-4EEA-87BE-6CEDB3124398}"/>
                </a:ext>
              </a:extLst>
            </p:cNvPr>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5" name="object 23">
              <a:extLst>
                <a:ext uri="{FF2B5EF4-FFF2-40B4-BE49-F238E27FC236}">
                  <a16:creationId xmlns:a16="http://schemas.microsoft.com/office/drawing/2014/main" id="{558D4796-F5E5-4C1B-9C7C-5D8CA60E6481}"/>
                </a:ext>
              </a:extLst>
            </p:cNvPr>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26" name="object 24">
              <a:extLst>
                <a:ext uri="{FF2B5EF4-FFF2-40B4-BE49-F238E27FC236}">
                  <a16:creationId xmlns:a16="http://schemas.microsoft.com/office/drawing/2014/main" id="{2CD17BAD-4A00-4BE5-A43C-464F61143EF3}"/>
                </a:ext>
              </a:extLst>
            </p:cNvPr>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7" name="object 25">
              <a:extLst>
                <a:ext uri="{FF2B5EF4-FFF2-40B4-BE49-F238E27FC236}">
                  <a16:creationId xmlns:a16="http://schemas.microsoft.com/office/drawing/2014/main" id="{7DC80D91-E5EB-432B-B5C2-1E599A09FE7F}"/>
                </a:ext>
              </a:extLst>
            </p:cNvPr>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8" name="object 26">
              <a:extLst>
                <a:ext uri="{FF2B5EF4-FFF2-40B4-BE49-F238E27FC236}">
                  <a16:creationId xmlns:a16="http://schemas.microsoft.com/office/drawing/2014/main" id="{39EA60AA-CAF4-4AED-AAD8-2793E4D2335B}"/>
                </a:ext>
              </a:extLst>
            </p:cNvPr>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grpSp>
      <p:sp>
        <p:nvSpPr>
          <p:cNvPr id="29" name="Title 1">
            <a:extLst>
              <a:ext uri="{FF2B5EF4-FFF2-40B4-BE49-F238E27FC236}">
                <a16:creationId xmlns:a16="http://schemas.microsoft.com/office/drawing/2014/main" id="{0C8180AC-3F04-4EC3-985B-42393DA08F34}"/>
              </a:ext>
            </a:extLst>
          </p:cNvPr>
          <p:cNvSpPr>
            <a:spLocks noGrp="1"/>
          </p:cNvSpPr>
          <p:nvPr>
            <p:ph type="title" hasCustomPrompt="1"/>
          </p:nvPr>
        </p:nvSpPr>
        <p:spPr>
          <a:xfrm>
            <a:off x="1670050" y="2073275"/>
            <a:ext cx="6781800" cy="2743200"/>
          </a:xfrm>
          <a:prstGeom prst="rect">
            <a:avLst/>
          </a:prstGeom>
        </p:spPr>
        <p:txBody>
          <a:bodyPr/>
          <a:lstStyle>
            <a:lvl1pPr>
              <a:defRPr sz="4900" b="0">
                <a:solidFill>
                  <a:schemeClr val="bg1"/>
                </a:solidFill>
                <a:latin typeface="Roboto Condensed" pitchFamily="2" charset="0"/>
                <a:ea typeface="Roboto Condensed" pitchFamily="2" charset="0"/>
              </a:defRPr>
            </a:lvl1pPr>
          </a:lstStyle>
          <a:p>
            <a:r>
              <a:rPr lang="ru-RU" dirty="0"/>
              <a:t>НОВЫЙ РАЗДЕЛ</a:t>
            </a:r>
            <a:endParaRPr lang="en-US" dirty="0"/>
          </a:p>
        </p:txBody>
      </p:sp>
    </p:spTree>
    <p:extLst>
      <p:ext uri="{BB962C8B-B14F-4D97-AF65-F5344CB8AC3E}">
        <p14:creationId xmlns:p14="http://schemas.microsoft.com/office/powerpoint/2010/main" val="3407271282"/>
      </p:ext>
    </p:extLst>
  </p:cSld>
  <p:clrMapOvr>
    <a:overrideClrMapping bg1="lt1" tx1="dk1" bg2="lt2" tx2="dk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64">
    <p:bg>
      <p:bgPr>
        <a:gradFill>
          <a:gsLst>
            <a:gs pos="78000">
              <a:srgbClr val="E5EDF3"/>
            </a:gs>
            <a:gs pos="100000">
              <a:schemeClr val="bg1"/>
            </a:gs>
          </a:gsLst>
          <a:lin ang="10800000" scaled="1"/>
        </a:gradFill>
        <a:effectLst/>
      </p:bgPr>
    </p:bg>
    <p:spTree>
      <p:nvGrpSpPr>
        <p:cNvPr id="1" name=""/>
        <p:cNvGrpSpPr/>
        <p:nvPr/>
      </p:nvGrpSpPr>
      <p:grpSpPr>
        <a:xfrm>
          <a:off x="0" y="0"/>
          <a:ext cx="0" cy="0"/>
          <a:chOff x="0" y="0"/>
          <a:chExt cx="0" cy="0"/>
        </a:xfrm>
      </p:grpSpPr>
      <p:pic>
        <p:nvPicPr>
          <p:cNvPr id="36" name="Рисунок 35">
            <a:extLst>
              <a:ext uri="{FF2B5EF4-FFF2-40B4-BE49-F238E27FC236}">
                <a16:creationId xmlns:a16="http://schemas.microsoft.com/office/drawing/2014/main" id="{2A4C29DA-68C8-447E-9C4D-19AFA3AA08B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85" t="6489" r="30625" b="31134"/>
          <a:stretch/>
        </p:blipFill>
        <p:spPr>
          <a:xfrm>
            <a:off x="4500718" y="0"/>
            <a:ext cx="15603382" cy="11309350"/>
          </a:xfrm>
          <a:prstGeom prst="rect">
            <a:avLst/>
          </a:prstGeom>
        </p:spPr>
      </p:pic>
      <p:sp>
        <p:nvSpPr>
          <p:cNvPr id="38" name="Прямоугольник 24">
            <a:extLst>
              <a:ext uri="{FF2B5EF4-FFF2-40B4-BE49-F238E27FC236}">
                <a16:creationId xmlns:a16="http://schemas.microsoft.com/office/drawing/2014/main" id="{CBB1DFBC-1020-4781-8E44-E2A058E464F3}"/>
              </a:ext>
            </a:extLst>
          </p:cNvPr>
          <p:cNvSpPr/>
          <p:nvPr userDrawn="1"/>
        </p:nvSpPr>
        <p:spPr>
          <a:xfrm>
            <a:off x="4489450" y="-1"/>
            <a:ext cx="4468748" cy="11309351"/>
          </a:xfrm>
          <a:prstGeom prst="rect">
            <a:avLst/>
          </a:prstGeom>
          <a:gradFill flip="none" rotWithShape="1">
            <a:gsLst>
              <a:gs pos="0">
                <a:srgbClr val="E5EDF3">
                  <a:alpha val="0"/>
                </a:srgbClr>
              </a:gs>
              <a:gs pos="100000">
                <a:srgbClr val="E5EDF3"/>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4" name="Группа 32">
            <a:extLst>
              <a:ext uri="{FF2B5EF4-FFF2-40B4-BE49-F238E27FC236}">
                <a16:creationId xmlns:a16="http://schemas.microsoft.com/office/drawing/2014/main" id="{19B34D61-CB19-4407-A73C-49A7DAA51B0A}"/>
              </a:ext>
            </a:extLst>
          </p:cNvPr>
          <p:cNvGrpSpPr/>
          <p:nvPr userDrawn="1"/>
        </p:nvGrpSpPr>
        <p:grpSpPr>
          <a:xfrm>
            <a:off x="0" y="0"/>
            <a:ext cx="11335275" cy="8551833"/>
            <a:chOff x="0" y="0"/>
            <a:chExt cx="11335275" cy="8551833"/>
          </a:xfrm>
        </p:grpSpPr>
        <p:sp>
          <p:nvSpPr>
            <p:cNvPr id="5" name="object 3">
              <a:extLst>
                <a:ext uri="{FF2B5EF4-FFF2-40B4-BE49-F238E27FC236}">
                  <a16:creationId xmlns:a16="http://schemas.microsoft.com/office/drawing/2014/main" id="{08BCDE85-0E02-4E63-A21A-F5259389B5FB}"/>
                </a:ext>
              </a:extLst>
            </p:cNvPr>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6" name="object 4">
              <a:extLst>
                <a:ext uri="{FF2B5EF4-FFF2-40B4-BE49-F238E27FC236}">
                  <a16:creationId xmlns:a16="http://schemas.microsoft.com/office/drawing/2014/main" id="{C1CA2301-1B4E-4687-A779-F54B164EC062}"/>
                </a:ext>
              </a:extLst>
            </p:cNvPr>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7" name="object 5">
              <a:extLst>
                <a:ext uri="{FF2B5EF4-FFF2-40B4-BE49-F238E27FC236}">
                  <a16:creationId xmlns:a16="http://schemas.microsoft.com/office/drawing/2014/main" id="{1EE1B513-0580-491F-ADC8-7EC50D669096}"/>
                </a:ext>
              </a:extLst>
            </p:cNvPr>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8" name="object 6">
              <a:extLst>
                <a:ext uri="{FF2B5EF4-FFF2-40B4-BE49-F238E27FC236}">
                  <a16:creationId xmlns:a16="http://schemas.microsoft.com/office/drawing/2014/main" id="{B42DAD65-24B7-4132-8670-DD2D9329BDB3}"/>
                </a:ext>
              </a:extLst>
            </p:cNvPr>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9" name="object 7">
              <a:extLst>
                <a:ext uri="{FF2B5EF4-FFF2-40B4-BE49-F238E27FC236}">
                  <a16:creationId xmlns:a16="http://schemas.microsoft.com/office/drawing/2014/main" id="{EA833BF2-3862-451A-B0B0-91AB5F4830BD}"/>
                </a:ext>
              </a:extLst>
            </p:cNvPr>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10" name="object 8">
              <a:extLst>
                <a:ext uri="{FF2B5EF4-FFF2-40B4-BE49-F238E27FC236}">
                  <a16:creationId xmlns:a16="http://schemas.microsoft.com/office/drawing/2014/main" id="{02D440DA-0DD7-4D23-9A9B-15C8514AFEA3}"/>
                </a:ext>
              </a:extLst>
            </p:cNvPr>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1" name="object 9">
              <a:extLst>
                <a:ext uri="{FF2B5EF4-FFF2-40B4-BE49-F238E27FC236}">
                  <a16:creationId xmlns:a16="http://schemas.microsoft.com/office/drawing/2014/main" id="{7DE69BEA-4FB0-4C64-BDFE-C3FF60C8E24D}"/>
                </a:ext>
              </a:extLst>
            </p:cNvPr>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2" name="object 10">
              <a:extLst>
                <a:ext uri="{FF2B5EF4-FFF2-40B4-BE49-F238E27FC236}">
                  <a16:creationId xmlns:a16="http://schemas.microsoft.com/office/drawing/2014/main" id="{1F9C9F15-6E8C-461E-BD2D-7C2467ADED20}"/>
                </a:ext>
              </a:extLst>
            </p:cNvPr>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3" name="object 11">
              <a:extLst>
                <a:ext uri="{FF2B5EF4-FFF2-40B4-BE49-F238E27FC236}">
                  <a16:creationId xmlns:a16="http://schemas.microsoft.com/office/drawing/2014/main" id="{65F2784E-E669-4D95-8E6B-D4C677807E87}"/>
                </a:ext>
              </a:extLst>
            </p:cNvPr>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4" name="object 12">
              <a:extLst>
                <a:ext uri="{FF2B5EF4-FFF2-40B4-BE49-F238E27FC236}">
                  <a16:creationId xmlns:a16="http://schemas.microsoft.com/office/drawing/2014/main" id="{65AA834B-8860-4FB2-8D41-F5F614DC9BF3}"/>
                </a:ext>
              </a:extLst>
            </p:cNvPr>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5" name="object 13">
              <a:extLst>
                <a:ext uri="{FF2B5EF4-FFF2-40B4-BE49-F238E27FC236}">
                  <a16:creationId xmlns:a16="http://schemas.microsoft.com/office/drawing/2014/main" id="{53FB6395-8241-4419-85E9-724C612C4BCB}"/>
                </a:ext>
              </a:extLst>
            </p:cNvPr>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50000"/>
              </a:srgbClr>
            </a:solidFill>
          </p:spPr>
          <p:txBody>
            <a:bodyPr wrap="square" lIns="0" tIns="0" rIns="0" bIns="0" rtlCol="0"/>
            <a:lstStyle/>
            <a:p>
              <a:endParaRPr dirty="0">
                <a:latin typeface="Roboto Condensed" pitchFamily="2" charset="0"/>
              </a:endParaRPr>
            </a:p>
          </p:txBody>
        </p:sp>
        <p:sp>
          <p:nvSpPr>
            <p:cNvPr id="16" name="object 14">
              <a:extLst>
                <a:ext uri="{FF2B5EF4-FFF2-40B4-BE49-F238E27FC236}">
                  <a16:creationId xmlns:a16="http://schemas.microsoft.com/office/drawing/2014/main" id="{87D2FB68-B4D2-4493-B358-A72FA3B35DEA}"/>
                </a:ext>
              </a:extLst>
            </p:cNvPr>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7" name="object 15">
              <a:extLst>
                <a:ext uri="{FF2B5EF4-FFF2-40B4-BE49-F238E27FC236}">
                  <a16:creationId xmlns:a16="http://schemas.microsoft.com/office/drawing/2014/main" id="{0AD98E91-E9FF-4537-91DE-4919AEBBA87A}"/>
                </a:ext>
              </a:extLst>
            </p:cNvPr>
            <p:cNvSpPr/>
            <p:nvPr/>
          </p:nvSpPr>
          <p:spPr>
            <a:xfrm>
              <a:off x="7076810" y="1708691"/>
              <a:ext cx="2842447" cy="1721015"/>
            </a:xfrm>
            <a:prstGeom prst="rect">
              <a:avLst/>
            </a:prstGeom>
            <a:blipFill>
              <a:blip r:embed="rId3" cstate="print"/>
              <a:stretch>
                <a:fillRect/>
              </a:stretch>
            </a:blipFill>
          </p:spPr>
          <p:txBody>
            <a:bodyPr wrap="square" lIns="0" tIns="0" rIns="0" bIns="0" rtlCol="0"/>
            <a:lstStyle/>
            <a:p>
              <a:endParaRPr dirty="0">
                <a:latin typeface="Roboto Condensed" pitchFamily="2" charset="0"/>
              </a:endParaRPr>
            </a:p>
          </p:txBody>
        </p:sp>
        <p:sp>
          <p:nvSpPr>
            <p:cNvPr id="18" name="object 16">
              <a:extLst>
                <a:ext uri="{FF2B5EF4-FFF2-40B4-BE49-F238E27FC236}">
                  <a16:creationId xmlns:a16="http://schemas.microsoft.com/office/drawing/2014/main" id="{E5E50A03-6D44-4053-83C1-CB3D52D5A4D0}"/>
                </a:ext>
              </a:extLst>
            </p:cNvPr>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9" name="object 17">
              <a:extLst>
                <a:ext uri="{FF2B5EF4-FFF2-40B4-BE49-F238E27FC236}">
                  <a16:creationId xmlns:a16="http://schemas.microsoft.com/office/drawing/2014/main" id="{9F5D5BD7-E4B2-4E48-8AFB-2CCD5E5D85AB}"/>
                </a:ext>
              </a:extLst>
            </p:cNvPr>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0" name="object 18">
              <a:extLst>
                <a:ext uri="{FF2B5EF4-FFF2-40B4-BE49-F238E27FC236}">
                  <a16:creationId xmlns:a16="http://schemas.microsoft.com/office/drawing/2014/main" id="{FF547439-12D4-4A80-A64F-6E0398F357AB}"/>
                </a:ext>
              </a:extLst>
            </p:cNvPr>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1" name="object 19">
              <a:extLst>
                <a:ext uri="{FF2B5EF4-FFF2-40B4-BE49-F238E27FC236}">
                  <a16:creationId xmlns:a16="http://schemas.microsoft.com/office/drawing/2014/main" id="{438FDA6B-D5AB-4EBE-BA5C-879E7BCD3178}"/>
                </a:ext>
              </a:extLst>
            </p:cNvPr>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2" name="object 20">
              <a:extLst>
                <a:ext uri="{FF2B5EF4-FFF2-40B4-BE49-F238E27FC236}">
                  <a16:creationId xmlns:a16="http://schemas.microsoft.com/office/drawing/2014/main" id="{00B37DC8-063E-4003-BAB7-2651155D9802}"/>
                </a:ext>
              </a:extLst>
            </p:cNvPr>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3" name="object 21">
              <a:extLst>
                <a:ext uri="{FF2B5EF4-FFF2-40B4-BE49-F238E27FC236}">
                  <a16:creationId xmlns:a16="http://schemas.microsoft.com/office/drawing/2014/main" id="{309B52E2-0D17-4985-B3A3-8A932CDC5BA8}"/>
                </a:ext>
              </a:extLst>
            </p:cNvPr>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4" name="object 22">
              <a:extLst>
                <a:ext uri="{FF2B5EF4-FFF2-40B4-BE49-F238E27FC236}">
                  <a16:creationId xmlns:a16="http://schemas.microsoft.com/office/drawing/2014/main" id="{DFB69891-2B13-4EEA-87BE-6CEDB3124398}"/>
                </a:ext>
              </a:extLst>
            </p:cNvPr>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5" name="object 23">
              <a:extLst>
                <a:ext uri="{FF2B5EF4-FFF2-40B4-BE49-F238E27FC236}">
                  <a16:creationId xmlns:a16="http://schemas.microsoft.com/office/drawing/2014/main" id="{558D4796-F5E5-4C1B-9C7C-5D8CA60E6481}"/>
                </a:ext>
              </a:extLst>
            </p:cNvPr>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26" name="object 24">
              <a:extLst>
                <a:ext uri="{FF2B5EF4-FFF2-40B4-BE49-F238E27FC236}">
                  <a16:creationId xmlns:a16="http://schemas.microsoft.com/office/drawing/2014/main" id="{2CD17BAD-4A00-4BE5-A43C-464F61143EF3}"/>
                </a:ext>
              </a:extLst>
            </p:cNvPr>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7" name="object 25">
              <a:extLst>
                <a:ext uri="{FF2B5EF4-FFF2-40B4-BE49-F238E27FC236}">
                  <a16:creationId xmlns:a16="http://schemas.microsoft.com/office/drawing/2014/main" id="{7DC80D91-E5EB-432B-B5C2-1E599A09FE7F}"/>
                </a:ext>
              </a:extLst>
            </p:cNvPr>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8" name="object 26">
              <a:extLst>
                <a:ext uri="{FF2B5EF4-FFF2-40B4-BE49-F238E27FC236}">
                  <a16:creationId xmlns:a16="http://schemas.microsoft.com/office/drawing/2014/main" id="{39EA60AA-CAF4-4AED-AAD8-2793E4D2335B}"/>
                </a:ext>
              </a:extLst>
            </p:cNvPr>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grpSp>
      <p:sp>
        <p:nvSpPr>
          <p:cNvPr id="29" name="Title 1">
            <a:extLst>
              <a:ext uri="{FF2B5EF4-FFF2-40B4-BE49-F238E27FC236}">
                <a16:creationId xmlns:a16="http://schemas.microsoft.com/office/drawing/2014/main" id="{0C8180AC-3F04-4EC3-985B-42393DA08F34}"/>
              </a:ext>
            </a:extLst>
          </p:cNvPr>
          <p:cNvSpPr>
            <a:spLocks noGrp="1"/>
          </p:cNvSpPr>
          <p:nvPr>
            <p:ph type="title" hasCustomPrompt="1"/>
          </p:nvPr>
        </p:nvSpPr>
        <p:spPr>
          <a:xfrm>
            <a:off x="1670050" y="2073275"/>
            <a:ext cx="6781800" cy="2743200"/>
          </a:xfrm>
          <a:prstGeom prst="rect">
            <a:avLst/>
          </a:prstGeom>
        </p:spPr>
        <p:txBody>
          <a:bodyPr/>
          <a:lstStyle>
            <a:lvl1pPr>
              <a:defRPr sz="4900" b="0">
                <a:solidFill>
                  <a:schemeClr val="bg1"/>
                </a:solidFill>
                <a:latin typeface="Roboto Condensed" pitchFamily="2" charset="0"/>
                <a:ea typeface="Roboto Condensed" pitchFamily="2" charset="0"/>
              </a:defRPr>
            </a:lvl1pPr>
          </a:lstStyle>
          <a:p>
            <a:r>
              <a:rPr lang="ru-RU" dirty="0"/>
              <a:t>НОВЫЙ РАЗДЕЛ</a:t>
            </a:r>
            <a:endParaRPr lang="en-US" dirty="0"/>
          </a:p>
        </p:txBody>
      </p:sp>
    </p:spTree>
    <p:extLst>
      <p:ext uri="{BB962C8B-B14F-4D97-AF65-F5344CB8AC3E}">
        <p14:creationId xmlns:p14="http://schemas.microsoft.com/office/powerpoint/2010/main" val="1771891361"/>
      </p:ext>
    </p:extLst>
  </p:cSld>
  <p:clrMapOvr>
    <a:overrideClrMapping bg1="lt1" tx1="dk1" bg2="lt2" tx2="dk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65">
    <p:spTree>
      <p:nvGrpSpPr>
        <p:cNvPr id="1" name=""/>
        <p:cNvGrpSpPr/>
        <p:nvPr/>
      </p:nvGrpSpPr>
      <p:grpSpPr>
        <a:xfrm>
          <a:off x="0" y="0"/>
          <a:ext cx="0" cy="0"/>
          <a:chOff x="0" y="0"/>
          <a:chExt cx="0" cy="0"/>
        </a:xfrm>
      </p:grpSpPr>
      <p:grpSp>
        <p:nvGrpSpPr>
          <p:cNvPr id="4" name="Группа 32">
            <a:extLst>
              <a:ext uri="{FF2B5EF4-FFF2-40B4-BE49-F238E27FC236}">
                <a16:creationId xmlns:a16="http://schemas.microsoft.com/office/drawing/2014/main" id="{19B34D61-CB19-4407-A73C-49A7DAA51B0A}"/>
              </a:ext>
            </a:extLst>
          </p:cNvPr>
          <p:cNvGrpSpPr/>
          <p:nvPr userDrawn="1"/>
        </p:nvGrpSpPr>
        <p:grpSpPr>
          <a:xfrm>
            <a:off x="0" y="0"/>
            <a:ext cx="11335275" cy="8551833"/>
            <a:chOff x="0" y="0"/>
            <a:chExt cx="11335275" cy="8551833"/>
          </a:xfrm>
        </p:grpSpPr>
        <p:sp>
          <p:nvSpPr>
            <p:cNvPr id="5" name="object 3">
              <a:extLst>
                <a:ext uri="{FF2B5EF4-FFF2-40B4-BE49-F238E27FC236}">
                  <a16:creationId xmlns:a16="http://schemas.microsoft.com/office/drawing/2014/main" id="{08BCDE85-0E02-4E63-A21A-F5259389B5FB}"/>
                </a:ext>
              </a:extLst>
            </p:cNvPr>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6" name="object 4">
              <a:extLst>
                <a:ext uri="{FF2B5EF4-FFF2-40B4-BE49-F238E27FC236}">
                  <a16:creationId xmlns:a16="http://schemas.microsoft.com/office/drawing/2014/main" id="{C1CA2301-1B4E-4687-A779-F54B164EC062}"/>
                </a:ext>
              </a:extLst>
            </p:cNvPr>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7" name="object 5">
              <a:extLst>
                <a:ext uri="{FF2B5EF4-FFF2-40B4-BE49-F238E27FC236}">
                  <a16:creationId xmlns:a16="http://schemas.microsoft.com/office/drawing/2014/main" id="{1EE1B513-0580-491F-ADC8-7EC50D669096}"/>
                </a:ext>
              </a:extLst>
            </p:cNvPr>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8" name="object 6">
              <a:extLst>
                <a:ext uri="{FF2B5EF4-FFF2-40B4-BE49-F238E27FC236}">
                  <a16:creationId xmlns:a16="http://schemas.microsoft.com/office/drawing/2014/main" id="{B42DAD65-24B7-4132-8670-DD2D9329BDB3}"/>
                </a:ext>
              </a:extLst>
            </p:cNvPr>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9" name="object 7">
              <a:extLst>
                <a:ext uri="{FF2B5EF4-FFF2-40B4-BE49-F238E27FC236}">
                  <a16:creationId xmlns:a16="http://schemas.microsoft.com/office/drawing/2014/main" id="{EA833BF2-3862-451A-B0B0-91AB5F4830BD}"/>
                </a:ext>
              </a:extLst>
            </p:cNvPr>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10" name="object 8">
              <a:extLst>
                <a:ext uri="{FF2B5EF4-FFF2-40B4-BE49-F238E27FC236}">
                  <a16:creationId xmlns:a16="http://schemas.microsoft.com/office/drawing/2014/main" id="{02D440DA-0DD7-4D23-9A9B-15C8514AFEA3}"/>
                </a:ext>
              </a:extLst>
            </p:cNvPr>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1" name="object 9">
              <a:extLst>
                <a:ext uri="{FF2B5EF4-FFF2-40B4-BE49-F238E27FC236}">
                  <a16:creationId xmlns:a16="http://schemas.microsoft.com/office/drawing/2014/main" id="{7DE69BEA-4FB0-4C64-BDFE-C3FF60C8E24D}"/>
                </a:ext>
              </a:extLst>
            </p:cNvPr>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2" name="object 10">
              <a:extLst>
                <a:ext uri="{FF2B5EF4-FFF2-40B4-BE49-F238E27FC236}">
                  <a16:creationId xmlns:a16="http://schemas.microsoft.com/office/drawing/2014/main" id="{1F9C9F15-6E8C-461E-BD2D-7C2467ADED20}"/>
                </a:ext>
              </a:extLst>
            </p:cNvPr>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3" name="object 11">
              <a:extLst>
                <a:ext uri="{FF2B5EF4-FFF2-40B4-BE49-F238E27FC236}">
                  <a16:creationId xmlns:a16="http://schemas.microsoft.com/office/drawing/2014/main" id="{65F2784E-E669-4D95-8E6B-D4C677807E87}"/>
                </a:ext>
              </a:extLst>
            </p:cNvPr>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4" name="object 12">
              <a:extLst>
                <a:ext uri="{FF2B5EF4-FFF2-40B4-BE49-F238E27FC236}">
                  <a16:creationId xmlns:a16="http://schemas.microsoft.com/office/drawing/2014/main" id="{65AA834B-8860-4FB2-8D41-F5F614DC9BF3}"/>
                </a:ext>
              </a:extLst>
            </p:cNvPr>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5" name="object 13">
              <a:extLst>
                <a:ext uri="{FF2B5EF4-FFF2-40B4-BE49-F238E27FC236}">
                  <a16:creationId xmlns:a16="http://schemas.microsoft.com/office/drawing/2014/main" id="{53FB6395-8241-4419-85E9-724C612C4BCB}"/>
                </a:ext>
              </a:extLst>
            </p:cNvPr>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50000"/>
              </a:srgbClr>
            </a:solidFill>
          </p:spPr>
          <p:txBody>
            <a:bodyPr wrap="square" lIns="0" tIns="0" rIns="0" bIns="0" rtlCol="0"/>
            <a:lstStyle/>
            <a:p>
              <a:endParaRPr dirty="0">
                <a:latin typeface="Roboto Condensed" pitchFamily="2" charset="0"/>
              </a:endParaRPr>
            </a:p>
          </p:txBody>
        </p:sp>
        <p:sp>
          <p:nvSpPr>
            <p:cNvPr id="16" name="object 14">
              <a:extLst>
                <a:ext uri="{FF2B5EF4-FFF2-40B4-BE49-F238E27FC236}">
                  <a16:creationId xmlns:a16="http://schemas.microsoft.com/office/drawing/2014/main" id="{87D2FB68-B4D2-4493-B358-A72FA3B35DEA}"/>
                </a:ext>
              </a:extLst>
            </p:cNvPr>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7" name="object 15">
              <a:extLst>
                <a:ext uri="{FF2B5EF4-FFF2-40B4-BE49-F238E27FC236}">
                  <a16:creationId xmlns:a16="http://schemas.microsoft.com/office/drawing/2014/main" id="{0AD98E91-E9FF-4537-91DE-4919AEBBA87A}"/>
                </a:ext>
              </a:extLst>
            </p:cNvPr>
            <p:cNvSpPr/>
            <p:nvPr/>
          </p:nvSpPr>
          <p:spPr>
            <a:xfrm>
              <a:off x="7076810" y="1708691"/>
              <a:ext cx="2842447" cy="1721015"/>
            </a:xfrm>
            <a:prstGeom prst="rect">
              <a:avLst/>
            </a:prstGeom>
            <a:blipFill>
              <a:blip r:embed="rId2" cstate="print"/>
              <a:stretch>
                <a:fillRect/>
              </a:stretch>
            </a:blipFill>
          </p:spPr>
          <p:txBody>
            <a:bodyPr wrap="square" lIns="0" tIns="0" rIns="0" bIns="0" rtlCol="0"/>
            <a:lstStyle/>
            <a:p>
              <a:endParaRPr dirty="0">
                <a:latin typeface="Roboto Condensed" pitchFamily="2" charset="0"/>
              </a:endParaRPr>
            </a:p>
          </p:txBody>
        </p:sp>
        <p:sp>
          <p:nvSpPr>
            <p:cNvPr id="18" name="object 16">
              <a:extLst>
                <a:ext uri="{FF2B5EF4-FFF2-40B4-BE49-F238E27FC236}">
                  <a16:creationId xmlns:a16="http://schemas.microsoft.com/office/drawing/2014/main" id="{E5E50A03-6D44-4053-83C1-CB3D52D5A4D0}"/>
                </a:ext>
              </a:extLst>
            </p:cNvPr>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9" name="object 17">
              <a:extLst>
                <a:ext uri="{FF2B5EF4-FFF2-40B4-BE49-F238E27FC236}">
                  <a16:creationId xmlns:a16="http://schemas.microsoft.com/office/drawing/2014/main" id="{9F5D5BD7-E4B2-4E48-8AFB-2CCD5E5D85AB}"/>
                </a:ext>
              </a:extLst>
            </p:cNvPr>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0" name="object 18">
              <a:extLst>
                <a:ext uri="{FF2B5EF4-FFF2-40B4-BE49-F238E27FC236}">
                  <a16:creationId xmlns:a16="http://schemas.microsoft.com/office/drawing/2014/main" id="{FF547439-12D4-4A80-A64F-6E0398F357AB}"/>
                </a:ext>
              </a:extLst>
            </p:cNvPr>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1" name="object 19">
              <a:extLst>
                <a:ext uri="{FF2B5EF4-FFF2-40B4-BE49-F238E27FC236}">
                  <a16:creationId xmlns:a16="http://schemas.microsoft.com/office/drawing/2014/main" id="{438FDA6B-D5AB-4EBE-BA5C-879E7BCD3178}"/>
                </a:ext>
              </a:extLst>
            </p:cNvPr>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2" name="object 20">
              <a:extLst>
                <a:ext uri="{FF2B5EF4-FFF2-40B4-BE49-F238E27FC236}">
                  <a16:creationId xmlns:a16="http://schemas.microsoft.com/office/drawing/2014/main" id="{00B37DC8-063E-4003-BAB7-2651155D9802}"/>
                </a:ext>
              </a:extLst>
            </p:cNvPr>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3" name="object 21">
              <a:extLst>
                <a:ext uri="{FF2B5EF4-FFF2-40B4-BE49-F238E27FC236}">
                  <a16:creationId xmlns:a16="http://schemas.microsoft.com/office/drawing/2014/main" id="{309B52E2-0D17-4985-B3A3-8A932CDC5BA8}"/>
                </a:ext>
              </a:extLst>
            </p:cNvPr>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4" name="object 22">
              <a:extLst>
                <a:ext uri="{FF2B5EF4-FFF2-40B4-BE49-F238E27FC236}">
                  <a16:creationId xmlns:a16="http://schemas.microsoft.com/office/drawing/2014/main" id="{DFB69891-2B13-4EEA-87BE-6CEDB3124398}"/>
                </a:ext>
              </a:extLst>
            </p:cNvPr>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5" name="object 23">
              <a:extLst>
                <a:ext uri="{FF2B5EF4-FFF2-40B4-BE49-F238E27FC236}">
                  <a16:creationId xmlns:a16="http://schemas.microsoft.com/office/drawing/2014/main" id="{558D4796-F5E5-4C1B-9C7C-5D8CA60E6481}"/>
                </a:ext>
              </a:extLst>
            </p:cNvPr>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26" name="object 24">
              <a:extLst>
                <a:ext uri="{FF2B5EF4-FFF2-40B4-BE49-F238E27FC236}">
                  <a16:creationId xmlns:a16="http://schemas.microsoft.com/office/drawing/2014/main" id="{2CD17BAD-4A00-4BE5-A43C-464F61143EF3}"/>
                </a:ext>
              </a:extLst>
            </p:cNvPr>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7" name="object 25">
              <a:extLst>
                <a:ext uri="{FF2B5EF4-FFF2-40B4-BE49-F238E27FC236}">
                  <a16:creationId xmlns:a16="http://schemas.microsoft.com/office/drawing/2014/main" id="{7DC80D91-E5EB-432B-B5C2-1E599A09FE7F}"/>
                </a:ext>
              </a:extLst>
            </p:cNvPr>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8" name="object 26">
              <a:extLst>
                <a:ext uri="{FF2B5EF4-FFF2-40B4-BE49-F238E27FC236}">
                  <a16:creationId xmlns:a16="http://schemas.microsoft.com/office/drawing/2014/main" id="{39EA60AA-CAF4-4AED-AAD8-2793E4D2335B}"/>
                </a:ext>
              </a:extLst>
            </p:cNvPr>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grpSp>
      <p:sp>
        <p:nvSpPr>
          <p:cNvPr id="29" name="Title 1">
            <a:extLst>
              <a:ext uri="{FF2B5EF4-FFF2-40B4-BE49-F238E27FC236}">
                <a16:creationId xmlns:a16="http://schemas.microsoft.com/office/drawing/2014/main" id="{0C8180AC-3F04-4EC3-985B-42393DA08F34}"/>
              </a:ext>
            </a:extLst>
          </p:cNvPr>
          <p:cNvSpPr>
            <a:spLocks noGrp="1"/>
          </p:cNvSpPr>
          <p:nvPr>
            <p:ph type="title" hasCustomPrompt="1"/>
          </p:nvPr>
        </p:nvSpPr>
        <p:spPr>
          <a:xfrm>
            <a:off x="1670050" y="2073275"/>
            <a:ext cx="6781800" cy="2743200"/>
          </a:xfrm>
          <a:prstGeom prst="rect">
            <a:avLst/>
          </a:prstGeom>
        </p:spPr>
        <p:txBody>
          <a:bodyPr/>
          <a:lstStyle>
            <a:lvl1pPr>
              <a:defRPr sz="4900" b="0">
                <a:solidFill>
                  <a:schemeClr val="bg1"/>
                </a:solidFill>
                <a:latin typeface="Roboto Condensed" pitchFamily="2" charset="0"/>
                <a:ea typeface="Roboto Condensed" pitchFamily="2" charset="0"/>
              </a:defRPr>
            </a:lvl1pPr>
          </a:lstStyle>
          <a:p>
            <a:r>
              <a:rPr lang="ru-RU" dirty="0"/>
              <a:t>НОВЫЙ РАЗДЕЛ</a:t>
            </a:r>
            <a:endParaRPr lang="en-US" dirty="0"/>
          </a:p>
        </p:txBody>
      </p:sp>
      <p:pic>
        <p:nvPicPr>
          <p:cNvPr id="30" name="Picture 29">
            <a:extLst>
              <a:ext uri="{FF2B5EF4-FFF2-40B4-BE49-F238E27FC236}">
                <a16:creationId xmlns:a16="http://schemas.microsoft.com/office/drawing/2014/main" id="{09261024-3178-4BF5-A7AF-CAECACB2CB5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29576"/>
          <a:stretch/>
        </p:blipFill>
        <p:spPr>
          <a:xfrm>
            <a:off x="13100050" y="1651769"/>
            <a:ext cx="4450187" cy="9657581"/>
          </a:xfrm>
          <a:prstGeom prst="rect">
            <a:avLst/>
          </a:prstGeom>
        </p:spPr>
      </p:pic>
    </p:spTree>
    <p:extLst>
      <p:ext uri="{BB962C8B-B14F-4D97-AF65-F5344CB8AC3E}">
        <p14:creationId xmlns:p14="http://schemas.microsoft.com/office/powerpoint/2010/main" val="77003405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66">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6BD05BC7-1A16-426F-9C31-1A8E63223EC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4369" t="6148" b="21570"/>
          <a:stretch/>
        </p:blipFill>
        <p:spPr>
          <a:xfrm flipH="1">
            <a:off x="0" y="0"/>
            <a:ext cx="20104100" cy="11309350"/>
          </a:xfrm>
          <a:prstGeom prst="rect">
            <a:avLst/>
          </a:prstGeom>
        </p:spPr>
      </p:pic>
      <p:grpSp>
        <p:nvGrpSpPr>
          <p:cNvPr id="4" name="Группа 32">
            <a:extLst>
              <a:ext uri="{FF2B5EF4-FFF2-40B4-BE49-F238E27FC236}">
                <a16:creationId xmlns:a16="http://schemas.microsoft.com/office/drawing/2014/main" id="{19B34D61-CB19-4407-A73C-49A7DAA51B0A}"/>
              </a:ext>
            </a:extLst>
          </p:cNvPr>
          <p:cNvGrpSpPr/>
          <p:nvPr userDrawn="1"/>
        </p:nvGrpSpPr>
        <p:grpSpPr>
          <a:xfrm>
            <a:off x="0" y="0"/>
            <a:ext cx="11335275" cy="8551833"/>
            <a:chOff x="0" y="0"/>
            <a:chExt cx="11335275" cy="8551833"/>
          </a:xfrm>
        </p:grpSpPr>
        <p:sp>
          <p:nvSpPr>
            <p:cNvPr id="5" name="object 3">
              <a:extLst>
                <a:ext uri="{FF2B5EF4-FFF2-40B4-BE49-F238E27FC236}">
                  <a16:creationId xmlns:a16="http://schemas.microsoft.com/office/drawing/2014/main" id="{08BCDE85-0E02-4E63-A21A-F5259389B5FB}"/>
                </a:ext>
              </a:extLst>
            </p:cNvPr>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6" name="object 4">
              <a:extLst>
                <a:ext uri="{FF2B5EF4-FFF2-40B4-BE49-F238E27FC236}">
                  <a16:creationId xmlns:a16="http://schemas.microsoft.com/office/drawing/2014/main" id="{C1CA2301-1B4E-4687-A779-F54B164EC062}"/>
                </a:ext>
              </a:extLst>
            </p:cNvPr>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7" name="object 5">
              <a:extLst>
                <a:ext uri="{FF2B5EF4-FFF2-40B4-BE49-F238E27FC236}">
                  <a16:creationId xmlns:a16="http://schemas.microsoft.com/office/drawing/2014/main" id="{1EE1B513-0580-491F-ADC8-7EC50D669096}"/>
                </a:ext>
              </a:extLst>
            </p:cNvPr>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8" name="object 6">
              <a:extLst>
                <a:ext uri="{FF2B5EF4-FFF2-40B4-BE49-F238E27FC236}">
                  <a16:creationId xmlns:a16="http://schemas.microsoft.com/office/drawing/2014/main" id="{B42DAD65-24B7-4132-8670-DD2D9329BDB3}"/>
                </a:ext>
              </a:extLst>
            </p:cNvPr>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9" name="object 7">
              <a:extLst>
                <a:ext uri="{FF2B5EF4-FFF2-40B4-BE49-F238E27FC236}">
                  <a16:creationId xmlns:a16="http://schemas.microsoft.com/office/drawing/2014/main" id="{EA833BF2-3862-451A-B0B0-91AB5F4830BD}"/>
                </a:ext>
              </a:extLst>
            </p:cNvPr>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10" name="object 8">
              <a:extLst>
                <a:ext uri="{FF2B5EF4-FFF2-40B4-BE49-F238E27FC236}">
                  <a16:creationId xmlns:a16="http://schemas.microsoft.com/office/drawing/2014/main" id="{02D440DA-0DD7-4D23-9A9B-15C8514AFEA3}"/>
                </a:ext>
              </a:extLst>
            </p:cNvPr>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1" name="object 9">
              <a:extLst>
                <a:ext uri="{FF2B5EF4-FFF2-40B4-BE49-F238E27FC236}">
                  <a16:creationId xmlns:a16="http://schemas.microsoft.com/office/drawing/2014/main" id="{7DE69BEA-4FB0-4C64-BDFE-C3FF60C8E24D}"/>
                </a:ext>
              </a:extLst>
            </p:cNvPr>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2" name="object 10">
              <a:extLst>
                <a:ext uri="{FF2B5EF4-FFF2-40B4-BE49-F238E27FC236}">
                  <a16:creationId xmlns:a16="http://schemas.microsoft.com/office/drawing/2014/main" id="{1F9C9F15-6E8C-461E-BD2D-7C2467ADED20}"/>
                </a:ext>
              </a:extLst>
            </p:cNvPr>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3" name="object 11">
              <a:extLst>
                <a:ext uri="{FF2B5EF4-FFF2-40B4-BE49-F238E27FC236}">
                  <a16:creationId xmlns:a16="http://schemas.microsoft.com/office/drawing/2014/main" id="{65F2784E-E669-4D95-8E6B-D4C677807E87}"/>
                </a:ext>
              </a:extLst>
            </p:cNvPr>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4" name="object 12">
              <a:extLst>
                <a:ext uri="{FF2B5EF4-FFF2-40B4-BE49-F238E27FC236}">
                  <a16:creationId xmlns:a16="http://schemas.microsoft.com/office/drawing/2014/main" id="{65AA834B-8860-4FB2-8D41-F5F614DC9BF3}"/>
                </a:ext>
              </a:extLst>
            </p:cNvPr>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5" name="object 13">
              <a:extLst>
                <a:ext uri="{FF2B5EF4-FFF2-40B4-BE49-F238E27FC236}">
                  <a16:creationId xmlns:a16="http://schemas.microsoft.com/office/drawing/2014/main" id="{53FB6395-8241-4419-85E9-724C612C4BCB}"/>
                </a:ext>
              </a:extLst>
            </p:cNvPr>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50000"/>
              </a:srgbClr>
            </a:solidFill>
          </p:spPr>
          <p:txBody>
            <a:bodyPr wrap="square" lIns="0" tIns="0" rIns="0" bIns="0" rtlCol="0"/>
            <a:lstStyle/>
            <a:p>
              <a:endParaRPr dirty="0">
                <a:latin typeface="Roboto Condensed" pitchFamily="2" charset="0"/>
              </a:endParaRPr>
            </a:p>
          </p:txBody>
        </p:sp>
        <p:sp>
          <p:nvSpPr>
            <p:cNvPr id="16" name="object 14">
              <a:extLst>
                <a:ext uri="{FF2B5EF4-FFF2-40B4-BE49-F238E27FC236}">
                  <a16:creationId xmlns:a16="http://schemas.microsoft.com/office/drawing/2014/main" id="{87D2FB68-B4D2-4493-B358-A72FA3B35DEA}"/>
                </a:ext>
              </a:extLst>
            </p:cNvPr>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7" name="object 15">
              <a:extLst>
                <a:ext uri="{FF2B5EF4-FFF2-40B4-BE49-F238E27FC236}">
                  <a16:creationId xmlns:a16="http://schemas.microsoft.com/office/drawing/2014/main" id="{0AD98E91-E9FF-4537-91DE-4919AEBBA87A}"/>
                </a:ext>
              </a:extLst>
            </p:cNvPr>
            <p:cNvSpPr/>
            <p:nvPr/>
          </p:nvSpPr>
          <p:spPr>
            <a:xfrm>
              <a:off x="7076810" y="1708691"/>
              <a:ext cx="2842447" cy="1721015"/>
            </a:xfrm>
            <a:prstGeom prst="rect">
              <a:avLst/>
            </a:prstGeom>
            <a:blipFill>
              <a:blip r:embed="rId3" cstate="print"/>
              <a:stretch>
                <a:fillRect/>
              </a:stretch>
            </a:blipFill>
          </p:spPr>
          <p:txBody>
            <a:bodyPr wrap="square" lIns="0" tIns="0" rIns="0" bIns="0" rtlCol="0"/>
            <a:lstStyle/>
            <a:p>
              <a:endParaRPr dirty="0">
                <a:latin typeface="Roboto Condensed" pitchFamily="2" charset="0"/>
              </a:endParaRPr>
            </a:p>
          </p:txBody>
        </p:sp>
        <p:sp>
          <p:nvSpPr>
            <p:cNvPr id="18" name="object 16">
              <a:extLst>
                <a:ext uri="{FF2B5EF4-FFF2-40B4-BE49-F238E27FC236}">
                  <a16:creationId xmlns:a16="http://schemas.microsoft.com/office/drawing/2014/main" id="{E5E50A03-6D44-4053-83C1-CB3D52D5A4D0}"/>
                </a:ext>
              </a:extLst>
            </p:cNvPr>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9" name="object 17">
              <a:extLst>
                <a:ext uri="{FF2B5EF4-FFF2-40B4-BE49-F238E27FC236}">
                  <a16:creationId xmlns:a16="http://schemas.microsoft.com/office/drawing/2014/main" id="{9F5D5BD7-E4B2-4E48-8AFB-2CCD5E5D85AB}"/>
                </a:ext>
              </a:extLst>
            </p:cNvPr>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0" name="object 18">
              <a:extLst>
                <a:ext uri="{FF2B5EF4-FFF2-40B4-BE49-F238E27FC236}">
                  <a16:creationId xmlns:a16="http://schemas.microsoft.com/office/drawing/2014/main" id="{FF547439-12D4-4A80-A64F-6E0398F357AB}"/>
                </a:ext>
              </a:extLst>
            </p:cNvPr>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1" name="object 19">
              <a:extLst>
                <a:ext uri="{FF2B5EF4-FFF2-40B4-BE49-F238E27FC236}">
                  <a16:creationId xmlns:a16="http://schemas.microsoft.com/office/drawing/2014/main" id="{438FDA6B-D5AB-4EBE-BA5C-879E7BCD3178}"/>
                </a:ext>
              </a:extLst>
            </p:cNvPr>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2" name="object 20">
              <a:extLst>
                <a:ext uri="{FF2B5EF4-FFF2-40B4-BE49-F238E27FC236}">
                  <a16:creationId xmlns:a16="http://schemas.microsoft.com/office/drawing/2014/main" id="{00B37DC8-063E-4003-BAB7-2651155D9802}"/>
                </a:ext>
              </a:extLst>
            </p:cNvPr>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3" name="object 21">
              <a:extLst>
                <a:ext uri="{FF2B5EF4-FFF2-40B4-BE49-F238E27FC236}">
                  <a16:creationId xmlns:a16="http://schemas.microsoft.com/office/drawing/2014/main" id="{309B52E2-0D17-4985-B3A3-8A932CDC5BA8}"/>
                </a:ext>
              </a:extLst>
            </p:cNvPr>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4" name="object 22">
              <a:extLst>
                <a:ext uri="{FF2B5EF4-FFF2-40B4-BE49-F238E27FC236}">
                  <a16:creationId xmlns:a16="http://schemas.microsoft.com/office/drawing/2014/main" id="{DFB69891-2B13-4EEA-87BE-6CEDB3124398}"/>
                </a:ext>
              </a:extLst>
            </p:cNvPr>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5" name="object 23">
              <a:extLst>
                <a:ext uri="{FF2B5EF4-FFF2-40B4-BE49-F238E27FC236}">
                  <a16:creationId xmlns:a16="http://schemas.microsoft.com/office/drawing/2014/main" id="{558D4796-F5E5-4C1B-9C7C-5D8CA60E6481}"/>
                </a:ext>
              </a:extLst>
            </p:cNvPr>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26" name="object 24">
              <a:extLst>
                <a:ext uri="{FF2B5EF4-FFF2-40B4-BE49-F238E27FC236}">
                  <a16:creationId xmlns:a16="http://schemas.microsoft.com/office/drawing/2014/main" id="{2CD17BAD-4A00-4BE5-A43C-464F61143EF3}"/>
                </a:ext>
              </a:extLst>
            </p:cNvPr>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7" name="object 25">
              <a:extLst>
                <a:ext uri="{FF2B5EF4-FFF2-40B4-BE49-F238E27FC236}">
                  <a16:creationId xmlns:a16="http://schemas.microsoft.com/office/drawing/2014/main" id="{7DC80D91-E5EB-432B-B5C2-1E599A09FE7F}"/>
                </a:ext>
              </a:extLst>
            </p:cNvPr>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8" name="object 26">
              <a:extLst>
                <a:ext uri="{FF2B5EF4-FFF2-40B4-BE49-F238E27FC236}">
                  <a16:creationId xmlns:a16="http://schemas.microsoft.com/office/drawing/2014/main" id="{39EA60AA-CAF4-4AED-AAD8-2793E4D2335B}"/>
                </a:ext>
              </a:extLst>
            </p:cNvPr>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grpSp>
      <p:sp>
        <p:nvSpPr>
          <p:cNvPr id="29" name="Title 1">
            <a:extLst>
              <a:ext uri="{FF2B5EF4-FFF2-40B4-BE49-F238E27FC236}">
                <a16:creationId xmlns:a16="http://schemas.microsoft.com/office/drawing/2014/main" id="{0C8180AC-3F04-4EC3-985B-42393DA08F34}"/>
              </a:ext>
            </a:extLst>
          </p:cNvPr>
          <p:cNvSpPr>
            <a:spLocks noGrp="1"/>
          </p:cNvSpPr>
          <p:nvPr>
            <p:ph type="title" hasCustomPrompt="1"/>
          </p:nvPr>
        </p:nvSpPr>
        <p:spPr>
          <a:xfrm>
            <a:off x="1670050" y="2073275"/>
            <a:ext cx="6781800" cy="2743200"/>
          </a:xfrm>
          <a:prstGeom prst="rect">
            <a:avLst/>
          </a:prstGeom>
        </p:spPr>
        <p:txBody>
          <a:bodyPr/>
          <a:lstStyle>
            <a:lvl1pPr>
              <a:defRPr sz="4900" b="0">
                <a:solidFill>
                  <a:schemeClr val="bg1"/>
                </a:solidFill>
                <a:latin typeface="Roboto Condensed" pitchFamily="2" charset="0"/>
                <a:ea typeface="Roboto Condensed" pitchFamily="2" charset="0"/>
              </a:defRPr>
            </a:lvl1pPr>
          </a:lstStyle>
          <a:p>
            <a:r>
              <a:rPr lang="ru-RU" dirty="0"/>
              <a:t>НОВЫЙ РАЗДЕЛ</a:t>
            </a:r>
            <a:endParaRPr lang="en-US" dirty="0"/>
          </a:p>
        </p:txBody>
      </p:sp>
    </p:spTree>
    <p:extLst>
      <p:ext uri="{BB962C8B-B14F-4D97-AF65-F5344CB8AC3E}">
        <p14:creationId xmlns:p14="http://schemas.microsoft.com/office/powerpoint/2010/main" val="195585991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67">
    <p:bg>
      <p:bgPr>
        <a:solidFill>
          <a:srgbClr val="EAEBEE"/>
        </a:solidFill>
        <a:effectLst/>
      </p:bgPr>
    </p:bg>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CC080FCE-AF8A-4870-96D4-09C8D92917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7821"/>
          <a:stretch/>
        </p:blipFill>
        <p:spPr>
          <a:xfrm>
            <a:off x="4461276" y="0"/>
            <a:ext cx="15642824" cy="11309350"/>
          </a:xfrm>
          <a:prstGeom prst="rect">
            <a:avLst/>
          </a:prstGeom>
        </p:spPr>
      </p:pic>
      <p:sp>
        <p:nvSpPr>
          <p:cNvPr id="41" name="Прямоугольник 24">
            <a:extLst>
              <a:ext uri="{FF2B5EF4-FFF2-40B4-BE49-F238E27FC236}">
                <a16:creationId xmlns:a16="http://schemas.microsoft.com/office/drawing/2014/main" id="{81B9FC37-6E9F-4C20-9B44-1A6E43C0AA2A}"/>
              </a:ext>
            </a:extLst>
          </p:cNvPr>
          <p:cNvSpPr/>
          <p:nvPr userDrawn="1"/>
        </p:nvSpPr>
        <p:spPr>
          <a:xfrm>
            <a:off x="4463181" y="-1"/>
            <a:ext cx="8569354" cy="11309351"/>
          </a:xfrm>
          <a:prstGeom prst="rect">
            <a:avLst/>
          </a:prstGeom>
          <a:gradFill flip="none" rotWithShape="1">
            <a:gsLst>
              <a:gs pos="0">
                <a:srgbClr val="EAEBEE">
                  <a:alpha val="0"/>
                </a:srgbClr>
              </a:gs>
              <a:gs pos="100000">
                <a:srgbClr val="EAEBE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4" name="Группа 32">
            <a:extLst>
              <a:ext uri="{FF2B5EF4-FFF2-40B4-BE49-F238E27FC236}">
                <a16:creationId xmlns:a16="http://schemas.microsoft.com/office/drawing/2014/main" id="{19B34D61-CB19-4407-A73C-49A7DAA51B0A}"/>
              </a:ext>
            </a:extLst>
          </p:cNvPr>
          <p:cNvGrpSpPr/>
          <p:nvPr userDrawn="1"/>
        </p:nvGrpSpPr>
        <p:grpSpPr>
          <a:xfrm>
            <a:off x="0" y="0"/>
            <a:ext cx="11335275" cy="8551833"/>
            <a:chOff x="0" y="0"/>
            <a:chExt cx="11335275" cy="8551833"/>
          </a:xfrm>
        </p:grpSpPr>
        <p:sp>
          <p:nvSpPr>
            <p:cNvPr id="5" name="object 3">
              <a:extLst>
                <a:ext uri="{FF2B5EF4-FFF2-40B4-BE49-F238E27FC236}">
                  <a16:creationId xmlns:a16="http://schemas.microsoft.com/office/drawing/2014/main" id="{08BCDE85-0E02-4E63-A21A-F5259389B5FB}"/>
                </a:ext>
              </a:extLst>
            </p:cNvPr>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6" name="object 4">
              <a:extLst>
                <a:ext uri="{FF2B5EF4-FFF2-40B4-BE49-F238E27FC236}">
                  <a16:creationId xmlns:a16="http://schemas.microsoft.com/office/drawing/2014/main" id="{C1CA2301-1B4E-4687-A779-F54B164EC062}"/>
                </a:ext>
              </a:extLst>
            </p:cNvPr>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7" name="object 5">
              <a:extLst>
                <a:ext uri="{FF2B5EF4-FFF2-40B4-BE49-F238E27FC236}">
                  <a16:creationId xmlns:a16="http://schemas.microsoft.com/office/drawing/2014/main" id="{1EE1B513-0580-491F-ADC8-7EC50D669096}"/>
                </a:ext>
              </a:extLst>
            </p:cNvPr>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8" name="object 6">
              <a:extLst>
                <a:ext uri="{FF2B5EF4-FFF2-40B4-BE49-F238E27FC236}">
                  <a16:creationId xmlns:a16="http://schemas.microsoft.com/office/drawing/2014/main" id="{B42DAD65-24B7-4132-8670-DD2D9329BDB3}"/>
                </a:ext>
              </a:extLst>
            </p:cNvPr>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9" name="object 7">
              <a:extLst>
                <a:ext uri="{FF2B5EF4-FFF2-40B4-BE49-F238E27FC236}">
                  <a16:creationId xmlns:a16="http://schemas.microsoft.com/office/drawing/2014/main" id="{EA833BF2-3862-451A-B0B0-91AB5F4830BD}"/>
                </a:ext>
              </a:extLst>
            </p:cNvPr>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10" name="object 8">
              <a:extLst>
                <a:ext uri="{FF2B5EF4-FFF2-40B4-BE49-F238E27FC236}">
                  <a16:creationId xmlns:a16="http://schemas.microsoft.com/office/drawing/2014/main" id="{02D440DA-0DD7-4D23-9A9B-15C8514AFEA3}"/>
                </a:ext>
              </a:extLst>
            </p:cNvPr>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1" name="object 9">
              <a:extLst>
                <a:ext uri="{FF2B5EF4-FFF2-40B4-BE49-F238E27FC236}">
                  <a16:creationId xmlns:a16="http://schemas.microsoft.com/office/drawing/2014/main" id="{7DE69BEA-4FB0-4C64-BDFE-C3FF60C8E24D}"/>
                </a:ext>
              </a:extLst>
            </p:cNvPr>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2" name="object 10">
              <a:extLst>
                <a:ext uri="{FF2B5EF4-FFF2-40B4-BE49-F238E27FC236}">
                  <a16:creationId xmlns:a16="http://schemas.microsoft.com/office/drawing/2014/main" id="{1F9C9F15-6E8C-461E-BD2D-7C2467ADED20}"/>
                </a:ext>
              </a:extLst>
            </p:cNvPr>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3" name="object 11">
              <a:extLst>
                <a:ext uri="{FF2B5EF4-FFF2-40B4-BE49-F238E27FC236}">
                  <a16:creationId xmlns:a16="http://schemas.microsoft.com/office/drawing/2014/main" id="{65F2784E-E669-4D95-8E6B-D4C677807E87}"/>
                </a:ext>
              </a:extLst>
            </p:cNvPr>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4" name="object 12">
              <a:extLst>
                <a:ext uri="{FF2B5EF4-FFF2-40B4-BE49-F238E27FC236}">
                  <a16:creationId xmlns:a16="http://schemas.microsoft.com/office/drawing/2014/main" id="{65AA834B-8860-4FB2-8D41-F5F614DC9BF3}"/>
                </a:ext>
              </a:extLst>
            </p:cNvPr>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5" name="object 13">
              <a:extLst>
                <a:ext uri="{FF2B5EF4-FFF2-40B4-BE49-F238E27FC236}">
                  <a16:creationId xmlns:a16="http://schemas.microsoft.com/office/drawing/2014/main" id="{53FB6395-8241-4419-85E9-724C612C4BCB}"/>
                </a:ext>
              </a:extLst>
            </p:cNvPr>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50000"/>
              </a:srgbClr>
            </a:solidFill>
          </p:spPr>
          <p:txBody>
            <a:bodyPr wrap="square" lIns="0" tIns="0" rIns="0" bIns="0" rtlCol="0"/>
            <a:lstStyle/>
            <a:p>
              <a:endParaRPr dirty="0">
                <a:latin typeface="Roboto Condensed" pitchFamily="2" charset="0"/>
              </a:endParaRPr>
            </a:p>
          </p:txBody>
        </p:sp>
        <p:sp>
          <p:nvSpPr>
            <p:cNvPr id="16" name="object 14">
              <a:extLst>
                <a:ext uri="{FF2B5EF4-FFF2-40B4-BE49-F238E27FC236}">
                  <a16:creationId xmlns:a16="http://schemas.microsoft.com/office/drawing/2014/main" id="{87D2FB68-B4D2-4493-B358-A72FA3B35DEA}"/>
                </a:ext>
              </a:extLst>
            </p:cNvPr>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7" name="object 15">
              <a:extLst>
                <a:ext uri="{FF2B5EF4-FFF2-40B4-BE49-F238E27FC236}">
                  <a16:creationId xmlns:a16="http://schemas.microsoft.com/office/drawing/2014/main" id="{0AD98E91-E9FF-4537-91DE-4919AEBBA87A}"/>
                </a:ext>
              </a:extLst>
            </p:cNvPr>
            <p:cNvSpPr/>
            <p:nvPr/>
          </p:nvSpPr>
          <p:spPr>
            <a:xfrm>
              <a:off x="7076810" y="1708691"/>
              <a:ext cx="2842447" cy="1721015"/>
            </a:xfrm>
            <a:prstGeom prst="rect">
              <a:avLst/>
            </a:prstGeom>
            <a:blipFill>
              <a:blip r:embed="rId3" cstate="print"/>
              <a:stretch>
                <a:fillRect/>
              </a:stretch>
            </a:blipFill>
          </p:spPr>
          <p:txBody>
            <a:bodyPr wrap="square" lIns="0" tIns="0" rIns="0" bIns="0" rtlCol="0"/>
            <a:lstStyle/>
            <a:p>
              <a:endParaRPr dirty="0">
                <a:latin typeface="Roboto Condensed" pitchFamily="2" charset="0"/>
              </a:endParaRPr>
            </a:p>
          </p:txBody>
        </p:sp>
        <p:sp>
          <p:nvSpPr>
            <p:cNvPr id="18" name="object 16">
              <a:extLst>
                <a:ext uri="{FF2B5EF4-FFF2-40B4-BE49-F238E27FC236}">
                  <a16:creationId xmlns:a16="http://schemas.microsoft.com/office/drawing/2014/main" id="{E5E50A03-6D44-4053-83C1-CB3D52D5A4D0}"/>
                </a:ext>
              </a:extLst>
            </p:cNvPr>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9" name="object 17">
              <a:extLst>
                <a:ext uri="{FF2B5EF4-FFF2-40B4-BE49-F238E27FC236}">
                  <a16:creationId xmlns:a16="http://schemas.microsoft.com/office/drawing/2014/main" id="{9F5D5BD7-E4B2-4E48-8AFB-2CCD5E5D85AB}"/>
                </a:ext>
              </a:extLst>
            </p:cNvPr>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0" name="object 18">
              <a:extLst>
                <a:ext uri="{FF2B5EF4-FFF2-40B4-BE49-F238E27FC236}">
                  <a16:creationId xmlns:a16="http://schemas.microsoft.com/office/drawing/2014/main" id="{FF547439-12D4-4A80-A64F-6E0398F357AB}"/>
                </a:ext>
              </a:extLst>
            </p:cNvPr>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1" name="object 19">
              <a:extLst>
                <a:ext uri="{FF2B5EF4-FFF2-40B4-BE49-F238E27FC236}">
                  <a16:creationId xmlns:a16="http://schemas.microsoft.com/office/drawing/2014/main" id="{438FDA6B-D5AB-4EBE-BA5C-879E7BCD3178}"/>
                </a:ext>
              </a:extLst>
            </p:cNvPr>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2" name="object 20">
              <a:extLst>
                <a:ext uri="{FF2B5EF4-FFF2-40B4-BE49-F238E27FC236}">
                  <a16:creationId xmlns:a16="http://schemas.microsoft.com/office/drawing/2014/main" id="{00B37DC8-063E-4003-BAB7-2651155D9802}"/>
                </a:ext>
              </a:extLst>
            </p:cNvPr>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3" name="object 21">
              <a:extLst>
                <a:ext uri="{FF2B5EF4-FFF2-40B4-BE49-F238E27FC236}">
                  <a16:creationId xmlns:a16="http://schemas.microsoft.com/office/drawing/2014/main" id="{309B52E2-0D17-4985-B3A3-8A932CDC5BA8}"/>
                </a:ext>
              </a:extLst>
            </p:cNvPr>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4" name="object 22">
              <a:extLst>
                <a:ext uri="{FF2B5EF4-FFF2-40B4-BE49-F238E27FC236}">
                  <a16:creationId xmlns:a16="http://schemas.microsoft.com/office/drawing/2014/main" id="{DFB69891-2B13-4EEA-87BE-6CEDB3124398}"/>
                </a:ext>
              </a:extLst>
            </p:cNvPr>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5" name="object 23">
              <a:extLst>
                <a:ext uri="{FF2B5EF4-FFF2-40B4-BE49-F238E27FC236}">
                  <a16:creationId xmlns:a16="http://schemas.microsoft.com/office/drawing/2014/main" id="{558D4796-F5E5-4C1B-9C7C-5D8CA60E6481}"/>
                </a:ext>
              </a:extLst>
            </p:cNvPr>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26" name="object 24">
              <a:extLst>
                <a:ext uri="{FF2B5EF4-FFF2-40B4-BE49-F238E27FC236}">
                  <a16:creationId xmlns:a16="http://schemas.microsoft.com/office/drawing/2014/main" id="{2CD17BAD-4A00-4BE5-A43C-464F61143EF3}"/>
                </a:ext>
              </a:extLst>
            </p:cNvPr>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7" name="object 25">
              <a:extLst>
                <a:ext uri="{FF2B5EF4-FFF2-40B4-BE49-F238E27FC236}">
                  <a16:creationId xmlns:a16="http://schemas.microsoft.com/office/drawing/2014/main" id="{7DC80D91-E5EB-432B-B5C2-1E599A09FE7F}"/>
                </a:ext>
              </a:extLst>
            </p:cNvPr>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8" name="object 26">
              <a:extLst>
                <a:ext uri="{FF2B5EF4-FFF2-40B4-BE49-F238E27FC236}">
                  <a16:creationId xmlns:a16="http://schemas.microsoft.com/office/drawing/2014/main" id="{39EA60AA-CAF4-4AED-AAD8-2793E4D2335B}"/>
                </a:ext>
              </a:extLst>
            </p:cNvPr>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grpSp>
      <p:sp>
        <p:nvSpPr>
          <p:cNvPr id="29" name="Title 1">
            <a:extLst>
              <a:ext uri="{FF2B5EF4-FFF2-40B4-BE49-F238E27FC236}">
                <a16:creationId xmlns:a16="http://schemas.microsoft.com/office/drawing/2014/main" id="{0C8180AC-3F04-4EC3-985B-42393DA08F34}"/>
              </a:ext>
            </a:extLst>
          </p:cNvPr>
          <p:cNvSpPr>
            <a:spLocks noGrp="1"/>
          </p:cNvSpPr>
          <p:nvPr>
            <p:ph type="title" hasCustomPrompt="1"/>
          </p:nvPr>
        </p:nvSpPr>
        <p:spPr>
          <a:xfrm>
            <a:off x="1670050" y="2073275"/>
            <a:ext cx="6781800" cy="2743200"/>
          </a:xfrm>
          <a:prstGeom prst="rect">
            <a:avLst/>
          </a:prstGeom>
        </p:spPr>
        <p:txBody>
          <a:bodyPr/>
          <a:lstStyle>
            <a:lvl1pPr>
              <a:defRPr sz="4900" b="0">
                <a:solidFill>
                  <a:schemeClr val="bg1"/>
                </a:solidFill>
                <a:latin typeface="Roboto Condensed" pitchFamily="2" charset="0"/>
                <a:ea typeface="Roboto Condensed" pitchFamily="2" charset="0"/>
              </a:defRPr>
            </a:lvl1pPr>
          </a:lstStyle>
          <a:p>
            <a:r>
              <a:rPr lang="ru-RU" dirty="0"/>
              <a:t>НОВЫЙ РАЗДЕЛ</a:t>
            </a:r>
            <a:endParaRPr lang="en-US" dirty="0"/>
          </a:p>
        </p:txBody>
      </p:sp>
    </p:spTree>
    <p:extLst>
      <p:ext uri="{BB962C8B-B14F-4D97-AF65-F5344CB8AC3E}">
        <p14:creationId xmlns:p14="http://schemas.microsoft.com/office/powerpoint/2010/main" val="242862079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68">
    <p:bg>
      <p:bgPr>
        <a:solidFill>
          <a:schemeClr val="bg1"/>
        </a:solidFill>
        <a:effectLst/>
      </p:bgPr>
    </p:bg>
    <p:spTree>
      <p:nvGrpSpPr>
        <p:cNvPr id="1" name=""/>
        <p:cNvGrpSpPr/>
        <p:nvPr/>
      </p:nvGrpSpPr>
      <p:grpSpPr>
        <a:xfrm>
          <a:off x="0" y="0"/>
          <a:ext cx="0" cy="0"/>
          <a:chOff x="0" y="0"/>
          <a:chExt cx="0" cy="0"/>
        </a:xfrm>
      </p:grpSpPr>
      <p:sp>
        <p:nvSpPr>
          <p:cNvPr id="44" name="Полилиния: фигура 43">
            <a:extLst>
              <a:ext uri="{FF2B5EF4-FFF2-40B4-BE49-F238E27FC236}">
                <a16:creationId xmlns:a16="http://schemas.microsoft.com/office/drawing/2014/main" id="{5342C633-44C2-46B4-98D8-3B1C8ACE35CF}"/>
              </a:ext>
            </a:extLst>
          </p:cNvPr>
          <p:cNvSpPr/>
          <p:nvPr userDrawn="1"/>
        </p:nvSpPr>
        <p:spPr>
          <a:xfrm rot="1800000">
            <a:off x="9219103" y="1872067"/>
            <a:ext cx="10156281" cy="10503848"/>
          </a:xfrm>
          <a:custGeom>
            <a:avLst/>
            <a:gdLst>
              <a:gd name="connsiteX0" fmla="*/ 0 w 10156281"/>
              <a:gd name="connsiteY0" fmla="*/ 0 h 10503848"/>
              <a:gd name="connsiteX1" fmla="*/ 8751121 w 10156281"/>
              <a:gd name="connsiteY1" fmla="*/ 0 h 10503848"/>
              <a:gd name="connsiteX2" fmla="*/ 10156281 w 10156281"/>
              <a:gd name="connsiteY2" fmla="*/ 2433808 h 10503848"/>
              <a:gd name="connsiteX3" fmla="*/ 10156281 w 10156281"/>
              <a:gd name="connsiteY3" fmla="*/ 7152896 h 10503848"/>
              <a:gd name="connsiteX4" fmla="*/ 4352258 w 10156281"/>
              <a:gd name="connsiteY4" fmla="*/ 10503848 h 10503848"/>
              <a:gd name="connsiteX5" fmla="*/ 1 w 10156281"/>
              <a:gd name="connsiteY5" fmla="*/ 10503848 h 10503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56281" h="10503848">
                <a:moveTo>
                  <a:pt x="0" y="0"/>
                </a:moveTo>
                <a:lnTo>
                  <a:pt x="8751121" y="0"/>
                </a:lnTo>
                <a:lnTo>
                  <a:pt x="10156281" y="2433808"/>
                </a:lnTo>
                <a:lnTo>
                  <a:pt x="10156281" y="7152896"/>
                </a:lnTo>
                <a:lnTo>
                  <a:pt x="4352258" y="10503848"/>
                </a:lnTo>
                <a:lnTo>
                  <a:pt x="1" y="10503848"/>
                </a:lnTo>
                <a:close/>
              </a:path>
            </a:pathLst>
          </a:custGeom>
          <a:blipFill>
            <a:blip r:embed="rId2"/>
            <a:stretch>
              <a:fillRect l="-7950" r="-15654" b="-68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4" name="Группа 32">
            <a:extLst>
              <a:ext uri="{FF2B5EF4-FFF2-40B4-BE49-F238E27FC236}">
                <a16:creationId xmlns:a16="http://schemas.microsoft.com/office/drawing/2014/main" id="{19B34D61-CB19-4407-A73C-49A7DAA51B0A}"/>
              </a:ext>
            </a:extLst>
          </p:cNvPr>
          <p:cNvGrpSpPr/>
          <p:nvPr userDrawn="1"/>
        </p:nvGrpSpPr>
        <p:grpSpPr>
          <a:xfrm>
            <a:off x="0" y="0"/>
            <a:ext cx="11335275" cy="8551833"/>
            <a:chOff x="0" y="0"/>
            <a:chExt cx="11335275" cy="8551833"/>
          </a:xfrm>
        </p:grpSpPr>
        <p:sp>
          <p:nvSpPr>
            <p:cNvPr id="5" name="object 3">
              <a:extLst>
                <a:ext uri="{FF2B5EF4-FFF2-40B4-BE49-F238E27FC236}">
                  <a16:creationId xmlns:a16="http://schemas.microsoft.com/office/drawing/2014/main" id="{08BCDE85-0E02-4E63-A21A-F5259389B5FB}"/>
                </a:ext>
              </a:extLst>
            </p:cNvPr>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6" name="object 4">
              <a:extLst>
                <a:ext uri="{FF2B5EF4-FFF2-40B4-BE49-F238E27FC236}">
                  <a16:creationId xmlns:a16="http://schemas.microsoft.com/office/drawing/2014/main" id="{C1CA2301-1B4E-4687-A779-F54B164EC062}"/>
                </a:ext>
              </a:extLst>
            </p:cNvPr>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7" name="object 5">
              <a:extLst>
                <a:ext uri="{FF2B5EF4-FFF2-40B4-BE49-F238E27FC236}">
                  <a16:creationId xmlns:a16="http://schemas.microsoft.com/office/drawing/2014/main" id="{1EE1B513-0580-491F-ADC8-7EC50D669096}"/>
                </a:ext>
              </a:extLst>
            </p:cNvPr>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8" name="object 6">
              <a:extLst>
                <a:ext uri="{FF2B5EF4-FFF2-40B4-BE49-F238E27FC236}">
                  <a16:creationId xmlns:a16="http://schemas.microsoft.com/office/drawing/2014/main" id="{B42DAD65-24B7-4132-8670-DD2D9329BDB3}"/>
                </a:ext>
              </a:extLst>
            </p:cNvPr>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9" name="object 7">
              <a:extLst>
                <a:ext uri="{FF2B5EF4-FFF2-40B4-BE49-F238E27FC236}">
                  <a16:creationId xmlns:a16="http://schemas.microsoft.com/office/drawing/2014/main" id="{EA833BF2-3862-451A-B0B0-91AB5F4830BD}"/>
                </a:ext>
              </a:extLst>
            </p:cNvPr>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10" name="object 8">
              <a:extLst>
                <a:ext uri="{FF2B5EF4-FFF2-40B4-BE49-F238E27FC236}">
                  <a16:creationId xmlns:a16="http://schemas.microsoft.com/office/drawing/2014/main" id="{02D440DA-0DD7-4D23-9A9B-15C8514AFEA3}"/>
                </a:ext>
              </a:extLst>
            </p:cNvPr>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1" name="object 9">
              <a:extLst>
                <a:ext uri="{FF2B5EF4-FFF2-40B4-BE49-F238E27FC236}">
                  <a16:creationId xmlns:a16="http://schemas.microsoft.com/office/drawing/2014/main" id="{7DE69BEA-4FB0-4C64-BDFE-C3FF60C8E24D}"/>
                </a:ext>
              </a:extLst>
            </p:cNvPr>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2" name="object 10">
              <a:extLst>
                <a:ext uri="{FF2B5EF4-FFF2-40B4-BE49-F238E27FC236}">
                  <a16:creationId xmlns:a16="http://schemas.microsoft.com/office/drawing/2014/main" id="{1F9C9F15-6E8C-461E-BD2D-7C2467ADED20}"/>
                </a:ext>
              </a:extLst>
            </p:cNvPr>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3" name="object 11">
              <a:extLst>
                <a:ext uri="{FF2B5EF4-FFF2-40B4-BE49-F238E27FC236}">
                  <a16:creationId xmlns:a16="http://schemas.microsoft.com/office/drawing/2014/main" id="{65F2784E-E669-4D95-8E6B-D4C677807E87}"/>
                </a:ext>
              </a:extLst>
            </p:cNvPr>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4" name="object 12">
              <a:extLst>
                <a:ext uri="{FF2B5EF4-FFF2-40B4-BE49-F238E27FC236}">
                  <a16:creationId xmlns:a16="http://schemas.microsoft.com/office/drawing/2014/main" id="{65AA834B-8860-4FB2-8D41-F5F614DC9BF3}"/>
                </a:ext>
              </a:extLst>
            </p:cNvPr>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5" name="object 13">
              <a:extLst>
                <a:ext uri="{FF2B5EF4-FFF2-40B4-BE49-F238E27FC236}">
                  <a16:creationId xmlns:a16="http://schemas.microsoft.com/office/drawing/2014/main" id="{53FB6395-8241-4419-85E9-724C612C4BCB}"/>
                </a:ext>
              </a:extLst>
            </p:cNvPr>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50000"/>
              </a:srgbClr>
            </a:solidFill>
          </p:spPr>
          <p:txBody>
            <a:bodyPr wrap="square" lIns="0" tIns="0" rIns="0" bIns="0" rtlCol="0"/>
            <a:lstStyle/>
            <a:p>
              <a:endParaRPr dirty="0">
                <a:latin typeface="Roboto Condensed" pitchFamily="2" charset="0"/>
              </a:endParaRPr>
            </a:p>
          </p:txBody>
        </p:sp>
        <p:sp>
          <p:nvSpPr>
            <p:cNvPr id="16" name="object 14">
              <a:extLst>
                <a:ext uri="{FF2B5EF4-FFF2-40B4-BE49-F238E27FC236}">
                  <a16:creationId xmlns:a16="http://schemas.microsoft.com/office/drawing/2014/main" id="{87D2FB68-B4D2-4493-B358-A72FA3B35DEA}"/>
                </a:ext>
              </a:extLst>
            </p:cNvPr>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7" name="object 15">
              <a:extLst>
                <a:ext uri="{FF2B5EF4-FFF2-40B4-BE49-F238E27FC236}">
                  <a16:creationId xmlns:a16="http://schemas.microsoft.com/office/drawing/2014/main" id="{0AD98E91-E9FF-4537-91DE-4919AEBBA87A}"/>
                </a:ext>
              </a:extLst>
            </p:cNvPr>
            <p:cNvSpPr/>
            <p:nvPr/>
          </p:nvSpPr>
          <p:spPr>
            <a:xfrm>
              <a:off x="7076810" y="1708691"/>
              <a:ext cx="2842447" cy="1721015"/>
            </a:xfrm>
            <a:prstGeom prst="rect">
              <a:avLst/>
            </a:prstGeom>
            <a:blipFill>
              <a:blip r:embed="rId3" cstate="print"/>
              <a:stretch>
                <a:fillRect/>
              </a:stretch>
            </a:blipFill>
          </p:spPr>
          <p:txBody>
            <a:bodyPr wrap="square" lIns="0" tIns="0" rIns="0" bIns="0" rtlCol="0"/>
            <a:lstStyle/>
            <a:p>
              <a:endParaRPr dirty="0">
                <a:latin typeface="Roboto Condensed" pitchFamily="2" charset="0"/>
              </a:endParaRPr>
            </a:p>
          </p:txBody>
        </p:sp>
        <p:sp>
          <p:nvSpPr>
            <p:cNvPr id="18" name="object 16">
              <a:extLst>
                <a:ext uri="{FF2B5EF4-FFF2-40B4-BE49-F238E27FC236}">
                  <a16:creationId xmlns:a16="http://schemas.microsoft.com/office/drawing/2014/main" id="{E5E50A03-6D44-4053-83C1-CB3D52D5A4D0}"/>
                </a:ext>
              </a:extLst>
            </p:cNvPr>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9" name="object 17">
              <a:extLst>
                <a:ext uri="{FF2B5EF4-FFF2-40B4-BE49-F238E27FC236}">
                  <a16:creationId xmlns:a16="http://schemas.microsoft.com/office/drawing/2014/main" id="{9F5D5BD7-E4B2-4E48-8AFB-2CCD5E5D85AB}"/>
                </a:ext>
              </a:extLst>
            </p:cNvPr>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0" name="object 18">
              <a:extLst>
                <a:ext uri="{FF2B5EF4-FFF2-40B4-BE49-F238E27FC236}">
                  <a16:creationId xmlns:a16="http://schemas.microsoft.com/office/drawing/2014/main" id="{FF547439-12D4-4A80-A64F-6E0398F357AB}"/>
                </a:ext>
              </a:extLst>
            </p:cNvPr>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1" name="object 19">
              <a:extLst>
                <a:ext uri="{FF2B5EF4-FFF2-40B4-BE49-F238E27FC236}">
                  <a16:creationId xmlns:a16="http://schemas.microsoft.com/office/drawing/2014/main" id="{438FDA6B-D5AB-4EBE-BA5C-879E7BCD3178}"/>
                </a:ext>
              </a:extLst>
            </p:cNvPr>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2" name="object 20">
              <a:extLst>
                <a:ext uri="{FF2B5EF4-FFF2-40B4-BE49-F238E27FC236}">
                  <a16:creationId xmlns:a16="http://schemas.microsoft.com/office/drawing/2014/main" id="{00B37DC8-063E-4003-BAB7-2651155D9802}"/>
                </a:ext>
              </a:extLst>
            </p:cNvPr>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3" name="object 21">
              <a:extLst>
                <a:ext uri="{FF2B5EF4-FFF2-40B4-BE49-F238E27FC236}">
                  <a16:creationId xmlns:a16="http://schemas.microsoft.com/office/drawing/2014/main" id="{309B52E2-0D17-4985-B3A3-8A932CDC5BA8}"/>
                </a:ext>
              </a:extLst>
            </p:cNvPr>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4" name="object 22">
              <a:extLst>
                <a:ext uri="{FF2B5EF4-FFF2-40B4-BE49-F238E27FC236}">
                  <a16:creationId xmlns:a16="http://schemas.microsoft.com/office/drawing/2014/main" id="{DFB69891-2B13-4EEA-87BE-6CEDB3124398}"/>
                </a:ext>
              </a:extLst>
            </p:cNvPr>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5" name="object 23">
              <a:extLst>
                <a:ext uri="{FF2B5EF4-FFF2-40B4-BE49-F238E27FC236}">
                  <a16:creationId xmlns:a16="http://schemas.microsoft.com/office/drawing/2014/main" id="{558D4796-F5E5-4C1B-9C7C-5D8CA60E6481}"/>
                </a:ext>
              </a:extLst>
            </p:cNvPr>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26" name="object 24">
              <a:extLst>
                <a:ext uri="{FF2B5EF4-FFF2-40B4-BE49-F238E27FC236}">
                  <a16:creationId xmlns:a16="http://schemas.microsoft.com/office/drawing/2014/main" id="{2CD17BAD-4A00-4BE5-A43C-464F61143EF3}"/>
                </a:ext>
              </a:extLst>
            </p:cNvPr>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7" name="object 25">
              <a:extLst>
                <a:ext uri="{FF2B5EF4-FFF2-40B4-BE49-F238E27FC236}">
                  <a16:creationId xmlns:a16="http://schemas.microsoft.com/office/drawing/2014/main" id="{7DC80D91-E5EB-432B-B5C2-1E599A09FE7F}"/>
                </a:ext>
              </a:extLst>
            </p:cNvPr>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8" name="object 26">
              <a:extLst>
                <a:ext uri="{FF2B5EF4-FFF2-40B4-BE49-F238E27FC236}">
                  <a16:creationId xmlns:a16="http://schemas.microsoft.com/office/drawing/2014/main" id="{39EA60AA-CAF4-4AED-AAD8-2793E4D2335B}"/>
                </a:ext>
              </a:extLst>
            </p:cNvPr>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grpSp>
      <p:sp>
        <p:nvSpPr>
          <p:cNvPr id="29" name="Title 1">
            <a:extLst>
              <a:ext uri="{FF2B5EF4-FFF2-40B4-BE49-F238E27FC236}">
                <a16:creationId xmlns:a16="http://schemas.microsoft.com/office/drawing/2014/main" id="{0C8180AC-3F04-4EC3-985B-42393DA08F34}"/>
              </a:ext>
            </a:extLst>
          </p:cNvPr>
          <p:cNvSpPr>
            <a:spLocks noGrp="1"/>
          </p:cNvSpPr>
          <p:nvPr>
            <p:ph type="title" hasCustomPrompt="1"/>
          </p:nvPr>
        </p:nvSpPr>
        <p:spPr>
          <a:xfrm>
            <a:off x="1670050" y="2073275"/>
            <a:ext cx="6781800" cy="2743200"/>
          </a:xfrm>
          <a:prstGeom prst="rect">
            <a:avLst/>
          </a:prstGeom>
        </p:spPr>
        <p:txBody>
          <a:bodyPr/>
          <a:lstStyle>
            <a:lvl1pPr>
              <a:defRPr sz="4900" b="0">
                <a:solidFill>
                  <a:schemeClr val="bg1"/>
                </a:solidFill>
                <a:latin typeface="Roboto Condensed" pitchFamily="2" charset="0"/>
                <a:ea typeface="Roboto Condensed" pitchFamily="2" charset="0"/>
              </a:defRPr>
            </a:lvl1pPr>
          </a:lstStyle>
          <a:p>
            <a:r>
              <a:rPr lang="ru-RU" dirty="0"/>
              <a:t>НОВЫЙ РАЗДЕЛ</a:t>
            </a:r>
            <a:endParaRPr lang="en-US" dirty="0"/>
          </a:p>
        </p:txBody>
      </p:sp>
    </p:spTree>
    <p:extLst>
      <p:ext uri="{BB962C8B-B14F-4D97-AF65-F5344CB8AC3E}">
        <p14:creationId xmlns:p14="http://schemas.microsoft.com/office/powerpoint/2010/main" val="3449967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Текст с буллитами">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984250" y="654050"/>
            <a:ext cx="18135600" cy="962025"/>
          </a:xfrm>
          <a:prstGeom prst="rect">
            <a:avLst/>
          </a:prstGeom>
        </p:spPr>
        <p:txBody>
          <a:bodyPr/>
          <a:lstStyle>
            <a:lvl1pPr>
              <a:defRPr sz="4700" b="0">
                <a:latin typeface="Roboto Medium" panose="02000000000000000000" pitchFamily="2" charset="0"/>
                <a:ea typeface="Roboto Medium" panose="02000000000000000000" pitchFamily="2" charset="0"/>
              </a:defRPr>
            </a:lvl1pPr>
          </a:lstStyle>
          <a:p>
            <a:r>
              <a:rPr lang="ru-RU" dirty="0"/>
              <a:t>Заголовок слайда</a:t>
            </a:r>
            <a:endParaRPr lang="en-US" dirty="0"/>
          </a:p>
        </p:txBody>
      </p:sp>
      <p:sp>
        <p:nvSpPr>
          <p:cNvPr id="19" name="Text Placeholder 18">
            <a:extLst>
              <a:ext uri="{FF2B5EF4-FFF2-40B4-BE49-F238E27FC236}">
                <a16:creationId xmlns:a16="http://schemas.microsoft.com/office/drawing/2014/main" id="{E5EE7318-851B-4171-9AC1-74AEF16BFDCA}"/>
              </a:ext>
            </a:extLst>
          </p:cNvPr>
          <p:cNvSpPr>
            <a:spLocks noGrp="1"/>
          </p:cNvSpPr>
          <p:nvPr>
            <p:ph type="body" sz="quarter" idx="14" hasCustomPrompt="1"/>
          </p:nvPr>
        </p:nvSpPr>
        <p:spPr>
          <a:xfrm>
            <a:off x="984250" y="3521075"/>
            <a:ext cx="8763000" cy="6400800"/>
          </a:xfrm>
          <a:prstGeom prst="rect">
            <a:avLst/>
          </a:prstGeom>
        </p:spPr>
        <p:txBody>
          <a:bodyPr/>
          <a:lstStyle>
            <a:lvl1pPr marL="468000" marR="0" indent="-468000" algn="l" defTabSz="914400" eaLnBrk="1" fontAlgn="auto" latinLnBrk="0" hangingPunct="1">
              <a:lnSpc>
                <a:spcPct val="100000"/>
              </a:lnSpc>
              <a:spcBef>
                <a:spcPts val="0"/>
              </a:spcBef>
              <a:spcAft>
                <a:spcPts val="600"/>
              </a:spcAft>
              <a:buClr>
                <a:schemeClr val="accent3"/>
              </a:buClr>
              <a:buSzPct val="105000"/>
              <a:buFont typeface="Webdings" panose="05030102010509060703" pitchFamily="18" charset="2"/>
              <a:buChar char=""/>
              <a:tabLst/>
              <a:defRPr sz="3200">
                <a:solidFill>
                  <a:schemeClr val="tx1"/>
                </a:solidFill>
              </a:defRPr>
            </a:lvl1pPr>
            <a:lvl2pPr marL="864000" indent="-457200">
              <a:lnSpc>
                <a:spcPct val="100000"/>
              </a:lnSpc>
              <a:spcAft>
                <a:spcPts val="600"/>
              </a:spcAft>
              <a:buClr>
                <a:schemeClr val="bg1">
                  <a:lumMod val="50000"/>
                </a:schemeClr>
              </a:buClr>
              <a:buFont typeface="Webdings" panose="05030102010509060703" pitchFamily="18" charset="2"/>
              <a:buChar char="4"/>
              <a:defRPr sz="3200">
                <a:solidFill>
                  <a:schemeClr val="tx1"/>
                </a:solidFill>
              </a:defRPr>
            </a:lvl2pPr>
          </a:lstStyle>
          <a:p>
            <a:pPr lvl="0"/>
            <a:r>
              <a:rPr lang="ru-RU" dirty="0"/>
              <a:t>Текст с буллитами</a:t>
            </a:r>
          </a:p>
          <a:p>
            <a:pPr lvl="0"/>
            <a:r>
              <a:rPr lang="ru-RU" dirty="0"/>
              <a:t>Текст с буллитами</a:t>
            </a:r>
          </a:p>
          <a:p>
            <a:pPr lvl="1"/>
            <a:r>
              <a:rPr lang="ru-RU" dirty="0"/>
              <a:t>Текст с буллитами</a:t>
            </a:r>
          </a:p>
          <a:p>
            <a:pPr lvl="1"/>
            <a:r>
              <a:rPr lang="ru-RU" dirty="0"/>
              <a:t>Текст с буллитами</a:t>
            </a:r>
          </a:p>
        </p:txBody>
      </p:sp>
      <p:sp>
        <p:nvSpPr>
          <p:cNvPr id="21" name="Text Placeholder 18">
            <a:extLst>
              <a:ext uri="{FF2B5EF4-FFF2-40B4-BE49-F238E27FC236}">
                <a16:creationId xmlns:a16="http://schemas.microsoft.com/office/drawing/2014/main" id="{BEE50E04-B4C4-454A-B45F-C8CD387E4C11}"/>
              </a:ext>
            </a:extLst>
          </p:cNvPr>
          <p:cNvSpPr>
            <a:spLocks noGrp="1"/>
          </p:cNvSpPr>
          <p:nvPr>
            <p:ph type="body" sz="quarter" idx="15" hasCustomPrompt="1"/>
          </p:nvPr>
        </p:nvSpPr>
        <p:spPr>
          <a:xfrm>
            <a:off x="10356850" y="3521075"/>
            <a:ext cx="8763000" cy="6400800"/>
          </a:xfrm>
          <a:prstGeom prst="rect">
            <a:avLst/>
          </a:prstGeom>
        </p:spPr>
        <p:txBody>
          <a:bodyPr/>
          <a:lstStyle>
            <a:lvl1pPr marL="468000" marR="0" indent="-468000" algn="l" defTabSz="914400" eaLnBrk="1" fontAlgn="auto" latinLnBrk="0" hangingPunct="1">
              <a:lnSpc>
                <a:spcPct val="100000"/>
              </a:lnSpc>
              <a:spcBef>
                <a:spcPts val="0"/>
              </a:spcBef>
              <a:spcAft>
                <a:spcPts val="600"/>
              </a:spcAft>
              <a:buClr>
                <a:schemeClr val="accent3"/>
              </a:buClr>
              <a:buSzPct val="105000"/>
              <a:buFont typeface="Webdings" panose="05030102010509060703" pitchFamily="18" charset="2"/>
              <a:buChar char=""/>
              <a:tabLst/>
              <a:defRPr sz="3200">
                <a:solidFill>
                  <a:schemeClr val="tx1"/>
                </a:solidFill>
              </a:defRPr>
            </a:lvl1pPr>
            <a:lvl2pPr marL="864000" indent="-457200">
              <a:lnSpc>
                <a:spcPct val="100000"/>
              </a:lnSpc>
              <a:spcAft>
                <a:spcPts val="600"/>
              </a:spcAft>
              <a:buClr>
                <a:schemeClr val="bg1">
                  <a:lumMod val="50000"/>
                </a:schemeClr>
              </a:buClr>
              <a:buFont typeface="Webdings" panose="05030102010509060703" pitchFamily="18" charset="2"/>
              <a:buChar char="4"/>
              <a:defRPr sz="3200">
                <a:solidFill>
                  <a:schemeClr val="tx1"/>
                </a:solidFill>
              </a:defRPr>
            </a:lvl2pPr>
          </a:lstStyle>
          <a:p>
            <a:pPr lvl="0"/>
            <a:r>
              <a:rPr lang="ru-RU" dirty="0"/>
              <a:t>Текст с буллитами</a:t>
            </a:r>
          </a:p>
          <a:p>
            <a:pPr lvl="0"/>
            <a:r>
              <a:rPr lang="ru-RU" dirty="0"/>
              <a:t>Текст с буллитами</a:t>
            </a:r>
          </a:p>
          <a:p>
            <a:pPr lvl="1"/>
            <a:r>
              <a:rPr lang="ru-RU" dirty="0"/>
              <a:t>Текст с буллитами</a:t>
            </a:r>
          </a:p>
          <a:p>
            <a:pPr lvl="1"/>
            <a:r>
              <a:rPr lang="ru-RU" dirty="0"/>
              <a:t>Текст с буллитами</a:t>
            </a:r>
          </a:p>
        </p:txBody>
      </p:sp>
      <p:sp>
        <p:nvSpPr>
          <p:cNvPr id="24" name="Text Placeholder 3">
            <a:extLst>
              <a:ext uri="{FF2B5EF4-FFF2-40B4-BE49-F238E27FC236}">
                <a16:creationId xmlns:a16="http://schemas.microsoft.com/office/drawing/2014/main" id="{F3911A81-6192-482C-A216-FDC20016742B}"/>
              </a:ext>
            </a:extLst>
          </p:cNvPr>
          <p:cNvSpPr>
            <a:spLocks noGrp="1"/>
          </p:cNvSpPr>
          <p:nvPr>
            <p:ph type="body" sz="quarter" idx="16" hasCustomPrompt="1"/>
          </p:nvPr>
        </p:nvSpPr>
        <p:spPr>
          <a:xfrm>
            <a:off x="984250" y="1649537"/>
            <a:ext cx="18135600" cy="962025"/>
          </a:xfrm>
          <a:prstGeom prst="rect">
            <a:avLst/>
          </a:prstGeom>
        </p:spPr>
        <p:txBody>
          <a:bodyPr anchor="ctr"/>
          <a:lstStyle>
            <a:lvl1pPr algn="l">
              <a:defRPr sz="4000">
                <a:solidFill>
                  <a:schemeClr val="tx1"/>
                </a:solidFill>
                <a:latin typeface="+mn-lt"/>
              </a:defRPr>
            </a:lvl1pPr>
          </a:lstStyle>
          <a:p>
            <a:pPr lvl="0"/>
            <a:r>
              <a:rPr lang="ru-RU" dirty="0"/>
              <a:t>Подзаголовок</a:t>
            </a:r>
            <a:endParaRPr lang="en-US" dirty="0"/>
          </a:p>
        </p:txBody>
      </p:sp>
    </p:spTree>
    <p:extLst>
      <p:ext uri="{BB962C8B-B14F-4D97-AF65-F5344CB8AC3E}">
        <p14:creationId xmlns:p14="http://schemas.microsoft.com/office/powerpoint/2010/main" val="17873884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маленький блок справа">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984250" y="654050"/>
            <a:ext cx="18135600" cy="962025"/>
          </a:xfrm>
          <a:prstGeom prst="rect">
            <a:avLst/>
          </a:prstGeom>
        </p:spPr>
        <p:txBody>
          <a:bodyPr/>
          <a:lstStyle>
            <a:lvl1pPr>
              <a:defRPr b="0">
                <a:latin typeface="Roboto Medium" panose="02000000000000000000" pitchFamily="2" charset="0"/>
                <a:ea typeface="Roboto Medium" panose="02000000000000000000" pitchFamily="2" charset="0"/>
              </a:defRPr>
            </a:lvl1pPr>
          </a:lstStyle>
          <a:p>
            <a:r>
              <a:rPr lang="ru-RU" dirty="0"/>
              <a:t>Заголовок слайда</a:t>
            </a:r>
            <a:endParaRPr lang="en-US" dirty="0"/>
          </a:p>
        </p:txBody>
      </p:sp>
      <p:grpSp>
        <p:nvGrpSpPr>
          <p:cNvPr id="8" name="Group 5"/>
          <p:cNvGrpSpPr/>
          <p:nvPr userDrawn="1"/>
        </p:nvGrpSpPr>
        <p:grpSpPr>
          <a:xfrm>
            <a:off x="12414250" y="1936880"/>
            <a:ext cx="6821939" cy="8899395"/>
            <a:chOff x="11510361" y="1734586"/>
            <a:chExt cx="6821939" cy="8899395"/>
          </a:xfrm>
        </p:grpSpPr>
        <p:sp>
          <p:nvSpPr>
            <p:cNvPr id="9" name="object 3"/>
            <p:cNvSpPr/>
            <p:nvPr/>
          </p:nvSpPr>
          <p:spPr>
            <a:xfrm>
              <a:off x="12161083" y="8550275"/>
              <a:ext cx="5528869" cy="2083706"/>
            </a:xfrm>
            <a:prstGeom prst="rect">
              <a:avLst/>
            </a:prstGeom>
            <a:blipFill>
              <a:blip r:embed="rId2" cstate="print"/>
              <a:stretch>
                <a:fillRect/>
              </a:stretch>
            </a:blipFill>
          </p:spPr>
          <p:txBody>
            <a:bodyPr wrap="square" lIns="0" tIns="0" rIns="0" bIns="0" rtlCol="0"/>
            <a:lstStyle/>
            <a:p>
              <a:endParaRPr>
                <a:latin typeface="+mj-lt"/>
              </a:endParaRPr>
            </a:p>
          </p:txBody>
        </p:sp>
        <p:sp>
          <p:nvSpPr>
            <p:cNvPr id="10" name="object 4"/>
            <p:cNvSpPr/>
            <p:nvPr/>
          </p:nvSpPr>
          <p:spPr>
            <a:xfrm>
              <a:off x="11807033" y="1734586"/>
              <a:ext cx="6236970" cy="8187290"/>
            </a:xfrm>
            <a:custGeom>
              <a:avLst/>
              <a:gdLst/>
              <a:ahLst/>
              <a:cxnLst/>
              <a:rect l="l" t="t" r="r" b="b"/>
              <a:pathLst>
                <a:path w="6236969" h="8489315">
                  <a:moveTo>
                    <a:pt x="6236920" y="0"/>
                  </a:moveTo>
                  <a:lnTo>
                    <a:pt x="0" y="0"/>
                  </a:lnTo>
                  <a:lnTo>
                    <a:pt x="0" y="8489060"/>
                  </a:lnTo>
                  <a:lnTo>
                    <a:pt x="6236920" y="8489060"/>
                  </a:lnTo>
                  <a:lnTo>
                    <a:pt x="6236920" y="0"/>
                  </a:lnTo>
                  <a:close/>
                </a:path>
              </a:pathLst>
            </a:custGeom>
            <a:gradFill>
              <a:gsLst>
                <a:gs pos="0">
                  <a:schemeClr val="bg1">
                    <a:lumMod val="75000"/>
                  </a:schemeClr>
                </a:gs>
                <a:gs pos="100000">
                  <a:schemeClr val="bg1">
                    <a:lumMod val="95000"/>
                  </a:schemeClr>
                </a:gs>
              </a:gsLst>
              <a:lin ang="16200000" scaled="1"/>
            </a:gradFill>
          </p:spPr>
          <p:txBody>
            <a:bodyPr wrap="square" lIns="0" tIns="0" rIns="0" bIns="0" rtlCol="0"/>
            <a:lstStyle/>
            <a:p>
              <a:endParaRPr>
                <a:latin typeface="+mj-lt"/>
              </a:endParaRPr>
            </a:p>
          </p:txBody>
        </p:sp>
        <p:grpSp>
          <p:nvGrpSpPr>
            <p:cNvPr id="11" name="Group 8"/>
            <p:cNvGrpSpPr/>
            <p:nvPr/>
          </p:nvGrpSpPr>
          <p:grpSpPr>
            <a:xfrm>
              <a:off x="11806939" y="1734596"/>
              <a:ext cx="6237318" cy="1445895"/>
              <a:chOff x="11806939" y="1734596"/>
              <a:chExt cx="6237318" cy="1445895"/>
            </a:xfrm>
          </p:grpSpPr>
          <p:sp>
            <p:nvSpPr>
              <p:cNvPr id="14" name="object 5"/>
              <p:cNvSpPr/>
              <p:nvPr/>
            </p:nvSpPr>
            <p:spPr>
              <a:xfrm>
                <a:off x="11806939" y="1734596"/>
                <a:ext cx="2493645" cy="1445895"/>
              </a:xfrm>
              <a:custGeom>
                <a:avLst/>
                <a:gdLst/>
                <a:ahLst/>
                <a:cxnLst/>
                <a:rect l="l" t="t" r="r" b="b"/>
                <a:pathLst>
                  <a:path w="2493644" h="1445895">
                    <a:moveTo>
                      <a:pt x="1300054" y="0"/>
                    </a:moveTo>
                    <a:lnTo>
                      <a:pt x="1183241" y="0"/>
                    </a:lnTo>
                    <a:lnTo>
                      <a:pt x="0" y="1432375"/>
                    </a:lnTo>
                    <a:lnTo>
                      <a:pt x="0" y="1445798"/>
                    </a:lnTo>
                    <a:lnTo>
                      <a:pt x="2493630" y="1445798"/>
                    </a:lnTo>
                    <a:lnTo>
                      <a:pt x="1300054" y="0"/>
                    </a:lnTo>
                    <a:close/>
                  </a:path>
                </a:pathLst>
              </a:custGeom>
              <a:solidFill>
                <a:srgbClr val="CE181E"/>
              </a:solidFill>
            </p:spPr>
            <p:txBody>
              <a:bodyPr wrap="square" lIns="0" tIns="0" rIns="0" bIns="0" rtlCol="0"/>
              <a:lstStyle/>
              <a:p>
                <a:endParaRPr>
                  <a:latin typeface="+mj-lt"/>
                </a:endParaRPr>
              </a:p>
            </p:txBody>
          </p:sp>
          <p:sp>
            <p:nvSpPr>
              <p:cNvPr id="15" name="object 6"/>
              <p:cNvSpPr/>
              <p:nvPr/>
            </p:nvSpPr>
            <p:spPr>
              <a:xfrm>
                <a:off x="11806970" y="1734596"/>
                <a:ext cx="1186180" cy="1435735"/>
              </a:xfrm>
              <a:custGeom>
                <a:avLst/>
                <a:gdLst/>
                <a:ahLst/>
                <a:cxnLst/>
                <a:rect l="l" t="t" r="r" b="b"/>
                <a:pathLst>
                  <a:path w="1186179" h="1435735">
                    <a:moveTo>
                      <a:pt x="1185974" y="0"/>
                    </a:moveTo>
                    <a:lnTo>
                      <a:pt x="0" y="0"/>
                    </a:lnTo>
                    <a:lnTo>
                      <a:pt x="0" y="1435694"/>
                    </a:lnTo>
                    <a:lnTo>
                      <a:pt x="1185974" y="0"/>
                    </a:lnTo>
                    <a:close/>
                  </a:path>
                </a:pathLst>
              </a:custGeom>
              <a:solidFill>
                <a:srgbClr val="CE181E"/>
              </a:solidFill>
            </p:spPr>
            <p:txBody>
              <a:bodyPr wrap="square" lIns="0" tIns="0" rIns="0" bIns="0" rtlCol="0"/>
              <a:lstStyle/>
              <a:p>
                <a:endParaRPr>
                  <a:latin typeface="+mj-lt"/>
                </a:endParaRPr>
              </a:p>
            </p:txBody>
          </p:sp>
          <p:sp>
            <p:nvSpPr>
              <p:cNvPr id="16" name="object 7"/>
              <p:cNvSpPr/>
              <p:nvPr/>
            </p:nvSpPr>
            <p:spPr>
              <a:xfrm>
                <a:off x="14298716" y="1734596"/>
                <a:ext cx="2505075" cy="1445895"/>
              </a:xfrm>
              <a:custGeom>
                <a:avLst/>
                <a:gdLst/>
                <a:ahLst/>
                <a:cxnLst/>
                <a:rect l="l" t="t" r="r" b="b"/>
                <a:pathLst>
                  <a:path w="2505075" h="1445895">
                    <a:moveTo>
                      <a:pt x="1311132" y="0"/>
                    </a:moveTo>
                    <a:lnTo>
                      <a:pt x="1194319" y="0"/>
                    </a:lnTo>
                    <a:lnTo>
                      <a:pt x="0" y="1445798"/>
                    </a:lnTo>
                    <a:lnTo>
                      <a:pt x="2504709" y="1445798"/>
                    </a:lnTo>
                    <a:lnTo>
                      <a:pt x="1311132" y="0"/>
                    </a:lnTo>
                    <a:close/>
                  </a:path>
                </a:pathLst>
              </a:custGeom>
              <a:solidFill>
                <a:srgbClr val="EA0000"/>
              </a:solidFill>
            </p:spPr>
            <p:txBody>
              <a:bodyPr wrap="square" lIns="0" tIns="0" rIns="0" bIns="0" rtlCol="0"/>
              <a:lstStyle/>
              <a:p>
                <a:endParaRPr>
                  <a:latin typeface="+mj-lt"/>
                </a:endParaRPr>
              </a:p>
            </p:txBody>
          </p:sp>
          <p:sp>
            <p:nvSpPr>
              <p:cNvPr id="17" name="object 8"/>
              <p:cNvSpPr/>
              <p:nvPr/>
            </p:nvSpPr>
            <p:spPr>
              <a:xfrm>
                <a:off x="13107872" y="1734596"/>
                <a:ext cx="2388235" cy="1445895"/>
              </a:xfrm>
              <a:custGeom>
                <a:avLst/>
                <a:gdLst/>
                <a:ahLst/>
                <a:cxnLst/>
                <a:rect l="l" t="t" r="r" b="b"/>
                <a:pathLst>
                  <a:path w="2388234" h="1445895">
                    <a:moveTo>
                      <a:pt x="2387906" y="0"/>
                    </a:moveTo>
                    <a:lnTo>
                      <a:pt x="0" y="0"/>
                    </a:lnTo>
                    <a:lnTo>
                      <a:pt x="1193576" y="1445798"/>
                    </a:lnTo>
                    <a:lnTo>
                      <a:pt x="2387906" y="0"/>
                    </a:lnTo>
                    <a:close/>
                  </a:path>
                </a:pathLst>
              </a:custGeom>
              <a:solidFill>
                <a:srgbClr val="FF0000"/>
              </a:solidFill>
            </p:spPr>
            <p:txBody>
              <a:bodyPr wrap="square" lIns="0" tIns="0" rIns="0" bIns="0" rtlCol="0"/>
              <a:lstStyle/>
              <a:p>
                <a:endParaRPr>
                  <a:latin typeface="+mj-lt"/>
                </a:endParaRPr>
              </a:p>
            </p:txBody>
          </p:sp>
          <p:sp>
            <p:nvSpPr>
              <p:cNvPr id="18" name="object 9"/>
              <p:cNvSpPr/>
              <p:nvPr/>
            </p:nvSpPr>
            <p:spPr>
              <a:xfrm>
                <a:off x="16801562" y="1734596"/>
                <a:ext cx="1242695" cy="1445895"/>
              </a:xfrm>
              <a:custGeom>
                <a:avLst/>
                <a:gdLst/>
                <a:ahLst/>
                <a:cxnLst/>
                <a:rect l="l" t="t" r="r" b="b"/>
                <a:pathLst>
                  <a:path w="1242694" h="1445895">
                    <a:moveTo>
                      <a:pt x="1242318" y="0"/>
                    </a:moveTo>
                    <a:lnTo>
                      <a:pt x="1194330" y="0"/>
                    </a:lnTo>
                    <a:lnTo>
                      <a:pt x="0" y="1445798"/>
                    </a:lnTo>
                    <a:lnTo>
                      <a:pt x="1242318" y="1445798"/>
                    </a:lnTo>
                    <a:lnTo>
                      <a:pt x="1242318" y="0"/>
                    </a:lnTo>
                    <a:close/>
                  </a:path>
                </a:pathLst>
              </a:custGeom>
              <a:solidFill>
                <a:srgbClr val="FF0000"/>
              </a:solidFill>
            </p:spPr>
            <p:txBody>
              <a:bodyPr wrap="square" lIns="0" tIns="0" rIns="0" bIns="0" rtlCol="0"/>
              <a:lstStyle/>
              <a:p>
                <a:endParaRPr>
                  <a:latin typeface="+mj-lt"/>
                </a:endParaRPr>
              </a:p>
            </p:txBody>
          </p:sp>
          <p:sp>
            <p:nvSpPr>
              <p:cNvPr id="19" name="object 10"/>
              <p:cNvSpPr/>
              <p:nvPr/>
            </p:nvSpPr>
            <p:spPr>
              <a:xfrm>
                <a:off x="15610729" y="1734596"/>
                <a:ext cx="2388235" cy="1445895"/>
              </a:xfrm>
              <a:custGeom>
                <a:avLst/>
                <a:gdLst/>
                <a:ahLst/>
                <a:cxnLst/>
                <a:rect l="l" t="t" r="r" b="b"/>
                <a:pathLst>
                  <a:path w="2388234" h="1445895">
                    <a:moveTo>
                      <a:pt x="2387906" y="0"/>
                    </a:moveTo>
                    <a:lnTo>
                      <a:pt x="0" y="0"/>
                    </a:lnTo>
                    <a:lnTo>
                      <a:pt x="1193576" y="1445798"/>
                    </a:lnTo>
                    <a:lnTo>
                      <a:pt x="2387906" y="0"/>
                    </a:lnTo>
                    <a:close/>
                  </a:path>
                </a:pathLst>
              </a:custGeom>
              <a:solidFill>
                <a:srgbClr val="FF0000"/>
              </a:solidFill>
            </p:spPr>
            <p:txBody>
              <a:bodyPr wrap="square" lIns="0" tIns="0" rIns="0" bIns="0" rtlCol="0"/>
              <a:lstStyle/>
              <a:p>
                <a:endParaRPr>
                  <a:latin typeface="+mj-lt"/>
                </a:endParaRPr>
              </a:p>
            </p:txBody>
          </p:sp>
        </p:grpSp>
        <p:sp>
          <p:nvSpPr>
            <p:cNvPr id="12" name="object 17"/>
            <p:cNvSpPr/>
            <p:nvPr/>
          </p:nvSpPr>
          <p:spPr>
            <a:xfrm>
              <a:off x="11510361" y="2892163"/>
              <a:ext cx="576580" cy="576580"/>
            </a:xfrm>
            <a:custGeom>
              <a:avLst/>
              <a:gdLst/>
              <a:ahLst/>
              <a:cxnLst/>
              <a:rect l="l" t="t" r="r" b="b"/>
              <a:pathLst>
                <a:path w="576579" h="576579">
                  <a:moveTo>
                    <a:pt x="288232" y="0"/>
                  </a:moveTo>
                  <a:lnTo>
                    <a:pt x="0" y="288221"/>
                  </a:lnTo>
                  <a:lnTo>
                    <a:pt x="288232" y="576453"/>
                  </a:lnTo>
                  <a:lnTo>
                    <a:pt x="576464" y="288221"/>
                  </a:lnTo>
                  <a:lnTo>
                    <a:pt x="288232" y="0"/>
                  </a:lnTo>
                  <a:close/>
                </a:path>
              </a:pathLst>
            </a:custGeom>
            <a:solidFill>
              <a:schemeClr val="bg1"/>
            </a:solidFill>
          </p:spPr>
          <p:txBody>
            <a:bodyPr wrap="square" lIns="0" tIns="0" rIns="0" bIns="0" rtlCol="0"/>
            <a:lstStyle/>
            <a:p>
              <a:endParaRPr>
                <a:latin typeface="+mj-lt"/>
              </a:endParaRPr>
            </a:p>
          </p:txBody>
        </p:sp>
        <p:sp>
          <p:nvSpPr>
            <p:cNvPr id="13" name="object 18"/>
            <p:cNvSpPr/>
            <p:nvPr/>
          </p:nvSpPr>
          <p:spPr>
            <a:xfrm>
              <a:off x="17755720" y="2892163"/>
              <a:ext cx="576580" cy="576580"/>
            </a:xfrm>
            <a:custGeom>
              <a:avLst/>
              <a:gdLst/>
              <a:ahLst/>
              <a:cxnLst/>
              <a:rect l="l" t="t" r="r" b="b"/>
              <a:pathLst>
                <a:path w="576580" h="576579">
                  <a:moveTo>
                    <a:pt x="288232" y="0"/>
                  </a:moveTo>
                  <a:lnTo>
                    <a:pt x="0" y="288221"/>
                  </a:lnTo>
                  <a:lnTo>
                    <a:pt x="288232" y="576453"/>
                  </a:lnTo>
                  <a:lnTo>
                    <a:pt x="576464" y="288221"/>
                  </a:lnTo>
                  <a:lnTo>
                    <a:pt x="288232" y="0"/>
                  </a:lnTo>
                  <a:close/>
                </a:path>
              </a:pathLst>
            </a:custGeom>
            <a:solidFill>
              <a:schemeClr val="bg1"/>
            </a:solidFill>
          </p:spPr>
          <p:txBody>
            <a:bodyPr wrap="square" lIns="0" tIns="0" rIns="0" bIns="0" rtlCol="0"/>
            <a:lstStyle/>
            <a:p>
              <a:endParaRPr>
                <a:latin typeface="+mj-lt"/>
              </a:endParaRPr>
            </a:p>
          </p:txBody>
        </p:sp>
      </p:grpSp>
      <p:sp>
        <p:nvSpPr>
          <p:cNvPr id="20" name="Text Placeholder 18">
            <a:extLst>
              <a:ext uri="{FF2B5EF4-FFF2-40B4-BE49-F238E27FC236}">
                <a16:creationId xmlns:a16="http://schemas.microsoft.com/office/drawing/2014/main" id="{589A57FF-3680-4EC2-9419-D00A4E52942F}"/>
              </a:ext>
            </a:extLst>
          </p:cNvPr>
          <p:cNvSpPr>
            <a:spLocks noGrp="1"/>
          </p:cNvSpPr>
          <p:nvPr>
            <p:ph type="body" sz="quarter" idx="14" hasCustomPrompt="1"/>
          </p:nvPr>
        </p:nvSpPr>
        <p:spPr>
          <a:xfrm>
            <a:off x="12990830" y="3671037"/>
            <a:ext cx="5668525" cy="6174638"/>
          </a:xfrm>
          <a:prstGeom prst="rect">
            <a:avLst/>
          </a:prstGeom>
        </p:spPr>
        <p:txBody>
          <a:bodyPr/>
          <a:lstStyle>
            <a:lvl1pPr marL="468000" marR="0" indent="-468000" algn="l" defTabSz="914400" eaLnBrk="1" fontAlgn="auto" latinLnBrk="0" hangingPunct="1">
              <a:lnSpc>
                <a:spcPct val="100000"/>
              </a:lnSpc>
              <a:spcBef>
                <a:spcPts val="0"/>
              </a:spcBef>
              <a:spcAft>
                <a:spcPts val="600"/>
              </a:spcAft>
              <a:buClr>
                <a:schemeClr val="accent3"/>
              </a:buClr>
              <a:buSzPct val="105000"/>
              <a:buFont typeface="Webdings" panose="05030102010509060703" pitchFamily="18" charset="2"/>
              <a:buChar char=""/>
              <a:tabLst/>
              <a:defRPr sz="3200">
                <a:solidFill>
                  <a:schemeClr val="tx1"/>
                </a:solidFill>
              </a:defRPr>
            </a:lvl1pPr>
            <a:lvl2pPr marL="864000" indent="-457200">
              <a:lnSpc>
                <a:spcPct val="100000"/>
              </a:lnSpc>
              <a:spcAft>
                <a:spcPts val="600"/>
              </a:spcAft>
              <a:buClr>
                <a:schemeClr val="bg1">
                  <a:lumMod val="50000"/>
                </a:schemeClr>
              </a:buClr>
              <a:buFont typeface="Webdings" panose="05030102010509060703" pitchFamily="18" charset="2"/>
              <a:buChar char="4"/>
              <a:defRPr sz="2800">
                <a:solidFill>
                  <a:schemeClr val="tx1">
                    <a:lumMod val="75000"/>
                    <a:lumOff val="25000"/>
                  </a:schemeClr>
                </a:solidFill>
              </a:defRPr>
            </a:lvl2pPr>
          </a:lstStyle>
          <a:p>
            <a:pPr lvl="0"/>
            <a:r>
              <a:rPr lang="ru-RU" dirty="0"/>
              <a:t>Текст с буллитами</a:t>
            </a:r>
          </a:p>
        </p:txBody>
      </p:sp>
      <p:sp>
        <p:nvSpPr>
          <p:cNvPr id="21" name="Text Placeholder 3">
            <a:extLst>
              <a:ext uri="{FF2B5EF4-FFF2-40B4-BE49-F238E27FC236}">
                <a16:creationId xmlns:a16="http://schemas.microsoft.com/office/drawing/2014/main" id="{94C48A09-0B15-4C1C-A4C0-18299D30B60D}"/>
              </a:ext>
            </a:extLst>
          </p:cNvPr>
          <p:cNvSpPr>
            <a:spLocks noGrp="1"/>
          </p:cNvSpPr>
          <p:nvPr>
            <p:ph type="body" sz="quarter" idx="16" hasCustomPrompt="1"/>
          </p:nvPr>
        </p:nvSpPr>
        <p:spPr>
          <a:xfrm>
            <a:off x="12990830" y="2167645"/>
            <a:ext cx="5668525" cy="974224"/>
          </a:xfrm>
          <a:prstGeom prst="rect">
            <a:avLst/>
          </a:prstGeom>
        </p:spPr>
        <p:txBody>
          <a:bodyPr anchor="ctr"/>
          <a:lstStyle>
            <a:lvl1pPr algn="l">
              <a:defRPr sz="4000">
                <a:solidFill>
                  <a:schemeClr val="bg1"/>
                </a:solidFill>
                <a:latin typeface="+mj-lt"/>
              </a:defRPr>
            </a:lvl1pPr>
          </a:lstStyle>
          <a:p>
            <a:pPr lvl="0"/>
            <a:r>
              <a:rPr lang="ru-RU" dirty="0"/>
              <a:t>Подзаголовок</a:t>
            </a:r>
            <a:endParaRPr lang="en-US" dirty="0"/>
          </a:p>
        </p:txBody>
      </p:sp>
    </p:spTree>
    <p:extLst>
      <p:ext uri="{BB962C8B-B14F-4D97-AF65-F5344CB8AC3E}">
        <p14:creationId xmlns:p14="http://schemas.microsoft.com/office/powerpoint/2010/main" val="18427897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большой блок справа">
    <p:spTree>
      <p:nvGrpSpPr>
        <p:cNvPr id="1" name=""/>
        <p:cNvGrpSpPr/>
        <p:nvPr/>
      </p:nvGrpSpPr>
      <p:grpSpPr>
        <a:xfrm>
          <a:off x="0" y="0"/>
          <a:ext cx="0" cy="0"/>
          <a:chOff x="0" y="0"/>
          <a:chExt cx="0" cy="0"/>
        </a:xfrm>
      </p:grpSpPr>
      <p:sp>
        <p:nvSpPr>
          <p:cNvPr id="10" name="object 3"/>
          <p:cNvSpPr/>
          <p:nvPr/>
        </p:nvSpPr>
        <p:spPr>
          <a:xfrm>
            <a:off x="10373150" y="8752569"/>
            <a:ext cx="8253642" cy="2083706"/>
          </a:xfrm>
          <a:prstGeom prst="rect">
            <a:avLst/>
          </a:prstGeom>
          <a:blipFill>
            <a:blip r:embed="rId2" cstate="print"/>
            <a:stretch>
              <a:fillRect/>
            </a:stretch>
          </a:blipFill>
        </p:spPr>
        <p:txBody>
          <a:bodyPr wrap="square" lIns="0" tIns="0" rIns="0" bIns="0" rtlCol="0"/>
          <a:lstStyle/>
          <a:p>
            <a:endParaRPr>
              <a:latin typeface="+mj-lt"/>
            </a:endParaRPr>
          </a:p>
        </p:txBody>
      </p:sp>
      <p:sp>
        <p:nvSpPr>
          <p:cNvPr id="11" name="object 4"/>
          <p:cNvSpPr/>
          <p:nvPr/>
        </p:nvSpPr>
        <p:spPr>
          <a:xfrm>
            <a:off x="10052050" y="1936880"/>
            <a:ext cx="8895842" cy="8187290"/>
          </a:xfrm>
          <a:custGeom>
            <a:avLst/>
            <a:gdLst/>
            <a:ahLst/>
            <a:cxnLst/>
            <a:rect l="l" t="t" r="r" b="b"/>
            <a:pathLst>
              <a:path w="6236969" h="8489315">
                <a:moveTo>
                  <a:pt x="6236920" y="0"/>
                </a:moveTo>
                <a:lnTo>
                  <a:pt x="0" y="0"/>
                </a:lnTo>
                <a:lnTo>
                  <a:pt x="0" y="8489060"/>
                </a:lnTo>
                <a:lnTo>
                  <a:pt x="6236920" y="8489060"/>
                </a:lnTo>
                <a:lnTo>
                  <a:pt x="6236920" y="0"/>
                </a:lnTo>
                <a:close/>
              </a:path>
            </a:pathLst>
          </a:custGeom>
          <a:gradFill>
            <a:gsLst>
              <a:gs pos="0">
                <a:schemeClr val="bg1">
                  <a:lumMod val="75000"/>
                </a:schemeClr>
              </a:gs>
              <a:gs pos="100000">
                <a:schemeClr val="bg1">
                  <a:lumMod val="95000"/>
                </a:schemeClr>
              </a:gs>
            </a:gsLst>
            <a:lin ang="16200000" scaled="1"/>
          </a:gradFill>
        </p:spPr>
        <p:txBody>
          <a:bodyPr wrap="square" lIns="0" tIns="0" rIns="0" bIns="0" rtlCol="0"/>
          <a:lstStyle/>
          <a:p>
            <a:endParaRPr>
              <a:latin typeface="+mj-lt"/>
            </a:endParaRPr>
          </a:p>
        </p:txBody>
      </p:sp>
      <p:sp>
        <p:nvSpPr>
          <p:cNvPr id="26" name="Прямоугольник 25"/>
          <p:cNvSpPr/>
          <p:nvPr userDrawn="1"/>
        </p:nvSpPr>
        <p:spPr>
          <a:xfrm>
            <a:off x="15048808" y="1934181"/>
            <a:ext cx="3899083" cy="144860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itle 1"/>
          <p:cNvSpPr>
            <a:spLocks noGrp="1"/>
          </p:cNvSpPr>
          <p:nvPr>
            <p:ph type="title" hasCustomPrompt="1"/>
          </p:nvPr>
        </p:nvSpPr>
        <p:spPr>
          <a:xfrm>
            <a:off x="984250" y="654050"/>
            <a:ext cx="18135600" cy="962025"/>
          </a:xfrm>
          <a:prstGeom prst="rect">
            <a:avLst/>
          </a:prstGeom>
        </p:spPr>
        <p:txBody>
          <a:bodyPr/>
          <a:lstStyle>
            <a:lvl1pPr>
              <a:defRPr b="0">
                <a:latin typeface="Roboto Medium" panose="02000000000000000000" pitchFamily="2" charset="0"/>
                <a:ea typeface="Roboto Medium" panose="02000000000000000000" pitchFamily="2" charset="0"/>
              </a:defRPr>
            </a:lvl1pPr>
          </a:lstStyle>
          <a:p>
            <a:r>
              <a:rPr lang="ru-RU" dirty="0"/>
              <a:t>Заголовок слайда</a:t>
            </a:r>
            <a:endParaRPr lang="en-US" dirty="0"/>
          </a:p>
        </p:txBody>
      </p:sp>
      <p:grpSp>
        <p:nvGrpSpPr>
          <p:cNvPr id="12" name="Group 8"/>
          <p:cNvGrpSpPr/>
          <p:nvPr/>
        </p:nvGrpSpPr>
        <p:grpSpPr>
          <a:xfrm>
            <a:off x="10051956" y="1936890"/>
            <a:ext cx="6192025" cy="1445895"/>
            <a:chOff x="11806939" y="1734596"/>
            <a:chExt cx="6192025" cy="1445895"/>
          </a:xfrm>
        </p:grpSpPr>
        <p:sp>
          <p:nvSpPr>
            <p:cNvPr id="15" name="object 5"/>
            <p:cNvSpPr/>
            <p:nvPr/>
          </p:nvSpPr>
          <p:spPr>
            <a:xfrm>
              <a:off x="11806939" y="1734596"/>
              <a:ext cx="2493645" cy="1445895"/>
            </a:xfrm>
            <a:custGeom>
              <a:avLst/>
              <a:gdLst/>
              <a:ahLst/>
              <a:cxnLst/>
              <a:rect l="l" t="t" r="r" b="b"/>
              <a:pathLst>
                <a:path w="2493644" h="1445895">
                  <a:moveTo>
                    <a:pt x="1300054" y="0"/>
                  </a:moveTo>
                  <a:lnTo>
                    <a:pt x="1183241" y="0"/>
                  </a:lnTo>
                  <a:lnTo>
                    <a:pt x="0" y="1432375"/>
                  </a:lnTo>
                  <a:lnTo>
                    <a:pt x="0" y="1445798"/>
                  </a:lnTo>
                  <a:lnTo>
                    <a:pt x="2493630" y="1445798"/>
                  </a:lnTo>
                  <a:lnTo>
                    <a:pt x="1300054" y="0"/>
                  </a:lnTo>
                  <a:close/>
                </a:path>
              </a:pathLst>
            </a:custGeom>
            <a:solidFill>
              <a:srgbClr val="CE181E"/>
            </a:solidFill>
          </p:spPr>
          <p:txBody>
            <a:bodyPr wrap="square" lIns="0" tIns="0" rIns="0" bIns="0" rtlCol="0"/>
            <a:lstStyle/>
            <a:p>
              <a:endParaRPr>
                <a:latin typeface="+mj-lt"/>
              </a:endParaRPr>
            </a:p>
          </p:txBody>
        </p:sp>
        <p:sp>
          <p:nvSpPr>
            <p:cNvPr id="16" name="object 6"/>
            <p:cNvSpPr/>
            <p:nvPr/>
          </p:nvSpPr>
          <p:spPr>
            <a:xfrm>
              <a:off x="11806970" y="1734596"/>
              <a:ext cx="1186180" cy="1435735"/>
            </a:xfrm>
            <a:custGeom>
              <a:avLst/>
              <a:gdLst/>
              <a:ahLst/>
              <a:cxnLst/>
              <a:rect l="l" t="t" r="r" b="b"/>
              <a:pathLst>
                <a:path w="1186179" h="1435735">
                  <a:moveTo>
                    <a:pt x="1185974" y="0"/>
                  </a:moveTo>
                  <a:lnTo>
                    <a:pt x="0" y="0"/>
                  </a:lnTo>
                  <a:lnTo>
                    <a:pt x="0" y="1435694"/>
                  </a:lnTo>
                  <a:lnTo>
                    <a:pt x="1185974" y="0"/>
                  </a:lnTo>
                  <a:close/>
                </a:path>
              </a:pathLst>
            </a:custGeom>
            <a:solidFill>
              <a:srgbClr val="CE181E"/>
            </a:solidFill>
          </p:spPr>
          <p:txBody>
            <a:bodyPr wrap="square" lIns="0" tIns="0" rIns="0" bIns="0" rtlCol="0"/>
            <a:lstStyle/>
            <a:p>
              <a:endParaRPr>
                <a:latin typeface="+mj-lt"/>
              </a:endParaRPr>
            </a:p>
          </p:txBody>
        </p:sp>
        <p:sp>
          <p:nvSpPr>
            <p:cNvPr id="17" name="object 7"/>
            <p:cNvSpPr/>
            <p:nvPr/>
          </p:nvSpPr>
          <p:spPr>
            <a:xfrm>
              <a:off x="14298716" y="1734596"/>
              <a:ext cx="2505075" cy="1445895"/>
            </a:xfrm>
            <a:custGeom>
              <a:avLst/>
              <a:gdLst/>
              <a:ahLst/>
              <a:cxnLst/>
              <a:rect l="l" t="t" r="r" b="b"/>
              <a:pathLst>
                <a:path w="2505075" h="1445895">
                  <a:moveTo>
                    <a:pt x="1311132" y="0"/>
                  </a:moveTo>
                  <a:lnTo>
                    <a:pt x="1194319" y="0"/>
                  </a:lnTo>
                  <a:lnTo>
                    <a:pt x="0" y="1445798"/>
                  </a:lnTo>
                  <a:lnTo>
                    <a:pt x="2504709" y="1445798"/>
                  </a:lnTo>
                  <a:lnTo>
                    <a:pt x="1311132" y="0"/>
                  </a:lnTo>
                  <a:close/>
                </a:path>
              </a:pathLst>
            </a:custGeom>
            <a:solidFill>
              <a:srgbClr val="EA0000"/>
            </a:solidFill>
          </p:spPr>
          <p:txBody>
            <a:bodyPr wrap="square" lIns="0" tIns="0" rIns="0" bIns="0" rtlCol="0"/>
            <a:lstStyle/>
            <a:p>
              <a:endParaRPr>
                <a:latin typeface="+mj-lt"/>
              </a:endParaRPr>
            </a:p>
          </p:txBody>
        </p:sp>
        <p:sp>
          <p:nvSpPr>
            <p:cNvPr id="18" name="object 8"/>
            <p:cNvSpPr/>
            <p:nvPr/>
          </p:nvSpPr>
          <p:spPr>
            <a:xfrm>
              <a:off x="13107872" y="1734596"/>
              <a:ext cx="2388235" cy="1445895"/>
            </a:xfrm>
            <a:custGeom>
              <a:avLst/>
              <a:gdLst/>
              <a:ahLst/>
              <a:cxnLst/>
              <a:rect l="l" t="t" r="r" b="b"/>
              <a:pathLst>
                <a:path w="2388234" h="1445895">
                  <a:moveTo>
                    <a:pt x="2387906" y="0"/>
                  </a:moveTo>
                  <a:lnTo>
                    <a:pt x="0" y="0"/>
                  </a:lnTo>
                  <a:lnTo>
                    <a:pt x="1193576" y="1445798"/>
                  </a:lnTo>
                  <a:lnTo>
                    <a:pt x="2387906" y="0"/>
                  </a:lnTo>
                  <a:close/>
                </a:path>
              </a:pathLst>
            </a:custGeom>
            <a:solidFill>
              <a:srgbClr val="FF0000"/>
            </a:solidFill>
          </p:spPr>
          <p:txBody>
            <a:bodyPr wrap="square" lIns="0" tIns="0" rIns="0" bIns="0" rtlCol="0"/>
            <a:lstStyle/>
            <a:p>
              <a:endParaRPr>
                <a:latin typeface="+mj-lt"/>
              </a:endParaRPr>
            </a:p>
          </p:txBody>
        </p:sp>
        <p:sp>
          <p:nvSpPr>
            <p:cNvPr id="20" name="object 10"/>
            <p:cNvSpPr/>
            <p:nvPr/>
          </p:nvSpPr>
          <p:spPr>
            <a:xfrm>
              <a:off x="15610729" y="1734596"/>
              <a:ext cx="2388235" cy="1445895"/>
            </a:xfrm>
            <a:custGeom>
              <a:avLst/>
              <a:gdLst/>
              <a:ahLst/>
              <a:cxnLst/>
              <a:rect l="l" t="t" r="r" b="b"/>
              <a:pathLst>
                <a:path w="2388234" h="1445895">
                  <a:moveTo>
                    <a:pt x="2387906" y="0"/>
                  </a:moveTo>
                  <a:lnTo>
                    <a:pt x="0" y="0"/>
                  </a:lnTo>
                  <a:lnTo>
                    <a:pt x="1193576" y="1445798"/>
                  </a:lnTo>
                  <a:lnTo>
                    <a:pt x="2387906" y="0"/>
                  </a:lnTo>
                  <a:close/>
                </a:path>
              </a:pathLst>
            </a:custGeom>
            <a:solidFill>
              <a:srgbClr val="FF0000"/>
            </a:solidFill>
          </p:spPr>
          <p:txBody>
            <a:bodyPr wrap="square" lIns="0" tIns="0" rIns="0" bIns="0" rtlCol="0"/>
            <a:lstStyle/>
            <a:p>
              <a:endParaRPr>
                <a:latin typeface="+mj-lt"/>
              </a:endParaRPr>
            </a:p>
          </p:txBody>
        </p:sp>
      </p:grpSp>
      <p:sp>
        <p:nvSpPr>
          <p:cNvPr id="13" name="object 17"/>
          <p:cNvSpPr/>
          <p:nvPr/>
        </p:nvSpPr>
        <p:spPr>
          <a:xfrm>
            <a:off x="9763619" y="3094457"/>
            <a:ext cx="576580" cy="576580"/>
          </a:xfrm>
          <a:custGeom>
            <a:avLst/>
            <a:gdLst/>
            <a:ahLst/>
            <a:cxnLst/>
            <a:rect l="l" t="t" r="r" b="b"/>
            <a:pathLst>
              <a:path w="576579" h="576579">
                <a:moveTo>
                  <a:pt x="288232" y="0"/>
                </a:moveTo>
                <a:lnTo>
                  <a:pt x="0" y="288221"/>
                </a:lnTo>
                <a:lnTo>
                  <a:pt x="288232" y="576453"/>
                </a:lnTo>
                <a:lnTo>
                  <a:pt x="576464" y="288221"/>
                </a:lnTo>
                <a:lnTo>
                  <a:pt x="288232" y="0"/>
                </a:lnTo>
                <a:close/>
              </a:path>
            </a:pathLst>
          </a:custGeom>
          <a:solidFill>
            <a:schemeClr val="bg1"/>
          </a:solidFill>
        </p:spPr>
        <p:txBody>
          <a:bodyPr wrap="square" lIns="0" tIns="0" rIns="0" bIns="0" rtlCol="0"/>
          <a:lstStyle/>
          <a:p>
            <a:endParaRPr>
              <a:latin typeface="+mj-lt"/>
            </a:endParaRPr>
          </a:p>
        </p:txBody>
      </p:sp>
      <p:sp>
        <p:nvSpPr>
          <p:cNvPr id="27" name="object 9"/>
          <p:cNvSpPr/>
          <p:nvPr userDrawn="1"/>
        </p:nvSpPr>
        <p:spPr>
          <a:xfrm>
            <a:off x="17705451" y="1936890"/>
            <a:ext cx="1242695" cy="1445895"/>
          </a:xfrm>
          <a:custGeom>
            <a:avLst/>
            <a:gdLst/>
            <a:ahLst/>
            <a:cxnLst/>
            <a:rect l="l" t="t" r="r" b="b"/>
            <a:pathLst>
              <a:path w="1242694" h="1445895">
                <a:moveTo>
                  <a:pt x="1242318" y="0"/>
                </a:moveTo>
                <a:lnTo>
                  <a:pt x="1194330" y="0"/>
                </a:lnTo>
                <a:lnTo>
                  <a:pt x="0" y="1445798"/>
                </a:lnTo>
                <a:lnTo>
                  <a:pt x="1242318" y="1445798"/>
                </a:lnTo>
                <a:lnTo>
                  <a:pt x="1242318" y="0"/>
                </a:lnTo>
                <a:close/>
              </a:path>
            </a:pathLst>
          </a:custGeom>
          <a:solidFill>
            <a:schemeClr val="accent5"/>
          </a:solidFill>
        </p:spPr>
        <p:txBody>
          <a:bodyPr wrap="square" lIns="0" tIns="0" rIns="0" bIns="0" rtlCol="0"/>
          <a:lstStyle/>
          <a:p>
            <a:endParaRPr>
              <a:latin typeface="+mj-lt"/>
            </a:endParaRPr>
          </a:p>
        </p:txBody>
      </p:sp>
      <p:sp>
        <p:nvSpPr>
          <p:cNvPr id="14" name="object 18"/>
          <p:cNvSpPr/>
          <p:nvPr/>
        </p:nvSpPr>
        <p:spPr>
          <a:xfrm>
            <a:off x="18680608" y="3094457"/>
            <a:ext cx="576580" cy="576580"/>
          </a:xfrm>
          <a:custGeom>
            <a:avLst/>
            <a:gdLst/>
            <a:ahLst/>
            <a:cxnLst/>
            <a:rect l="l" t="t" r="r" b="b"/>
            <a:pathLst>
              <a:path w="576580" h="576579">
                <a:moveTo>
                  <a:pt x="288232" y="0"/>
                </a:moveTo>
                <a:lnTo>
                  <a:pt x="0" y="288221"/>
                </a:lnTo>
                <a:lnTo>
                  <a:pt x="288232" y="576453"/>
                </a:lnTo>
                <a:lnTo>
                  <a:pt x="576464" y="288221"/>
                </a:lnTo>
                <a:lnTo>
                  <a:pt x="288232" y="0"/>
                </a:lnTo>
                <a:close/>
              </a:path>
            </a:pathLst>
          </a:custGeom>
          <a:solidFill>
            <a:schemeClr val="bg1"/>
          </a:solidFill>
        </p:spPr>
        <p:txBody>
          <a:bodyPr wrap="square" lIns="0" tIns="0" rIns="0" bIns="0" rtlCol="0"/>
          <a:lstStyle/>
          <a:p>
            <a:endParaRPr>
              <a:latin typeface="+mj-lt"/>
            </a:endParaRPr>
          </a:p>
        </p:txBody>
      </p:sp>
      <p:sp>
        <p:nvSpPr>
          <p:cNvPr id="19" name="Text Placeholder 18">
            <a:extLst>
              <a:ext uri="{FF2B5EF4-FFF2-40B4-BE49-F238E27FC236}">
                <a16:creationId xmlns:a16="http://schemas.microsoft.com/office/drawing/2014/main" id="{F387E0F5-67F1-4AAE-982C-C6D043BFE2F8}"/>
              </a:ext>
            </a:extLst>
          </p:cNvPr>
          <p:cNvSpPr>
            <a:spLocks noGrp="1"/>
          </p:cNvSpPr>
          <p:nvPr>
            <p:ph type="body" sz="quarter" idx="14" hasCustomPrompt="1"/>
          </p:nvPr>
        </p:nvSpPr>
        <p:spPr>
          <a:xfrm>
            <a:off x="10340200" y="3671037"/>
            <a:ext cx="8319156" cy="6174638"/>
          </a:xfrm>
          <a:prstGeom prst="rect">
            <a:avLst/>
          </a:prstGeom>
        </p:spPr>
        <p:txBody>
          <a:bodyPr/>
          <a:lstStyle>
            <a:lvl1pPr marL="468000" marR="0" indent="-468000" algn="l" defTabSz="914400" eaLnBrk="1" fontAlgn="auto" latinLnBrk="0" hangingPunct="1">
              <a:lnSpc>
                <a:spcPct val="100000"/>
              </a:lnSpc>
              <a:spcBef>
                <a:spcPts val="0"/>
              </a:spcBef>
              <a:spcAft>
                <a:spcPts val="600"/>
              </a:spcAft>
              <a:buClr>
                <a:schemeClr val="accent3"/>
              </a:buClr>
              <a:buSzPct val="105000"/>
              <a:buFont typeface="Webdings" panose="05030102010509060703" pitchFamily="18" charset="2"/>
              <a:buChar char=""/>
              <a:tabLst/>
              <a:defRPr sz="3200">
                <a:solidFill>
                  <a:schemeClr val="tx1"/>
                </a:solidFill>
              </a:defRPr>
            </a:lvl1pPr>
            <a:lvl2pPr marL="864000" indent="-457200">
              <a:lnSpc>
                <a:spcPct val="100000"/>
              </a:lnSpc>
              <a:spcAft>
                <a:spcPts val="600"/>
              </a:spcAft>
              <a:buClr>
                <a:schemeClr val="bg1">
                  <a:lumMod val="50000"/>
                </a:schemeClr>
              </a:buClr>
              <a:buFont typeface="Webdings" panose="05030102010509060703" pitchFamily="18" charset="2"/>
              <a:buChar char="4"/>
              <a:defRPr sz="2800">
                <a:solidFill>
                  <a:schemeClr val="tx1">
                    <a:lumMod val="75000"/>
                    <a:lumOff val="25000"/>
                  </a:schemeClr>
                </a:solidFill>
              </a:defRPr>
            </a:lvl2pPr>
          </a:lstStyle>
          <a:p>
            <a:pPr lvl="0"/>
            <a:r>
              <a:rPr lang="ru-RU" dirty="0"/>
              <a:t>Текст с буллитами</a:t>
            </a:r>
          </a:p>
        </p:txBody>
      </p:sp>
      <p:sp>
        <p:nvSpPr>
          <p:cNvPr id="23" name="Text Placeholder 3">
            <a:extLst>
              <a:ext uri="{FF2B5EF4-FFF2-40B4-BE49-F238E27FC236}">
                <a16:creationId xmlns:a16="http://schemas.microsoft.com/office/drawing/2014/main" id="{D3B84291-18AB-4C2E-AE17-D2D55F31FE2C}"/>
              </a:ext>
            </a:extLst>
          </p:cNvPr>
          <p:cNvSpPr>
            <a:spLocks noGrp="1"/>
          </p:cNvSpPr>
          <p:nvPr>
            <p:ph type="body" sz="quarter" idx="16" hasCustomPrompt="1"/>
          </p:nvPr>
        </p:nvSpPr>
        <p:spPr>
          <a:xfrm>
            <a:off x="10340200" y="2167645"/>
            <a:ext cx="8319156" cy="974224"/>
          </a:xfrm>
          <a:prstGeom prst="rect">
            <a:avLst/>
          </a:prstGeom>
        </p:spPr>
        <p:txBody>
          <a:bodyPr anchor="ctr"/>
          <a:lstStyle>
            <a:lvl1pPr algn="l">
              <a:defRPr sz="4000">
                <a:solidFill>
                  <a:schemeClr val="bg1"/>
                </a:solidFill>
                <a:latin typeface="+mj-lt"/>
              </a:defRPr>
            </a:lvl1pPr>
          </a:lstStyle>
          <a:p>
            <a:pPr lvl="0"/>
            <a:r>
              <a:rPr lang="ru-RU" dirty="0"/>
              <a:t>Подзаголовок</a:t>
            </a:r>
            <a:endParaRPr lang="en-US" dirty="0"/>
          </a:p>
        </p:txBody>
      </p:sp>
    </p:spTree>
    <p:extLst>
      <p:ext uri="{BB962C8B-B14F-4D97-AF65-F5344CB8AC3E}">
        <p14:creationId xmlns:p14="http://schemas.microsoft.com/office/powerpoint/2010/main" val="32820519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маленький блок слева">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984250" y="654050"/>
            <a:ext cx="18135600" cy="962025"/>
          </a:xfrm>
          <a:prstGeom prst="rect">
            <a:avLst/>
          </a:prstGeom>
        </p:spPr>
        <p:txBody>
          <a:bodyPr/>
          <a:lstStyle>
            <a:lvl1pPr>
              <a:defRPr b="0">
                <a:latin typeface="Roboto Medium" panose="02000000000000000000" pitchFamily="2" charset="0"/>
                <a:ea typeface="Roboto Medium" panose="02000000000000000000" pitchFamily="2" charset="0"/>
              </a:defRPr>
            </a:lvl1pPr>
          </a:lstStyle>
          <a:p>
            <a:r>
              <a:rPr lang="ru-RU" dirty="0"/>
              <a:t>Заголовок слайда</a:t>
            </a:r>
            <a:endParaRPr lang="en-US" dirty="0"/>
          </a:p>
        </p:txBody>
      </p:sp>
      <p:grpSp>
        <p:nvGrpSpPr>
          <p:cNvPr id="8" name="Group 5"/>
          <p:cNvGrpSpPr/>
          <p:nvPr userDrawn="1"/>
        </p:nvGrpSpPr>
        <p:grpSpPr>
          <a:xfrm>
            <a:off x="867911" y="1936889"/>
            <a:ext cx="6821939" cy="8730981"/>
            <a:chOff x="11510361" y="1734595"/>
            <a:chExt cx="6821939" cy="8730981"/>
          </a:xfrm>
        </p:grpSpPr>
        <p:sp>
          <p:nvSpPr>
            <p:cNvPr id="9" name="object 3"/>
            <p:cNvSpPr/>
            <p:nvPr/>
          </p:nvSpPr>
          <p:spPr>
            <a:xfrm>
              <a:off x="11806939" y="8381870"/>
              <a:ext cx="6237064" cy="2083706"/>
            </a:xfrm>
            <a:prstGeom prst="rect">
              <a:avLst/>
            </a:prstGeom>
            <a:blipFill>
              <a:blip r:embed="rId2" cstate="print"/>
              <a:stretch>
                <a:fillRect/>
              </a:stretch>
            </a:blipFill>
          </p:spPr>
          <p:txBody>
            <a:bodyPr wrap="square" lIns="0" tIns="0" rIns="0" bIns="0" rtlCol="0"/>
            <a:lstStyle/>
            <a:p>
              <a:endParaRPr dirty="0">
                <a:latin typeface="Roboto Condensed" pitchFamily="2" charset="0"/>
              </a:endParaRPr>
            </a:p>
          </p:txBody>
        </p:sp>
        <p:sp>
          <p:nvSpPr>
            <p:cNvPr id="10" name="object 4"/>
            <p:cNvSpPr/>
            <p:nvPr/>
          </p:nvSpPr>
          <p:spPr>
            <a:xfrm>
              <a:off x="11807033" y="1734595"/>
              <a:ext cx="6236970" cy="8018875"/>
            </a:xfrm>
            <a:custGeom>
              <a:avLst/>
              <a:gdLst/>
              <a:ahLst/>
              <a:cxnLst/>
              <a:rect l="l" t="t" r="r" b="b"/>
              <a:pathLst>
                <a:path w="6236969" h="8489315">
                  <a:moveTo>
                    <a:pt x="6236920" y="0"/>
                  </a:moveTo>
                  <a:lnTo>
                    <a:pt x="0" y="0"/>
                  </a:lnTo>
                  <a:lnTo>
                    <a:pt x="0" y="8489060"/>
                  </a:lnTo>
                  <a:lnTo>
                    <a:pt x="6236920" y="8489060"/>
                  </a:lnTo>
                  <a:lnTo>
                    <a:pt x="6236920" y="0"/>
                  </a:lnTo>
                  <a:close/>
                </a:path>
              </a:pathLst>
            </a:custGeom>
            <a:gradFill>
              <a:gsLst>
                <a:gs pos="0">
                  <a:schemeClr val="bg1">
                    <a:lumMod val="75000"/>
                  </a:schemeClr>
                </a:gs>
                <a:gs pos="100000">
                  <a:schemeClr val="bg1">
                    <a:lumMod val="95000"/>
                  </a:schemeClr>
                </a:gs>
              </a:gsLst>
              <a:lin ang="16200000" scaled="1"/>
            </a:gradFill>
          </p:spPr>
          <p:txBody>
            <a:bodyPr wrap="square" lIns="0" tIns="0" rIns="0" bIns="0" rtlCol="0"/>
            <a:lstStyle/>
            <a:p>
              <a:endParaRPr dirty="0">
                <a:latin typeface="Roboto Condensed" pitchFamily="2" charset="0"/>
              </a:endParaRPr>
            </a:p>
          </p:txBody>
        </p:sp>
        <p:grpSp>
          <p:nvGrpSpPr>
            <p:cNvPr id="11" name="Group 8"/>
            <p:cNvGrpSpPr/>
            <p:nvPr/>
          </p:nvGrpSpPr>
          <p:grpSpPr>
            <a:xfrm>
              <a:off x="11806939" y="1734596"/>
              <a:ext cx="6237318" cy="1445895"/>
              <a:chOff x="11806939" y="1734596"/>
              <a:chExt cx="6237318" cy="1445895"/>
            </a:xfrm>
          </p:grpSpPr>
          <p:sp>
            <p:nvSpPr>
              <p:cNvPr id="14" name="object 5"/>
              <p:cNvSpPr/>
              <p:nvPr/>
            </p:nvSpPr>
            <p:spPr>
              <a:xfrm>
                <a:off x="11806939" y="1734596"/>
                <a:ext cx="2493645" cy="1445895"/>
              </a:xfrm>
              <a:custGeom>
                <a:avLst/>
                <a:gdLst/>
                <a:ahLst/>
                <a:cxnLst/>
                <a:rect l="l" t="t" r="r" b="b"/>
                <a:pathLst>
                  <a:path w="2493644" h="1445895">
                    <a:moveTo>
                      <a:pt x="1300054" y="0"/>
                    </a:moveTo>
                    <a:lnTo>
                      <a:pt x="1183241" y="0"/>
                    </a:lnTo>
                    <a:lnTo>
                      <a:pt x="0" y="1432375"/>
                    </a:lnTo>
                    <a:lnTo>
                      <a:pt x="0" y="1445798"/>
                    </a:lnTo>
                    <a:lnTo>
                      <a:pt x="2493630" y="1445798"/>
                    </a:lnTo>
                    <a:lnTo>
                      <a:pt x="1300054"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15" name="object 6"/>
              <p:cNvSpPr/>
              <p:nvPr/>
            </p:nvSpPr>
            <p:spPr>
              <a:xfrm>
                <a:off x="11806970" y="1734596"/>
                <a:ext cx="1186180" cy="1435735"/>
              </a:xfrm>
              <a:custGeom>
                <a:avLst/>
                <a:gdLst/>
                <a:ahLst/>
                <a:cxnLst/>
                <a:rect l="l" t="t" r="r" b="b"/>
                <a:pathLst>
                  <a:path w="1186179" h="1435735">
                    <a:moveTo>
                      <a:pt x="1185974" y="0"/>
                    </a:moveTo>
                    <a:lnTo>
                      <a:pt x="0" y="0"/>
                    </a:lnTo>
                    <a:lnTo>
                      <a:pt x="0" y="1435694"/>
                    </a:lnTo>
                    <a:lnTo>
                      <a:pt x="1185974"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16" name="object 7"/>
              <p:cNvSpPr/>
              <p:nvPr/>
            </p:nvSpPr>
            <p:spPr>
              <a:xfrm>
                <a:off x="14298716" y="1734596"/>
                <a:ext cx="2505075" cy="1445895"/>
              </a:xfrm>
              <a:custGeom>
                <a:avLst/>
                <a:gdLst/>
                <a:ahLst/>
                <a:cxnLst/>
                <a:rect l="l" t="t" r="r" b="b"/>
                <a:pathLst>
                  <a:path w="2505075" h="1445895">
                    <a:moveTo>
                      <a:pt x="1311132" y="0"/>
                    </a:moveTo>
                    <a:lnTo>
                      <a:pt x="1194319" y="0"/>
                    </a:lnTo>
                    <a:lnTo>
                      <a:pt x="0" y="1445798"/>
                    </a:lnTo>
                    <a:lnTo>
                      <a:pt x="2504709" y="1445798"/>
                    </a:lnTo>
                    <a:lnTo>
                      <a:pt x="1311132" y="0"/>
                    </a:lnTo>
                    <a:close/>
                  </a:path>
                </a:pathLst>
              </a:custGeom>
              <a:solidFill>
                <a:srgbClr val="EA0000"/>
              </a:solidFill>
            </p:spPr>
            <p:txBody>
              <a:bodyPr wrap="square" lIns="0" tIns="0" rIns="0" bIns="0" rtlCol="0"/>
              <a:lstStyle/>
              <a:p>
                <a:endParaRPr dirty="0">
                  <a:latin typeface="Roboto Condensed" pitchFamily="2" charset="0"/>
                </a:endParaRPr>
              </a:p>
            </p:txBody>
          </p:sp>
          <p:sp>
            <p:nvSpPr>
              <p:cNvPr id="17" name="object 8"/>
              <p:cNvSpPr/>
              <p:nvPr/>
            </p:nvSpPr>
            <p:spPr>
              <a:xfrm>
                <a:off x="13107872" y="1734596"/>
                <a:ext cx="2388235" cy="1445895"/>
              </a:xfrm>
              <a:custGeom>
                <a:avLst/>
                <a:gdLst/>
                <a:ahLst/>
                <a:cxnLst/>
                <a:rect l="l" t="t" r="r" b="b"/>
                <a:pathLst>
                  <a:path w="2388234" h="1445895">
                    <a:moveTo>
                      <a:pt x="2387906" y="0"/>
                    </a:moveTo>
                    <a:lnTo>
                      <a:pt x="0" y="0"/>
                    </a:lnTo>
                    <a:lnTo>
                      <a:pt x="1193576" y="1445798"/>
                    </a:lnTo>
                    <a:lnTo>
                      <a:pt x="2387906"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8" name="object 9"/>
              <p:cNvSpPr/>
              <p:nvPr/>
            </p:nvSpPr>
            <p:spPr>
              <a:xfrm>
                <a:off x="16801562" y="1734596"/>
                <a:ext cx="1242695" cy="1445895"/>
              </a:xfrm>
              <a:custGeom>
                <a:avLst/>
                <a:gdLst/>
                <a:ahLst/>
                <a:cxnLst/>
                <a:rect l="l" t="t" r="r" b="b"/>
                <a:pathLst>
                  <a:path w="1242694" h="1445895">
                    <a:moveTo>
                      <a:pt x="1242318" y="0"/>
                    </a:moveTo>
                    <a:lnTo>
                      <a:pt x="1194330" y="0"/>
                    </a:lnTo>
                    <a:lnTo>
                      <a:pt x="0" y="1445798"/>
                    </a:lnTo>
                    <a:lnTo>
                      <a:pt x="1242318" y="1445798"/>
                    </a:lnTo>
                    <a:lnTo>
                      <a:pt x="1242318"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9" name="object 10"/>
              <p:cNvSpPr/>
              <p:nvPr/>
            </p:nvSpPr>
            <p:spPr>
              <a:xfrm>
                <a:off x="15610729" y="1734596"/>
                <a:ext cx="2388235" cy="1445895"/>
              </a:xfrm>
              <a:custGeom>
                <a:avLst/>
                <a:gdLst/>
                <a:ahLst/>
                <a:cxnLst/>
                <a:rect l="l" t="t" r="r" b="b"/>
                <a:pathLst>
                  <a:path w="2388234" h="1445895">
                    <a:moveTo>
                      <a:pt x="2387906" y="0"/>
                    </a:moveTo>
                    <a:lnTo>
                      <a:pt x="0" y="0"/>
                    </a:lnTo>
                    <a:lnTo>
                      <a:pt x="1193576" y="1445798"/>
                    </a:lnTo>
                    <a:lnTo>
                      <a:pt x="2387906" y="0"/>
                    </a:lnTo>
                    <a:close/>
                  </a:path>
                </a:pathLst>
              </a:custGeom>
              <a:solidFill>
                <a:srgbClr val="FF0000"/>
              </a:solidFill>
            </p:spPr>
            <p:txBody>
              <a:bodyPr wrap="square" lIns="0" tIns="0" rIns="0" bIns="0" rtlCol="0"/>
              <a:lstStyle/>
              <a:p>
                <a:endParaRPr dirty="0">
                  <a:latin typeface="Roboto Condensed" pitchFamily="2" charset="0"/>
                </a:endParaRPr>
              </a:p>
            </p:txBody>
          </p:sp>
        </p:grpSp>
        <p:sp>
          <p:nvSpPr>
            <p:cNvPr id="12" name="object 17"/>
            <p:cNvSpPr/>
            <p:nvPr/>
          </p:nvSpPr>
          <p:spPr>
            <a:xfrm>
              <a:off x="11510361" y="2892163"/>
              <a:ext cx="576580" cy="576580"/>
            </a:xfrm>
            <a:custGeom>
              <a:avLst/>
              <a:gdLst/>
              <a:ahLst/>
              <a:cxnLst/>
              <a:rect l="l" t="t" r="r" b="b"/>
              <a:pathLst>
                <a:path w="576579" h="576579">
                  <a:moveTo>
                    <a:pt x="288232" y="0"/>
                  </a:moveTo>
                  <a:lnTo>
                    <a:pt x="0" y="288221"/>
                  </a:lnTo>
                  <a:lnTo>
                    <a:pt x="288232" y="576453"/>
                  </a:lnTo>
                  <a:lnTo>
                    <a:pt x="576464" y="288221"/>
                  </a:lnTo>
                  <a:lnTo>
                    <a:pt x="288232" y="0"/>
                  </a:lnTo>
                  <a:close/>
                </a:path>
              </a:pathLst>
            </a:custGeom>
            <a:solidFill>
              <a:schemeClr val="bg1"/>
            </a:solidFill>
          </p:spPr>
          <p:txBody>
            <a:bodyPr wrap="square" lIns="0" tIns="0" rIns="0" bIns="0" rtlCol="0"/>
            <a:lstStyle/>
            <a:p>
              <a:endParaRPr dirty="0">
                <a:latin typeface="Roboto Condensed" pitchFamily="2" charset="0"/>
              </a:endParaRPr>
            </a:p>
          </p:txBody>
        </p:sp>
        <p:sp>
          <p:nvSpPr>
            <p:cNvPr id="13" name="object 18"/>
            <p:cNvSpPr/>
            <p:nvPr/>
          </p:nvSpPr>
          <p:spPr>
            <a:xfrm>
              <a:off x="17755720" y="2892163"/>
              <a:ext cx="576580" cy="576580"/>
            </a:xfrm>
            <a:custGeom>
              <a:avLst/>
              <a:gdLst/>
              <a:ahLst/>
              <a:cxnLst/>
              <a:rect l="l" t="t" r="r" b="b"/>
              <a:pathLst>
                <a:path w="576580" h="576579">
                  <a:moveTo>
                    <a:pt x="288232" y="0"/>
                  </a:moveTo>
                  <a:lnTo>
                    <a:pt x="0" y="288221"/>
                  </a:lnTo>
                  <a:lnTo>
                    <a:pt x="288232" y="576453"/>
                  </a:lnTo>
                  <a:lnTo>
                    <a:pt x="576464" y="288221"/>
                  </a:lnTo>
                  <a:lnTo>
                    <a:pt x="288232" y="0"/>
                  </a:lnTo>
                  <a:close/>
                </a:path>
              </a:pathLst>
            </a:custGeom>
            <a:solidFill>
              <a:schemeClr val="bg1"/>
            </a:solidFill>
          </p:spPr>
          <p:txBody>
            <a:bodyPr wrap="square" lIns="0" tIns="0" rIns="0" bIns="0" rtlCol="0"/>
            <a:lstStyle/>
            <a:p>
              <a:endParaRPr dirty="0">
                <a:latin typeface="Roboto Condensed" pitchFamily="2" charset="0"/>
              </a:endParaRPr>
            </a:p>
          </p:txBody>
        </p:sp>
      </p:grpSp>
      <p:sp>
        <p:nvSpPr>
          <p:cNvPr id="20" name="Text Placeholder 18">
            <a:extLst>
              <a:ext uri="{FF2B5EF4-FFF2-40B4-BE49-F238E27FC236}">
                <a16:creationId xmlns:a16="http://schemas.microsoft.com/office/drawing/2014/main" id="{DCDE644C-B8E2-4FBE-9CE4-C3619081BE67}"/>
              </a:ext>
            </a:extLst>
          </p:cNvPr>
          <p:cNvSpPr>
            <a:spLocks noGrp="1"/>
          </p:cNvSpPr>
          <p:nvPr>
            <p:ph type="body" sz="quarter" idx="14" hasCustomPrompt="1"/>
          </p:nvPr>
        </p:nvSpPr>
        <p:spPr>
          <a:xfrm>
            <a:off x="1444491" y="3671037"/>
            <a:ext cx="5668525" cy="6022238"/>
          </a:xfrm>
          <a:prstGeom prst="rect">
            <a:avLst/>
          </a:prstGeom>
        </p:spPr>
        <p:txBody>
          <a:bodyPr/>
          <a:lstStyle>
            <a:lvl1pPr marL="468000" marR="0" indent="-468000" algn="l" defTabSz="914400" eaLnBrk="1" fontAlgn="auto" latinLnBrk="0" hangingPunct="1">
              <a:lnSpc>
                <a:spcPct val="100000"/>
              </a:lnSpc>
              <a:spcBef>
                <a:spcPts val="0"/>
              </a:spcBef>
              <a:spcAft>
                <a:spcPts val="600"/>
              </a:spcAft>
              <a:buClr>
                <a:schemeClr val="accent3"/>
              </a:buClr>
              <a:buSzPct val="105000"/>
              <a:buFont typeface="Webdings" panose="05030102010509060703" pitchFamily="18" charset="2"/>
              <a:buChar char=""/>
              <a:tabLst/>
              <a:defRPr sz="3200">
                <a:solidFill>
                  <a:schemeClr val="tx1"/>
                </a:solidFill>
              </a:defRPr>
            </a:lvl1pPr>
            <a:lvl2pPr marL="864000" indent="-457200">
              <a:lnSpc>
                <a:spcPct val="100000"/>
              </a:lnSpc>
              <a:spcAft>
                <a:spcPts val="600"/>
              </a:spcAft>
              <a:buClr>
                <a:schemeClr val="bg1">
                  <a:lumMod val="50000"/>
                </a:schemeClr>
              </a:buClr>
              <a:buFont typeface="Webdings" panose="05030102010509060703" pitchFamily="18" charset="2"/>
              <a:buChar char="4"/>
              <a:defRPr sz="2800">
                <a:solidFill>
                  <a:schemeClr val="tx1">
                    <a:lumMod val="75000"/>
                    <a:lumOff val="25000"/>
                  </a:schemeClr>
                </a:solidFill>
              </a:defRPr>
            </a:lvl2pPr>
          </a:lstStyle>
          <a:p>
            <a:pPr lvl="0"/>
            <a:r>
              <a:rPr lang="ru-RU" dirty="0"/>
              <a:t>Текст с буллитами</a:t>
            </a:r>
          </a:p>
        </p:txBody>
      </p:sp>
      <p:sp>
        <p:nvSpPr>
          <p:cNvPr id="21" name="Text Placeholder 3">
            <a:extLst>
              <a:ext uri="{FF2B5EF4-FFF2-40B4-BE49-F238E27FC236}">
                <a16:creationId xmlns:a16="http://schemas.microsoft.com/office/drawing/2014/main" id="{9E4B765C-BCE2-4639-BA04-0D70C6F3A750}"/>
              </a:ext>
            </a:extLst>
          </p:cNvPr>
          <p:cNvSpPr>
            <a:spLocks noGrp="1"/>
          </p:cNvSpPr>
          <p:nvPr>
            <p:ph type="body" sz="quarter" idx="16" hasCustomPrompt="1"/>
          </p:nvPr>
        </p:nvSpPr>
        <p:spPr>
          <a:xfrm>
            <a:off x="1444491" y="2167645"/>
            <a:ext cx="5668525" cy="974224"/>
          </a:xfrm>
          <a:prstGeom prst="rect">
            <a:avLst/>
          </a:prstGeom>
        </p:spPr>
        <p:txBody>
          <a:bodyPr anchor="ctr"/>
          <a:lstStyle>
            <a:lvl1pPr algn="l">
              <a:defRPr sz="4000">
                <a:solidFill>
                  <a:schemeClr val="bg1"/>
                </a:solidFill>
                <a:latin typeface="+mj-lt"/>
              </a:defRPr>
            </a:lvl1pPr>
          </a:lstStyle>
          <a:p>
            <a:pPr lvl="0"/>
            <a:r>
              <a:rPr lang="ru-RU" dirty="0"/>
              <a:t>Подзаголовок</a:t>
            </a:r>
            <a:endParaRPr lang="en-US" dirty="0"/>
          </a:p>
        </p:txBody>
      </p:sp>
    </p:spTree>
    <p:extLst>
      <p:ext uri="{BB962C8B-B14F-4D97-AF65-F5344CB8AC3E}">
        <p14:creationId xmlns:p14="http://schemas.microsoft.com/office/powerpoint/2010/main" val="29239312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большой блок слева">
    <p:spTree>
      <p:nvGrpSpPr>
        <p:cNvPr id="1" name=""/>
        <p:cNvGrpSpPr/>
        <p:nvPr/>
      </p:nvGrpSpPr>
      <p:grpSpPr>
        <a:xfrm>
          <a:off x="0" y="0"/>
          <a:ext cx="0" cy="0"/>
          <a:chOff x="0" y="0"/>
          <a:chExt cx="0" cy="0"/>
        </a:xfrm>
      </p:grpSpPr>
      <p:sp>
        <p:nvSpPr>
          <p:cNvPr id="10" name="object 3"/>
          <p:cNvSpPr/>
          <p:nvPr/>
        </p:nvSpPr>
        <p:spPr>
          <a:xfrm>
            <a:off x="1179196" y="8584164"/>
            <a:ext cx="8872854" cy="2083706"/>
          </a:xfrm>
          <a:prstGeom prst="rect">
            <a:avLst/>
          </a:prstGeom>
          <a:blipFill>
            <a:blip r:embed="rId2" cstate="print"/>
            <a:stretch>
              <a:fillRect/>
            </a:stretch>
          </a:blipFill>
        </p:spPr>
        <p:txBody>
          <a:bodyPr wrap="square" lIns="0" tIns="0" rIns="0" bIns="0" rtlCol="0"/>
          <a:lstStyle/>
          <a:p>
            <a:endParaRPr dirty="0">
              <a:latin typeface="Roboto Condensed" pitchFamily="2" charset="0"/>
            </a:endParaRPr>
          </a:p>
        </p:txBody>
      </p:sp>
      <p:sp>
        <p:nvSpPr>
          <p:cNvPr id="11" name="object 4"/>
          <p:cNvSpPr/>
          <p:nvPr/>
        </p:nvSpPr>
        <p:spPr>
          <a:xfrm>
            <a:off x="1179449" y="1934181"/>
            <a:ext cx="8895842" cy="8021584"/>
          </a:xfrm>
          <a:custGeom>
            <a:avLst/>
            <a:gdLst/>
            <a:ahLst/>
            <a:cxnLst/>
            <a:rect l="l" t="t" r="r" b="b"/>
            <a:pathLst>
              <a:path w="6236969" h="8489315">
                <a:moveTo>
                  <a:pt x="6236920" y="0"/>
                </a:moveTo>
                <a:lnTo>
                  <a:pt x="0" y="0"/>
                </a:lnTo>
                <a:lnTo>
                  <a:pt x="0" y="8489060"/>
                </a:lnTo>
                <a:lnTo>
                  <a:pt x="6236920" y="8489060"/>
                </a:lnTo>
                <a:lnTo>
                  <a:pt x="6236920" y="0"/>
                </a:lnTo>
                <a:close/>
              </a:path>
            </a:pathLst>
          </a:custGeom>
          <a:gradFill>
            <a:gsLst>
              <a:gs pos="0">
                <a:schemeClr val="bg1">
                  <a:lumMod val="75000"/>
                </a:schemeClr>
              </a:gs>
              <a:gs pos="100000">
                <a:schemeClr val="bg1">
                  <a:lumMod val="95000"/>
                </a:schemeClr>
              </a:gs>
            </a:gsLst>
            <a:lin ang="16200000" scaled="1"/>
          </a:gradFill>
        </p:spPr>
        <p:txBody>
          <a:bodyPr wrap="square" lIns="0" tIns="0" rIns="0" bIns="0" rtlCol="0"/>
          <a:lstStyle/>
          <a:p>
            <a:endParaRPr dirty="0">
              <a:latin typeface="Roboto Condensed" pitchFamily="2" charset="0"/>
            </a:endParaRPr>
          </a:p>
        </p:txBody>
      </p:sp>
      <p:sp>
        <p:nvSpPr>
          <p:cNvPr id="26" name="Прямоугольник 25"/>
          <p:cNvSpPr/>
          <p:nvPr userDrawn="1"/>
        </p:nvSpPr>
        <p:spPr>
          <a:xfrm>
            <a:off x="6176207" y="1934181"/>
            <a:ext cx="3899083" cy="144860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Roboto Condensed" pitchFamily="2" charset="0"/>
            </a:endParaRPr>
          </a:p>
        </p:txBody>
      </p:sp>
      <p:sp>
        <p:nvSpPr>
          <p:cNvPr id="8" name="Title 1"/>
          <p:cNvSpPr>
            <a:spLocks noGrp="1"/>
          </p:cNvSpPr>
          <p:nvPr>
            <p:ph type="title" hasCustomPrompt="1"/>
          </p:nvPr>
        </p:nvSpPr>
        <p:spPr>
          <a:xfrm>
            <a:off x="984250" y="654050"/>
            <a:ext cx="18135600" cy="962025"/>
          </a:xfrm>
          <a:prstGeom prst="rect">
            <a:avLst/>
          </a:prstGeom>
        </p:spPr>
        <p:txBody>
          <a:bodyPr/>
          <a:lstStyle>
            <a:lvl1pPr>
              <a:defRPr b="0">
                <a:latin typeface="+mj-lt"/>
              </a:defRPr>
            </a:lvl1pPr>
          </a:lstStyle>
          <a:p>
            <a:r>
              <a:rPr lang="ru-RU" dirty="0"/>
              <a:t>Заголовок слайда</a:t>
            </a:r>
            <a:endParaRPr lang="en-US" dirty="0"/>
          </a:p>
        </p:txBody>
      </p:sp>
      <p:grpSp>
        <p:nvGrpSpPr>
          <p:cNvPr id="12" name="Group 8"/>
          <p:cNvGrpSpPr/>
          <p:nvPr/>
        </p:nvGrpSpPr>
        <p:grpSpPr>
          <a:xfrm>
            <a:off x="1179355" y="1936890"/>
            <a:ext cx="6192025" cy="1445895"/>
            <a:chOff x="11806939" y="1734596"/>
            <a:chExt cx="6192025" cy="1445895"/>
          </a:xfrm>
        </p:grpSpPr>
        <p:sp>
          <p:nvSpPr>
            <p:cNvPr id="15" name="object 5"/>
            <p:cNvSpPr/>
            <p:nvPr/>
          </p:nvSpPr>
          <p:spPr>
            <a:xfrm>
              <a:off x="11806939" y="1734596"/>
              <a:ext cx="2493645" cy="1445895"/>
            </a:xfrm>
            <a:custGeom>
              <a:avLst/>
              <a:gdLst/>
              <a:ahLst/>
              <a:cxnLst/>
              <a:rect l="l" t="t" r="r" b="b"/>
              <a:pathLst>
                <a:path w="2493644" h="1445895">
                  <a:moveTo>
                    <a:pt x="1300054" y="0"/>
                  </a:moveTo>
                  <a:lnTo>
                    <a:pt x="1183241" y="0"/>
                  </a:lnTo>
                  <a:lnTo>
                    <a:pt x="0" y="1432375"/>
                  </a:lnTo>
                  <a:lnTo>
                    <a:pt x="0" y="1445798"/>
                  </a:lnTo>
                  <a:lnTo>
                    <a:pt x="2493630" y="1445798"/>
                  </a:lnTo>
                  <a:lnTo>
                    <a:pt x="1300054"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16" name="object 6"/>
            <p:cNvSpPr/>
            <p:nvPr/>
          </p:nvSpPr>
          <p:spPr>
            <a:xfrm>
              <a:off x="11806970" y="1734596"/>
              <a:ext cx="1186180" cy="1435735"/>
            </a:xfrm>
            <a:custGeom>
              <a:avLst/>
              <a:gdLst/>
              <a:ahLst/>
              <a:cxnLst/>
              <a:rect l="l" t="t" r="r" b="b"/>
              <a:pathLst>
                <a:path w="1186179" h="1435735">
                  <a:moveTo>
                    <a:pt x="1185974" y="0"/>
                  </a:moveTo>
                  <a:lnTo>
                    <a:pt x="0" y="0"/>
                  </a:lnTo>
                  <a:lnTo>
                    <a:pt x="0" y="1435694"/>
                  </a:lnTo>
                  <a:lnTo>
                    <a:pt x="1185974"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17" name="object 7"/>
            <p:cNvSpPr/>
            <p:nvPr/>
          </p:nvSpPr>
          <p:spPr>
            <a:xfrm>
              <a:off x="14298716" y="1734596"/>
              <a:ext cx="2505075" cy="1445895"/>
            </a:xfrm>
            <a:custGeom>
              <a:avLst/>
              <a:gdLst/>
              <a:ahLst/>
              <a:cxnLst/>
              <a:rect l="l" t="t" r="r" b="b"/>
              <a:pathLst>
                <a:path w="2505075" h="1445895">
                  <a:moveTo>
                    <a:pt x="1311132" y="0"/>
                  </a:moveTo>
                  <a:lnTo>
                    <a:pt x="1194319" y="0"/>
                  </a:lnTo>
                  <a:lnTo>
                    <a:pt x="0" y="1445798"/>
                  </a:lnTo>
                  <a:lnTo>
                    <a:pt x="2504709" y="1445798"/>
                  </a:lnTo>
                  <a:lnTo>
                    <a:pt x="1311132" y="0"/>
                  </a:lnTo>
                  <a:close/>
                </a:path>
              </a:pathLst>
            </a:custGeom>
            <a:solidFill>
              <a:srgbClr val="EA0000"/>
            </a:solidFill>
          </p:spPr>
          <p:txBody>
            <a:bodyPr wrap="square" lIns="0" tIns="0" rIns="0" bIns="0" rtlCol="0"/>
            <a:lstStyle/>
            <a:p>
              <a:endParaRPr dirty="0">
                <a:latin typeface="Roboto Condensed" pitchFamily="2" charset="0"/>
              </a:endParaRPr>
            </a:p>
          </p:txBody>
        </p:sp>
        <p:sp>
          <p:nvSpPr>
            <p:cNvPr id="18" name="object 8"/>
            <p:cNvSpPr/>
            <p:nvPr/>
          </p:nvSpPr>
          <p:spPr>
            <a:xfrm>
              <a:off x="13107872" y="1734596"/>
              <a:ext cx="2388235" cy="1445895"/>
            </a:xfrm>
            <a:custGeom>
              <a:avLst/>
              <a:gdLst/>
              <a:ahLst/>
              <a:cxnLst/>
              <a:rect l="l" t="t" r="r" b="b"/>
              <a:pathLst>
                <a:path w="2388234" h="1445895">
                  <a:moveTo>
                    <a:pt x="2387906" y="0"/>
                  </a:moveTo>
                  <a:lnTo>
                    <a:pt x="0" y="0"/>
                  </a:lnTo>
                  <a:lnTo>
                    <a:pt x="1193576" y="1445798"/>
                  </a:lnTo>
                  <a:lnTo>
                    <a:pt x="2387906"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0" name="object 10"/>
            <p:cNvSpPr/>
            <p:nvPr/>
          </p:nvSpPr>
          <p:spPr>
            <a:xfrm>
              <a:off x="15610729" y="1734596"/>
              <a:ext cx="2388235" cy="1445895"/>
            </a:xfrm>
            <a:custGeom>
              <a:avLst/>
              <a:gdLst/>
              <a:ahLst/>
              <a:cxnLst/>
              <a:rect l="l" t="t" r="r" b="b"/>
              <a:pathLst>
                <a:path w="2388234" h="1445895">
                  <a:moveTo>
                    <a:pt x="2387906" y="0"/>
                  </a:moveTo>
                  <a:lnTo>
                    <a:pt x="0" y="0"/>
                  </a:lnTo>
                  <a:lnTo>
                    <a:pt x="1193576" y="1445798"/>
                  </a:lnTo>
                  <a:lnTo>
                    <a:pt x="2387906" y="0"/>
                  </a:lnTo>
                  <a:close/>
                </a:path>
              </a:pathLst>
            </a:custGeom>
            <a:solidFill>
              <a:srgbClr val="FF0000"/>
            </a:solidFill>
          </p:spPr>
          <p:txBody>
            <a:bodyPr wrap="square" lIns="0" tIns="0" rIns="0" bIns="0" rtlCol="0"/>
            <a:lstStyle/>
            <a:p>
              <a:endParaRPr dirty="0">
                <a:latin typeface="Roboto Condensed" pitchFamily="2" charset="0"/>
              </a:endParaRPr>
            </a:p>
          </p:txBody>
        </p:sp>
      </p:grpSp>
      <p:sp>
        <p:nvSpPr>
          <p:cNvPr id="13" name="object 17"/>
          <p:cNvSpPr/>
          <p:nvPr/>
        </p:nvSpPr>
        <p:spPr>
          <a:xfrm>
            <a:off x="891018" y="3094457"/>
            <a:ext cx="576580" cy="576580"/>
          </a:xfrm>
          <a:custGeom>
            <a:avLst/>
            <a:gdLst/>
            <a:ahLst/>
            <a:cxnLst/>
            <a:rect l="l" t="t" r="r" b="b"/>
            <a:pathLst>
              <a:path w="576579" h="576579">
                <a:moveTo>
                  <a:pt x="288232" y="0"/>
                </a:moveTo>
                <a:lnTo>
                  <a:pt x="0" y="288221"/>
                </a:lnTo>
                <a:lnTo>
                  <a:pt x="288232" y="576453"/>
                </a:lnTo>
                <a:lnTo>
                  <a:pt x="576464" y="288221"/>
                </a:lnTo>
                <a:lnTo>
                  <a:pt x="288232" y="0"/>
                </a:lnTo>
                <a:close/>
              </a:path>
            </a:pathLst>
          </a:custGeom>
          <a:solidFill>
            <a:schemeClr val="bg1"/>
          </a:solidFill>
        </p:spPr>
        <p:txBody>
          <a:bodyPr wrap="square" lIns="0" tIns="0" rIns="0" bIns="0" rtlCol="0"/>
          <a:lstStyle/>
          <a:p>
            <a:endParaRPr dirty="0">
              <a:latin typeface="Roboto Condensed" pitchFamily="2" charset="0"/>
            </a:endParaRPr>
          </a:p>
        </p:txBody>
      </p:sp>
      <p:sp>
        <p:nvSpPr>
          <p:cNvPr id="27" name="object 9"/>
          <p:cNvSpPr/>
          <p:nvPr userDrawn="1"/>
        </p:nvSpPr>
        <p:spPr>
          <a:xfrm>
            <a:off x="8832850" y="1936890"/>
            <a:ext cx="1242695" cy="1445895"/>
          </a:xfrm>
          <a:custGeom>
            <a:avLst/>
            <a:gdLst/>
            <a:ahLst/>
            <a:cxnLst/>
            <a:rect l="l" t="t" r="r" b="b"/>
            <a:pathLst>
              <a:path w="1242694" h="1445895">
                <a:moveTo>
                  <a:pt x="1242318" y="0"/>
                </a:moveTo>
                <a:lnTo>
                  <a:pt x="1194330" y="0"/>
                </a:lnTo>
                <a:lnTo>
                  <a:pt x="0" y="1445798"/>
                </a:lnTo>
                <a:lnTo>
                  <a:pt x="1242318" y="1445798"/>
                </a:lnTo>
                <a:lnTo>
                  <a:pt x="1242318" y="0"/>
                </a:lnTo>
                <a:close/>
              </a:path>
            </a:pathLst>
          </a:custGeom>
          <a:solidFill>
            <a:schemeClr val="accent5"/>
          </a:solidFill>
        </p:spPr>
        <p:txBody>
          <a:bodyPr wrap="square" lIns="0" tIns="0" rIns="0" bIns="0" rtlCol="0"/>
          <a:lstStyle/>
          <a:p>
            <a:endParaRPr dirty="0">
              <a:latin typeface="Roboto Condensed" pitchFamily="2" charset="0"/>
            </a:endParaRPr>
          </a:p>
        </p:txBody>
      </p:sp>
      <p:sp>
        <p:nvSpPr>
          <p:cNvPr id="14" name="object 18"/>
          <p:cNvSpPr/>
          <p:nvPr/>
        </p:nvSpPr>
        <p:spPr>
          <a:xfrm>
            <a:off x="9808007" y="3094457"/>
            <a:ext cx="576580" cy="576580"/>
          </a:xfrm>
          <a:custGeom>
            <a:avLst/>
            <a:gdLst/>
            <a:ahLst/>
            <a:cxnLst/>
            <a:rect l="l" t="t" r="r" b="b"/>
            <a:pathLst>
              <a:path w="576580" h="576579">
                <a:moveTo>
                  <a:pt x="288232" y="0"/>
                </a:moveTo>
                <a:lnTo>
                  <a:pt x="0" y="288221"/>
                </a:lnTo>
                <a:lnTo>
                  <a:pt x="288232" y="576453"/>
                </a:lnTo>
                <a:lnTo>
                  <a:pt x="576464" y="288221"/>
                </a:lnTo>
                <a:lnTo>
                  <a:pt x="288232" y="0"/>
                </a:lnTo>
                <a:close/>
              </a:path>
            </a:pathLst>
          </a:custGeom>
          <a:solidFill>
            <a:schemeClr val="bg1"/>
          </a:solidFill>
        </p:spPr>
        <p:txBody>
          <a:bodyPr wrap="square" lIns="0" tIns="0" rIns="0" bIns="0" rtlCol="0"/>
          <a:lstStyle/>
          <a:p>
            <a:endParaRPr dirty="0">
              <a:latin typeface="Roboto Condensed" pitchFamily="2" charset="0"/>
            </a:endParaRPr>
          </a:p>
        </p:txBody>
      </p:sp>
      <p:sp>
        <p:nvSpPr>
          <p:cNvPr id="19" name="Text Placeholder 18">
            <a:extLst>
              <a:ext uri="{FF2B5EF4-FFF2-40B4-BE49-F238E27FC236}">
                <a16:creationId xmlns:a16="http://schemas.microsoft.com/office/drawing/2014/main" id="{067F3B78-0910-4B51-83F3-384FF293FC64}"/>
              </a:ext>
            </a:extLst>
          </p:cNvPr>
          <p:cNvSpPr>
            <a:spLocks noGrp="1"/>
          </p:cNvSpPr>
          <p:nvPr>
            <p:ph type="body" sz="quarter" idx="14" hasCustomPrompt="1"/>
          </p:nvPr>
        </p:nvSpPr>
        <p:spPr>
          <a:xfrm>
            <a:off x="1495041" y="3671037"/>
            <a:ext cx="8312712" cy="5946038"/>
          </a:xfrm>
          <a:prstGeom prst="rect">
            <a:avLst/>
          </a:prstGeom>
        </p:spPr>
        <p:txBody>
          <a:bodyPr/>
          <a:lstStyle>
            <a:lvl1pPr marL="468000" marR="0" indent="-468000" algn="l" defTabSz="914400" eaLnBrk="1" fontAlgn="auto" latinLnBrk="0" hangingPunct="1">
              <a:lnSpc>
                <a:spcPct val="100000"/>
              </a:lnSpc>
              <a:spcBef>
                <a:spcPts val="0"/>
              </a:spcBef>
              <a:spcAft>
                <a:spcPts val="600"/>
              </a:spcAft>
              <a:buClr>
                <a:schemeClr val="accent3"/>
              </a:buClr>
              <a:buSzPct val="105000"/>
              <a:buFont typeface="Webdings" panose="05030102010509060703" pitchFamily="18" charset="2"/>
              <a:buChar char=""/>
              <a:tabLst/>
              <a:defRPr sz="3200">
                <a:solidFill>
                  <a:schemeClr val="tx1"/>
                </a:solidFill>
              </a:defRPr>
            </a:lvl1pPr>
            <a:lvl2pPr marL="864000" indent="-457200">
              <a:lnSpc>
                <a:spcPct val="100000"/>
              </a:lnSpc>
              <a:spcAft>
                <a:spcPts val="600"/>
              </a:spcAft>
              <a:buClr>
                <a:schemeClr val="bg1">
                  <a:lumMod val="50000"/>
                </a:schemeClr>
              </a:buClr>
              <a:buFont typeface="Webdings" panose="05030102010509060703" pitchFamily="18" charset="2"/>
              <a:buChar char="4"/>
              <a:defRPr sz="2800">
                <a:solidFill>
                  <a:schemeClr val="tx1">
                    <a:lumMod val="75000"/>
                    <a:lumOff val="25000"/>
                  </a:schemeClr>
                </a:solidFill>
              </a:defRPr>
            </a:lvl2pPr>
          </a:lstStyle>
          <a:p>
            <a:pPr lvl="0"/>
            <a:r>
              <a:rPr lang="ru-RU" dirty="0"/>
              <a:t>Текст с буллитами</a:t>
            </a:r>
          </a:p>
        </p:txBody>
      </p:sp>
      <p:sp>
        <p:nvSpPr>
          <p:cNvPr id="23" name="Text Placeholder 3">
            <a:extLst>
              <a:ext uri="{FF2B5EF4-FFF2-40B4-BE49-F238E27FC236}">
                <a16:creationId xmlns:a16="http://schemas.microsoft.com/office/drawing/2014/main" id="{DE782E78-1994-4CB5-8F4D-94322DE2980C}"/>
              </a:ext>
            </a:extLst>
          </p:cNvPr>
          <p:cNvSpPr>
            <a:spLocks noGrp="1"/>
          </p:cNvSpPr>
          <p:nvPr>
            <p:ph type="body" sz="quarter" idx="16" hasCustomPrompt="1"/>
          </p:nvPr>
        </p:nvSpPr>
        <p:spPr>
          <a:xfrm>
            <a:off x="1495041" y="2167645"/>
            <a:ext cx="8312712" cy="974224"/>
          </a:xfrm>
          <a:prstGeom prst="rect">
            <a:avLst/>
          </a:prstGeom>
        </p:spPr>
        <p:txBody>
          <a:bodyPr anchor="ctr"/>
          <a:lstStyle>
            <a:lvl1pPr algn="l">
              <a:defRPr sz="4000">
                <a:solidFill>
                  <a:schemeClr val="bg1"/>
                </a:solidFill>
                <a:latin typeface="+mj-lt"/>
              </a:defRPr>
            </a:lvl1pPr>
          </a:lstStyle>
          <a:p>
            <a:pPr lvl="0"/>
            <a:r>
              <a:rPr lang="ru-RU" dirty="0"/>
              <a:t>Подзаголовок</a:t>
            </a:r>
            <a:endParaRPr lang="en-US" dirty="0"/>
          </a:p>
        </p:txBody>
      </p:sp>
    </p:spTree>
    <p:extLst>
      <p:ext uri="{BB962C8B-B14F-4D97-AF65-F5344CB8AC3E}">
        <p14:creationId xmlns:p14="http://schemas.microsoft.com/office/powerpoint/2010/main" val="1408877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один блок">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984250" y="654050"/>
            <a:ext cx="18135600" cy="962025"/>
          </a:xfrm>
          <a:prstGeom prst="rect">
            <a:avLst/>
          </a:prstGeom>
        </p:spPr>
        <p:txBody>
          <a:bodyPr/>
          <a:lstStyle>
            <a:lvl1pPr>
              <a:defRPr b="0">
                <a:latin typeface="+mj-lt"/>
              </a:defRPr>
            </a:lvl1pPr>
          </a:lstStyle>
          <a:p>
            <a:r>
              <a:rPr lang="ru-RU" dirty="0"/>
              <a:t>Заголовок слайда</a:t>
            </a:r>
            <a:endParaRPr lang="en-US" dirty="0"/>
          </a:p>
        </p:txBody>
      </p:sp>
      <p:sp>
        <p:nvSpPr>
          <p:cNvPr id="23" name="object 3"/>
          <p:cNvSpPr/>
          <p:nvPr/>
        </p:nvSpPr>
        <p:spPr>
          <a:xfrm>
            <a:off x="1176703" y="8387848"/>
            <a:ext cx="5775568" cy="2219827"/>
          </a:xfrm>
          <a:prstGeom prst="rect">
            <a:avLst/>
          </a:prstGeom>
          <a:blipFill>
            <a:blip r:embed="rId2" cstate="print"/>
            <a:stretch>
              <a:fillRect/>
            </a:stretch>
          </a:blipFill>
        </p:spPr>
        <p:txBody>
          <a:bodyPr wrap="square" lIns="0" tIns="0" rIns="0" bIns="0" rtlCol="0"/>
          <a:lstStyle/>
          <a:p>
            <a:endParaRPr dirty="0">
              <a:latin typeface="Roboto Condensed" pitchFamily="2" charset="0"/>
            </a:endParaRPr>
          </a:p>
        </p:txBody>
      </p:sp>
      <p:sp>
        <p:nvSpPr>
          <p:cNvPr id="24" name="object 4"/>
          <p:cNvSpPr/>
          <p:nvPr userDrawn="1"/>
        </p:nvSpPr>
        <p:spPr>
          <a:xfrm>
            <a:off x="1176956" y="1928632"/>
            <a:ext cx="5774745" cy="8035556"/>
          </a:xfrm>
          <a:custGeom>
            <a:avLst/>
            <a:gdLst>
              <a:gd name="connsiteX0" fmla="*/ 5774745 w 5774745"/>
              <a:gd name="connsiteY0" fmla="*/ 0 h 7840714"/>
              <a:gd name="connsiteX1" fmla="*/ 0 w 5774745"/>
              <a:gd name="connsiteY1" fmla="*/ 0 h 7840714"/>
              <a:gd name="connsiteX2" fmla="*/ 0 w 5774745"/>
              <a:gd name="connsiteY2" fmla="*/ 980430 h 7840714"/>
              <a:gd name="connsiteX3" fmla="*/ 235343 w 5774745"/>
              <a:gd name="connsiteY3" fmla="*/ 1215774 h 7840714"/>
              <a:gd name="connsiteX4" fmla="*/ 0 w 5774745"/>
              <a:gd name="connsiteY4" fmla="*/ 1451118 h 7840714"/>
              <a:gd name="connsiteX5" fmla="*/ 0 w 5774745"/>
              <a:gd name="connsiteY5" fmla="*/ 7840714 h 7840714"/>
              <a:gd name="connsiteX6" fmla="*/ 5774745 w 5774745"/>
              <a:gd name="connsiteY6" fmla="*/ 7840714 h 7840714"/>
              <a:gd name="connsiteX7" fmla="*/ 5774745 w 5774745"/>
              <a:gd name="connsiteY7" fmla="*/ 1458144 h 7840714"/>
              <a:gd name="connsiteX8" fmla="*/ 5774745 w 5774745"/>
              <a:gd name="connsiteY8" fmla="*/ 973404 h 7840714"/>
              <a:gd name="connsiteX9" fmla="*/ 5774745 w 5774745"/>
              <a:gd name="connsiteY9" fmla="*/ 0 h 7840714"/>
              <a:gd name="connsiteX0" fmla="*/ 5774745 w 5774745"/>
              <a:gd name="connsiteY0" fmla="*/ 0 h 7840714"/>
              <a:gd name="connsiteX1" fmla="*/ 0 w 5774745"/>
              <a:gd name="connsiteY1" fmla="*/ 0 h 7840714"/>
              <a:gd name="connsiteX2" fmla="*/ 0 w 5774745"/>
              <a:gd name="connsiteY2" fmla="*/ 980430 h 7840714"/>
              <a:gd name="connsiteX3" fmla="*/ 235343 w 5774745"/>
              <a:gd name="connsiteY3" fmla="*/ 1215774 h 7840714"/>
              <a:gd name="connsiteX4" fmla="*/ 0 w 5774745"/>
              <a:gd name="connsiteY4" fmla="*/ 1451118 h 7840714"/>
              <a:gd name="connsiteX5" fmla="*/ 0 w 5774745"/>
              <a:gd name="connsiteY5" fmla="*/ 7840714 h 7840714"/>
              <a:gd name="connsiteX6" fmla="*/ 5774745 w 5774745"/>
              <a:gd name="connsiteY6" fmla="*/ 7840714 h 7840714"/>
              <a:gd name="connsiteX7" fmla="*/ 5774745 w 5774745"/>
              <a:gd name="connsiteY7" fmla="*/ 1458144 h 7840714"/>
              <a:gd name="connsiteX8" fmla="*/ 5774745 w 5774745"/>
              <a:gd name="connsiteY8" fmla="*/ 0 h 7840714"/>
              <a:gd name="connsiteX0" fmla="*/ 5774745 w 5774745"/>
              <a:gd name="connsiteY0" fmla="*/ 0 h 7840714"/>
              <a:gd name="connsiteX1" fmla="*/ 0 w 5774745"/>
              <a:gd name="connsiteY1" fmla="*/ 0 h 7840714"/>
              <a:gd name="connsiteX2" fmla="*/ 0 w 5774745"/>
              <a:gd name="connsiteY2" fmla="*/ 980430 h 7840714"/>
              <a:gd name="connsiteX3" fmla="*/ 235343 w 5774745"/>
              <a:gd name="connsiteY3" fmla="*/ 1215774 h 7840714"/>
              <a:gd name="connsiteX4" fmla="*/ 0 w 5774745"/>
              <a:gd name="connsiteY4" fmla="*/ 1451118 h 7840714"/>
              <a:gd name="connsiteX5" fmla="*/ 0 w 5774745"/>
              <a:gd name="connsiteY5" fmla="*/ 7840714 h 7840714"/>
              <a:gd name="connsiteX6" fmla="*/ 5774745 w 5774745"/>
              <a:gd name="connsiteY6" fmla="*/ 7840714 h 7840714"/>
              <a:gd name="connsiteX7" fmla="*/ 5774745 w 5774745"/>
              <a:gd name="connsiteY7" fmla="*/ 0 h 7840714"/>
              <a:gd name="connsiteX0" fmla="*/ 5774745 w 5774745"/>
              <a:gd name="connsiteY0" fmla="*/ 0 h 7840714"/>
              <a:gd name="connsiteX1" fmla="*/ 0 w 5774745"/>
              <a:gd name="connsiteY1" fmla="*/ 0 h 7840714"/>
              <a:gd name="connsiteX2" fmla="*/ 0 w 5774745"/>
              <a:gd name="connsiteY2" fmla="*/ 980430 h 7840714"/>
              <a:gd name="connsiteX3" fmla="*/ 0 w 5774745"/>
              <a:gd name="connsiteY3" fmla="*/ 1451118 h 7840714"/>
              <a:gd name="connsiteX4" fmla="*/ 0 w 5774745"/>
              <a:gd name="connsiteY4" fmla="*/ 7840714 h 7840714"/>
              <a:gd name="connsiteX5" fmla="*/ 5774745 w 5774745"/>
              <a:gd name="connsiteY5" fmla="*/ 7840714 h 7840714"/>
              <a:gd name="connsiteX6" fmla="*/ 5774745 w 5774745"/>
              <a:gd name="connsiteY6" fmla="*/ 0 h 7840714"/>
              <a:gd name="connsiteX0" fmla="*/ 5774745 w 5774745"/>
              <a:gd name="connsiteY0" fmla="*/ 0 h 7840714"/>
              <a:gd name="connsiteX1" fmla="*/ 0 w 5774745"/>
              <a:gd name="connsiteY1" fmla="*/ 0 h 7840714"/>
              <a:gd name="connsiteX2" fmla="*/ 0 w 5774745"/>
              <a:gd name="connsiteY2" fmla="*/ 1451118 h 7840714"/>
              <a:gd name="connsiteX3" fmla="*/ 0 w 5774745"/>
              <a:gd name="connsiteY3" fmla="*/ 7840714 h 7840714"/>
              <a:gd name="connsiteX4" fmla="*/ 5774745 w 5774745"/>
              <a:gd name="connsiteY4" fmla="*/ 7840714 h 7840714"/>
              <a:gd name="connsiteX5" fmla="*/ 5774745 w 5774745"/>
              <a:gd name="connsiteY5" fmla="*/ 0 h 7840714"/>
              <a:gd name="connsiteX0" fmla="*/ 5774745 w 5774745"/>
              <a:gd name="connsiteY0" fmla="*/ 0 h 7840714"/>
              <a:gd name="connsiteX1" fmla="*/ 0 w 5774745"/>
              <a:gd name="connsiteY1" fmla="*/ 0 h 7840714"/>
              <a:gd name="connsiteX2" fmla="*/ 0 w 5774745"/>
              <a:gd name="connsiteY2" fmla="*/ 7840714 h 7840714"/>
              <a:gd name="connsiteX3" fmla="*/ 5774745 w 5774745"/>
              <a:gd name="connsiteY3" fmla="*/ 7840714 h 7840714"/>
              <a:gd name="connsiteX4" fmla="*/ 5774745 w 5774745"/>
              <a:gd name="connsiteY4" fmla="*/ 0 h 784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4745" h="7840714">
                <a:moveTo>
                  <a:pt x="5774745" y="0"/>
                </a:moveTo>
                <a:lnTo>
                  <a:pt x="0" y="0"/>
                </a:lnTo>
                <a:lnTo>
                  <a:pt x="0" y="7840714"/>
                </a:lnTo>
                <a:lnTo>
                  <a:pt x="5774745" y="7840714"/>
                </a:lnTo>
                <a:lnTo>
                  <a:pt x="5774745" y="0"/>
                </a:lnTo>
                <a:close/>
              </a:path>
            </a:pathLst>
          </a:custGeom>
          <a:gradFill>
            <a:gsLst>
              <a:gs pos="0">
                <a:schemeClr val="bg1">
                  <a:lumMod val="75000"/>
                </a:schemeClr>
              </a:gs>
              <a:gs pos="100000">
                <a:schemeClr val="bg1">
                  <a:lumMod val="95000"/>
                </a:schemeClr>
              </a:gs>
            </a:gsLst>
            <a:lin ang="16200000" scaled="1"/>
          </a:gradFill>
        </p:spPr>
        <p:txBody>
          <a:bodyPr wrap="square" lIns="0" tIns="0" rIns="0" bIns="0" rtlCol="0"/>
          <a:lstStyle/>
          <a:p>
            <a:endParaRPr dirty="0">
              <a:latin typeface="Roboto Condensed" pitchFamily="2" charset="0"/>
            </a:endParaRPr>
          </a:p>
        </p:txBody>
      </p:sp>
      <p:sp>
        <p:nvSpPr>
          <p:cNvPr id="26" name="Прямоугольник 25"/>
          <p:cNvSpPr/>
          <p:nvPr userDrawn="1"/>
        </p:nvSpPr>
        <p:spPr>
          <a:xfrm>
            <a:off x="1176386" y="1928632"/>
            <a:ext cx="5775315" cy="2028212"/>
          </a:xfrm>
          <a:prstGeom prst="rect">
            <a:avLst/>
          </a:prstGeom>
          <a:gradFill>
            <a:gsLst>
              <a:gs pos="0">
                <a:schemeClr val="accent3"/>
              </a:gs>
              <a:gs pos="100000">
                <a:schemeClr val="accent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Roboto Condensed" pitchFamily="2" charset="0"/>
            </a:endParaRPr>
          </a:p>
        </p:txBody>
      </p:sp>
      <p:sp>
        <p:nvSpPr>
          <p:cNvPr id="13" name="object 17"/>
          <p:cNvSpPr/>
          <p:nvPr userDrawn="1"/>
        </p:nvSpPr>
        <p:spPr>
          <a:xfrm>
            <a:off x="873231" y="2679743"/>
            <a:ext cx="576580" cy="576580"/>
          </a:xfrm>
          <a:custGeom>
            <a:avLst/>
            <a:gdLst/>
            <a:ahLst/>
            <a:cxnLst/>
            <a:rect l="l" t="t" r="r" b="b"/>
            <a:pathLst>
              <a:path w="576579" h="576579">
                <a:moveTo>
                  <a:pt x="288232" y="0"/>
                </a:moveTo>
                <a:lnTo>
                  <a:pt x="0" y="288221"/>
                </a:lnTo>
                <a:lnTo>
                  <a:pt x="288232" y="576453"/>
                </a:lnTo>
                <a:lnTo>
                  <a:pt x="576464" y="288221"/>
                </a:lnTo>
                <a:lnTo>
                  <a:pt x="288232" y="0"/>
                </a:lnTo>
                <a:close/>
              </a:path>
            </a:pathLst>
          </a:custGeom>
          <a:solidFill>
            <a:schemeClr val="bg1"/>
          </a:solidFill>
        </p:spPr>
        <p:txBody>
          <a:bodyPr wrap="square" lIns="0" tIns="0" rIns="0" bIns="0" rtlCol="0"/>
          <a:lstStyle/>
          <a:p>
            <a:endParaRPr dirty="0">
              <a:latin typeface="Roboto Condensed" pitchFamily="2" charset="0"/>
            </a:endParaRPr>
          </a:p>
        </p:txBody>
      </p:sp>
      <p:sp>
        <p:nvSpPr>
          <p:cNvPr id="14" name="object 18"/>
          <p:cNvSpPr/>
          <p:nvPr userDrawn="1"/>
        </p:nvSpPr>
        <p:spPr>
          <a:xfrm>
            <a:off x="6663411" y="2679743"/>
            <a:ext cx="576580" cy="576580"/>
          </a:xfrm>
          <a:custGeom>
            <a:avLst/>
            <a:gdLst/>
            <a:ahLst/>
            <a:cxnLst/>
            <a:rect l="l" t="t" r="r" b="b"/>
            <a:pathLst>
              <a:path w="576580" h="576579">
                <a:moveTo>
                  <a:pt x="288232" y="0"/>
                </a:moveTo>
                <a:lnTo>
                  <a:pt x="0" y="288221"/>
                </a:lnTo>
                <a:lnTo>
                  <a:pt x="288232" y="576453"/>
                </a:lnTo>
                <a:lnTo>
                  <a:pt x="576464" y="288221"/>
                </a:lnTo>
                <a:lnTo>
                  <a:pt x="288232" y="0"/>
                </a:lnTo>
                <a:close/>
              </a:path>
            </a:pathLst>
          </a:custGeom>
          <a:solidFill>
            <a:schemeClr val="bg1"/>
          </a:solidFill>
        </p:spPr>
        <p:txBody>
          <a:bodyPr wrap="square" lIns="0" tIns="0" rIns="0" bIns="0" rtlCol="0"/>
          <a:lstStyle/>
          <a:p>
            <a:endParaRPr dirty="0">
              <a:latin typeface="Roboto Condensed" pitchFamily="2" charset="0"/>
            </a:endParaRPr>
          </a:p>
        </p:txBody>
      </p:sp>
      <p:sp>
        <p:nvSpPr>
          <p:cNvPr id="11" name="Text Placeholder 18">
            <a:extLst>
              <a:ext uri="{FF2B5EF4-FFF2-40B4-BE49-F238E27FC236}">
                <a16:creationId xmlns:a16="http://schemas.microsoft.com/office/drawing/2014/main" id="{11699968-EB64-4CD8-9613-391A2685953D}"/>
              </a:ext>
            </a:extLst>
          </p:cNvPr>
          <p:cNvSpPr>
            <a:spLocks noGrp="1"/>
          </p:cNvSpPr>
          <p:nvPr>
            <p:ph type="body" sz="quarter" idx="14" hasCustomPrompt="1"/>
          </p:nvPr>
        </p:nvSpPr>
        <p:spPr>
          <a:xfrm>
            <a:off x="1449811" y="6277001"/>
            <a:ext cx="5046965" cy="3416274"/>
          </a:xfrm>
          <a:prstGeom prst="rect">
            <a:avLst/>
          </a:prstGeom>
        </p:spPr>
        <p:txBody>
          <a:bodyPr/>
          <a:lstStyle>
            <a:lvl1pPr marL="468000" marR="0" indent="-468000" algn="l" defTabSz="914400" eaLnBrk="1" fontAlgn="auto" latinLnBrk="0" hangingPunct="1">
              <a:lnSpc>
                <a:spcPct val="100000"/>
              </a:lnSpc>
              <a:spcBef>
                <a:spcPts val="0"/>
              </a:spcBef>
              <a:spcAft>
                <a:spcPts val="600"/>
              </a:spcAft>
              <a:buClr>
                <a:schemeClr val="accent3"/>
              </a:buClr>
              <a:buSzPct val="105000"/>
              <a:buFont typeface="Webdings" panose="05030102010509060703" pitchFamily="18" charset="2"/>
              <a:buChar char=""/>
              <a:tabLst/>
              <a:defRPr sz="3200">
                <a:solidFill>
                  <a:schemeClr val="tx1"/>
                </a:solidFill>
              </a:defRPr>
            </a:lvl1pPr>
            <a:lvl2pPr marL="864000" indent="-457200">
              <a:lnSpc>
                <a:spcPct val="100000"/>
              </a:lnSpc>
              <a:spcAft>
                <a:spcPts val="600"/>
              </a:spcAft>
              <a:buClr>
                <a:schemeClr val="bg1">
                  <a:lumMod val="50000"/>
                </a:schemeClr>
              </a:buClr>
              <a:buFont typeface="Webdings" panose="05030102010509060703" pitchFamily="18" charset="2"/>
              <a:buChar char="4"/>
              <a:defRPr sz="2800">
                <a:solidFill>
                  <a:schemeClr val="tx1">
                    <a:lumMod val="75000"/>
                    <a:lumOff val="25000"/>
                  </a:schemeClr>
                </a:solidFill>
              </a:defRPr>
            </a:lvl2pPr>
          </a:lstStyle>
          <a:p>
            <a:pPr lvl="0"/>
            <a:r>
              <a:rPr lang="ru-RU" dirty="0"/>
              <a:t>Текст с буллитами</a:t>
            </a:r>
          </a:p>
        </p:txBody>
      </p:sp>
      <p:sp>
        <p:nvSpPr>
          <p:cNvPr id="12" name="Text Placeholder 3">
            <a:extLst>
              <a:ext uri="{FF2B5EF4-FFF2-40B4-BE49-F238E27FC236}">
                <a16:creationId xmlns:a16="http://schemas.microsoft.com/office/drawing/2014/main" id="{4F08261F-150C-41BF-8516-450166778DBB}"/>
              </a:ext>
            </a:extLst>
          </p:cNvPr>
          <p:cNvSpPr>
            <a:spLocks noGrp="1"/>
          </p:cNvSpPr>
          <p:nvPr>
            <p:ph type="body" sz="quarter" idx="16" hasCustomPrompt="1"/>
          </p:nvPr>
        </p:nvSpPr>
        <p:spPr>
          <a:xfrm>
            <a:off x="1593850" y="2480921"/>
            <a:ext cx="4902926" cy="974224"/>
          </a:xfrm>
          <a:prstGeom prst="rect">
            <a:avLst/>
          </a:prstGeom>
        </p:spPr>
        <p:txBody>
          <a:bodyPr anchor="ctr"/>
          <a:lstStyle>
            <a:lvl1pPr algn="l">
              <a:defRPr sz="4000">
                <a:solidFill>
                  <a:schemeClr val="bg1"/>
                </a:solidFill>
                <a:latin typeface="+mj-lt"/>
              </a:defRPr>
            </a:lvl1pPr>
          </a:lstStyle>
          <a:p>
            <a:pPr lvl="0"/>
            <a:r>
              <a:rPr lang="ru-RU" dirty="0"/>
              <a:t>Подзаголовок</a:t>
            </a:r>
            <a:endParaRPr lang="en-US" dirty="0"/>
          </a:p>
        </p:txBody>
      </p:sp>
      <p:sp>
        <p:nvSpPr>
          <p:cNvPr id="15" name="Text Placeholder 18">
            <a:extLst>
              <a:ext uri="{FF2B5EF4-FFF2-40B4-BE49-F238E27FC236}">
                <a16:creationId xmlns:a16="http://schemas.microsoft.com/office/drawing/2014/main" id="{E4F70145-C1CB-4C82-8F74-5B896EC2C868}"/>
              </a:ext>
            </a:extLst>
          </p:cNvPr>
          <p:cNvSpPr>
            <a:spLocks noGrp="1"/>
          </p:cNvSpPr>
          <p:nvPr>
            <p:ph type="body" sz="quarter" idx="17" hasCustomPrompt="1"/>
          </p:nvPr>
        </p:nvSpPr>
        <p:spPr>
          <a:xfrm>
            <a:off x="1449811" y="4319991"/>
            <a:ext cx="5046965" cy="1727088"/>
          </a:xfrm>
          <a:prstGeom prst="rect">
            <a:avLst/>
          </a:prstGeom>
        </p:spPr>
        <p:txBody>
          <a:bodyPr/>
          <a:lstStyle>
            <a:lvl1pPr marL="0" marR="0" indent="0" algn="l" defTabSz="914400" eaLnBrk="1" fontAlgn="auto" latinLnBrk="0" hangingPunct="1">
              <a:lnSpc>
                <a:spcPct val="100000"/>
              </a:lnSpc>
              <a:spcBef>
                <a:spcPts val="0"/>
              </a:spcBef>
              <a:spcAft>
                <a:spcPts val="600"/>
              </a:spcAft>
              <a:buClr>
                <a:schemeClr val="accent3"/>
              </a:buClr>
              <a:buSzPct val="105000"/>
              <a:buFont typeface="Webdings" panose="05030102010509060703" pitchFamily="18" charset="2"/>
              <a:buNone/>
              <a:tabLst/>
              <a:defRPr sz="3200">
                <a:solidFill>
                  <a:schemeClr val="tx1"/>
                </a:solidFill>
              </a:defRPr>
            </a:lvl1pPr>
            <a:lvl2pPr marL="864000" indent="-457200">
              <a:lnSpc>
                <a:spcPct val="100000"/>
              </a:lnSpc>
              <a:spcAft>
                <a:spcPts val="600"/>
              </a:spcAft>
              <a:buClr>
                <a:schemeClr val="bg1">
                  <a:lumMod val="50000"/>
                </a:schemeClr>
              </a:buClr>
              <a:buFont typeface="Webdings" panose="05030102010509060703" pitchFamily="18" charset="2"/>
              <a:buChar char="4"/>
              <a:defRPr sz="2800">
                <a:solidFill>
                  <a:schemeClr val="tx1">
                    <a:lumMod val="75000"/>
                    <a:lumOff val="25000"/>
                  </a:schemeClr>
                </a:solidFill>
              </a:defRPr>
            </a:lvl2pPr>
          </a:lstStyle>
          <a:p>
            <a:pPr lvl="0"/>
            <a:r>
              <a:rPr lang="ru-RU" dirty="0"/>
              <a:t>Описание</a:t>
            </a:r>
          </a:p>
        </p:txBody>
      </p:sp>
    </p:spTree>
    <p:extLst>
      <p:ext uri="{BB962C8B-B14F-4D97-AF65-F5344CB8AC3E}">
        <p14:creationId xmlns:p14="http://schemas.microsoft.com/office/powerpoint/2010/main" val="23710841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три блока">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984250" y="654050"/>
            <a:ext cx="18135600" cy="962025"/>
          </a:xfrm>
          <a:prstGeom prst="rect">
            <a:avLst/>
          </a:prstGeom>
        </p:spPr>
        <p:txBody>
          <a:bodyPr/>
          <a:lstStyle>
            <a:lvl1pPr>
              <a:defRPr b="0">
                <a:latin typeface="+mj-lt"/>
              </a:defRPr>
            </a:lvl1pPr>
          </a:lstStyle>
          <a:p>
            <a:r>
              <a:rPr lang="ru-RU" dirty="0"/>
              <a:t>Заголовок слайда</a:t>
            </a:r>
            <a:endParaRPr lang="en-US" dirty="0"/>
          </a:p>
        </p:txBody>
      </p:sp>
      <p:sp>
        <p:nvSpPr>
          <p:cNvPr id="23" name="object 3"/>
          <p:cNvSpPr/>
          <p:nvPr/>
        </p:nvSpPr>
        <p:spPr>
          <a:xfrm>
            <a:off x="1176703" y="8387848"/>
            <a:ext cx="5599292" cy="2219827"/>
          </a:xfrm>
          <a:prstGeom prst="rect">
            <a:avLst/>
          </a:prstGeom>
          <a:blipFill>
            <a:blip r:embed="rId2" cstate="print"/>
            <a:stretch>
              <a:fillRect/>
            </a:stretch>
          </a:blipFill>
        </p:spPr>
        <p:txBody>
          <a:bodyPr wrap="square" lIns="0" tIns="0" rIns="0" bIns="0" rtlCol="0"/>
          <a:lstStyle/>
          <a:p>
            <a:endParaRPr dirty="0">
              <a:latin typeface="Roboto Condensed" pitchFamily="2" charset="0"/>
            </a:endParaRPr>
          </a:p>
        </p:txBody>
      </p:sp>
      <p:sp>
        <p:nvSpPr>
          <p:cNvPr id="24" name="object 4"/>
          <p:cNvSpPr/>
          <p:nvPr userDrawn="1"/>
        </p:nvSpPr>
        <p:spPr>
          <a:xfrm>
            <a:off x="1176957" y="1928632"/>
            <a:ext cx="5598494" cy="8035556"/>
          </a:xfrm>
          <a:custGeom>
            <a:avLst/>
            <a:gdLst>
              <a:gd name="connsiteX0" fmla="*/ 5774745 w 5774745"/>
              <a:gd name="connsiteY0" fmla="*/ 0 h 7840714"/>
              <a:gd name="connsiteX1" fmla="*/ 0 w 5774745"/>
              <a:gd name="connsiteY1" fmla="*/ 0 h 7840714"/>
              <a:gd name="connsiteX2" fmla="*/ 0 w 5774745"/>
              <a:gd name="connsiteY2" fmla="*/ 980430 h 7840714"/>
              <a:gd name="connsiteX3" fmla="*/ 235343 w 5774745"/>
              <a:gd name="connsiteY3" fmla="*/ 1215774 h 7840714"/>
              <a:gd name="connsiteX4" fmla="*/ 0 w 5774745"/>
              <a:gd name="connsiteY4" fmla="*/ 1451118 h 7840714"/>
              <a:gd name="connsiteX5" fmla="*/ 0 w 5774745"/>
              <a:gd name="connsiteY5" fmla="*/ 7840714 h 7840714"/>
              <a:gd name="connsiteX6" fmla="*/ 5774745 w 5774745"/>
              <a:gd name="connsiteY6" fmla="*/ 7840714 h 7840714"/>
              <a:gd name="connsiteX7" fmla="*/ 5774745 w 5774745"/>
              <a:gd name="connsiteY7" fmla="*/ 1458144 h 7840714"/>
              <a:gd name="connsiteX8" fmla="*/ 5774745 w 5774745"/>
              <a:gd name="connsiteY8" fmla="*/ 973404 h 7840714"/>
              <a:gd name="connsiteX9" fmla="*/ 5774745 w 5774745"/>
              <a:gd name="connsiteY9" fmla="*/ 0 h 7840714"/>
              <a:gd name="connsiteX0" fmla="*/ 5774745 w 5774745"/>
              <a:gd name="connsiteY0" fmla="*/ 0 h 7840714"/>
              <a:gd name="connsiteX1" fmla="*/ 0 w 5774745"/>
              <a:gd name="connsiteY1" fmla="*/ 0 h 7840714"/>
              <a:gd name="connsiteX2" fmla="*/ 0 w 5774745"/>
              <a:gd name="connsiteY2" fmla="*/ 980430 h 7840714"/>
              <a:gd name="connsiteX3" fmla="*/ 235343 w 5774745"/>
              <a:gd name="connsiteY3" fmla="*/ 1215774 h 7840714"/>
              <a:gd name="connsiteX4" fmla="*/ 0 w 5774745"/>
              <a:gd name="connsiteY4" fmla="*/ 1451118 h 7840714"/>
              <a:gd name="connsiteX5" fmla="*/ 0 w 5774745"/>
              <a:gd name="connsiteY5" fmla="*/ 7840714 h 7840714"/>
              <a:gd name="connsiteX6" fmla="*/ 5774745 w 5774745"/>
              <a:gd name="connsiteY6" fmla="*/ 7840714 h 7840714"/>
              <a:gd name="connsiteX7" fmla="*/ 5774745 w 5774745"/>
              <a:gd name="connsiteY7" fmla="*/ 1458144 h 7840714"/>
              <a:gd name="connsiteX8" fmla="*/ 5774745 w 5774745"/>
              <a:gd name="connsiteY8" fmla="*/ 0 h 7840714"/>
              <a:gd name="connsiteX0" fmla="*/ 5774745 w 5774745"/>
              <a:gd name="connsiteY0" fmla="*/ 0 h 7840714"/>
              <a:gd name="connsiteX1" fmla="*/ 0 w 5774745"/>
              <a:gd name="connsiteY1" fmla="*/ 0 h 7840714"/>
              <a:gd name="connsiteX2" fmla="*/ 0 w 5774745"/>
              <a:gd name="connsiteY2" fmla="*/ 980430 h 7840714"/>
              <a:gd name="connsiteX3" fmla="*/ 235343 w 5774745"/>
              <a:gd name="connsiteY3" fmla="*/ 1215774 h 7840714"/>
              <a:gd name="connsiteX4" fmla="*/ 0 w 5774745"/>
              <a:gd name="connsiteY4" fmla="*/ 1451118 h 7840714"/>
              <a:gd name="connsiteX5" fmla="*/ 0 w 5774745"/>
              <a:gd name="connsiteY5" fmla="*/ 7840714 h 7840714"/>
              <a:gd name="connsiteX6" fmla="*/ 5774745 w 5774745"/>
              <a:gd name="connsiteY6" fmla="*/ 7840714 h 7840714"/>
              <a:gd name="connsiteX7" fmla="*/ 5774745 w 5774745"/>
              <a:gd name="connsiteY7" fmla="*/ 0 h 7840714"/>
              <a:gd name="connsiteX0" fmla="*/ 5774745 w 5774745"/>
              <a:gd name="connsiteY0" fmla="*/ 0 h 7840714"/>
              <a:gd name="connsiteX1" fmla="*/ 0 w 5774745"/>
              <a:gd name="connsiteY1" fmla="*/ 0 h 7840714"/>
              <a:gd name="connsiteX2" fmla="*/ 0 w 5774745"/>
              <a:gd name="connsiteY2" fmla="*/ 980430 h 7840714"/>
              <a:gd name="connsiteX3" fmla="*/ 0 w 5774745"/>
              <a:gd name="connsiteY3" fmla="*/ 1451118 h 7840714"/>
              <a:gd name="connsiteX4" fmla="*/ 0 w 5774745"/>
              <a:gd name="connsiteY4" fmla="*/ 7840714 h 7840714"/>
              <a:gd name="connsiteX5" fmla="*/ 5774745 w 5774745"/>
              <a:gd name="connsiteY5" fmla="*/ 7840714 h 7840714"/>
              <a:gd name="connsiteX6" fmla="*/ 5774745 w 5774745"/>
              <a:gd name="connsiteY6" fmla="*/ 0 h 7840714"/>
              <a:gd name="connsiteX0" fmla="*/ 5774745 w 5774745"/>
              <a:gd name="connsiteY0" fmla="*/ 0 h 7840714"/>
              <a:gd name="connsiteX1" fmla="*/ 0 w 5774745"/>
              <a:gd name="connsiteY1" fmla="*/ 0 h 7840714"/>
              <a:gd name="connsiteX2" fmla="*/ 0 w 5774745"/>
              <a:gd name="connsiteY2" fmla="*/ 1451118 h 7840714"/>
              <a:gd name="connsiteX3" fmla="*/ 0 w 5774745"/>
              <a:gd name="connsiteY3" fmla="*/ 7840714 h 7840714"/>
              <a:gd name="connsiteX4" fmla="*/ 5774745 w 5774745"/>
              <a:gd name="connsiteY4" fmla="*/ 7840714 h 7840714"/>
              <a:gd name="connsiteX5" fmla="*/ 5774745 w 5774745"/>
              <a:gd name="connsiteY5" fmla="*/ 0 h 7840714"/>
              <a:gd name="connsiteX0" fmla="*/ 5774745 w 5774745"/>
              <a:gd name="connsiteY0" fmla="*/ 0 h 7840714"/>
              <a:gd name="connsiteX1" fmla="*/ 0 w 5774745"/>
              <a:gd name="connsiteY1" fmla="*/ 0 h 7840714"/>
              <a:gd name="connsiteX2" fmla="*/ 0 w 5774745"/>
              <a:gd name="connsiteY2" fmla="*/ 7840714 h 7840714"/>
              <a:gd name="connsiteX3" fmla="*/ 5774745 w 5774745"/>
              <a:gd name="connsiteY3" fmla="*/ 7840714 h 7840714"/>
              <a:gd name="connsiteX4" fmla="*/ 5774745 w 5774745"/>
              <a:gd name="connsiteY4" fmla="*/ 0 h 784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4745" h="7840714">
                <a:moveTo>
                  <a:pt x="5774745" y="0"/>
                </a:moveTo>
                <a:lnTo>
                  <a:pt x="0" y="0"/>
                </a:lnTo>
                <a:lnTo>
                  <a:pt x="0" y="7840714"/>
                </a:lnTo>
                <a:lnTo>
                  <a:pt x="5774745" y="7840714"/>
                </a:lnTo>
                <a:lnTo>
                  <a:pt x="5774745" y="0"/>
                </a:lnTo>
                <a:close/>
              </a:path>
            </a:pathLst>
          </a:custGeom>
          <a:gradFill>
            <a:gsLst>
              <a:gs pos="0">
                <a:schemeClr val="bg1">
                  <a:lumMod val="75000"/>
                </a:schemeClr>
              </a:gs>
              <a:gs pos="100000">
                <a:schemeClr val="bg1">
                  <a:lumMod val="95000"/>
                </a:schemeClr>
              </a:gs>
            </a:gsLst>
            <a:lin ang="16200000" scaled="1"/>
          </a:gradFill>
        </p:spPr>
        <p:txBody>
          <a:bodyPr wrap="square" lIns="0" tIns="0" rIns="0" bIns="0" rtlCol="0"/>
          <a:lstStyle/>
          <a:p>
            <a:endParaRPr dirty="0">
              <a:latin typeface="Roboto Condensed" pitchFamily="2" charset="0"/>
            </a:endParaRPr>
          </a:p>
        </p:txBody>
      </p:sp>
      <p:sp>
        <p:nvSpPr>
          <p:cNvPr id="26" name="Прямоугольник 25"/>
          <p:cNvSpPr/>
          <p:nvPr userDrawn="1"/>
        </p:nvSpPr>
        <p:spPr>
          <a:xfrm>
            <a:off x="1176386" y="1928632"/>
            <a:ext cx="5599047" cy="2028212"/>
          </a:xfrm>
          <a:prstGeom prst="rect">
            <a:avLst/>
          </a:prstGeom>
          <a:gradFill>
            <a:gsLst>
              <a:gs pos="0">
                <a:schemeClr val="accent3"/>
              </a:gs>
              <a:gs pos="100000">
                <a:schemeClr val="accent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Roboto Condensed" pitchFamily="2" charset="0"/>
            </a:endParaRPr>
          </a:p>
        </p:txBody>
      </p:sp>
      <p:sp>
        <p:nvSpPr>
          <p:cNvPr id="13" name="object 17"/>
          <p:cNvSpPr/>
          <p:nvPr userDrawn="1"/>
        </p:nvSpPr>
        <p:spPr>
          <a:xfrm>
            <a:off x="873231" y="2679743"/>
            <a:ext cx="576580" cy="576580"/>
          </a:xfrm>
          <a:custGeom>
            <a:avLst/>
            <a:gdLst/>
            <a:ahLst/>
            <a:cxnLst/>
            <a:rect l="l" t="t" r="r" b="b"/>
            <a:pathLst>
              <a:path w="576579" h="576579">
                <a:moveTo>
                  <a:pt x="288232" y="0"/>
                </a:moveTo>
                <a:lnTo>
                  <a:pt x="0" y="288221"/>
                </a:lnTo>
                <a:lnTo>
                  <a:pt x="288232" y="576453"/>
                </a:lnTo>
                <a:lnTo>
                  <a:pt x="576464" y="288221"/>
                </a:lnTo>
                <a:lnTo>
                  <a:pt x="288232" y="0"/>
                </a:lnTo>
                <a:close/>
              </a:path>
            </a:pathLst>
          </a:custGeom>
          <a:solidFill>
            <a:schemeClr val="bg1"/>
          </a:solidFill>
        </p:spPr>
        <p:txBody>
          <a:bodyPr wrap="square" lIns="0" tIns="0" rIns="0" bIns="0" rtlCol="0"/>
          <a:lstStyle/>
          <a:p>
            <a:endParaRPr dirty="0">
              <a:latin typeface="Roboto Condensed" pitchFamily="2" charset="0"/>
            </a:endParaRPr>
          </a:p>
        </p:txBody>
      </p:sp>
      <p:sp>
        <p:nvSpPr>
          <p:cNvPr id="14" name="object 18"/>
          <p:cNvSpPr/>
          <p:nvPr userDrawn="1"/>
        </p:nvSpPr>
        <p:spPr>
          <a:xfrm>
            <a:off x="6487143" y="2679743"/>
            <a:ext cx="576580" cy="576580"/>
          </a:xfrm>
          <a:custGeom>
            <a:avLst/>
            <a:gdLst/>
            <a:ahLst/>
            <a:cxnLst/>
            <a:rect l="l" t="t" r="r" b="b"/>
            <a:pathLst>
              <a:path w="576580" h="576579">
                <a:moveTo>
                  <a:pt x="288232" y="0"/>
                </a:moveTo>
                <a:lnTo>
                  <a:pt x="0" y="288221"/>
                </a:lnTo>
                <a:lnTo>
                  <a:pt x="288232" y="576453"/>
                </a:lnTo>
                <a:lnTo>
                  <a:pt x="576464" y="288221"/>
                </a:lnTo>
                <a:lnTo>
                  <a:pt x="288232" y="0"/>
                </a:lnTo>
                <a:close/>
              </a:path>
            </a:pathLst>
          </a:custGeom>
          <a:solidFill>
            <a:schemeClr val="bg1"/>
          </a:solidFill>
        </p:spPr>
        <p:txBody>
          <a:bodyPr wrap="square" lIns="0" tIns="0" rIns="0" bIns="0" rtlCol="0"/>
          <a:lstStyle/>
          <a:p>
            <a:endParaRPr dirty="0">
              <a:latin typeface="Roboto Condensed" pitchFamily="2" charset="0"/>
            </a:endParaRPr>
          </a:p>
        </p:txBody>
      </p:sp>
      <p:sp>
        <p:nvSpPr>
          <p:cNvPr id="25" name="object 3"/>
          <p:cNvSpPr/>
          <p:nvPr userDrawn="1"/>
        </p:nvSpPr>
        <p:spPr>
          <a:xfrm>
            <a:off x="7280967" y="8387848"/>
            <a:ext cx="5599292" cy="2219827"/>
          </a:xfrm>
          <a:prstGeom prst="rect">
            <a:avLst/>
          </a:prstGeom>
          <a:blipFill>
            <a:blip r:embed="rId2" cstate="print"/>
            <a:stretch>
              <a:fillRect/>
            </a:stretch>
          </a:blipFill>
        </p:spPr>
        <p:txBody>
          <a:bodyPr wrap="square" lIns="0" tIns="0" rIns="0" bIns="0" rtlCol="0"/>
          <a:lstStyle/>
          <a:p>
            <a:endParaRPr dirty="0">
              <a:latin typeface="Roboto Condensed" pitchFamily="2" charset="0"/>
            </a:endParaRPr>
          </a:p>
        </p:txBody>
      </p:sp>
      <p:sp>
        <p:nvSpPr>
          <p:cNvPr id="27" name="object 4"/>
          <p:cNvSpPr/>
          <p:nvPr userDrawn="1"/>
        </p:nvSpPr>
        <p:spPr>
          <a:xfrm>
            <a:off x="7281221" y="1928632"/>
            <a:ext cx="5598494" cy="8035556"/>
          </a:xfrm>
          <a:custGeom>
            <a:avLst/>
            <a:gdLst>
              <a:gd name="connsiteX0" fmla="*/ 5774745 w 5774745"/>
              <a:gd name="connsiteY0" fmla="*/ 0 h 7840714"/>
              <a:gd name="connsiteX1" fmla="*/ 0 w 5774745"/>
              <a:gd name="connsiteY1" fmla="*/ 0 h 7840714"/>
              <a:gd name="connsiteX2" fmla="*/ 0 w 5774745"/>
              <a:gd name="connsiteY2" fmla="*/ 980430 h 7840714"/>
              <a:gd name="connsiteX3" fmla="*/ 235343 w 5774745"/>
              <a:gd name="connsiteY3" fmla="*/ 1215774 h 7840714"/>
              <a:gd name="connsiteX4" fmla="*/ 0 w 5774745"/>
              <a:gd name="connsiteY4" fmla="*/ 1451118 h 7840714"/>
              <a:gd name="connsiteX5" fmla="*/ 0 w 5774745"/>
              <a:gd name="connsiteY5" fmla="*/ 7840714 h 7840714"/>
              <a:gd name="connsiteX6" fmla="*/ 5774745 w 5774745"/>
              <a:gd name="connsiteY6" fmla="*/ 7840714 h 7840714"/>
              <a:gd name="connsiteX7" fmla="*/ 5774745 w 5774745"/>
              <a:gd name="connsiteY7" fmla="*/ 1458144 h 7840714"/>
              <a:gd name="connsiteX8" fmla="*/ 5774745 w 5774745"/>
              <a:gd name="connsiteY8" fmla="*/ 973404 h 7840714"/>
              <a:gd name="connsiteX9" fmla="*/ 5774745 w 5774745"/>
              <a:gd name="connsiteY9" fmla="*/ 0 h 7840714"/>
              <a:gd name="connsiteX0" fmla="*/ 5774745 w 5774745"/>
              <a:gd name="connsiteY0" fmla="*/ 0 h 7840714"/>
              <a:gd name="connsiteX1" fmla="*/ 0 w 5774745"/>
              <a:gd name="connsiteY1" fmla="*/ 0 h 7840714"/>
              <a:gd name="connsiteX2" fmla="*/ 0 w 5774745"/>
              <a:gd name="connsiteY2" fmla="*/ 980430 h 7840714"/>
              <a:gd name="connsiteX3" fmla="*/ 235343 w 5774745"/>
              <a:gd name="connsiteY3" fmla="*/ 1215774 h 7840714"/>
              <a:gd name="connsiteX4" fmla="*/ 0 w 5774745"/>
              <a:gd name="connsiteY4" fmla="*/ 1451118 h 7840714"/>
              <a:gd name="connsiteX5" fmla="*/ 0 w 5774745"/>
              <a:gd name="connsiteY5" fmla="*/ 7840714 h 7840714"/>
              <a:gd name="connsiteX6" fmla="*/ 5774745 w 5774745"/>
              <a:gd name="connsiteY6" fmla="*/ 7840714 h 7840714"/>
              <a:gd name="connsiteX7" fmla="*/ 5774745 w 5774745"/>
              <a:gd name="connsiteY7" fmla="*/ 1458144 h 7840714"/>
              <a:gd name="connsiteX8" fmla="*/ 5774745 w 5774745"/>
              <a:gd name="connsiteY8" fmla="*/ 0 h 7840714"/>
              <a:gd name="connsiteX0" fmla="*/ 5774745 w 5774745"/>
              <a:gd name="connsiteY0" fmla="*/ 0 h 7840714"/>
              <a:gd name="connsiteX1" fmla="*/ 0 w 5774745"/>
              <a:gd name="connsiteY1" fmla="*/ 0 h 7840714"/>
              <a:gd name="connsiteX2" fmla="*/ 0 w 5774745"/>
              <a:gd name="connsiteY2" fmla="*/ 980430 h 7840714"/>
              <a:gd name="connsiteX3" fmla="*/ 235343 w 5774745"/>
              <a:gd name="connsiteY3" fmla="*/ 1215774 h 7840714"/>
              <a:gd name="connsiteX4" fmla="*/ 0 w 5774745"/>
              <a:gd name="connsiteY4" fmla="*/ 1451118 h 7840714"/>
              <a:gd name="connsiteX5" fmla="*/ 0 w 5774745"/>
              <a:gd name="connsiteY5" fmla="*/ 7840714 h 7840714"/>
              <a:gd name="connsiteX6" fmla="*/ 5774745 w 5774745"/>
              <a:gd name="connsiteY6" fmla="*/ 7840714 h 7840714"/>
              <a:gd name="connsiteX7" fmla="*/ 5774745 w 5774745"/>
              <a:gd name="connsiteY7" fmla="*/ 0 h 7840714"/>
              <a:gd name="connsiteX0" fmla="*/ 5774745 w 5774745"/>
              <a:gd name="connsiteY0" fmla="*/ 0 h 7840714"/>
              <a:gd name="connsiteX1" fmla="*/ 0 w 5774745"/>
              <a:gd name="connsiteY1" fmla="*/ 0 h 7840714"/>
              <a:gd name="connsiteX2" fmla="*/ 0 w 5774745"/>
              <a:gd name="connsiteY2" fmla="*/ 980430 h 7840714"/>
              <a:gd name="connsiteX3" fmla="*/ 0 w 5774745"/>
              <a:gd name="connsiteY3" fmla="*/ 1451118 h 7840714"/>
              <a:gd name="connsiteX4" fmla="*/ 0 w 5774745"/>
              <a:gd name="connsiteY4" fmla="*/ 7840714 h 7840714"/>
              <a:gd name="connsiteX5" fmla="*/ 5774745 w 5774745"/>
              <a:gd name="connsiteY5" fmla="*/ 7840714 h 7840714"/>
              <a:gd name="connsiteX6" fmla="*/ 5774745 w 5774745"/>
              <a:gd name="connsiteY6" fmla="*/ 0 h 7840714"/>
              <a:gd name="connsiteX0" fmla="*/ 5774745 w 5774745"/>
              <a:gd name="connsiteY0" fmla="*/ 0 h 7840714"/>
              <a:gd name="connsiteX1" fmla="*/ 0 w 5774745"/>
              <a:gd name="connsiteY1" fmla="*/ 0 h 7840714"/>
              <a:gd name="connsiteX2" fmla="*/ 0 w 5774745"/>
              <a:gd name="connsiteY2" fmla="*/ 1451118 h 7840714"/>
              <a:gd name="connsiteX3" fmla="*/ 0 w 5774745"/>
              <a:gd name="connsiteY3" fmla="*/ 7840714 h 7840714"/>
              <a:gd name="connsiteX4" fmla="*/ 5774745 w 5774745"/>
              <a:gd name="connsiteY4" fmla="*/ 7840714 h 7840714"/>
              <a:gd name="connsiteX5" fmla="*/ 5774745 w 5774745"/>
              <a:gd name="connsiteY5" fmla="*/ 0 h 7840714"/>
              <a:gd name="connsiteX0" fmla="*/ 5774745 w 5774745"/>
              <a:gd name="connsiteY0" fmla="*/ 0 h 7840714"/>
              <a:gd name="connsiteX1" fmla="*/ 0 w 5774745"/>
              <a:gd name="connsiteY1" fmla="*/ 0 h 7840714"/>
              <a:gd name="connsiteX2" fmla="*/ 0 w 5774745"/>
              <a:gd name="connsiteY2" fmla="*/ 7840714 h 7840714"/>
              <a:gd name="connsiteX3" fmla="*/ 5774745 w 5774745"/>
              <a:gd name="connsiteY3" fmla="*/ 7840714 h 7840714"/>
              <a:gd name="connsiteX4" fmla="*/ 5774745 w 5774745"/>
              <a:gd name="connsiteY4" fmla="*/ 0 h 784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4745" h="7840714">
                <a:moveTo>
                  <a:pt x="5774745" y="0"/>
                </a:moveTo>
                <a:lnTo>
                  <a:pt x="0" y="0"/>
                </a:lnTo>
                <a:lnTo>
                  <a:pt x="0" y="7840714"/>
                </a:lnTo>
                <a:lnTo>
                  <a:pt x="5774745" y="7840714"/>
                </a:lnTo>
                <a:lnTo>
                  <a:pt x="5774745" y="0"/>
                </a:lnTo>
                <a:close/>
              </a:path>
            </a:pathLst>
          </a:custGeom>
          <a:gradFill>
            <a:gsLst>
              <a:gs pos="0">
                <a:schemeClr val="bg1">
                  <a:lumMod val="75000"/>
                </a:schemeClr>
              </a:gs>
              <a:gs pos="100000">
                <a:schemeClr val="bg1">
                  <a:lumMod val="95000"/>
                </a:schemeClr>
              </a:gs>
            </a:gsLst>
            <a:lin ang="16200000" scaled="1"/>
          </a:gradFill>
        </p:spPr>
        <p:txBody>
          <a:bodyPr wrap="square" lIns="0" tIns="0" rIns="0" bIns="0" rtlCol="0"/>
          <a:lstStyle/>
          <a:p>
            <a:endParaRPr dirty="0">
              <a:latin typeface="Roboto Condensed" pitchFamily="2" charset="0"/>
            </a:endParaRPr>
          </a:p>
        </p:txBody>
      </p:sp>
      <p:sp>
        <p:nvSpPr>
          <p:cNvPr id="28" name="Прямоугольник 27"/>
          <p:cNvSpPr/>
          <p:nvPr userDrawn="1"/>
        </p:nvSpPr>
        <p:spPr>
          <a:xfrm>
            <a:off x="7280650" y="1928632"/>
            <a:ext cx="5599047" cy="2028212"/>
          </a:xfrm>
          <a:prstGeom prst="rect">
            <a:avLst/>
          </a:prstGeom>
          <a:gradFill>
            <a:gsLst>
              <a:gs pos="0">
                <a:schemeClr val="accent4"/>
              </a:gs>
              <a:gs pos="100000">
                <a:schemeClr val="accent3"/>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Roboto Condensed" pitchFamily="2" charset="0"/>
            </a:endParaRPr>
          </a:p>
        </p:txBody>
      </p:sp>
      <p:sp>
        <p:nvSpPr>
          <p:cNvPr id="29" name="object 17"/>
          <p:cNvSpPr/>
          <p:nvPr userDrawn="1"/>
        </p:nvSpPr>
        <p:spPr>
          <a:xfrm>
            <a:off x="6977495" y="2679743"/>
            <a:ext cx="576580" cy="576580"/>
          </a:xfrm>
          <a:custGeom>
            <a:avLst/>
            <a:gdLst/>
            <a:ahLst/>
            <a:cxnLst/>
            <a:rect l="l" t="t" r="r" b="b"/>
            <a:pathLst>
              <a:path w="576579" h="576579">
                <a:moveTo>
                  <a:pt x="288232" y="0"/>
                </a:moveTo>
                <a:lnTo>
                  <a:pt x="0" y="288221"/>
                </a:lnTo>
                <a:lnTo>
                  <a:pt x="288232" y="576453"/>
                </a:lnTo>
                <a:lnTo>
                  <a:pt x="576464" y="288221"/>
                </a:lnTo>
                <a:lnTo>
                  <a:pt x="288232" y="0"/>
                </a:lnTo>
                <a:close/>
              </a:path>
            </a:pathLst>
          </a:custGeom>
          <a:solidFill>
            <a:schemeClr val="bg1"/>
          </a:solidFill>
        </p:spPr>
        <p:txBody>
          <a:bodyPr wrap="square" lIns="0" tIns="0" rIns="0" bIns="0" rtlCol="0"/>
          <a:lstStyle/>
          <a:p>
            <a:endParaRPr dirty="0">
              <a:latin typeface="Roboto Condensed" pitchFamily="2" charset="0"/>
            </a:endParaRPr>
          </a:p>
        </p:txBody>
      </p:sp>
      <p:sp>
        <p:nvSpPr>
          <p:cNvPr id="30" name="object 18"/>
          <p:cNvSpPr/>
          <p:nvPr userDrawn="1"/>
        </p:nvSpPr>
        <p:spPr>
          <a:xfrm>
            <a:off x="12591407" y="2679743"/>
            <a:ext cx="576580" cy="576580"/>
          </a:xfrm>
          <a:custGeom>
            <a:avLst/>
            <a:gdLst/>
            <a:ahLst/>
            <a:cxnLst/>
            <a:rect l="l" t="t" r="r" b="b"/>
            <a:pathLst>
              <a:path w="576580" h="576579">
                <a:moveTo>
                  <a:pt x="288232" y="0"/>
                </a:moveTo>
                <a:lnTo>
                  <a:pt x="0" y="288221"/>
                </a:lnTo>
                <a:lnTo>
                  <a:pt x="288232" y="576453"/>
                </a:lnTo>
                <a:lnTo>
                  <a:pt x="576464" y="288221"/>
                </a:lnTo>
                <a:lnTo>
                  <a:pt x="288232" y="0"/>
                </a:lnTo>
                <a:close/>
              </a:path>
            </a:pathLst>
          </a:custGeom>
          <a:solidFill>
            <a:schemeClr val="bg1"/>
          </a:solidFill>
        </p:spPr>
        <p:txBody>
          <a:bodyPr wrap="square" lIns="0" tIns="0" rIns="0" bIns="0" rtlCol="0"/>
          <a:lstStyle/>
          <a:p>
            <a:endParaRPr dirty="0">
              <a:latin typeface="Roboto Condensed" pitchFamily="2" charset="0"/>
            </a:endParaRPr>
          </a:p>
        </p:txBody>
      </p:sp>
      <p:sp>
        <p:nvSpPr>
          <p:cNvPr id="35" name="object 3"/>
          <p:cNvSpPr/>
          <p:nvPr userDrawn="1"/>
        </p:nvSpPr>
        <p:spPr>
          <a:xfrm>
            <a:off x="13385230" y="8387848"/>
            <a:ext cx="5599292" cy="2219827"/>
          </a:xfrm>
          <a:prstGeom prst="rect">
            <a:avLst/>
          </a:prstGeom>
          <a:blipFill>
            <a:blip r:embed="rId2" cstate="print"/>
            <a:stretch>
              <a:fillRect/>
            </a:stretch>
          </a:blipFill>
        </p:spPr>
        <p:txBody>
          <a:bodyPr wrap="square" lIns="0" tIns="0" rIns="0" bIns="0" rtlCol="0"/>
          <a:lstStyle/>
          <a:p>
            <a:endParaRPr dirty="0">
              <a:latin typeface="Roboto Condensed" pitchFamily="2" charset="0"/>
            </a:endParaRPr>
          </a:p>
        </p:txBody>
      </p:sp>
      <p:sp>
        <p:nvSpPr>
          <p:cNvPr id="36" name="object 4"/>
          <p:cNvSpPr/>
          <p:nvPr userDrawn="1"/>
        </p:nvSpPr>
        <p:spPr>
          <a:xfrm>
            <a:off x="13385484" y="1928632"/>
            <a:ext cx="5598494" cy="8035556"/>
          </a:xfrm>
          <a:custGeom>
            <a:avLst/>
            <a:gdLst>
              <a:gd name="connsiteX0" fmla="*/ 5774745 w 5774745"/>
              <a:gd name="connsiteY0" fmla="*/ 0 h 7840714"/>
              <a:gd name="connsiteX1" fmla="*/ 0 w 5774745"/>
              <a:gd name="connsiteY1" fmla="*/ 0 h 7840714"/>
              <a:gd name="connsiteX2" fmla="*/ 0 w 5774745"/>
              <a:gd name="connsiteY2" fmla="*/ 980430 h 7840714"/>
              <a:gd name="connsiteX3" fmla="*/ 235343 w 5774745"/>
              <a:gd name="connsiteY3" fmla="*/ 1215774 h 7840714"/>
              <a:gd name="connsiteX4" fmla="*/ 0 w 5774745"/>
              <a:gd name="connsiteY4" fmla="*/ 1451118 h 7840714"/>
              <a:gd name="connsiteX5" fmla="*/ 0 w 5774745"/>
              <a:gd name="connsiteY5" fmla="*/ 7840714 h 7840714"/>
              <a:gd name="connsiteX6" fmla="*/ 5774745 w 5774745"/>
              <a:gd name="connsiteY6" fmla="*/ 7840714 h 7840714"/>
              <a:gd name="connsiteX7" fmla="*/ 5774745 w 5774745"/>
              <a:gd name="connsiteY7" fmla="*/ 1458144 h 7840714"/>
              <a:gd name="connsiteX8" fmla="*/ 5774745 w 5774745"/>
              <a:gd name="connsiteY8" fmla="*/ 973404 h 7840714"/>
              <a:gd name="connsiteX9" fmla="*/ 5774745 w 5774745"/>
              <a:gd name="connsiteY9" fmla="*/ 0 h 7840714"/>
              <a:gd name="connsiteX0" fmla="*/ 5774745 w 5774745"/>
              <a:gd name="connsiteY0" fmla="*/ 0 h 7840714"/>
              <a:gd name="connsiteX1" fmla="*/ 0 w 5774745"/>
              <a:gd name="connsiteY1" fmla="*/ 0 h 7840714"/>
              <a:gd name="connsiteX2" fmla="*/ 0 w 5774745"/>
              <a:gd name="connsiteY2" fmla="*/ 980430 h 7840714"/>
              <a:gd name="connsiteX3" fmla="*/ 235343 w 5774745"/>
              <a:gd name="connsiteY3" fmla="*/ 1215774 h 7840714"/>
              <a:gd name="connsiteX4" fmla="*/ 0 w 5774745"/>
              <a:gd name="connsiteY4" fmla="*/ 1451118 h 7840714"/>
              <a:gd name="connsiteX5" fmla="*/ 0 w 5774745"/>
              <a:gd name="connsiteY5" fmla="*/ 7840714 h 7840714"/>
              <a:gd name="connsiteX6" fmla="*/ 5774745 w 5774745"/>
              <a:gd name="connsiteY6" fmla="*/ 7840714 h 7840714"/>
              <a:gd name="connsiteX7" fmla="*/ 5774745 w 5774745"/>
              <a:gd name="connsiteY7" fmla="*/ 1458144 h 7840714"/>
              <a:gd name="connsiteX8" fmla="*/ 5774745 w 5774745"/>
              <a:gd name="connsiteY8" fmla="*/ 0 h 7840714"/>
              <a:gd name="connsiteX0" fmla="*/ 5774745 w 5774745"/>
              <a:gd name="connsiteY0" fmla="*/ 0 h 7840714"/>
              <a:gd name="connsiteX1" fmla="*/ 0 w 5774745"/>
              <a:gd name="connsiteY1" fmla="*/ 0 h 7840714"/>
              <a:gd name="connsiteX2" fmla="*/ 0 w 5774745"/>
              <a:gd name="connsiteY2" fmla="*/ 980430 h 7840714"/>
              <a:gd name="connsiteX3" fmla="*/ 235343 w 5774745"/>
              <a:gd name="connsiteY3" fmla="*/ 1215774 h 7840714"/>
              <a:gd name="connsiteX4" fmla="*/ 0 w 5774745"/>
              <a:gd name="connsiteY4" fmla="*/ 1451118 h 7840714"/>
              <a:gd name="connsiteX5" fmla="*/ 0 w 5774745"/>
              <a:gd name="connsiteY5" fmla="*/ 7840714 h 7840714"/>
              <a:gd name="connsiteX6" fmla="*/ 5774745 w 5774745"/>
              <a:gd name="connsiteY6" fmla="*/ 7840714 h 7840714"/>
              <a:gd name="connsiteX7" fmla="*/ 5774745 w 5774745"/>
              <a:gd name="connsiteY7" fmla="*/ 0 h 7840714"/>
              <a:gd name="connsiteX0" fmla="*/ 5774745 w 5774745"/>
              <a:gd name="connsiteY0" fmla="*/ 0 h 7840714"/>
              <a:gd name="connsiteX1" fmla="*/ 0 w 5774745"/>
              <a:gd name="connsiteY1" fmla="*/ 0 h 7840714"/>
              <a:gd name="connsiteX2" fmla="*/ 0 w 5774745"/>
              <a:gd name="connsiteY2" fmla="*/ 980430 h 7840714"/>
              <a:gd name="connsiteX3" fmla="*/ 0 w 5774745"/>
              <a:gd name="connsiteY3" fmla="*/ 1451118 h 7840714"/>
              <a:gd name="connsiteX4" fmla="*/ 0 w 5774745"/>
              <a:gd name="connsiteY4" fmla="*/ 7840714 h 7840714"/>
              <a:gd name="connsiteX5" fmla="*/ 5774745 w 5774745"/>
              <a:gd name="connsiteY5" fmla="*/ 7840714 h 7840714"/>
              <a:gd name="connsiteX6" fmla="*/ 5774745 w 5774745"/>
              <a:gd name="connsiteY6" fmla="*/ 0 h 7840714"/>
              <a:gd name="connsiteX0" fmla="*/ 5774745 w 5774745"/>
              <a:gd name="connsiteY0" fmla="*/ 0 h 7840714"/>
              <a:gd name="connsiteX1" fmla="*/ 0 w 5774745"/>
              <a:gd name="connsiteY1" fmla="*/ 0 h 7840714"/>
              <a:gd name="connsiteX2" fmla="*/ 0 w 5774745"/>
              <a:gd name="connsiteY2" fmla="*/ 1451118 h 7840714"/>
              <a:gd name="connsiteX3" fmla="*/ 0 w 5774745"/>
              <a:gd name="connsiteY3" fmla="*/ 7840714 h 7840714"/>
              <a:gd name="connsiteX4" fmla="*/ 5774745 w 5774745"/>
              <a:gd name="connsiteY4" fmla="*/ 7840714 h 7840714"/>
              <a:gd name="connsiteX5" fmla="*/ 5774745 w 5774745"/>
              <a:gd name="connsiteY5" fmla="*/ 0 h 7840714"/>
              <a:gd name="connsiteX0" fmla="*/ 5774745 w 5774745"/>
              <a:gd name="connsiteY0" fmla="*/ 0 h 7840714"/>
              <a:gd name="connsiteX1" fmla="*/ 0 w 5774745"/>
              <a:gd name="connsiteY1" fmla="*/ 0 h 7840714"/>
              <a:gd name="connsiteX2" fmla="*/ 0 w 5774745"/>
              <a:gd name="connsiteY2" fmla="*/ 7840714 h 7840714"/>
              <a:gd name="connsiteX3" fmla="*/ 5774745 w 5774745"/>
              <a:gd name="connsiteY3" fmla="*/ 7840714 h 7840714"/>
              <a:gd name="connsiteX4" fmla="*/ 5774745 w 5774745"/>
              <a:gd name="connsiteY4" fmla="*/ 0 h 784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4745" h="7840714">
                <a:moveTo>
                  <a:pt x="5774745" y="0"/>
                </a:moveTo>
                <a:lnTo>
                  <a:pt x="0" y="0"/>
                </a:lnTo>
                <a:lnTo>
                  <a:pt x="0" y="7840714"/>
                </a:lnTo>
                <a:lnTo>
                  <a:pt x="5774745" y="7840714"/>
                </a:lnTo>
                <a:lnTo>
                  <a:pt x="5774745" y="0"/>
                </a:lnTo>
                <a:close/>
              </a:path>
            </a:pathLst>
          </a:custGeom>
          <a:gradFill>
            <a:gsLst>
              <a:gs pos="0">
                <a:schemeClr val="bg1">
                  <a:lumMod val="75000"/>
                </a:schemeClr>
              </a:gs>
              <a:gs pos="100000">
                <a:schemeClr val="bg1">
                  <a:lumMod val="95000"/>
                </a:schemeClr>
              </a:gs>
            </a:gsLst>
            <a:lin ang="16200000" scaled="1"/>
          </a:gradFill>
        </p:spPr>
        <p:txBody>
          <a:bodyPr wrap="square" lIns="0" tIns="0" rIns="0" bIns="0" rtlCol="0"/>
          <a:lstStyle/>
          <a:p>
            <a:endParaRPr dirty="0">
              <a:latin typeface="Roboto Condensed" pitchFamily="2" charset="0"/>
            </a:endParaRPr>
          </a:p>
        </p:txBody>
      </p:sp>
      <p:sp>
        <p:nvSpPr>
          <p:cNvPr id="37" name="Прямоугольник 36"/>
          <p:cNvSpPr/>
          <p:nvPr userDrawn="1"/>
        </p:nvSpPr>
        <p:spPr>
          <a:xfrm>
            <a:off x="13384913" y="1928632"/>
            <a:ext cx="5599047" cy="2028212"/>
          </a:xfrm>
          <a:prstGeom prst="rect">
            <a:avLst/>
          </a:prstGeom>
          <a:gradFill>
            <a:gsLst>
              <a:gs pos="0">
                <a:schemeClr val="accent5"/>
              </a:gs>
              <a:gs pos="100000">
                <a:schemeClr val="accent4"/>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Roboto Condensed" pitchFamily="2" charset="0"/>
            </a:endParaRPr>
          </a:p>
        </p:txBody>
      </p:sp>
      <p:sp>
        <p:nvSpPr>
          <p:cNvPr id="38" name="object 17"/>
          <p:cNvSpPr/>
          <p:nvPr userDrawn="1"/>
        </p:nvSpPr>
        <p:spPr>
          <a:xfrm>
            <a:off x="13081758" y="2679743"/>
            <a:ext cx="576580" cy="576580"/>
          </a:xfrm>
          <a:custGeom>
            <a:avLst/>
            <a:gdLst/>
            <a:ahLst/>
            <a:cxnLst/>
            <a:rect l="l" t="t" r="r" b="b"/>
            <a:pathLst>
              <a:path w="576579" h="576579">
                <a:moveTo>
                  <a:pt x="288232" y="0"/>
                </a:moveTo>
                <a:lnTo>
                  <a:pt x="0" y="288221"/>
                </a:lnTo>
                <a:lnTo>
                  <a:pt x="288232" y="576453"/>
                </a:lnTo>
                <a:lnTo>
                  <a:pt x="576464" y="288221"/>
                </a:lnTo>
                <a:lnTo>
                  <a:pt x="288232" y="0"/>
                </a:lnTo>
                <a:close/>
              </a:path>
            </a:pathLst>
          </a:custGeom>
          <a:solidFill>
            <a:schemeClr val="bg1"/>
          </a:solidFill>
        </p:spPr>
        <p:txBody>
          <a:bodyPr wrap="square" lIns="0" tIns="0" rIns="0" bIns="0" rtlCol="0"/>
          <a:lstStyle/>
          <a:p>
            <a:endParaRPr dirty="0">
              <a:latin typeface="Roboto Condensed" pitchFamily="2" charset="0"/>
            </a:endParaRPr>
          </a:p>
        </p:txBody>
      </p:sp>
      <p:sp>
        <p:nvSpPr>
          <p:cNvPr id="39" name="object 18"/>
          <p:cNvSpPr/>
          <p:nvPr userDrawn="1"/>
        </p:nvSpPr>
        <p:spPr>
          <a:xfrm>
            <a:off x="18695670" y="2679743"/>
            <a:ext cx="576580" cy="576580"/>
          </a:xfrm>
          <a:custGeom>
            <a:avLst/>
            <a:gdLst/>
            <a:ahLst/>
            <a:cxnLst/>
            <a:rect l="l" t="t" r="r" b="b"/>
            <a:pathLst>
              <a:path w="576580" h="576579">
                <a:moveTo>
                  <a:pt x="288232" y="0"/>
                </a:moveTo>
                <a:lnTo>
                  <a:pt x="0" y="288221"/>
                </a:lnTo>
                <a:lnTo>
                  <a:pt x="288232" y="576453"/>
                </a:lnTo>
                <a:lnTo>
                  <a:pt x="576464" y="288221"/>
                </a:lnTo>
                <a:lnTo>
                  <a:pt x="288232" y="0"/>
                </a:lnTo>
                <a:close/>
              </a:path>
            </a:pathLst>
          </a:custGeom>
          <a:solidFill>
            <a:schemeClr val="bg1"/>
          </a:solidFill>
        </p:spPr>
        <p:txBody>
          <a:bodyPr wrap="square" lIns="0" tIns="0" rIns="0" bIns="0" rtlCol="0"/>
          <a:lstStyle/>
          <a:p>
            <a:endParaRPr dirty="0">
              <a:latin typeface="Roboto Condensed" pitchFamily="2" charset="0"/>
            </a:endParaRPr>
          </a:p>
        </p:txBody>
      </p:sp>
      <p:sp>
        <p:nvSpPr>
          <p:cNvPr id="43" name="Text Placeholder 18">
            <a:extLst>
              <a:ext uri="{FF2B5EF4-FFF2-40B4-BE49-F238E27FC236}">
                <a16:creationId xmlns:a16="http://schemas.microsoft.com/office/drawing/2014/main" id="{6B73B88A-ADC4-4BFF-8177-46343252AD5E}"/>
              </a:ext>
            </a:extLst>
          </p:cNvPr>
          <p:cNvSpPr>
            <a:spLocks noGrp="1"/>
          </p:cNvSpPr>
          <p:nvPr>
            <p:ph type="body" sz="quarter" idx="14" hasCustomPrompt="1"/>
          </p:nvPr>
        </p:nvSpPr>
        <p:spPr>
          <a:xfrm>
            <a:off x="1449811" y="6277001"/>
            <a:ext cx="5046965" cy="3416274"/>
          </a:xfrm>
          <a:prstGeom prst="rect">
            <a:avLst/>
          </a:prstGeom>
        </p:spPr>
        <p:txBody>
          <a:bodyPr/>
          <a:lstStyle>
            <a:lvl1pPr marL="468000" marR="0" indent="-468000" algn="l" defTabSz="914400" eaLnBrk="1" fontAlgn="auto" latinLnBrk="0" hangingPunct="1">
              <a:lnSpc>
                <a:spcPct val="100000"/>
              </a:lnSpc>
              <a:spcBef>
                <a:spcPts val="0"/>
              </a:spcBef>
              <a:spcAft>
                <a:spcPts val="600"/>
              </a:spcAft>
              <a:buClr>
                <a:schemeClr val="accent3"/>
              </a:buClr>
              <a:buSzPct val="105000"/>
              <a:buFont typeface="Webdings" panose="05030102010509060703" pitchFamily="18" charset="2"/>
              <a:buChar char=""/>
              <a:tabLst/>
              <a:defRPr sz="3200">
                <a:solidFill>
                  <a:schemeClr val="tx1"/>
                </a:solidFill>
              </a:defRPr>
            </a:lvl1pPr>
            <a:lvl2pPr marL="864000" indent="-457200">
              <a:lnSpc>
                <a:spcPct val="100000"/>
              </a:lnSpc>
              <a:spcAft>
                <a:spcPts val="600"/>
              </a:spcAft>
              <a:buClr>
                <a:schemeClr val="bg1">
                  <a:lumMod val="50000"/>
                </a:schemeClr>
              </a:buClr>
              <a:buFont typeface="Webdings" panose="05030102010509060703" pitchFamily="18" charset="2"/>
              <a:buChar char="4"/>
              <a:defRPr sz="2800">
                <a:solidFill>
                  <a:schemeClr val="tx1">
                    <a:lumMod val="75000"/>
                    <a:lumOff val="25000"/>
                  </a:schemeClr>
                </a:solidFill>
              </a:defRPr>
            </a:lvl2pPr>
          </a:lstStyle>
          <a:p>
            <a:pPr lvl="0"/>
            <a:r>
              <a:rPr lang="ru-RU" dirty="0"/>
              <a:t>Текст с буллитами</a:t>
            </a:r>
          </a:p>
        </p:txBody>
      </p:sp>
      <p:sp>
        <p:nvSpPr>
          <p:cNvPr id="44" name="Text Placeholder 3">
            <a:extLst>
              <a:ext uri="{FF2B5EF4-FFF2-40B4-BE49-F238E27FC236}">
                <a16:creationId xmlns:a16="http://schemas.microsoft.com/office/drawing/2014/main" id="{17C48038-5967-4DD9-B247-2ED996661FA6}"/>
              </a:ext>
            </a:extLst>
          </p:cNvPr>
          <p:cNvSpPr>
            <a:spLocks noGrp="1"/>
          </p:cNvSpPr>
          <p:nvPr>
            <p:ph type="body" sz="quarter" idx="16" hasCustomPrompt="1"/>
          </p:nvPr>
        </p:nvSpPr>
        <p:spPr>
          <a:xfrm>
            <a:off x="1593850" y="2480921"/>
            <a:ext cx="4902926" cy="974224"/>
          </a:xfrm>
          <a:prstGeom prst="rect">
            <a:avLst/>
          </a:prstGeom>
        </p:spPr>
        <p:txBody>
          <a:bodyPr anchor="ctr"/>
          <a:lstStyle>
            <a:lvl1pPr algn="l">
              <a:defRPr sz="4000">
                <a:solidFill>
                  <a:schemeClr val="bg1"/>
                </a:solidFill>
                <a:latin typeface="+mj-lt"/>
              </a:defRPr>
            </a:lvl1pPr>
          </a:lstStyle>
          <a:p>
            <a:pPr lvl="0"/>
            <a:r>
              <a:rPr lang="ru-RU" dirty="0"/>
              <a:t>Подзаголовок</a:t>
            </a:r>
            <a:endParaRPr lang="en-US" dirty="0"/>
          </a:p>
        </p:txBody>
      </p:sp>
      <p:sp>
        <p:nvSpPr>
          <p:cNvPr id="45" name="Text Placeholder 18">
            <a:extLst>
              <a:ext uri="{FF2B5EF4-FFF2-40B4-BE49-F238E27FC236}">
                <a16:creationId xmlns:a16="http://schemas.microsoft.com/office/drawing/2014/main" id="{F9C1084B-5FE8-4256-94D7-5D9765BF456F}"/>
              </a:ext>
            </a:extLst>
          </p:cNvPr>
          <p:cNvSpPr>
            <a:spLocks noGrp="1"/>
          </p:cNvSpPr>
          <p:nvPr>
            <p:ph type="body" sz="quarter" idx="20" hasCustomPrompt="1"/>
          </p:nvPr>
        </p:nvSpPr>
        <p:spPr>
          <a:xfrm>
            <a:off x="1449811" y="4319991"/>
            <a:ext cx="5046965" cy="1727088"/>
          </a:xfrm>
          <a:prstGeom prst="rect">
            <a:avLst/>
          </a:prstGeom>
        </p:spPr>
        <p:txBody>
          <a:bodyPr/>
          <a:lstStyle>
            <a:lvl1pPr marL="0" marR="0" indent="0" algn="l" defTabSz="914400" eaLnBrk="1" fontAlgn="auto" latinLnBrk="0" hangingPunct="1">
              <a:lnSpc>
                <a:spcPct val="100000"/>
              </a:lnSpc>
              <a:spcBef>
                <a:spcPts val="0"/>
              </a:spcBef>
              <a:spcAft>
                <a:spcPts val="600"/>
              </a:spcAft>
              <a:buClr>
                <a:schemeClr val="accent3"/>
              </a:buClr>
              <a:buSzPct val="105000"/>
              <a:buFont typeface="Webdings" panose="05030102010509060703" pitchFamily="18" charset="2"/>
              <a:buNone/>
              <a:tabLst/>
              <a:defRPr sz="3200">
                <a:solidFill>
                  <a:schemeClr val="tx1"/>
                </a:solidFill>
              </a:defRPr>
            </a:lvl1pPr>
            <a:lvl2pPr marL="864000" indent="-457200">
              <a:lnSpc>
                <a:spcPct val="100000"/>
              </a:lnSpc>
              <a:spcAft>
                <a:spcPts val="600"/>
              </a:spcAft>
              <a:buClr>
                <a:schemeClr val="bg1">
                  <a:lumMod val="50000"/>
                </a:schemeClr>
              </a:buClr>
              <a:buFont typeface="Webdings" panose="05030102010509060703" pitchFamily="18" charset="2"/>
              <a:buChar char="4"/>
              <a:defRPr sz="2800">
                <a:solidFill>
                  <a:schemeClr val="tx1">
                    <a:lumMod val="75000"/>
                    <a:lumOff val="25000"/>
                  </a:schemeClr>
                </a:solidFill>
              </a:defRPr>
            </a:lvl2pPr>
          </a:lstStyle>
          <a:p>
            <a:pPr lvl="0"/>
            <a:r>
              <a:rPr lang="ru-RU" dirty="0"/>
              <a:t>Описание</a:t>
            </a:r>
          </a:p>
        </p:txBody>
      </p:sp>
      <p:sp>
        <p:nvSpPr>
          <p:cNvPr id="49" name="Text Placeholder 18">
            <a:extLst>
              <a:ext uri="{FF2B5EF4-FFF2-40B4-BE49-F238E27FC236}">
                <a16:creationId xmlns:a16="http://schemas.microsoft.com/office/drawing/2014/main" id="{734F7B35-0226-48BB-85E2-860A154C98CC}"/>
              </a:ext>
            </a:extLst>
          </p:cNvPr>
          <p:cNvSpPr>
            <a:spLocks noGrp="1"/>
          </p:cNvSpPr>
          <p:nvPr>
            <p:ph type="body" sz="quarter" idx="21" hasCustomPrompt="1"/>
          </p:nvPr>
        </p:nvSpPr>
        <p:spPr>
          <a:xfrm>
            <a:off x="7554323" y="6277001"/>
            <a:ext cx="5046965" cy="3416274"/>
          </a:xfrm>
          <a:prstGeom prst="rect">
            <a:avLst/>
          </a:prstGeom>
        </p:spPr>
        <p:txBody>
          <a:bodyPr/>
          <a:lstStyle>
            <a:lvl1pPr marL="468000" marR="0" indent="-468000" algn="l" defTabSz="914400" eaLnBrk="1" fontAlgn="auto" latinLnBrk="0" hangingPunct="1">
              <a:lnSpc>
                <a:spcPct val="100000"/>
              </a:lnSpc>
              <a:spcBef>
                <a:spcPts val="0"/>
              </a:spcBef>
              <a:spcAft>
                <a:spcPts val="600"/>
              </a:spcAft>
              <a:buClr>
                <a:schemeClr val="accent3"/>
              </a:buClr>
              <a:buSzPct val="105000"/>
              <a:buFont typeface="Webdings" panose="05030102010509060703" pitchFamily="18" charset="2"/>
              <a:buChar char=""/>
              <a:tabLst/>
              <a:defRPr sz="3200">
                <a:solidFill>
                  <a:schemeClr val="tx1"/>
                </a:solidFill>
              </a:defRPr>
            </a:lvl1pPr>
            <a:lvl2pPr marL="864000" indent="-457200">
              <a:lnSpc>
                <a:spcPct val="100000"/>
              </a:lnSpc>
              <a:spcAft>
                <a:spcPts val="600"/>
              </a:spcAft>
              <a:buClr>
                <a:schemeClr val="bg1">
                  <a:lumMod val="50000"/>
                </a:schemeClr>
              </a:buClr>
              <a:buFont typeface="Webdings" panose="05030102010509060703" pitchFamily="18" charset="2"/>
              <a:buChar char="4"/>
              <a:defRPr sz="2800">
                <a:solidFill>
                  <a:schemeClr val="tx1">
                    <a:lumMod val="75000"/>
                    <a:lumOff val="25000"/>
                  </a:schemeClr>
                </a:solidFill>
              </a:defRPr>
            </a:lvl2pPr>
          </a:lstStyle>
          <a:p>
            <a:pPr lvl="0"/>
            <a:r>
              <a:rPr lang="ru-RU" dirty="0"/>
              <a:t>Текст с буллитами</a:t>
            </a:r>
          </a:p>
        </p:txBody>
      </p:sp>
      <p:sp>
        <p:nvSpPr>
          <p:cNvPr id="50" name="Text Placeholder 3">
            <a:extLst>
              <a:ext uri="{FF2B5EF4-FFF2-40B4-BE49-F238E27FC236}">
                <a16:creationId xmlns:a16="http://schemas.microsoft.com/office/drawing/2014/main" id="{6D11570E-8CDF-4860-8CD8-4F8985A9A605}"/>
              </a:ext>
            </a:extLst>
          </p:cNvPr>
          <p:cNvSpPr>
            <a:spLocks noGrp="1"/>
          </p:cNvSpPr>
          <p:nvPr>
            <p:ph type="body" sz="quarter" idx="22" hasCustomPrompt="1"/>
          </p:nvPr>
        </p:nvSpPr>
        <p:spPr>
          <a:xfrm>
            <a:off x="7698362" y="2480921"/>
            <a:ext cx="4902926" cy="974224"/>
          </a:xfrm>
          <a:prstGeom prst="rect">
            <a:avLst/>
          </a:prstGeom>
        </p:spPr>
        <p:txBody>
          <a:bodyPr anchor="ctr"/>
          <a:lstStyle>
            <a:lvl1pPr algn="l">
              <a:defRPr sz="4000">
                <a:solidFill>
                  <a:schemeClr val="bg1"/>
                </a:solidFill>
                <a:latin typeface="+mj-lt"/>
              </a:defRPr>
            </a:lvl1pPr>
          </a:lstStyle>
          <a:p>
            <a:pPr lvl="0"/>
            <a:r>
              <a:rPr lang="ru-RU" dirty="0"/>
              <a:t>Подзаголовок</a:t>
            </a:r>
            <a:endParaRPr lang="en-US" dirty="0"/>
          </a:p>
        </p:txBody>
      </p:sp>
      <p:sp>
        <p:nvSpPr>
          <p:cNvPr id="51" name="Text Placeholder 18">
            <a:extLst>
              <a:ext uri="{FF2B5EF4-FFF2-40B4-BE49-F238E27FC236}">
                <a16:creationId xmlns:a16="http://schemas.microsoft.com/office/drawing/2014/main" id="{FB15E37B-0259-47FB-8265-BBFEB909057B}"/>
              </a:ext>
            </a:extLst>
          </p:cNvPr>
          <p:cNvSpPr>
            <a:spLocks noGrp="1"/>
          </p:cNvSpPr>
          <p:nvPr>
            <p:ph type="body" sz="quarter" idx="23" hasCustomPrompt="1"/>
          </p:nvPr>
        </p:nvSpPr>
        <p:spPr>
          <a:xfrm>
            <a:off x="7554323" y="4319991"/>
            <a:ext cx="5046965" cy="1727088"/>
          </a:xfrm>
          <a:prstGeom prst="rect">
            <a:avLst/>
          </a:prstGeom>
        </p:spPr>
        <p:txBody>
          <a:bodyPr/>
          <a:lstStyle>
            <a:lvl1pPr marL="0" marR="0" indent="0" algn="l" defTabSz="914400" eaLnBrk="1" fontAlgn="auto" latinLnBrk="0" hangingPunct="1">
              <a:lnSpc>
                <a:spcPct val="100000"/>
              </a:lnSpc>
              <a:spcBef>
                <a:spcPts val="0"/>
              </a:spcBef>
              <a:spcAft>
                <a:spcPts val="600"/>
              </a:spcAft>
              <a:buClr>
                <a:schemeClr val="accent3"/>
              </a:buClr>
              <a:buSzPct val="105000"/>
              <a:buFont typeface="Webdings" panose="05030102010509060703" pitchFamily="18" charset="2"/>
              <a:buNone/>
              <a:tabLst/>
              <a:defRPr sz="3200">
                <a:solidFill>
                  <a:schemeClr val="tx1"/>
                </a:solidFill>
              </a:defRPr>
            </a:lvl1pPr>
            <a:lvl2pPr marL="864000" indent="-457200">
              <a:lnSpc>
                <a:spcPct val="100000"/>
              </a:lnSpc>
              <a:spcAft>
                <a:spcPts val="600"/>
              </a:spcAft>
              <a:buClr>
                <a:schemeClr val="bg1">
                  <a:lumMod val="50000"/>
                </a:schemeClr>
              </a:buClr>
              <a:buFont typeface="Webdings" panose="05030102010509060703" pitchFamily="18" charset="2"/>
              <a:buChar char="4"/>
              <a:defRPr sz="2800">
                <a:solidFill>
                  <a:schemeClr val="tx1">
                    <a:lumMod val="75000"/>
                    <a:lumOff val="25000"/>
                  </a:schemeClr>
                </a:solidFill>
              </a:defRPr>
            </a:lvl2pPr>
          </a:lstStyle>
          <a:p>
            <a:pPr lvl="0"/>
            <a:r>
              <a:rPr lang="ru-RU" dirty="0"/>
              <a:t>Описание</a:t>
            </a:r>
          </a:p>
        </p:txBody>
      </p:sp>
      <p:sp>
        <p:nvSpPr>
          <p:cNvPr id="52" name="Text Placeholder 18">
            <a:extLst>
              <a:ext uri="{FF2B5EF4-FFF2-40B4-BE49-F238E27FC236}">
                <a16:creationId xmlns:a16="http://schemas.microsoft.com/office/drawing/2014/main" id="{49A49CA9-4ABD-4D09-B8DD-E07DA0B1552D}"/>
              </a:ext>
            </a:extLst>
          </p:cNvPr>
          <p:cNvSpPr>
            <a:spLocks noGrp="1"/>
          </p:cNvSpPr>
          <p:nvPr>
            <p:ph type="body" sz="quarter" idx="24" hasCustomPrompt="1"/>
          </p:nvPr>
        </p:nvSpPr>
        <p:spPr>
          <a:xfrm>
            <a:off x="13661864" y="6277001"/>
            <a:ext cx="5046965" cy="3416274"/>
          </a:xfrm>
          <a:prstGeom prst="rect">
            <a:avLst/>
          </a:prstGeom>
        </p:spPr>
        <p:txBody>
          <a:bodyPr/>
          <a:lstStyle>
            <a:lvl1pPr marL="468000" marR="0" indent="-468000" algn="l" defTabSz="914400" eaLnBrk="1" fontAlgn="auto" latinLnBrk="0" hangingPunct="1">
              <a:lnSpc>
                <a:spcPct val="100000"/>
              </a:lnSpc>
              <a:spcBef>
                <a:spcPts val="0"/>
              </a:spcBef>
              <a:spcAft>
                <a:spcPts val="600"/>
              </a:spcAft>
              <a:buClr>
                <a:schemeClr val="accent3"/>
              </a:buClr>
              <a:buSzPct val="105000"/>
              <a:buFont typeface="Webdings" panose="05030102010509060703" pitchFamily="18" charset="2"/>
              <a:buChar char=""/>
              <a:tabLst/>
              <a:defRPr sz="3200">
                <a:solidFill>
                  <a:schemeClr val="tx1"/>
                </a:solidFill>
              </a:defRPr>
            </a:lvl1pPr>
            <a:lvl2pPr marL="864000" indent="-457200">
              <a:lnSpc>
                <a:spcPct val="100000"/>
              </a:lnSpc>
              <a:spcAft>
                <a:spcPts val="600"/>
              </a:spcAft>
              <a:buClr>
                <a:schemeClr val="bg1">
                  <a:lumMod val="50000"/>
                </a:schemeClr>
              </a:buClr>
              <a:buFont typeface="Webdings" panose="05030102010509060703" pitchFamily="18" charset="2"/>
              <a:buChar char="4"/>
              <a:defRPr sz="2800">
                <a:solidFill>
                  <a:schemeClr val="tx1">
                    <a:lumMod val="75000"/>
                    <a:lumOff val="25000"/>
                  </a:schemeClr>
                </a:solidFill>
              </a:defRPr>
            </a:lvl2pPr>
          </a:lstStyle>
          <a:p>
            <a:pPr lvl="0"/>
            <a:r>
              <a:rPr lang="ru-RU" dirty="0"/>
              <a:t>Текст с буллитами</a:t>
            </a:r>
          </a:p>
        </p:txBody>
      </p:sp>
      <p:sp>
        <p:nvSpPr>
          <p:cNvPr id="53" name="Text Placeholder 3">
            <a:extLst>
              <a:ext uri="{FF2B5EF4-FFF2-40B4-BE49-F238E27FC236}">
                <a16:creationId xmlns:a16="http://schemas.microsoft.com/office/drawing/2014/main" id="{E1B8F136-F372-44B2-AA44-CB54E7B29BA3}"/>
              </a:ext>
            </a:extLst>
          </p:cNvPr>
          <p:cNvSpPr>
            <a:spLocks noGrp="1"/>
          </p:cNvSpPr>
          <p:nvPr>
            <p:ph type="body" sz="quarter" idx="25" hasCustomPrompt="1"/>
          </p:nvPr>
        </p:nvSpPr>
        <p:spPr>
          <a:xfrm>
            <a:off x="13805903" y="2480921"/>
            <a:ext cx="4902926" cy="974224"/>
          </a:xfrm>
          <a:prstGeom prst="rect">
            <a:avLst/>
          </a:prstGeom>
        </p:spPr>
        <p:txBody>
          <a:bodyPr anchor="ctr"/>
          <a:lstStyle>
            <a:lvl1pPr algn="l">
              <a:defRPr sz="4000">
                <a:solidFill>
                  <a:schemeClr val="bg1"/>
                </a:solidFill>
                <a:latin typeface="+mj-lt"/>
              </a:defRPr>
            </a:lvl1pPr>
          </a:lstStyle>
          <a:p>
            <a:pPr lvl="0"/>
            <a:r>
              <a:rPr lang="ru-RU" dirty="0"/>
              <a:t>Подзаголовок</a:t>
            </a:r>
            <a:endParaRPr lang="en-US" dirty="0"/>
          </a:p>
        </p:txBody>
      </p:sp>
      <p:sp>
        <p:nvSpPr>
          <p:cNvPr id="54" name="Text Placeholder 18">
            <a:extLst>
              <a:ext uri="{FF2B5EF4-FFF2-40B4-BE49-F238E27FC236}">
                <a16:creationId xmlns:a16="http://schemas.microsoft.com/office/drawing/2014/main" id="{FE906A28-B712-4250-B134-D071850006F7}"/>
              </a:ext>
            </a:extLst>
          </p:cNvPr>
          <p:cNvSpPr>
            <a:spLocks noGrp="1"/>
          </p:cNvSpPr>
          <p:nvPr>
            <p:ph type="body" sz="quarter" idx="26" hasCustomPrompt="1"/>
          </p:nvPr>
        </p:nvSpPr>
        <p:spPr>
          <a:xfrm>
            <a:off x="13661864" y="4319991"/>
            <a:ext cx="5046965" cy="1727088"/>
          </a:xfrm>
          <a:prstGeom prst="rect">
            <a:avLst/>
          </a:prstGeom>
        </p:spPr>
        <p:txBody>
          <a:bodyPr/>
          <a:lstStyle>
            <a:lvl1pPr marL="0" marR="0" indent="0" algn="l" defTabSz="914400" eaLnBrk="1" fontAlgn="auto" latinLnBrk="0" hangingPunct="1">
              <a:lnSpc>
                <a:spcPct val="100000"/>
              </a:lnSpc>
              <a:spcBef>
                <a:spcPts val="0"/>
              </a:spcBef>
              <a:spcAft>
                <a:spcPts val="600"/>
              </a:spcAft>
              <a:buClr>
                <a:schemeClr val="accent3"/>
              </a:buClr>
              <a:buSzPct val="105000"/>
              <a:buFont typeface="Webdings" panose="05030102010509060703" pitchFamily="18" charset="2"/>
              <a:buNone/>
              <a:tabLst/>
              <a:defRPr sz="3200">
                <a:solidFill>
                  <a:schemeClr val="tx1"/>
                </a:solidFill>
              </a:defRPr>
            </a:lvl1pPr>
            <a:lvl2pPr marL="864000" indent="-457200">
              <a:lnSpc>
                <a:spcPct val="100000"/>
              </a:lnSpc>
              <a:spcAft>
                <a:spcPts val="600"/>
              </a:spcAft>
              <a:buClr>
                <a:schemeClr val="bg1">
                  <a:lumMod val="50000"/>
                </a:schemeClr>
              </a:buClr>
              <a:buFont typeface="Webdings" panose="05030102010509060703" pitchFamily="18" charset="2"/>
              <a:buChar char="4"/>
              <a:defRPr sz="2800">
                <a:solidFill>
                  <a:schemeClr val="tx1">
                    <a:lumMod val="75000"/>
                    <a:lumOff val="25000"/>
                  </a:schemeClr>
                </a:solidFill>
              </a:defRPr>
            </a:lvl2pPr>
          </a:lstStyle>
          <a:p>
            <a:pPr lvl="0"/>
            <a:r>
              <a:rPr lang="ru-RU" dirty="0"/>
              <a:t>Описание</a:t>
            </a:r>
          </a:p>
        </p:txBody>
      </p:sp>
    </p:spTree>
    <p:extLst>
      <p:ext uri="{BB962C8B-B14F-4D97-AF65-F5344CB8AC3E}">
        <p14:creationId xmlns:p14="http://schemas.microsoft.com/office/powerpoint/2010/main" val="30573360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слайд с нумерацией">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984250" y="654050"/>
            <a:ext cx="18135600" cy="962025"/>
          </a:xfrm>
          <a:prstGeom prst="rect">
            <a:avLst/>
          </a:prstGeom>
        </p:spPr>
        <p:txBody>
          <a:bodyPr/>
          <a:lstStyle>
            <a:lvl1pPr>
              <a:defRPr b="0">
                <a:latin typeface="+mj-lt"/>
              </a:defRPr>
            </a:lvl1pPr>
          </a:lstStyle>
          <a:p>
            <a:r>
              <a:rPr lang="ru-RU" dirty="0"/>
              <a:t>Заголовок слайда</a:t>
            </a:r>
            <a:endParaRPr lang="en-US" dirty="0"/>
          </a:p>
        </p:txBody>
      </p:sp>
      <p:grpSp>
        <p:nvGrpSpPr>
          <p:cNvPr id="6" name="Группа 5"/>
          <p:cNvGrpSpPr/>
          <p:nvPr userDrawn="1"/>
        </p:nvGrpSpPr>
        <p:grpSpPr>
          <a:xfrm>
            <a:off x="-29678" y="2073276"/>
            <a:ext cx="4679654" cy="4190999"/>
            <a:chOff x="-29678" y="1708691"/>
            <a:chExt cx="5685790" cy="5092073"/>
          </a:xfrm>
        </p:grpSpPr>
        <p:sp>
          <p:nvSpPr>
            <p:cNvPr id="7" name="object 3"/>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8" name="object 5"/>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9" name="object 6"/>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10" name="object 7"/>
            <p:cNvSpPr/>
            <p:nvPr/>
          </p:nvSpPr>
          <p:spPr>
            <a:xfrm flipV="1">
              <a:off x="0" y="5111664"/>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11" name="object 15"/>
            <p:cNvSpPr/>
            <p:nvPr/>
          </p:nvSpPr>
          <p:spPr>
            <a:xfrm>
              <a:off x="1395095" y="1708691"/>
              <a:ext cx="2842447" cy="1721015"/>
            </a:xfrm>
            <a:prstGeom prst="rect">
              <a:avLst/>
            </a:prstGeom>
            <a:blipFill>
              <a:blip r:embed="rId2" cstate="print"/>
              <a:stretch>
                <a:fillRect/>
              </a:stretch>
            </a:blipFill>
          </p:spPr>
          <p:txBody>
            <a:bodyPr wrap="square" lIns="0" tIns="0" rIns="0" bIns="0" rtlCol="0"/>
            <a:lstStyle/>
            <a:p>
              <a:endParaRPr dirty="0">
                <a:latin typeface="Roboto Condensed" pitchFamily="2" charset="0"/>
              </a:endParaRPr>
            </a:p>
          </p:txBody>
        </p:sp>
        <p:sp>
          <p:nvSpPr>
            <p:cNvPr id="12" name="object 16"/>
            <p:cNvSpPr/>
            <p:nvPr/>
          </p:nvSpPr>
          <p:spPr>
            <a:xfrm>
              <a:off x="1421447" y="342970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3" name="object 25"/>
            <p:cNvSpPr/>
            <p:nvPr/>
          </p:nvSpPr>
          <p:spPr>
            <a:xfrm>
              <a:off x="-29678"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4" name="object 26"/>
            <p:cNvSpPr/>
            <p:nvPr/>
          </p:nvSpPr>
          <p:spPr>
            <a:xfrm>
              <a:off x="281321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grpSp>
      <p:sp>
        <p:nvSpPr>
          <p:cNvPr id="21" name="Текст 20"/>
          <p:cNvSpPr>
            <a:spLocks noGrp="1"/>
          </p:cNvSpPr>
          <p:nvPr>
            <p:ph type="body" sz="quarter" idx="10" hasCustomPrompt="1"/>
          </p:nvPr>
        </p:nvSpPr>
        <p:spPr>
          <a:xfrm>
            <a:off x="1164661" y="2369635"/>
            <a:ext cx="1830044" cy="2133600"/>
          </a:xfrm>
          <a:prstGeom prst="rect">
            <a:avLst/>
          </a:prstGeom>
        </p:spPr>
        <p:txBody>
          <a:bodyPr anchor="ctr"/>
          <a:lstStyle>
            <a:lvl1pPr algn="l">
              <a:defRPr sz="9900" b="0">
                <a:solidFill>
                  <a:schemeClr val="bg1"/>
                </a:solidFill>
                <a:latin typeface="Roboto Condensed" pitchFamily="2" charset="0"/>
              </a:defRPr>
            </a:lvl1pPr>
          </a:lstStyle>
          <a:p>
            <a:pPr lvl="0"/>
            <a:r>
              <a:rPr lang="ru-RU" dirty="0"/>
              <a:t>№</a:t>
            </a:r>
          </a:p>
        </p:txBody>
      </p:sp>
      <p:sp>
        <p:nvSpPr>
          <p:cNvPr id="23" name="Text Placeholder 11"/>
          <p:cNvSpPr>
            <a:spLocks noGrp="1"/>
          </p:cNvSpPr>
          <p:nvPr>
            <p:ph type="body" sz="quarter" idx="13" hasCustomPrompt="1"/>
          </p:nvPr>
        </p:nvSpPr>
        <p:spPr>
          <a:xfrm>
            <a:off x="4413250" y="3067754"/>
            <a:ext cx="14706600" cy="1828800"/>
          </a:xfrm>
          <a:prstGeom prst="rect">
            <a:avLst/>
          </a:prstGeom>
        </p:spPr>
        <p:txBody>
          <a:bodyPr>
            <a:normAutofit/>
          </a:bodyPr>
          <a:lstStyle>
            <a:lvl1pPr marL="0" marR="0" indent="0" algn="l" defTabSz="914400" eaLnBrk="1" fontAlgn="auto" latinLnBrk="0" hangingPunct="1">
              <a:lnSpc>
                <a:spcPct val="150000"/>
              </a:lnSpc>
              <a:spcBef>
                <a:spcPts val="0"/>
              </a:spcBef>
              <a:spcAft>
                <a:spcPts val="600"/>
              </a:spcAft>
              <a:buClrTx/>
              <a:buSzTx/>
              <a:buFontTx/>
              <a:buNone/>
              <a:tabLst/>
              <a:defRPr lang="ru-RU" sz="3200">
                <a:solidFill>
                  <a:schemeClr val="tx1"/>
                </a:solidFill>
                <a:latin typeface="+mn-lt"/>
                <a:cs typeface="Calibri"/>
              </a:defRPr>
            </a:lvl1pPr>
            <a:lvl2pPr marL="753923" indent="0" algn="l">
              <a:buNone/>
              <a:defRPr/>
            </a:lvl2pPr>
            <a:lvl3pPr marL="1507846" indent="0" algn="l">
              <a:buNone/>
              <a:defRPr/>
            </a:lvl3pPr>
            <a:lvl4pPr marL="2261768" indent="0" algn="l">
              <a:buNone/>
              <a:defRPr/>
            </a:lvl4pPr>
            <a:lvl5pPr marL="3015691" indent="0" algn="l">
              <a:buNone/>
              <a:defRPr/>
            </a:lvl5pPr>
          </a:lstStyle>
          <a:p>
            <a:pPr lvl="0"/>
            <a:r>
              <a:rPr lang="ru-RU" dirty="0"/>
              <a:t>Описание</a:t>
            </a:r>
            <a:endParaRPr lang="en-US" dirty="0"/>
          </a:p>
        </p:txBody>
      </p:sp>
      <p:sp>
        <p:nvSpPr>
          <p:cNvPr id="18" name="Text Placeholder 18">
            <a:extLst>
              <a:ext uri="{FF2B5EF4-FFF2-40B4-BE49-F238E27FC236}">
                <a16:creationId xmlns:a16="http://schemas.microsoft.com/office/drawing/2014/main" id="{EF204F74-9FF4-43C0-BB6D-769DD227AB3D}"/>
              </a:ext>
            </a:extLst>
          </p:cNvPr>
          <p:cNvSpPr>
            <a:spLocks noGrp="1"/>
          </p:cNvSpPr>
          <p:nvPr>
            <p:ph type="body" sz="quarter" idx="14" hasCustomPrompt="1"/>
          </p:nvPr>
        </p:nvSpPr>
        <p:spPr>
          <a:xfrm>
            <a:off x="1550998" y="5418643"/>
            <a:ext cx="8534400" cy="4503232"/>
          </a:xfrm>
          <a:prstGeom prst="rect">
            <a:avLst/>
          </a:prstGeom>
        </p:spPr>
        <p:txBody>
          <a:bodyPr/>
          <a:lstStyle>
            <a:lvl1pPr marL="468000" marR="0" indent="-468000" algn="l" defTabSz="914400" eaLnBrk="1" fontAlgn="auto" latinLnBrk="0" hangingPunct="1">
              <a:lnSpc>
                <a:spcPct val="100000"/>
              </a:lnSpc>
              <a:spcBef>
                <a:spcPts val="0"/>
              </a:spcBef>
              <a:spcAft>
                <a:spcPts val="600"/>
              </a:spcAft>
              <a:buClr>
                <a:schemeClr val="accent3"/>
              </a:buClr>
              <a:buSzPct val="105000"/>
              <a:buFont typeface="Webdings" panose="05030102010509060703" pitchFamily="18" charset="2"/>
              <a:buChar char=""/>
              <a:tabLst/>
              <a:defRPr sz="3200">
                <a:solidFill>
                  <a:schemeClr val="tx1"/>
                </a:solidFill>
              </a:defRPr>
            </a:lvl1pPr>
            <a:lvl2pPr marL="864000" indent="-457200">
              <a:lnSpc>
                <a:spcPct val="100000"/>
              </a:lnSpc>
              <a:spcAft>
                <a:spcPts val="600"/>
              </a:spcAft>
              <a:buClr>
                <a:schemeClr val="bg1">
                  <a:lumMod val="50000"/>
                </a:schemeClr>
              </a:buClr>
              <a:buFont typeface="Webdings" panose="05030102010509060703" pitchFamily="18" charset="2"/>
              <a:buChar char="4"/>
              <a:defRPr sz="3200">
                <a:solidFill>
                  <a:schemeClr val="tx1"/>
                </a:solidFill>
              </a:defRPr>
            </a:lvl2pPr>
          </a:lstStyle>
          <a:p>
            <a:pPr lvl="0"/>
            <a:r>
              <a:rPr lang="ru-RU" dirty="0"/>
              <a:t>Текст с буллитами</a:t>
            </a:r>
          </a:p>
          <a:p>
            <a:pPr lvl="0"/>
            <a:r>
              <a:rPr lang="ru-RU" dirty="0"/>
              <a:t>Текст с буллитами</a:t>
            </a:r>
          </a:p>
          <a:p>
            <a:pPr lvl="1"/>
            <a:r>
              <a:rPr lang="ru-RU" dirty="0"/>
              <a:t>Текст с буллитами</a:t>
            </a:r>
          </a:p>
          <a:p>
            <a:pPr lvl="1"/>
            <a:r>
              <a:rPr lang="ru-RU" dirty="0"/>
              <a:t>Текст с буллитами</a:t>
            </a:r>
          </a:p>
        </p:txBody>
      </p:sp>
      <p:sp>
        <p:nvSpPr>
          <p:cNvPr id="19" name="Text Placeholder 18">
            <a:extLst>
              <a:ext uri="{FF2B5EF4-FFF2-40B4-BE49-F238E27FC236}">
                <a16:creationId xmlns:a16="http://schemas.microsoft.com/office/drawing/2014/main" id="{EF95B580-CD73-46E6-884B-4E31C78B58CC}"/>
              </a:ext>
            </a:extLst>
          </p:cNvPr>
          <p:cNvSpPr>
            <a:spLocks noGrp="1"/>
          </p:cNvSpPr>
          <p:nvPr>
            <p:ph type="body" sz="quarter" idx="15" hasCustomPrompt="1"/>
          </p:nvPr>
        </p:nvSpPr>
        <p:spPr>
          <a:xfrm>
            <a:off x="10587121" y="5418643"/>
            <a:ext cx="8534400" cy="4503232"/>
          </a:xfrm>
          <a:prstGeom prst="rect">
            <a:avLst/>
          </a:prstGeom>
        </p:spPr>
        <p:txBody>
          <a:bodyPr/>
          <a:lstStyle>
            <a:lvl1pPr marL="468000" marR="0" indent="-468000" algn="l" defTabSz="914400" eaLnBrk="1" fontAlgn="auto" latinLnBrk="0" hangingPunct="1">
              <a:lnSpc>
                <a:spcPct val="100000"/>
              </a:lnSpc>
              <a:spcBef>
                <a:spcPts val="0"/>
              </a:spcBef>
              <a:spcAft>
                <a:spcPts val="600"/>
              </a:spcAft>
              <a:buClr>
                <a:schemeClr val="accent3"/>
              </a:buClr>
              <a:buSzPct val="105000"/>
              <a:buFont typeface="Webdings" panose="05030102010509060703" pitchFamily="18" charset="2"/>
              <a:buChar char=""/>
              <a:tabLst/>
              <a:defRPr sz="3200">
                <a:solidFill>
                  <a:schemeClr val="tx1"/>
                </a:solidFill>
              </a:defRPr>
            </a:lvl1pPr>
            <a:lvl2pPr marL="864000" indent="-457200">
              <a:lnSpc>
                <a:spcPct val="100000"/>
              </a:lnSpc>
              <a:spcAft>
                <a:spcPts val="600"/>
              </a:spcAft>
              <a:buClr>
                <a:schemeClr val="bg1">
                  <a:lumMod val="50000"/>
                </a:schemeClr>
              </a:buClr>
              <a:buFont typeface="Webdings" panose="05030102010509060703" pitchFamily="18" charset="2"/>
              <a:buChar char="4"/>
              <a:defRPr sz="3200">
                <a:solidFill>
                  <a:schemeClr val="tx1"/>
                </a:solidFill>
              </a:defRPr>
            </a:lvl2pPr>
          </a:lstStyle>
          <a:p>
            <a:pPr lvl="0"/>
            <a:r>
              <a:rPr lang="ru-RU" dirty="0"/>
              <a:t>Текст с буллитами</a:t>
            </a:r>
          </a:p>
          <a:p>
            <a:pPr lvl="0"/>
            <a:r>
              <a:rPr lang="ru-RU" dirty="0"/>
              <a:t>Текст с буллитами</a:t>
            </a:r>
          </a:p>
          <a:p>
            <a:pPr lvl="1"/>
            <a:r>
              <a:rPr lang="ru-RU" dirty="0"/>
              <a:t>Текст с буллитами</a:t>
            </a:r>
          </a:p>
          <a:p>
            <a:pPr lvl="1"/>
            <a:r>
              <a:rPr lang="ru-RU" dirty="0"/>
              <a:t>Текст с буллитами</a:t>
            </a:r>
          </a:p>
        </p:txBody>
      </p:sp>
    </p:spTree>
    <p:extLst>
      <p:ext uri="{BB962C8B-B14F-4D97-AF65-F5344CB8AC3E}">
        <p14:creationId xmlns:p14="http://schemas.microsoft.com/office/powerpoint/2010/main" val="39943273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Белый фон">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7A02D2B-03B4-4016-B09B-94489D6DFF47}"/>
              </a:ext>
            </a:extLst>
          </p:cNvPr>
          <p:cNvSpPr/>
          <p:nvPr userDrawn="1"/>
        </p:nvSpPr>
        <p:spPr>
          <a:xfrm>
            <a:off x="0" y="0"/>
            <a:ext cx="20104100" cy="11309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Picture 9">
            <a:extLst>
              <a:ext uri="{FF2B5EF4-FFF2-40B4-BE49-F238E27FC236}">
                <a16:creationId xmlns:a16="http://schemas.microsoft.com/office/drawing/2014/main" id="{6FA3C792-D30E-4F8F-89B8-99054D40ED95}"/>
              </a:ext>
            </a:extLst>
          </p:cNvPr>
          <p:cNvPicPr>
            <a:picLocks noChangeAspect="1"/>
          </p:cNvPicPr>
          <p:nvPr userDrawn="1"/>
        </p:nvPicPr>
        <p:blipFill>
          <a:blip r:embed="rId2">
            <a:alphaModFix amt="80000"/>
            <a:extLst>
              <a:ext uri="{28A0092B-C50C-407E-A947-70E740481C1C}">
                <a14:useLocalDpi xmlns:a14="http://schemas.microsoft.com/office/drawing/2010/main" val="0"/>
              </a:ext>
            </a:extLst>
          </a:blip>
          <a:stretch>
            <a:fillRect/>
          </a:stretch>
        </p:blipFill>
        <p:spPr>
          <a:xfrm>
            <a:off x="579059" y="59708"/>
            <a:ext cx="19525041" cy="11249642"/>
          </a:xfrm>
          <a:prstGeom prst="rect">
            <a:avLst/>
          </a:prstGeom>
        </p:spPr>
      </p:pic>
      <p:sp>
        <p:nvSpPr>
          <p:cNvPr id="2" name="Title 1"/>
          <p:cNvSpPr>
            <a:spLocks noGrp="1"/>
          </p:cNvSpPr>
          <p:nvPr>
            <p:ph type="title" hasCustomPrompt="1"/>
          </p:nvPr>
        </p:nvSpPr>
        <p:spPr>
          <a:xfrm>
            <a:off x="984250" y="654050"/>
            <a:ext cx="18135600" cy="962025"/>
          </a:xfrm>
          <a:prstGeom prst="rect">
            <a:avLst/>
          </a:prstGeom>
        </p:spPr>
        <p:txBody>
          <a:bodyPr/>
          <a:lstStyle>
            <a:lvl1pPr>
              <a:defRPr b="0">
                <a:latin typeface="+mj-lt"/>
                <a:ea typeface="Roboto Medium" panose="02000000000000000000" pitchFamily="2" charset="0"/>
              </a:defRPr>
            </a:lvl1pPr>
          </a:lstStyle>
          <a:p>
            <a:r>
              <a:rPr lang="ru-RU" dirty="0"/>
              <a:t>Заголовок слайда</a:t>
            </a:r>
            <a:endParaRPr lang="en-US" dirty="0"/>
          </a:p>
        </p:txBody>
      </p:sp>
      <p:pic>
        <p:nvPicPr>
          <p:cNvPr id="6" name="Picture 2">
            <a:extLst>
              <a:ext uri="{FF2B5EF4-FFF2-40B4-BE49-F238E27FC236}">
                <a16:creationId xmlns:a16="http://schemas.microsoft.com/office/drawing/2014/main" id="{3DF5E5B0-DEC6-4D9F-BDC5-68F32C12D598}"/>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702000" y="9998075"/>
            <a:ext cx="1178650" cy="1178650"/>
          </a:xfrm>
          <a:prstGeom prst="rect">
            <a:avLst/>
          </a:prstGeom>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91796C0-2306-4988-935D-9C465C291EC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3200" y="10074275"/>
            <a:ext cx="1026250" cy="1026250"/>
          </a:xfrm>
          <a:prstGeom prst="rect">
            <a:avLst/>
          </a:prstGeom>
        </p:spPr>
      </p:pic>
      <p:sp>
        <p:nvSpPr>
          <p:cNvPr id="7" name="Slide Number Placeholder 5">
            <a:extLst>
              <a:ext uri="{FF2B5EF4-FFF2-40B4-BE49-F238E27FC236}">
                <a16:creationId xmlns:a16="http://schemas.microsoft.com/office/drawing/2014/main" id="{521479D5-178B-4744-AD59-92C58F15B02E}"/>
              </a:ext>
            </a:extLst>
          </p:cNvPr>
          <p:cNvSpPr txBox="1">
            <a:spLocks/>
          </p:cNvSpPr>
          <p:nvPr userDrawn="1"/>
        </p:nvSpPr>
        <p:spPr>
          <a:xfrm>
            <a:off x="19278767" y="10622916"/>
            <a:ext cx="831683" cy="441959"/>
          </a:xfrm>
          <a:prstGeom prst="rect">
            <a:avLst/>
          </a:prstGeom>
        </p:spPr>
        <p:txBody>
          <a:bodyPr vert="horz" lIns="91440" tIns="45720" rIns="91440" bIns="45720" rtlCol="0" anchor="ctr"/>
          <a:lstStyle>
            <a:defPPr>
              <a:defRPr lang="ru-RU"/>
            </a:defPPr>
            <a:lvl1pPr marL="0" algn="r" defTabSz="914400" rtl="0" eaLnBrk="1" latinLnBrk="0" hangingPunct="1">
              <a:defRPr sz="1649" b="0" i="0" kern="1200">
                <a:solidFill>
                  <a:schemeClr val="tx2"/>
                </a:solidFill>
                <a:latin typeface="+mj-lt"/>
                <a:ea typeface="Calibri Light" charset="0"/>
                <a:cs typeface="Calibri Ligh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l" defTabSz="914400" rtl="0" eaLnBrk="1" latinLnBrk="0" hangingPunct="1"/>
            <a:fld id="{2169265A-1C07-804A-9BBB-85622F4B165F}" type="slidenum">
              <a:rPr lang="en-US" sz="2300" kern="1200" smtClean="0">
                <a:solidFill>
                  <a:srgbClr val="999999"/>
                </a:solidFill>
                <a:latin typeface="Roboto Condensed" pitchFamily="2" charset="0"/>
                <a:ea typeface="+mn-ea"/>
                <a:cs typeface="+mn-cs"/>
              </a:rPr>
              <a:pPr marL="0" algn="l" defTabSz="914400" rtl="0" eaLnBrk="1" latinLnBrk="0" hangingPunct="1"/>
              <a:t>‹#›</a:t>
            </a:fld>
            <a:endParaRPr lang="en-US" sz="2300" kern="1200" dirty="0">
              <a:solidFill>
                <a:srgbClr val="999999"/>
              </a:solidFill>
              <a:latin typeface="Roboto Condensed" pitchFamily="2" charset="0"/>
              <a:ea typeface="+mn-ea"/>
              <a:cs typeface="+mn-cs"/>
            </a:endParaRPr>
          </a:p>
        </p:txBody>
      </p:sp>
      <p:sp>
        <p:nvSpPr>
          <p:cNvPr id="12" name="Text Placeholder 6">
            <a:extLst>
              <a:ext uri="{FF2B5EF4-FFF2-40B4-BE49-F238E27FC236}">
                <a16:creationId xmlns:a16="http://schemas.microsoft.com/office/drawing/2014/main" id="{27DBF8D4-2D47-42BE-B5D7-FE89D3BAED65}"/>
              </a:ext>
            </a:extLst>
          </p:cNvPr>
          <p:cNvSpPr txBox="1">
            <a:spLocks/>
          </p:cNvSpPr>
          <p:nvPr userDrawn="1"/>
        </p:nvSpPr>
        <p:spPr>
          <a:xfrm>
            <a:off x="15157450" y="10622915"/>
            <a:ext cx="3657600" cy="441960"/>
          </a:xfrm>
          <a:prstGeom prst="rect">
            <a:avLst/>
          </a:prstGeom>
        </p:spPr>
        <p:txBody>
          <a:bodyPr anchor="ctr"/>
          <a:lstStyle>
            <a:lvl1pPr marL="0" algn="r">
              <a:defRPr sz="2000">
                <a:solidFill>
                  <a:schemeClr val="bg1">
                    <a:lumMod val="50000"/>
                  </a:schemeClr>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kern="0"/>
              <a:t>⚠ Internal use only</a:t>
            </a:r>
            <a:endParaRPr lang="en-US" kern="0" dirty="0"/>
          </a:p>
        </p:txBody>
      </p:sp>
    </p:spTree>
    <p:extLst>
      <p:ext uri="{BB962C8B-B14F-4D97-AF65-F5344CB8AC3E}">
        <p14:creationId xmlns:p14="http://schemas.microsoft.com/office/powerpoint/2010/main" val="1127802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Титульный слайд - длинный заголовок">
    <p:spTree>
      <p:nvGrpSpPr>
        <p:cNvPr id="1" name=""/>
        <p:cNvGrpSpPr/>
        <p:nvPr/>
      </p:nvGrpSpPr>
      <p:grpSpPr>
        <a:xfrm>
          <a:off x="0" y="0"/>
          <a:ext cx="0" cy="0"/>
          <a:chOff x="0" y="0"/>
          <a:chExt cx="0" cy="0"/>
        </a:xfrm>
      </p:grpSpPr>
      <p:pic>
        <p:nvPicPr>
          <p:cNvPr id="61" name="Рисунок 6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11" y="0"/>
            <a:ext cx="20105511" cy="11309350"/>
          </a:xfrm>
          <a:prstGeom prst="rect">
            <a:avLst/>
          </a:prstGeom>
        </p:spPr>
      </p:pic>
      <p:grpSp>
        <p:nvGrpSpPr>
          <p:cNvPr id="3" name="Группа 2"/>
          <p:cNvGrpSpPr/>
          <p:nvPr userDrawn="1"/>
        </p:nvGrpSpPr>
        <p:grpSpPr>
          <a:xfrm>
            <a:off x="0" y="0"/>
            <a:ext cx="11335275" cy="8525792"/>
            <a:chOff x="0" y="0"/>
            <a:chExt cx="11335275" cy="8525792"/>
          </a:xfrm>
        </p:grpSpPr>
        <p:sp>
          <p:nvSpPr>
            <p:cNvPr id="33" name="object 3"/>
            <p:cNvSpPr/>
            <p:nvPr/>
          </p:nvSpPr>
          <p:spPr>
            <a:xfrm>
              <a:off x="0" y="1719215"/>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34" name="object 4"/>
            <p:cNvSpPr/>
            <p:nvPr/>
          </p:nvSpPr>
          <p:spPr>
            <a:xfrm>
              <a:off x="0" y="515474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35" name="object 5"/>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36" name="object 6"/>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37" name="object 7"/>
            <p:cNvSpPr/>
            <p:nvPr/>
          </p:nvSpPr>
          <p:spPr>
            <a:xfrm>
              <a:off x="1260" y="6836692"/>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38" name="object 8"/>
            <p:cNvSpPr/>
            <p:nvPr/>
          </p:nvSpPr>
          <p:spPr>
            <a:xfrm>
              <a:off x="0" y="5138867"/>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39" name="object 9"/>
            <p:cNvSpPr/>
            <p:nvPr/>
          </p:nvSpPr>
          <p:spPr>
            <a:xfrm>
              <a:off x="1395454"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40" name="object 10"/>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41" name="object 11"/>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42" name="object 12"/>
            <p:cNvSpPr/>
            <p:nvPr/>
          </p:nvSpPr>
          <p:spPr>
            <a:xfrm>
              <a:off x="4236478" y="1695458"/>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43" name="object 13"/>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chemeClr val="accent3">
                <a:lumMod val="60000"/>
                <a:lumOff val="40000"/>
              </a:schemeClr>
            </a:solidFill>
          </p:spPr>
          <p:txBody>
            <a:bodyPr wrap="square" lIns="0" tIns="0" rIns="0" bIns="0" rtlCol="0"/>
            <a:lstStyle/>
            <a:p>
              <a:endParaRPr dirty="0">
                <a:latin typeface="Roboto Condensed" pitchFamily="2" charset="0"/>
              </a:endParaRPr>
            </a:p>
          </p:txBody>
        </p:sp>
        <p:sp>
          <p:nvSpPr>
            <p:cNvPr id="44" name="object 14"/>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45" name="object 15"/>
            <p:cNvSpPr/>
            <p:nvPr/>
          </p:nvSpPr>
          <p:spPr>
            <a:xfrm>
              <a:off x="7076810" y="1688141"/>
              <a:ext cx="2842447" cy="1721015"/>
            </a:xfrm>
            <a:prstGeom prst="rect">
              <a:avLst/>
            </a:prstGeom>
            <a:blipFill>
              <a:blip r:embed="rId3" cstate="print"/>
              <a:stretch>
                <a:fillRect/>
              </a:stretch>
            </a:blipFill>
          </p:spPr>
          <p:txBody>
            <a:bodyPr wrap="square" lIns="0" tIns="0" rIns="0" bIns="0" rtlCol="0"/>
            <a:lstStyle/>
            <a:p>
              <a:endParaRPr dirty="0">
                <a:latin typeface="Roboto Condensed" pitchFamily="2" charset="0"/>
              </a:endParaRPr>
            </a:p>
          </p:txBody>
        </p:sp>
        <p:sp>
          <p:nvSpPr>
            <p:cNvPr id="46" name="object 16"/>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47" name="object 17"/>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48" name="object 18"/>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49" name="object 19"/>
            <p:cNvSpPr/>
            <p:nvPr/>
          </p:nvSpPr>
          <p:spPr>
            <a:xfrm>
              <a:off x="18199"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50" name="object 20"/>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51" name="object 21"/>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52" name="object 22"/>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53" name="object 23"/>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54" name="object 24"/>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55" name="object 25"/>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56" name="object 26"/>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30" name="object 9"/>
            <p:cNvSpPr/>
            <p:nvPr userDrawn="1"/>
          </p:nvSpPr>
          <p:spPr>
            <a:xfrm>
              <a:off x="1398250" y="5138867"/>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59" name="object 23"/>
            <p:cNvSpPr/>
            <p:nvPr userDrawn="1"/>
          </p:nvSpPr>
          <p:spPr>
            <a:xfrm flipV="1">
              <a:off x="4238209" y="5143629"/>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60" name="object 18"/>
            <p:cNvSpPr/>
            <p:nvPr userDrawn="1"/>
          </p:nvSpPr>
          <p:spPr>
            <a:xfrm flipV="1">
              <a:off x="5639395" y="5154742"/>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64" name="object 18"/>
            <p:cNvSpPr/>
            <p:nvPr userDrawn="1"/>
          </p:nvSpPr>
          <p:spPr>
            <a:xfrm flipV="1">
              <a:off x="8487848" y="5154742"/>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68" name="object 22"/>
            <p:cNvSpPr/>
            <p:nvPr userDrawn="1"/>
          </p:nvSpPr>
          <p:spPr>
            <a:xfrm>
              <a:off x="2811704" y="5144423"/>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grpSp>
      <p:sp>
        <p:nvSpPr>
          <p:cNvPr id="72" name="Title 1"/>
          <p:cNvSpPr>
            <a:spLocks noGrp="1"/>
          </p:cNvSpPr>
          <p:nvPr>
            <p:ph type="title" hasCustomPrompt="1"/>
          </p:nvPr>
        </p:nvSpPr>
        <p:spPr>
          <a:xfrm>
            <a:off x="1670390" y="2073275"/>
            <a:ext cx="6821989" cy="3031339"/>
          </a:xfrm>
          <a:prstGeom prst="rect">
            <a:avLst/>
          </a:prstGeom>
        </p:spPr>
        <p:txBody>
          <a:bodyPr/>
          <a:lstStyle>
            <a:lvl1pPr marL="12700" algn="l" defTabSz="914400" rtl="0" eaLnBrk="1" latinLnBrk="0" hangingPunct="1">
              <a:spcBef>
                <a:spcPts val="55"/>
              </a:spcBef>
              <a:defRPr lang="en-US" sz="4900" b="0" i="0" kern="0" cap="all" spc="45" baseline="0">
                <a:solidFill>
                  <a:srgbClr val="FFFFFF"/>
                </a:solidFill>
                <a:latin typeface="Roboto Condensed" pitchFamily="2" charset="0"/>
                <a:ea typeface="Roboto Condensed" pitchFamily="2" charset="0"/>
                <a:cs typeface="Arial Narrow"/>
              </a:defRPr>
            </a:lvl1pPr>
          </a:lstStyle>
          <a:p>
            <a:r>
              <a:rPr lang="ru-RU" dirty="0"/>
              <a:t>Титульный </a:t>
            </a:r>
            <a:br>
              <a:rPr lang="ru-RU" dirty="0"/>
            </a:br>
            <a:r>
              <a:rPr lang="ru-RU" dirty="0"/>
              <a:t>слайд</a:t>
            </a:r>
            <a:endParaRPr lang="en-US" dirty="0"/>
          </a:p>
        </p:txBody>
      </p:sp>
      <p:sp>
        <p:nvSpPr>
          <p:cNvPr id="57" name="Текст 2"/>
          <p:cNvSpPr>
            <a:spLocks noGrp="1"/>
          </p:cNvSpPr>
          <p:nvPr>
            <p:ph type="body" sz="quarter" idx="10" hasCustomPrompt="1"/>
          </p:nvPr>
        </p:nvSpPr>
        <p:spPr>
          <a:xfrm>
            <a:off x="1670390" y="5449720"/>
            <a:ext cx="6821989" cy="711172"/>
          </a:xfrm>
          <a:prstGeom prst="rect">
            <a:avLst/>
          </a:prstGeom>
        </p:spPr>
        <p:txBody>
          <a:bodyPr anchor="t"/>
          <a:lstStyle>
            <a:lvl1pPr algn="l">
              <a:defRPr sz="3200">
                <a:solidFill>
                  <a:schemeClr val="bg1"/>
                </a:solidFill>
                <a:latin typeface="Roboto Condensed" pitchFamily="2" charset="0"/>
              </a:defRPr>
            </a:lvl1pPr>
          </a:lstStyle>
          <a:p>
            <a:pPr lvl="0"/>
            <a:r>
              <a:rPr lang="ru-RU" dirty="0"/>
              <a:t>Подзаголовок</a:t>
            </a:r>
          </a:p>
        </p:txBody>
      </p:sp>
      <p:sp>
        <p:nvSpPr>
          <p:cNvPr id="58" name="Text Placeholder 6">
            <a:extLst>
              <a:ext uri="{FF2B5EF4-FFF2-40B4-BE49-F238E27FC236}">
                <a16:creationId xmlns:a16="http://schemas.microsoft.com/office/drawing/2014/main" id="{3F56868D-DBD6-41DF-91CB-90D27C998A61}"/>
              </a:ext>
            </a:extLst>
          </p:cNvPr>
          <p:cNvSpPr txBox="1">
            <a:spLocks/>
          </p:cNvSpPr>
          <p:nvPr userDrawn="1"/>
        </p:nvSpPr>
        <p:spPr>
          <a:xfrm>
            <a:off x="15843250" y="10622915"/>
            <a:ext cx="3657600" cy="441960"/>
          </a:xfrm>
          <a:prstGeom prst="rect">
            <a:avLst/>
          </a:prstGeom>
        </p:spPr>
        <p:txBody>
          <a:bodyPr anchor="ctr"/>
          <a:lstStyle>
            <a:lvl1pPr marL="0" algn="r">
              <a:defRPr sz="2000">
                <a:solidFill>
                  <a:schemeClr val="bg1">
                    <a:lumMod val="50000"/>
                  </a:schemeClr>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kern="0" dirty="0">
                <a:solidFill>
                  <a:schemeClr val="bg1">
                    <a:lumMod val="75000"/>
                  </a:schemeClr>
                </a:solidFill>
              </a:rPr>
              <a:t>⚠ Public</a:t>
            </a:r>
          </a:p>
        </p:txBody>
      </p:sp>
    </p:spTree>
    <p:extLst>
      <p:ext uri="{BB962C8B-B14F-4D97-AF65-F5344CB8AC3E}">
        <p14:creationId xmlns:p14="http://schemas.microsoft.com/office/powerpoint/2010/main" val="14538090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Титульный слайд">
    <p:spTree>
      <p:nvGrpSpPr>
        <p:cNvPr id="1" name=""/>
        <p:cNvGrpSpPr/>
        <p:nvPr/>
      </p:nvGrpSpPr>
      <p:grpSpPr>
        <a:xfrm>
          <a:off x="0" y="0"/>
          <a:ext cx="0" cy="0"/>
          <a:chOff x="0" y="0"/>
          <a:chExt cx="0" cy="0"/>
        </a:xfrm>
      </p:grpSpPr>
      <p:pic>
        <p:nvPicPr>
          <p:cNvPr id="57" name="Рисунок 5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11" y="0"/>
            <a:ext cx="20105511" cy="11309350"/>
          </a:xfrm>
          <a:prstGeom prst="rect">
            <a:avLst/>
          </a:prstGeom>
        </p:spPr>
      </p:pic>
      <p:grpSp>
        <p:nvGrpSpPr>
          <p:cNvPr id="32" name="Группа 32"/>
          <p:cNvGrpSpPr/>
          <p:nvPr userDrawn="1"/>
        </p:nvGrpSpPr>
        <p:grpSpPr>
          <a:xfrm>
            <a:off x="0" y="0"/>
            <a:ext cx="11335275" cy="8551833"/>
            <a:chOff x="0" y="0"/>
            <a:chExt cx="11335275" cy="8551833"/>
          </a:xfrm>
        </p:grpSpPr>
        <p:sp>
          <p:nvSpPr>
            <p:cNvPr id="33" name="object 3"/>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34" name="object 4"/>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35" name="object 5"/>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36" name="object 6"/>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37" name="object 7"/>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38" name="object 8"/>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39" name="object 9"/>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40" name="object 10"/>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41" name="object 11"/>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42" name="object 12"/>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43" name="object 13"/>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44" name="object 14"/>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45" name="object 15"/>
            <p:cNvSpPr/>
            <p:nvPr/>
          </p:nvSpPr>
          <p:spPr>
            <a:xfrm>
              <a:off x="7076810" y="1708691"/>
              <a:ext cx="2842447" cy="1721015"/>
            </a:xfrm>
            <a:prstGeom prst="rect">
              <a:avLst/>
            </a:prstGeom>
            <a:blipFill>
              <a:blip r:embed="rId3" cstate="print"/>
              <a:stretch>
                <a:fillRect/>
              </a:stretch>
            </a:blipFill>
          </p:spPr>
          <p:txBody>
            <a:bodyPr wrap="square" lIns="0" tIns="0" rIns="0" bIns="0" rtlCol="0"/>
            <a:lstStyle/>
            <a:p>
              <a:endParaRPr dirty="0">
                <a:latin typeface="Roboto Condensed" pitchFamily="2" charset="0"/>
              </a:endParaRPr>
            </a:p>
          </p:txBody>
        </p:sp>
        <p:sp>
          <p:nvSpPr>
            <p:cNvPr id="46" name="object 16"/>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47" name="object 17"/>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48" name="object 18"/>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49" name="object 19"/>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50" name="object 20"/>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51" name="object 21"/>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52" name="object 22"/>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53" name="object 23"/>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54" name="object 24"/>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55" name="object 25"/>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56" name="object 26"/>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grpSp>
      <p:sp>
        <p:nvSpPr>
          <p:cNvPr id="30" name="Title 1"/>
          <p:cNvSpPr>
            <a:spLocks noGrp="1"/>
          </p:cNvSpPr>
          <p:nvPr>
            <p:ph type="title" hasCustomPrompt="1"/>
          </p:nvPr>
        </p:nvSpPr>
        <p:spPr>
          <a:xfrm>
            <a:off x="1670390" y="2073275"/>
            <a:ext cx="6821989" cy="1745687"/>
          </a:xfrm>
          <a:prstGeom prst="rect">
            <a:avLst/>
          </a:prstGeom>
        </p:spPr>
        <p:txBody>
          <a:bodyPr/>
          <a:lstStyle>
            <a:lvl1pPr marL="12700" algn="l" defTabSz="914400" rtl="0" eaLnBrk="1" latinLnBrk="0" hangingPunct="1">
              <a:spcBef>
                <a:spcPts val="55"/>
              </a:spcBef>
              <a:defRPr lang="en-US" sz="4900" b="0" i="0" kern="0" cap="all" spc="45" baseline="0">
                <a:solidFill>
                  <a:srgbClr val="FFFFFF"/>
                </a:solidFill>
                <a:latin typeface="Roboto Condensed" pitchFamily="2" charset="0"/>
                <a:ea typeface="Roboto Condensed" pitchFamily="2" charset="0"/>
                <a:cs typeface="Arial Narrow"/>
              </a:defRPr>
            </a:lvl1pPr>
          </a:lstStyle>
          <a:p>
            <a:r>
              <a:rPr lang="ru-RU" dirty="0"/>
              <a:t>Титульный </a:t>
            </a:r>
            <a:br>
              <a:rPr lang="ru-RU" dirty="0"/>
            </a:br>
            <a:r>
              <a:rPr lang="ru-RU" dirty="0"/>
              <a:t>слайд</a:t>
            </a:r>
            <a:endParaRPr lang="en-US" dirty="0"/>
          </a:p>
        </p:txBody>
      </p:sp>
      <p:sp>
        <p:nvSpPr>
          <p:cNvPr id="3" name="Текст 2"/>
          <p:cNvSpPr>
            <a:spLocks noGrp="1"/>
          </p:cNvSpPr>
          <p:nvPr>
            <p:ph type="body" sz="quarter" idx="10" hasCustomPrompt="1"/>
          </p:nvPr>
        </p:nvSpPr>
        <p:spPr>
          <a:xfrm>
            <a:off x="1670390" y="3978275"/>
            <a:ext cx="6821989" cy="711172"/>
          </a:xfrm>
          <a:prstGeom prst="rect">
            <a:avLst/>
          </a:prstGeom>
        </p:spPr>
        <p:txBody>
          <a:bodyPr anchor="ctr"/>
          <a:lstStyle>
            <a:lvl1pPr algn="l">
              <a:defRPr sz="3200">
                <a:solidFill>
                  <a:schemeClr val="bg1"/>
                </a:solidFill>
                <a:latin typeface="Roboto Condensed" pitchFamily="2" charset="0"/>
              </a:defRPr>
            </a:lvl1pPr>
          </a:lstStyle>
          <a:p>
            <a:pPr lvl="0"/>
            <a:r>
              <a:rPr lang="ru-RU" dirty="0"/>
              <a:t>Подзаголовок</a:t>
            </a:r>
          </a:p>
        </p:txBody>
      </p:sp>
      <p:sp>
        <p:nvSpPr>
          <p:cNvPr id="31" name="Text Placeholder 6">
            <a:extLst>
              <a:ext uri="{FF2B5EF4-FFF2-40B4-BE49-F238E27FC236}">
                <a16:creationId xmlns:a16="http://schemas.microsoft.com/office/drawing/2014/main" id="{AAC04E3C-D401-4EBD-A7B0-F2C6FE6D3528}"/>
              </a:ext>
            </a:extLst>
          </p:cNvPr>
          <p:cNvSpPr txBox="1">
            <a:spLocks/>
          </p:cNvSpPr>
          <p:nvPr userDrawn="1"/>
        </p:nvSpPr>
        <p:spPr>
          <a:xfrm>
            <a:off x="15843250" y="10622915"/>
            <a:ext cx="3657600" cy="441960"/>
          </a:xfrm>
          <a:prstGeom prst="rect">
            <a:avLst/>
          </a:prstGeom>
        </p:spPr>
        <p:txBody>
          <a:bodyPr anchor="ctr"/>
          <a:lstStyle>
            <a:lvl1pPr marL="0" algn="r">
              <a:defRPr sz="2000">
                <a:solidFill>
                  <a:schemeClr val="bg1">
                    <a:lumMod val="50000"/>
                  </a:schemeClr>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kern="0" dirty="0">
                <a:solidFill>
                  <a:schemeClr val="bg1">
                    <a:lumMod val="75000"/>
                  </a:schemeClr>
                </a:solidFill>
              </a:rPr>
              <a:t>⚠ Internal use only</a:t>
            </a:r>
          </a:p>
        </p:txBody>
      </p:sp>
    </p:spTree>
    <p:extLst>
      <p:ext uri="{BB962C8B-B14F-4D97-AF65-F5344CB8AC3E}">
        <p14:creationId xmlns:p14="http://schemas.microsoft.com/office/powerpoint/2010/main" val="1799820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Титульный слайд - длинный заголовок">
    <p:spTree>
      <p:nvGrpSpPr>
        <p:cNvPr id="1" name=""/>
        <p:cNvGrpSpPr/>
        <p:nvPr/>
      </p:nvGrpSpPr>
      <p:grpSpPr>
        <a:xfrm>
          <a:off x="0" y="0"/>
          <a:ext cx="0" cy="0"/>
          <a:chOff x="0" y="0"/>
          <a:chExt cx="0" cy="0"/>
        </a:xfrm>
      </p:grpSpPr>
      <p:pic>
        <p:nvPicPr>
          <p:cNvPr id="61" name="Рисунок 6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11" y="0"/>
            <a:ext cx="20105511" cy="11309350"/>
          </a:xfrm>
          <a:prstGeom prst="rect">
            <a:avLst/>
          </a:prstGeom>
        </p:spPr>
      </p:pic>
      <p:grpSp>
        <p:nvGrpSpPr>
          <p:cNvPr id="3" name="Группа 2"/>
          <p:cNvGrpSpPr/>
          <p:nvPr userDrawn="1"/>
        </p:nvGrpSpPr>
        <p:grpSpPr>
          <a:xfrm>
            <a:off x="0" y="0"/>
            <a:ext cx="11335275" cy="8525792"/>
            <a:chOff x="0" y="0"/>
            <a:chExt cx="11335275" cy="8525792"/>
          </a:xfrm>
        </p:grpSpPr>
        <p:sp>
          <p:nvSpPr>
            <p:cNvPr id="33" name="object 3"/>
            <p:cNvSpPr/>
            <p:nvPr/>
          </p:nvSpPr>
          <p:spPr>
            <a:xfrm>
              <a:off x="0" y="1719215"/>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34" name="object 4"/>
            <p:cNvSpPr/>
            <p:nvPr/>
          </p:nvSpPr>
          <p:spPr>
            <a:xfrm>
              <a:off x="0" y="515474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35" name="object 5"/>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36" name="object 6"/>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37" name="object 7"/>
            <p:cNvSpPr/>
            <p:nvPr/>
          </p:nvSpPr>
          <p:spPr>
            <a:xfrm>
              <a:off x="1260" y="6836692"/>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38" name="object 8"/>
            <p:cNvSpPr/>
            <p:nvPr/>
          </p:nvSpPr>
          <p:spPr>
            <a:xfrm>
              <a:off x="0" y="5138867"/>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39" name="object 9"/>
            <p:cNvSpPr/>
            <p:nvPr/>
          </p:nvSpPr>
          <p:spPr>
            <a:xfrm>
              <a:off x="1395454"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40" name="object 10"/>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41" name="object 11"/>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42" name="object 12"/>
            <p:cNvSpPr/>
            <p:nvPr/>
          </p:nvSpPr>
          <p:spPr>
            <a:xfrm>
              <a:off x="4236478" y="1695458"/>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43" name="object 13"/>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chemeClr val="accent3">
                <a:lumMod val="60000"/>
                <a:lumOff val="40000"/>
              </a:schemeClr>
            </a:solidFill>
          </p:spPr>
          <p:txBody>
            <a:bodyPr wrap="square" lIns="0" tIns="0" rIns="0" bIns="0" rtlCol="0"/>
            <a:lstStyle/>
            <a:p>
              <a:endParaRPr dirty="0">
                <a:latin typeface="Roboto Condensed" pitchFamily="2" charset="0"/>
              </a:endParaRPr>
            </a:p>
          </p:txBody>
        </p:sp>
        <p:sp>
          <p:nvSpPr>
            <p:cNvPr id="44" name="object 14"/>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45" name="object 15"/>
            <p:cNvSpPr/>
            <p:nvPr/>
          </p:nvSpPr>
          <p:spPr>
            <a:xfrm>
              <a:off x="7076810" y="1688141"/>
              <a:ext cx="2842447" cy="1721015"/>
            </a:xfrm>
            <a:prstGeom prst="rect">
              <a:avLst/>
            </a:prstGeom>
            <a:blipFill>
              <a:blip r:embed="rId3" cstate="print"/>
              <a:stretch>
                <a:fillRect/>
              </a:stretch>
            </a:blipFill>
          </p:spPr>
          <p:txBody>
            <a:bodyPr wrap="square" lIns="0" tIns="0" rIns="0" bIns="0" rtlCol="0"/>
            <a:lstStyle/>
            <a:p>
              <a:endParaRPr dirty="0">
                <a:latin typeface="Roboto Condensed" pitchFamily="2" charset="0"/>
              </a:endParaRPr>
            </a:p>
          </p:txBody>
        </p:sp>
        <p:sp>
          <p:nvSpPr>
            <p:cNvPr id="46" name="object 16"/>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47" name="object 17"/>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48" name="object 18"/>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49" name="object 19"/>
            <p:cNvSpPr/>
            <p:nvPr/>
          </p:nvSpPr>
          <p:spPr>
            <a:xfrm>
              <a:off x="18199"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50" name="object 20"/>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51" name="object 21"/>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52" name="object 22"/>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53" name="object 23"/>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54" name="object 24"/>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55" name="object 25"/>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56" name="object 26"/>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30" name="object 9"/>
            <p:cNvSpPr/>
            <p:nvPr userDrawn="1"/>
          </p:nvSpPr>
          <p:spPr>
            <a:xfrm>
              <a:off x="1398250" y="5138867"/>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59" name="object 23"/>
            <p:cNvSpPr/>
            <p:nvPr userDrawn="1"/>
          </p:nvSpPr>
          <p:spPr>
            <a:xfrm flipV="1">
              <a:off x="4238209" y="5143629"/>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60" name="object 18"/>
            <p:cNvSpPr/>
            <p:nvPr userDrawn="1"/>
          </p:nvSpPr>
          <p:spPr>
            <a:xfrm flipV="1">
              <a:off x="5639395" y="5154742"/>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64" name="object 18"/>
            <p:cNvSpPr/>
            <p:nvPr userDrawn="1"/>
          </p:nvSpPr>
          <p:spPr>
            <a:xfrm flipV="1">
              <a:off x="8487848" y="5154742"/>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68" name="object 22"/>
            <p:cNvSpPr/>
            <p:nvPr userDrawn="1"/>
          </p:nvSpPr>
          <p:spPr>
            <a:xfrm>
              <a:off x="2811704" y="5144423"/>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grpSp>
      <p:sp>
        <p:nvSpPr>
          <p:cNvPr id="72" name="Title 1"/>
          <p:cNvSpPr>
            <a:spLocks noGrp="1"/>
          </p:cNvSpPr>
          <p:nvPr>
            <p:ph type="title" hasCustomPrompt="1"/>
          </p:nvPr>
        </p:nvSpPr>
        <p:spPr>
          <a:xfrm>
            <a:off x="1670390" y="2073275"/>
            <a:ext cx="6821989" cy="3031339"/>
          </a:xfrm>
          <a:prstGeom prst="rect">
            <a:avLst/>
          </a:prstGeom>
        </p:spPr>
        <p:txBody>
          <a:bodyPr/>
          <a:lstStyle>
            <a:lvl1pPr marL="12700" algn="l" defTabSz="914400" rtl="0" eaLnBrk="1" latinLnBrk="0" hangingPunct="1">
              <a:spcBef>
                <a:spcPts val="55"/>
              </a:spcBef>
              <a:defRPr lang="en-US" sz="4900" b="0" i="0" kern="0" cap="all" spc="45" baseline="0">
                <a:solidFill>
                  <a:srgbClr val="FFFFFF"/>
                </a:solidFill>
                <a:latin typeface="Roboto Condensed" pitchFamily="2" charset="0"/>
                <a:ea typeface="Roboto Condensed" pitchFamily="2" charset="0"/>
                <a:cs typeface="Arial Narrow"/>
              </a:defRPr>
            </a:lvl1pPr>
          </a:lstStyle>
          <a:p>
            <a:r>
              <a:rPr lang="ru-RU" dirty="0"/>
              <a:t>Титульный </a:t>
            </a:r>
            <a:br>
              <a:rPr lang="ru-RU" dirty="0"/>
            </a:br>
            <a:r>
              <a:rPr lang="ru-RU" dirty="0"/>
              <a:t>слайд</a:t>
            </a:r>
            <a:endParaRPr lang="en-US" dirty="0"/>
          </a:p>
        </p:txBody>
      </p:sp>
      <p:sp>
        <p:nvSpPr>
          <p:cNvPr id="57" name="Текст 2"/>
          <p:cNvSpPr>
            <a:spLocks noGrp="1"/>
          </p:cNvSpPr>
          <p:nvPr>
            <p:ph type="body" sz="quarter" idx="10" hasCustomPrompt="1"/>
          </p:nvPr>
        </p:nvSpPr>
        <p:spPr>
          <a:xfrm>
            <a:off x="1670390" y="5449720"/>
            <a:ext cx="6821989" cy="711172"/>
          </a:xfrm>
          <a:prstGeom prst="rect">
            <a:avLst/>
          </a:prstGeom>
        </p:spPr>
        <p:txBody>
          <a:bodyPr anchor="ctr"/>
          <a:lstStyle>
            <a:lvl1pPr algn="l">
              <a:defRPr sz="3200">
                <a:solidFill>
                  <a:schemeClr val="bg1"/>
                </a:solidFill>
                <a:latin typeface="Roboto Condensed" pitchFamily="2" charset="0"/>
              </a:defRPr>
            </a:lvl1pPr>
          </a:lstStyle>
          <a:p>
            <a:pPr lvl="0"/>
            <a:r>
              <a:rPr lang="ru-RU" dirty="0"/>
              <a:t>Подзаголовок</a:t>
            </a:r>
          </a:p>
        </p:txBody>
      </p:sp>
      <p:sp>
        <p:nvSpPr>
          <p:cNvPr id="58" name="Text Placeholder 6">
            <a:extLst>
              <a:ext uri="{FF2B5EF4-FFF2-40B4-BE49-F238E27FC236}">
                <a16:creationId xmlns:a16="http://schemas.microsoft.com/office/drawing/2014/main" id="{3F56868D-DBD6-41DF-91CB-90D27C998A61}"/>
              </a:ext>
            </a:extLst>
          </p:cNvPr>
          <p:cNvSpPr txBox="1">
            <a:spLocks/>
          </p:cNvSpPr>
          <p:nvPr userDrawn="1"/>
        </p:nvSpPr>
        <p:spPr>
          <a:xfrm>
            <a:off x="15843250" y="10622915"/>
            <a:ext cx="3657600" cy="441960"/>
          </a:xfrm>
          <a:prstGeom prst="rect">
            <a:avLst/>
          </a:prstGeom>
        </p:spPr>
        <p:txBody>
          <a:bodyPr anchor="ctr"/>
          <a:lstStyle>
            <a:lvl1pPr marL="0" algn="r">
              <a:defRPr sz="2000">
                <a:solidFill>
                  <a:schemeClr val="bg1">
                    <a:lumMod val="50000"/>
                  </a:schemeClr>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kern="0" dirty="0">
                <a:solidFill>
                  <a:schemeClr val="bg1">
                    <a:lumMod val="75000"/>
                  </a:schemeClr>
                </a:solidFill>
              </a:rPr>
              <a:t>⚠ Internal use only</a:t>
            </a:r>
          </a:p>
        </p:txBody>
      </p:sp>
    </p:spTree>
    <p:extLst>
      <p:ext uri="{BB962C8B-B14F-4D97-AF65-F5344CB8AC3E}">
        <p14:creationId xmlns:p14="http://schemas.microsoft.com/office/powerpoint/2010/main" val="12210504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Титульный слайд">
    <p:spTree>
      <p:nvGrpSpPr>
        <p:cNvPr id="1" name=""/>
        <p:cNvGrpSpPr/>
        <p:nvPr/>
      </p:nvGrpSpPr>
      <p:grpSpPr>
        <a:xfrm>
          <a:off x="0" y="0"/>
          <a:ext cx="0" cy="0"/>
          <a:chOff x="0" y="0"/>
          <a:chExt cx="0" cy="0"/>
        </a:xfrm>
      </p:grpSpPr>
      <p:pic>
        <p:nvPicPr>
          <p:cNvPr id="57" name="Рисунок 5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0117627" cy="11316165"/>
          </a:xfrm>
          <a:prstGeom prst="rect">
            <a:avLst/>
          </a:prstGeom>
        </p:spPr>
      </p:pic>
      <p:grpSp>
        <p:nvGrpSpPr>
          <p:cNvPr id="32" name="Группа 32"/>
          <p:cNvGrpSpPr/>
          <p:nvPr userDrawn="1"/>
        </p:nvGrpSpPr>
        <p:grpSpPr>
          <a:xfrm>
            <a:off x="0" y="0"/>
            <a:ext cx="11335275" cy="8551833"/>
            <a:chOff x="0" y="0"/>
            <a:chExt cx="11335275" cy="8551833"/>
          </a:xfrm>
        </p:grpSpPr>
        <p:sp>
          <p:nvSpPr>
            <p:cNvPr id="33" name="object 3"/>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34" name="object 4"/>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35" name="object 5"/>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36" name="object 6"/>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37" name="object 7"/>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38" name="object 8"/>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39" name="object 9"/>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40" name="object 10"/>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41" name="object 11"/>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42" name="object 12"/>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43" name="object 13"/>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44" name="object 14"/>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45" name="object 15"/>
            <p:cNvSpPr/>
            <p:nvPr/>
          </p:nvSpPr>
          <p:spPr>
            <a:xfrm>
              <a:off x="7076810" y="1708691"/>
              <a:ext cx="2842447" cy="1721015"/>
            </a:xfrm>
            <a:prstGeom prst="rect">
              <a:avLst/>
            </a:prstGeom>
            <a:blipFill>
              <a:blip r:embed="rId3" cstate="print"/>
              <a:stretch>
                <a:fillRect/>
              </a:stretch>
            </a:blipFill>
          </p:spPr>
          <p:txBody>
            <a:bodyPr wrap="square" lIns="0" tIns="0" rIns="0" bIns="0" rtlCol="0"/>
            <a:lstStyle/>
            <a:p>
              <a:endParaRPr dirty="0">
                <a:latin typeface="Roboto Condensed" pitchFamily="2" charset="0"/>
              </a:endParaRPr>
            </a:p>
          </p:txBody>
        </p:sp>
        <p:sp>
          <p:nvSpPr>
            <p:cNvPr id="46" name="object 16"/>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47" name="object 17"/>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48" name="object 18"/>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49" name="object 19"/>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50" name="object 20"/>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51" name="object 21"/>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52" name="object 22"/>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53" name="object 23"/>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54" name="object 24"/>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55" name="object 25"/>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56" name="object 26"/>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grpSp>
      <p:sp>
        <p:nvSpPr>
          <p:cNvPr id="30" name="Title 1"/>
          <p:cNvSpPr>
            <a:spLocks noGrp="1"/>
          </p:cNvSpPr>
          <p:nvPr>
            <p:ph type="title" hasCustomPrompt="1"/>
          </p:nvPr>
        </p:nvSpPr>
        <p:spPr>
          <a:xfrm>
            <a:off x="1670390" y="2073275"/>
            <a:ext cx="6821989" cy="1745687"/>
          </a:xfrm>
          <a:prstGeom prst="rect">
            <a:avLst/>
          </a:prstGeom>
        </p:spPr>
        <p:txBody>
          <a:bodyPr/>
          <a:lstStyle>
            <a:lvl1pPr marL="12700" algn="l" defTabSz="914400" rtl="0" eaLnBrk="1" latinLnBrk="0" hangingPunct="1">
              <a:spcBef>
                <a:spcPts val="55"/>
              </a:spcBef>
              <a:defRPr lang="en-US" sz="4900" b="0" i="0" kern="0" cap="all" spc="45" baseline="0">
                <a:solidFill>
                  <a:srgbClr val="FFFFFF"/>
                </a:solidFill>
                <a:latin typeface="Roboto Condensed" pitchFamily="2" charset="0"/>
                <a:ea typeface="Roboto Condensed" pitchFamily="2" charset="0"/>
                <a:cs typeface="Arial Narrow"/>
              </a:defRPr>
            </a:lvl1pPr>
          </a:lstStyle>
          <a:p>
            <a:r>
              <a:rPr lang="ru-RU" dirty="0"/>
              <a:t>Титульный </a:t>
            </a:r>
            <a:br>
              <a:rPr lang="ru-RU" dirty="0"/>
            </a:br>
            <a:r>
              <a:rPr lang="ru-RU" dirty="0"/>
              <a:t>слайд</a:t>
            </a:r>
            <a:endParaRPr lang="en-US" dirty="0"/>
          </a:p>
        </p:txBody>
      </p:sp>
      <p:sp>
        <p:nvSpPr>
          <p:cNvPr id="3" name="Текст 2"/>
          <p:cNvSpPr>
            <a:spLocks noGrp="1"/>
          </p:cNvSpPr>
          <p:nvPr>
            <p:ph type="body" sz="quarter" idx="10" hasCustomPrompt="1"/>
          </p:nvPr>
        </p:nvSpPr>
        <p:spPr>
          <a:xfrm>
            <a:off x="1670390" y="3978275"/>
            <a:ext cx="6821989" cy="711172"/>
          </a:xfrm>
          <a:prstGeom prst="rect">
            <a:avLst/>
          </a:prstGeom>
        </p:spPr>
        <p:txBody>
          <a:bodyPr anchor="ctr"/>
          <a:lstStyle>
            <a:lvl1pPr algn="l">
              <a:defRPr sz="3200">
                <a:solidFill>
                  <a:schemeClr val="bg1"/>
                </a:solidFill>
                <a:latin typeface="Roboto Condensed" pitchFamily="2" charset="0"/>
              </a:defRPr>
            </a:lvl1pPr>
          </a:lstStyle>
          <a:p>
            <a:pPr lvl="0"/>
            <a:r>
              <a:rPr lang="ru-RU" dirty="0"/>
              <a:t>Подзаголовок</a:t>
            </a:r>
          </a:p>
        </p:txBody>
      </p:sp>
      <p:pic>
        <p:nvPicPr>
          <p:cNvPr id="5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6904536" y="16529"/>
            <a:ext cx="3213091" cy="3211782"/>
          </a:xfrm>
          <a:prstGeom prst="rect">
            <a:avLst/>
          </a:prstGeom>
          <a:noFill/>
          <a:extLst>
            <a:ext uri="{909E8E84-426E-40DD-AFC4-6F175D3DCCD1}">
              <a14:hiddenFill xmlns:a14="http://schemas.microsoft.com/office/drawing/2010/main">
                <a:solidFill>
                  <a:srgbClr val="FFFFFF"/>
                </a:solidFill>
              </a14:hiddenFill>
            </a:ext>
          </a:extLst>
        </p:spPr>
      </p:pic>
      <p:sp>
        <p:nvSpPr>
          <p:cNvPr id="31" name="Text Placeholder 6">
            <a:extLst>
              <a:ext uri="{FF2B5EF4-FFF2-40B4-BE49-F238E27FC236}">
                <a16:creationId xmlns:a16="http://schemas.microsoft.com/office/drawing/2014/main" id="{7B7A8186-AA0C-4288-9373-65BC884AAD6A}"/>
              </a:ext>
            </a:extLst>
          </p:cNvPr>
          <p:cNvSpPr txBox="1">
            <a:spLocks/>
          </p:cNvSpPr>
          <p:nvPr userDrawn="1"/>
        </p:nvSpPr>
        <p:spPr>
          <a:xfrm>
            <a:off x="527050" y="10622915"/>
            <a:ext cx="3657600" cy="441960"/>
          </a:xfrm>
          <a:prstGeom prst="rect">
            <a:avLst/>
          </a:prstGeom>
        </p:spPr>
        <p:txBody>
          <a:bodyPr anchor="ctr"/>
          <a:lstStyle>
            <a:lvl1pPr marL="0" algn="r">
              <a:defRPr sz="2000">
                <a:solidFill>
                  <a:schemeClr val="bg1">
                    <a:lumMod val="50000"/>
                  </a:schemeClr>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a:r>
              <a:rPr lang="en-US" kern="0" dirty="0">
                <a:solidFill>
                  <a:schemeClr val="bg1"/>
                </a:solidFill>
              </a:rPr>
              <a:t>⚠ Internal use only</a:t>
            </a:r>
          </a:p>
        </p:txBody>
      </p:sp>
    </p:spTree>
    <p:extLst>
      <p:ext uri="{BB962C8B-B14F-4D97-AF65-F5344CB8AC3E}">
        <p14:creationId xmlns:p14="http://schemas.microsoft.com/office/powerpoint/2010/main" val="9985373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_Титульный слайд">
    <p:spTree>
      <p:nvGrpSpPr>
        <p:cNvPr id="1" name=""/>
        <p:cNvGrpSpPr/>
        <p:nvPr/>
      </p:nvGrpSpPr>
      <p:grpSpPr>
        <a:xfrm>
          <a:off x="0" y="0"/>
          <a:ext cx="0" cy="0"/>
          <a:chOff x="0" y="0"/>
          <a:chExt cx="0" cy="0"/>
        </a:xfrm>
      </p:grpSpPr>
      <p:pic>
        <p:nvPicPr>
          <p:cNvPr id="31" name="Рисунок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345"/>
            <a:ext cx="20113236" cy="11313695"/>
          </a:xfrm>
          <a:prstGeom prst="rect">
            <a:avLst/>
          </a:prstGeom>
        </p:spPr>
      </p:pic>
      <p:grpSp>
        <p:nvGrpSpPr>
          <p:cNvPr id="32" name="Группа 32"/>
          <p:cNvGrpSpPr/>
          <p:nvPr userDrawn="1"/>
        </p:nvGrpSpPr>
        <p:grpSpPr>
          <a:xfrm>
            <a:off x="0" y="0"/>
            <a:ext cx="11335275" cy="8551833"/>
            <a:chOff x="0" y="0"/>
            <a:chExt cx="11335275" cy="8551833"/>
          </a:xfrm>
        </p:grpSpPr>
        <p:sp>
          <p:nvSpPr>
            <p:cNvPr id="33" name="object 3"/>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34" name="object 4"/>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35" name="object 5"/>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36" name="object 6"/>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37" name="object 7"/>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38" name="object 8"/>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39" name="object 9"/>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40" name="object 10"/>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41" name="object 11"/>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42" name="object 12"/>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43" name="object 13"/>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44" name="object 14"/>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45" name="object 15"/>
            <p:cNvSpPr/>
            <p:nvPr/>
          </p:nvSpPr>
          <p:spPr>
            <a:xfrm>
              <a:off x="7076810" y="1708691"/>
              <a:ext cx="2842447" cy="1721015"/>
            </a:xfrm>
            <a:prstGeom prst="rect">
              <a:avLst/>
            </a:prstGeom>
            <a:blipFill>
              <a:blip r:embed="rId3" cstate="print"/>
              <a:stretch>
                <a:fillRect/>
              </a:stretch>
            </a:blipFill>
          </p:spPr>
          <p:txBody>
            <a:bodyPr wrap="square" lIns="0" tIns="0" rIns="0" bIns="0" rtlCol="0"/>
            <a:lstStyle/>
            <a:p>
              <a:endParaRPr dirty="0">
                <a:latin typeface="Roboto Condensed" pitchFamily="2" charset="0"/>
              </a:endParaRPr>
            </a:p>
          </p:txBody>
        </p:sp>
        <p:sp>
          <p:nvSpPr>
            <p:cNvPr id="46" name="object 16"/>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47" name="object 17"/>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48" name="object 18"/>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49" name="object 19"/>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50" name="object 20"/>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51" name="object 21"/>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52" name="object 22"/>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53" name="object 23"/>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54" name="object 24"/>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55" name="object 25"/>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56" name="object 26"/>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grpSp>
      <p:pic>
        <p:nvPicPr>
          <p:cNvPr id="58" name="Picture 2" descr="D:\Work\ICL\Презентация\ICL_SERVICES\logo\png\ICL_SERVICES_Logo без фона.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6904536" y="15875"/>
            <a:ext cx="3213091" cy="3213091"/>
          </a:xfrm>
          <a:prstGeom prst="rect">
            <a:avLst/>
          </a:prstGeom>
          <a:noFill/>
          <a:extLst>
            <a:ext uri="{909E8E84-426E-40DD-AFC4-6F175D3DCCD1}">
              <a14:hiddenFill xmlns:a14="http://schemas.microsoft.com/office/drawing/2010/main">
                <a:solidFill>
                  <a:srgbClr val="FFFFFF"/>
                </a:solidFill>
              </a14:hiddenFill>
            </a:ext>
          </a:extLst>
        </p:spPr>
      </p:pic>
      <p:sp>
        <p:nvSpPr>
          <p:cNvPr id="30" name="Title 1"/>
          <p:cNvSpPr>
            <a:spLocks noGrp="1"/>
          </p:cNvSpPr>
          <p:nvPr>
            <p:ph type="title" hasCustomPrompt="1"/>
          </p:nvPr>
        </p:nvSpPr>
        <p:spPr>
          <a:xfrm>
            <a:off x="1670390" y="2073275"/>
            <a:ext cx="6821989" cy="1745687"/>
          </a:xfrm>
          <a:prstGeom prst="rect">
            <a:avLst/>
          </a:prstGeom>
        </p:spPr>
        <p:txBody>
          <a:bodyPr/>
          <a:lstStyle>
            <a:lvl1pPr marL="12700" algn="l" defTabSz="914400" rtl="0" eaLnBrk="1" latinLnBrk="0" hangingPunct="1">
              <a:spcBef>
                <a:spcPts val="55"/>
              </a:spcBef>
              <a:defRPr lang="en-US" sz="4900" b="0" i="0" kern="0" cap="all" spc="45" baseline="0">
                <a:solidFill>
                  <a:srgbClr val="FFFFFF"/>
                </a:solidFill>
                <a:latin typeface="Roboto Condensed" pitchFamily="2" charset="0"/>
                <a:ea typeface="Roboto Condensed" pitchFamily="2" charset="0"/>
                <a:cs typeface="Arial Narrow"/>
              </a:defRPr>
            </a:lvl1pPr>
          </a:lstStyle>
          <a:p>
            <a:r>
              <a:rPr lang="ru-RU" dirty="0"/>
              <a:t>Титульный </a:t>
            </a:r>
            <a:br>
              <a:rPr lang="ru-RU" dirty="0"/>
            </a:br>
            <a:r>
              <a:rPr lang="ru-RU" dirty="0"/>
              <a:t>слайд</a:t>
            </a:r>
            <a:endParaRPr lang="en-US" dirty="0"/>
          </a:p>
        </p:txBody>
      </p:sp>
      <p:sp>
        <p:nvSpPr>
          <p:cNvPr id="3" name="Текст 2"/>
          <p:cNvSpPr>
            <a:spLocks noGrp="1"/>
          </p:cNvSpPr>
          <p:nvPr>
            <p:ph type="body" sz="quarter" idx="10" hasCustomPrompt="1"/>
          </p:nvPr>
        </p:nvSpPr>
        <p:spPr>
          <a:xfrm>
            <a:off x="1670390" y="3978275"/>
            <a:ext cx="6821989" cy="711172"/>
          </a:xfrm>
          <a:prstGeom prst="rect">
            <a:avLst/>
          </a:prstGeom>
        </p:spPr>
        <p:txBody>
          <a:bodyPr anchor="ctr"/>
          <a:lstStyle>
            <a:lvl1pPr algn="l">
              <a:defRPr sz="3200">
                <a:solidFill>
                  <a:schemeClr val="bg1"/>
                </a:solidFill>
                <a:latin typeface="Roboto Condensed" pitchFamily="2" charset="0"/>
              </a:defRPr>
            </a:lvl1pPr>
          </a:lstStyle>
          <a:p>
            <a:pPr lvl="0"/>
            <a:r>
              <a:rPr lang="ru-RU" dirty="0"/>
              <a:t>Подзаголовок</a:t>
            </a:r>
          </a:p>
        </p:txBody>
      </p:sp>
      <p:sp>
        <p:nvSpPr>
          <p:cNvPr id="59" name="Text Placeholder 6">
            <a:extLst>
              <a:ext uri="{FF2B5EF4-FFF2-40B4-BE49-F238E27FC236}">
                <a16:creationId xmlns:a16="http://schemas.microsoft.com/office/drawing/2014/main" id="{91F61A09-7EA9-4D9A-BE4C-C179E2419C2B}"/>
              </a:ext>
            </a:extLst>
          </p:cNvPr>
          <p:cNvSpPr txBox="1">
            <a:spLocks/>
          </p:cNvSpPr>
          <p:nvPr userDrawn="1"/>
        </p:nvSpPr>
        <p:spPr>
          <a:xfrm>
            <a:off x="15843250" y="10622915"/>
            <a:ext cx="3657600" cy="441960"/>
          </a:xfrm>
          <a:prstGeom prst="rect">
            <a:avLst/>
          </a:prstGeom>
        </p:spPr>
        <p:txBody>
          <a:bodyPr anchor="ctr"/>
          <a:lstStyle>
            <a:lvl1pPr marL="0" algn="r">
              <a:defRPr sz="2000">
                <a:solidFill>
                  <a:schemeClr val="bg1">
                    <a:lumMod val="50000"/>
                  </a:schemeClr>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kern="0" dirty="0">
                <a:solidFill>
                  <a:schemeClr val="tx1">
                    <a:lumMod val="65000"/>
                    <a:lumOff val="35000"/>
                  </a:schemeClr>
                </a:solidFill>
              </a:rPr>
              <a:t>⚠ Internal use only</a:t>
            </a:r>
          </a:p>
        </p:txBody>
      </p:sp>
    </p:spTree>
    <p:extLst>
      <p:ext uri="{BB962C8B-B14F-4D97-AF65-F5344CB8AC3E}">
        <p14:creationId xmlns:p14="http://schemas.microsoft.com/office/powerpoint/2010/main" val="25745330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Чистый слайд">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84250" y="654050"/>
            <a:ext cx="18135600" cy="962025"/>
          </a:xfrm>
          <a:prstGeom prst="rect">
            <a:avLst/>
          </a:prstGeom>
        </p:spPr>
        <p:txBody>
          <a:bodyPr/>
          <a:lstStyle>
            <a:lvl1pPr>
              <a:defRPr b="0">
                <a:latin typeface="+mj-lt"/>
                <a:ea typeface="Roboto Medium" panose="02000000000000000000" pitchFamily="2" charset="0"/>
              </a:defRPr>
            </a:lvl1pPr>
          </a:lstStyle>
          <a:p>
            <a:r>
              <a:rPr lang="ru-RU" dirty="0"/>
              <a:t>Заголовок слайда</a:t>
            </a:r>
            <a:endParaRPr lang="en-US" dirty="0"/>
          </a:p>
        </p:txBody>
      </p:sp>
    </p:spTree>
    <p:extLst>
      <p:ext uri="{BB962C8B-B14F-4D97-AF65-F5344CB8AC3E}">
        <p14:creationId xmlns:p14="http://schemas.microsoft.com/office/powerpoint/2010/main" val="16492621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Чистый слайд без лого">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84250" y="654050"/>
            <a:ext cx="18135600" cy="962025"/>
          </a:xfrm>
          <a:prstGeom prst="rect">
            <a:avLst/>
          </a:prstGeom>
        </p:spPr>
        <p:txBody>
          <a:bodyPr/>
          <a:lstStyle>
            <a:lvl1pPr>
              <a:defRPr b="0">
                <a:latin typeface="+mj-lt"/>
                <a:ea typeface="Roboto Medium" panose="02000000000000000000" pitchFamily="2" charset="0"/>
              </a:defRPr>
            </a:lvl1pPr>
          </a:lstStyle>
          <a:p>
            <a:r>
              <a:rPr lang="ru-RU" dirty="0"/>
              <a:t>Заголовок слайда</a:t>
            </a:r>
            <a:endParaRPr lang="en-US" dirty="0"/>
          </a:p>
        </p:txBody>
      </p:sp>
      <p:sp>
        <p:nvSpPr>
          <p:cNvPr id="3" name="Прямоугольник 2"/>
          <p:cNvSpPr/>
          <p:nvPr userDrawn="1"/>
        </p:nvSpPr>
        <p:spPr>
          <a:xfrm>
            <a:off x="831850" y="10302875"/>
            <a:ext cx="1143000" cy="76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Roboto Condensed" pitchFamily="2" charset="0"/>
            </a:endParaRPr>
          </a:p>
        </p:txBody>
      </p:sp>
    </p:spTree>
    <p:extLst>
      <p:ext uri="{BB962C8B-B14F-4D97-AF65-F5344CB8AC3E}">
        <p14:creationId xmlns:p14="http://schemas.microsoft.com/office/powerpoint/2010/main" val="13246890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Белый фон">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7A02D2B-03B4-4016-B09B-94489D6DFF47}"/>
              </a:ext>
            </a:extLst>
          </p:cNvPr>
          <p:cNvSpPr/>
          <p:nvPr userDrawn="1"/>
        </p:nvSpPr>
        <p:spPr>
          <a:xfrm>
            <a:off x="0" y="0"/>
            <a:ext cx="20104100" cy="11309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Picture 9">
            <a:extLst>
              <a:ext uri="{FF2B5EF4-FFF2-40B4-BE49-F238E27FC236}">
                <a16:creationId xmlns:a16="http://schemas.microsoft.com/office/drawing/2014/main" id="{6FA3C792-D30E-4F8F-89B8-99054D40ED95}"/>
              </a:ext>
            </a:extLst>
          </p:cNvPr>
          <p:cNvPicPr>
            <a:picLocks noChangeAspect="1"/>
          </p:cNvPicPr>
          <p:nvPr userDrawn="1"/>
        </p:nvPicPr>
        <p:blipFill>
          <a:blip r:embed="rId2">
            <a:alphaModFix amt="80000"/>
            <a:extLst>
              <a:ext uri="{28A0092B-C50C-407E-A947-70E740481C1C}">
                <a14:useLocalDpi xmlns:a14="http://schemas.microsoft.com/office/drawing/2010/main" val="0"/>
              </a:ext>
            </a:extLst>
          </a:blip>
          <a:stretch>
            <a:fillRect/>
          </a:stretch>
        </p:blipFill>
        <p:spPr>
          <a:xfrm>
            <a:off x="579059" y="59708"/>
            <a:ext cx="19525041" cy="11249642"/>
          </a:xfrm>
          <a:prstGeom prst="rect">
            <a:avLst/>
          </a:prstGeom>
        </p:spPr>
      </p:pic>
      <p:sp>
        <p:nvSpPr>
          <p:cNvPr id="2" name="Title 1"/>
          <p:cNvSpPr>
            <a:spLocks noGrp="1"/>
          </p:cNvSpPr>
          <p:nvPr>
            <p:ph type="title" hasCustomPrompt="1"/>
          </p:nvPr>
        </p:nvSpPr>
        <p:spPr>
          <a:xfrm>
            <a:off x="984250" y="654050"/>
            <a:ext cx="18135600" cy="962025"/>
          </a:xfrm>
          <a:prstGeom prst="rect">
            <a:avLst/>
          </a:prstGeom>
        </p:spPr>
        <p:txBody>
          <a:bodyPr/>
          <a:lstStyle>
            <a:lvl1pPr>
              <a:defRPr b="0">
                <a:latin typeface="+mj-lt"/>
                <a:ea typeface="Roboto Medium" panose="02000000000000000000" pitchFamily="2" charset="0"/>
              </a:defRPr>
            </a:lvl1pPr>
          </a:lstStyle>
          <a:p>
            <a:r>
              <a:rPr lang="ru-RU" dirty="0"/>
              <a:t>Заголовок слайда</a:t>
            </a:r>
            <a:endParaRPr lang="en-US" dirty="0"/>
          </a:p>
        </p:txBody>
      </p:sp>
      <p:pic>
        <p:nvPicPr>
          <p:cNvPr id="6" name="Picture 2">
            <a:extLst>
              <a:ext uri="{FF2B5EF4-FFF2-40B4-BE49-F238E27FC236}">
                <a16:creationId xmlns:a16="http://schemas.microsoft.com/office/drawing/2014/main" id="{3DF5E5B0-DEC6-4D9F-BDC5-68F32C12D598}"/>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702000" y="9998075"/>
            <a:ext cx="1178650" cy="1178650"/>
          </a:xfrm>
          <a:prstGeom prst="rect">
            <a:avLst/>
          </a:prstGeom>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91796C0-2306-4988-935D-9C465C291EC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3200" y="10074275"/>
            <a:ext cx="1026250" cy="1026250"/>
          </a:xfrm>
          <a:prstGeom prst="rect">
            <a:avLst/>
          </a:prstGeom>
        </p:spPr>
      </p:pic>
      <p:sp>
        <p:nvSpPr>
          <p:cNvPr id="7" name="Slide Number Placeholder 5">
            <a:extLst>
              <a:ext uri="{FF2B5EF4-FFF2-40B4-BE49-F238E27FC236}">
                <a16:creationId xmlns:a16="http://schemas.microsoft.com/office/drawing/2014/main" id="{521479D5-178B-4744-AD59-92C58F15B02E}"/>
              </a:ext>
            </a:extLst>
          </p:cNvPr>
          <p:cNvSpPr txBox="1">
            <a:spLocks/>
          </p:cNvSpPr>
          <p:nvPr userDrawn="1"/>
        </p:nvSpPr>
        <p:spPr>
          <a:xfrm>
            <a:off x="19278767" y="10622916"/>
            <a:ext cx="831683" cy="441959"/>
          </a:xfrm>
          <a:prstGeom prst="rect">
            <a:avLst/>
          </a:prstGeom>
        </p:spPr>
        <p:txBody>
          <a:bodyPr vert="horz" lIns="91440" tIns="45720" rIns="91440" bIns="45720" rtlCol="0" anchor="ctr"/>
          <a:lstStyle>
            <a:defPPr>
              <a:defRPr lang="ru-RU"/>
            </a:defPPr>
            <a:lvl1pPr marL="0" algn="r" defTabSz="914400" rtl="0" eaLnBrk="1" latinLnBrk="0" hangingPunct="1">
              <a:defRPr sz="1649" b="0" i="0" kern="1200">
                <a:solidFill>
                  <a:schemeClr val="tx2"/>
                </a:solidFill>
                <a:latin typeface="+mj-lt"/>
                <a:ea typeface="Calibri Light" charset="0"/>
                <a:cs typeface="Calibri Ligh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l" defTabSz="914400" rtl="0" eaLnBrk="1" latinLnBrk="0" hangingPunct="1"/>
            <a:fld id="{2169265A-1C07-804A-9BBB-85622F4B165F}" type="slidenum">
              <a:rPr lang="en-US" sz="2300" kern="1200" smtClean="0">
                <a:solidFill>
                  <a:srgbClr val="999999"/>
                </a:solidFill>
                <a:latin typeface="Roboto Condensed" pitchFamily="2" charset="0"/>
                <a:ea typeface="+mn-ea"/>
                <a:cs typeface="+mn-cs"/>
              </a:rPr>
              <a:pPr marL="0" algn="l" defTabSz="914400" rtl="0" eaLnBrk="1" latinLnBrk="0" hangingPunct="1"/>
              <a:t>‹#›</a:t>
            </a:fld>
            <a:endParaRPr lang="en-US" sz="2300" kern="1200" dirty="0">
              <a:solidFill>
                <a:srgbClr val="999999"/>
              </a:solidFill>
              <a:latin typeface="Roboto Condensed" pitchFamily="2" charset="0"/>
              <a:ea typeface="+mn-ea"/>
              <a:cs typeface="+mn-cs"/>
            </a:endParaRPr>
          </a:p>
        </p:txBody>
      </p:sp>
      <p:sp>
        <p:nvSpPr>
          <p:cNvPr id="12" name="Text Placeholder 6">
            <a:extLst>
              <a:ext uri="{FF2B5EF4-FFF2-40B4-BE49-F238E27FC236}">
                <a16:creationId xmlns:a16="http://schemas.microsoft.com/office/drawing/2014/main" id="{27DBF8D4-2D47-42BE-B5D7-FE89D3BAED65}"/>
              </a:ext>
            </a:extLst>
          </p:cNvPr>
          <p:cNvSpPr txBox="1">
            <a:spLocks/>
          </p:cNvSpPr>
          <p:nvPr userDrawn="1"/>
        </p:nvSpPr>
        <p:spPr>
          <a:xfrm>
            <a:off x="15157450" y="10622915"/>
            <a:ext cx="3657600" cy="441960"/>
          </a:xfrm>
          <a:prstGeom prst="rect">
            <a:avLst/>
          </a:prstGeom>
        </p:spPr>
        <p:txBody>
          <a:bodyPr anchor="ctr"/>
          <a:lstStyle>
            <a:lvl1pPr marL="0" algn="r">
              <a:defRPr sz="2000">
                <a:solidFill>
                  <a:schemeClr val="bg1">
                    <a:lumMod val="50000"/>
                  </a:schemeClr>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kern="0"/>
              <a:t>⚠ Internal use only</a:t>
            </a:r>
            <a:endParaRPr lang="en-US" kern="0" dirty="0"/>
          </a:p>
        </p:txBody>
      </p:sp>
    </p:spTree>
    <p:extLst>
      <p:ext uri="{BB962C8B-B14F-4D97-AF65-F5344CB8AC3E}">
        <p14:creationId xmlns:p14="http://schemas.microsoft.com/office/powerpoint/2010/main" val="1040712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Красный фон">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C96E3B-0742-47E6-8765-073408EA67B7}"/>
              </a:ext>
            </a:extLst>
          </p:cNvPr>
          <p:cNvSpPr/>
          <p:nvPr userDrawn="1"/>
        </p:nvSpPr>
        <p:spPr>
          <a:xfrm>
            <a:off x="0" y="0"/>
            <a:ext cx="20104100" cy="11309350"/>
          </a:xfrm>
          <a:prstGeom prst="rect">
            <a:avLst/>
          </a:prstGeom>
          <a:gradFill flip="none" rotWithShape="1">
            <a:gsLst>
              <a:gs pos="0">
                <a:schemeClr val="accent3">
                  <a:lumMod val="60000"/>
                  <a:lumOff val="40000"/>
                </a:schemeClr>
              </a:gs>
              <a:gs pos="50000">
                <a:schemeClr val="accent3"/>
              </a:gs>
              <a:gs pos="100000">
                <a:schemeClr val="accent2"/>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Picture 2">
            <a:extLst>
              <a:ext uri="{FF2B5EF4-FFF2-40B4-BE49-F238E27FC236}">
                <a16:creationId xmlns:a16="http://schemas.microsoft.com/office/drawing/2014/main" id="{0010F274-165E-4C10-8AF8-A15BD218B32B}"/>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02000" y="9998075"/>
            <a:ext cx="1178650" cy="1178650"/>
          </a:xfrm>
          <a:prstGeom prst="rect">
            <a:avLst/>
          </a:prstGeom>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F1CC1CE-A85C-4343-85C7-2939A1DF546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430" y="0"/>
            <a:ext cx="19628670" cy="11309350"/>
          </a:xfrm>
          <a:prstGeom prst="rect">
            <a:avLst/>
          </a:prstGeom>
        </p:spPr>
      </p:pic>
      <p:sp>
        <p:nvSpPr>
          <p:cNvPr id="6" name="Slide Number Placeholder 5">
            <a:extLst>
              <a:ext uri="{FF2B5EF4-FFF2-40B4-BE49-F238E27FC236}">
                <a16:creationId xmlns:a16="http://schemas.microsoft.com/office/drawing/2014/main" id="{70BF2225-8E82-44BF-AE1D-3388E66C988F}"/>
              </a:ext>
            </a:extLst>
          </p:cNvPr>
          <p:cNvSpPr txBox="1">
            <a:spLocks/>
          </p:cNvSpPr>
          <p:nvPr userDrawn="1"/>
        </p:nvSpPr>
        <p:spPr>
          <a:xfrm>
            <a:off x="19278767" y="10622916"/>
            <a:ext cx="831683" cy="441959"/>
          </a:xfrm>
          <a:prstGeom prst="rect">
            <a:avLst/>
          </a:prstGeom>
        </p:spPr>
        <p:txBody>
          <a:bodyPr vert="horz" lIns="91440" tIns="45720" rIns="91440" bIns="45720" rtlCol="0" anchor="ctr"/>
          <a:lstStyle>
            <a:defPPr>
              <a:defRPr lang="ru-RU"/>
            </a:defPPr>
            <a:lvl1pPr marL="0" algn="r" defTabSz="914400" rtl="0" eaLnBrk="1" latinLnBrk="0" hangingPunct="1">
              <a:defRPr sz="1649" b="0" i="0" kern="1200">
                <a:solidFill>
                  <a:schemeClr val="tx2"/>
                </a:solidFill>
                <a:latin typeface="+mj-lt"/>
                <a:ea typeface="Calibri Light" charset="0"/>
                <a:cs typeface="Calibri Ligh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l" defTabSz="914400" rtl="0" eaLnBrk="1" latinLnBrk="0" hangingPunct="1"/>
            <a:fld id="{2169265A-1C07-804A-9BBB-85622F4B165F}" type="slidenum">
              <a:rPr lang="en-US" sz="2300" kern="1200" smtClean="0">
                <a:solidFill>
                  <a:schemeClr val="accent3">
                    <a:lumMod val="20000"/>
                    <a:lumOff val="80000"/>
                  </a:schemeClr>
                </a:solidFill>
                <a:latin typeface="Roboto Condensed" pitchFamily="2" charset="0"/>
                <a:ea typeface="+mn-ea"/>
                <a:cs typeface="+mn-cs"/>
              </a:rPr>
              <a:pPr marL="0" algn="l" defTabSz="914400" rtl="0" eaLnBrk="1" latinLnBrk="0" hangingPunct="1"/>
              <a:t>‹#›</a:t>
            </a:fld>
            <a:endParaRPr lang="en-US" sz="2300" kern="1200" dirty="0">
              <a:solidFill>
                <a:schemeClr val="accent3">
                  <a:lumMod val="20000"/>
                  <a:lumOff val="80000"/>
                </a:schemeClr>
              </a:solidFill>
              <a:latin typeface="Roboto Condensed" pitchFamily="2" charset="0"/>
              <a:ea typeface="+mn-ea"/>
              <a:cs typeface="+mn-cs"/>
            </a:endParaRPr>
          </a:p>
        </p:txBody>
      </p:sp>
      <p:sp>
        <p:nvSpPr>
          <p:cNvPr id="8" name="Text Placeholder 6">
            <a:extLst>
              <a:ext uri="{FF2B5EF4-FFF2-40B4-BE49-F238E27FC236}">
                <a16:creationId xmlns:a16="http://schemas.microsoft.com/office/drawing/2014/main" id="{8C3C69E1-185E-4D5A-B7F4-8EC400BF3ABF}"/>
              </a:ext>
            </a:extLst>
          </p:cNvPr>
          <p:cNvSpPr txBox="1">
            <a:spLocks/>
          </p:cNvSpPr>
          <p:nvPr userDrawn="1"/>
        </p:nvSpPr>
        <p:spPr>
          <a:xfrm>
            <a:off x="15157450" y="10622915"/>
            <a:ext cx="3657600" cy="441960"/>
          </a:xfrm>
          <a:prstGeom prst="rect">
            <a:avLst/>
          </a:prstGeom>
        </p:spPr>
        <p:txBody>
          <a:bodyPr anchor="ctr"/>
          <a:lstStyle>
            <a:lvl1pPr marL="0" algn="r">
              <a:defRPr sz="2000">
                <a:solidFill>
                  <a:schemeClr val="bg1">
                    <a:lumMod val="50000"/>
                  </a:schemeClr>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kern="0" dirty="0">
                <a:solidFill>
                  <a:schemeClr val="accent3">
                    <a:lumMod val="20000"/>
                    <a:lumOff val="80000"/>
                  </a:schemeClr>
                </a:solidFill>
              </a:rPr>
              <a:t>⚠ Internal use only</a:t>
            </a:r>
          </a:p>
        </p:txBody>
      </p:sp>
      <p:sp>
        <p:nvSpPr>
          <p:cNvPr id="2" name="Title 1"/>
          <p:cNvSpPr>
            <a:spLocks noGrp="1"/>
          </p:cNvSpPr>
          <p:nvPr>
            <p:ph type="title" hasCustomPrompt="1"/>
          </p:nvPr>
        </p:nvSpPr>
        <p:spPr>
          <a:xfrm>
            <a:off x="984250" y="654050"/>
            <a:ext cx="18135600" cy="962025"/>
          </a:xfrm>
          <a:prstGeom prst="rect">
            <a:avLst/>
          </a:prstGeom>
        </p:spPr>
        <p:txBody>
          <a:bodyPr/>
          <a:lstStyle>
            <a:lvl1pPr>
              <a:defRPr b="0">
                <a:solidFill>
                  <a:schemeClr val="bg1"/>
                </a:solidFill>
                <a:latin typeface="+mj-lt"/>
                <a:ea typeface="Roboto Medium" panose="02000000000000000000" pitchFamily="2" charset="0"/>
              </a:defRPr>
            </a:lvl1pPr>
          </a:lstStyle>
          <a:p>
            <a:r>
              <a:rPr lang="ru-RU" dirty="0"/>
              <a:t>Заголовок слайда</a:t>
            </a:r>
            <a:endParaRPr lang="en-US" dirty="0"/>
          </a:p>
        </p:txBody>
      </p:sp>
    </p:spTree>
    <p:extLst>
      <p:ext uri="{BB962C8B-B14F-4D97-AF65-F5344CB8AC3E}">
        <p14:creationId xmlns:p14="http://schemas.microsoft.com/office/powerpoint/2010/main" val="39326055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Тёмный фон">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C96E3B-0742-47E6-8765-073408EA67B7}"/>
              </a:ext>
            </a:extLst>
          </p:cNvPr>
          <p:cNvSpPr/>
          <p:nvPr userDrawn="1"/>
        </p:nvSpPr>
        <p:spPr>
          <a:xfrm>
            <a:off x="0" y="0"/>
            <a:ext cx="20104100" cy="11309350"/>
          </a:xfrm>
          <a:prstGeom prst="rect">
            <a:avLst/>
          </a:prstGeom>
          <a:gradFill flip="none" rotWithShape="1">
            <a:gsLst>
              <a:gs pos="0">
                <a:schemeClr val="tx1">
                  <a:lumMod val="50000"/>
                  <a:lumOff val="50000"/>
                </a:schemeClr>
              </a:gs>
              <a:gs pos="50000">
                <a:schemeClr val="tx1">
                  <a:lumMod val="65000"/>
                  <a:lumOff val="35000"/>
                </a:schemeClr>
              </a:gs>
              <a:gs pos="100000">
                <a:schemeClr val="tx1">
                  <a:lumMod val="75000"/>
                  <a:lumOff val="2500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 name="Picture 5">
            <a:extLst>
              <a:ext uri="{FF2B5EF4-FFF2-40B4-BE49-F238E27FC236}">
                <a16:creationId xmlns:a16="http://schemas.microsoft.com/office/drawing/2014/main" id="{B40ED7FC-894C-4C74-B12D-6F37374ED13D}"/>
              </a:ext>
            </a:extLst>
          </p:cNvPr>
          <p:cNvPicPr>
            <a:picLocks noChangeAspect="1"/>
          </p:cNvPicPr>
          <p:nvPr userDrawn="1"/>
        </p:nvPicPr>
        <p:blipFill>
          <a:blip r:embed="rId2">
            <a:alphaModFix amt="90000"/>
            <a:extLst>
              <a:ext uri="{28A0092B-C50C-407E-A947-70E740481C1C}">
                <a14:useLocalDpi xmlns:a14="http://schemas.microsoft.com/office/drawing/2010/main" val="0"/>
              </a:ext>
            </a:extLst>
          </a:blip>
          <a:stretch>
            <a:fillRect/>
          </a:stretch>
        </p:blipFill>
        <p:spPr>
          <a:xfrm>
            <a:off x="579059" y="59708"/>
            <a:ext cx="19525041" cy="11249642"/>
          </a:xfrm>
          <a:prstGeom prst="rect">
            <a:avLst/>
          </a:prstGeom>
        </p:spPr>
      </p:pic>
      <p:sp>
        <p:nvSpPr>
          <p:cNvPr id="2" name="Title 1"/>
          <p:cNvSpPr>
            <a:spLocks noGrp="1"/>
          </p:cNvSpPr>
          <p:nvPr>
            <p:ph type="title" hasCustomPrompt="1"/>
          </p:nvPr>
        </p:nvSpPr>
        <p:spPr>
          <a:xfrm>
            <a:off x="984250" y="654050"/>
            <a:ext cx="18135600" cy="962025"/>
          </a:xfrm>
          <a:prstGeom prst="rect">
            <a:avLst/>
          </a:prstGeom>
        </p:spPr>
        <p:txBody>
          <a:bodyPr/>
          <a:lstStyle>
            <a:lvl1pPr>
              <a:defRPr b="0">
                <a:solidFill>
                  <a:schemeClr val="bg1"/>
                </a:solidFill>
                <a:latin typeface="+mj-lt"/>
                <a:ea typeface="Roboto Medium" panose="02000000000000000000" pitchFamily="2" charset="0"/>
              </a:defRPr>
            </a:lvl1pPr>
          </a:lstStyle>
          <a:p>
            <a:r>
              <a:rPr lang="ru-RU" dirty="0"/>
              <a:t>Заголовок слайда</a:t>
            </a:r>
            <a:endParaRPr lang="en-US" dirty="0"/>
          </a:p>
        </p:txBody>
      </p:sp>
      <p:pic>
        <p:nvPicPr>
          <p:cNvPr id="4" name="Picture 2">
            <a:extLst>
              <a:ext uri="{FF2B5EF4-FFF2-40B4-BE49-F238E27FC236}">
                <a16:creationId xmlns:a16="http://schemas.microsoft.com/office/drawing/2014/main" id="{0010F274-165E-4C10-8AF8-A15BD218B32B}"/>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702000" y="9998075"/>
            <a:ext cx="1178650" cy="1178650"/>
          </a:xfrm>
          <a:prstGeom prst="rect">
            <a:avLst/>
          </a:prstGeom>
          <a:extLst>
            <a:ext uri="{909E8E84-426E-40DD-AFC4-6F175D3DCCD1}">
              <a14:hiddenFill xmlns:a14="http://schemas.microsoft.com/office/drawing/2010/main">
                <a:solidFill>
                  <a:srgbClr val="FFFFFF"/>
                </a:solidFill>
              </a14:hiddenFill>
            </a:ext>
          </a:extLst>
        </p:spPr>
      </p:pic>
      <p:sp>
        <p:nvSpPr>
          <p:cNvPr id="7" name="Slide Number Placeholder 5">
            <a:extLst>
              <a:ext uri="{FF2B5EF4-FFF2-40B4-BE49-F238E27FC236}">
                <a16:creationId xmlns:a16="http://schemas.microsoft.com/office/drawing/2014/main" id="{9C9B4AE7-61B5-45B8-A6F7-7D3AF4FBAEA5}"/>
              </a:ext>
            </a:extLst>
          </p:cNvPr>
          <p:cNvSpPr txBox="1">
            <a:spLocks/>
          </p:cNvSpPr>
          <p:nvPr userDrawn="1"/>
        </p:nvSpPr>
        <p:spPr>
          <a:xfrm>
            <a:off x="19278767" y="10622916"/>
            <a:ext cx="831683" cy="441959"/>
          </a:xfrm>
          <a:prstGeom prst="rect">
            <a:avLst/>
          </a:prstGeom>
        </p:spPr>
        <p:txBody>
          <a:bodyPr vert="horz" lIns="91440" tIns="45720" rIns="91440" bIns="45720" rtlCol="0" anchor="ctr"/>
          <a:lstStyle>
            <a:defPPr>
              <a:defRPr lang="ru-RU"/>
            </a:defPPr>
            <a:lvl1pPr marL="0" algn="r" defTabSz="914400" rtl="0" eaLnBrk="1" latinLnBrk="0" hangingPunct="1">
              <a:defRPr sz="1649" b="0" i="0" kern="1200">
                <a:solidFill>
                  <a:schemeClr val="tx2"/>
                </a:solidFill>
                <a:latin typeface="+mj-lt"/>
                <a:ea typeface="Calibri Light" charset="0"/>
                <a:cs typeface="Calibri Ligh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l" defTabSz="914400" rtl="0" eaLnBrk="1" latinLnBrk="0" hangingPunct="1"/>
            <a:fld id="{2169265A-1C07-804A-9BBB-85622F4B165F}" type="slidenum">
              <a:rPr lang="en-US" sz="2300" kern="1200" smtClean="0">
                <a:solidFill>
                  <a:srgbClr val="999999"/>
                </a:solidFill>
                <a:latin typeface="Roboto Condensed" pitchFamily="2" charset="0"/>
                <a:ea typeface="+mn-ea"/>
                <a:cs typeface="+mn-cs"/>
              </a:rPr>
              <a:pPr marL="0" algn="l" defTabSz="914400" rtl="0" eaLnBrk="1" latinLnBrk="0" hangingPunct="1"/>
              <a:t>‹#›</a:t>
            </a:fld>
            <a:endParaRPr lang="en-US" sz="2300" kern="1200" dirty="0">
              <a:solidFill>
                <a:srgbClr val="999999"/>
              </a:solidFill>
              <a:latin typeface="Roboto Condensed" pitchFamily="2" charset="0"/>
              <a:ea typeface="+mn-ea"/>
              <a:cs typeface="+mn-cs"/>
            </a:endParaRPr>
          </a:p>
        </p:txBody>
      </p:sp>
      <p:sp>
        <p:nvSpPr>
          <p:cNvPr id="9" name="Text Placeholder 6">
            <a:extLst>
              <a:ext uri="{FF2B5EF4-FFF2-40B4-BE49-F238E27FC236}">
                <a16:creationId xmlns:a16="http://schemas.microsoft.com/office/drawing/2014/main" id="{1EB1A4B4-D229-4ACB-ADB9-37087B4FB345}"/>
              </a:ext>
            </a:extLst>
          </p:cNvPr>
          <p:cNvSpPr txBox="1">
            <a:spLocks/>
          </p:cNvSpPr>
          <p:nvPr userDrawn="1"/>
        </p:nvSpPr>
        <p:spPr>
          <a:xfrm>
            <a:off x="15157450" y="10622915"/>
            <a:ext cx="3657600" cy="441960"/>
          </a:xfrm>
          <a:prstGeom prst="rect">
            <a:avLst/>
          </a:prstGeom>
        </p:spPr>
        <p:txBody>
          <a:bodyPr anchor="ctr"/>
          <a:lstStyle>
            <a:lvl1pPr marL="0" algn="r">
              <a:defRPr sz="2000">
                <a:solidFill>
                  <a:schemeClr val="bg1">
                    <a:lumMod val="50000"/>
                  </a:schemeClr>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kern="0" dirty="0">
                <a:solidFill>
                  <a:schemeClr val="bg1">
                    <a:lumMod val="75000"/>
                  </a:schemeClr>
                </a:solidFill>
              </a:rPr>
              <a:t>⚠ Internal use only</a:t>
            </a:r>
          </a:p>
        </p:txBody>
      </p:sp>
    </p:spTree>
    <p:extLst>
      <p:ext uri="{BB962C8B-B14F-4D97-AF65-F5344CB8AC3E}">
        <p14:creationId xmlns:p14="http://schemas.microsoft.com/office/powerpoint/2010/main" val="23445880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Пустой слайд">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84250" y="654050"/>
            <a:ext cx="18135600" cy="962025"/>
          </a:xfrm>
          <a:prstGeom prst="rect">
            <a:avLst/>
          </a:prstGeom>
        </p:spPr>
        <p:txBody>
          <a:bodyPr/>
          <a:lstStyle>
            <a:lvl1pPr>
              <a:defRPr b="0">
                <a:latin typeface="+mj-lt"/>
                <a:ea typeface="Roboto Medium" panose="02000000000000000000" pitchFamily="2" charset="0"/>
              </a:defRPr>
            </a:lvl1pPr>
          </a:lstStyle>
          <a:p>
            <a:r>
              <a:rPr lang="ru-RU" dirty="0"/>
              <a:t>Заголовок слайда</a:t>
            </a:r>
            <a:endParaRPr lang="en-US" dirty="0"/>
          </a:p>
        </p:txBody>
      </p:sp>
      <p:sp>
        <p:nvSpPr>
          <p:cNvPr id="7" name="Text Placeholder 11"/>
          <p:cNvSpPr>
            <a:spLocks noGrp="1"/>
          </p:cNvSpPr>
          <p:nvPr>
            <p:ph type="body" sz="quarter" idx="13" hasCustomPrompt="1"/>
          </p:nvPr>
        </p:nvSpPr>
        <p:spPr>
          <a:xfrm>
            <a:off x="984251" y="3063875"/>
            <a:ext cx="18135600" cy="7010401"/>
          </a:xfrm>
          <a:prstGeom prst="rect">
            <a:avLst/>
          </a:prstGeom>
        </p:spPr>
        <p:txBody>
          <a:bodyPr>
            <a:normAutofit/>
          </a:bodyPr>
          <a:lstStyle>
            <a:lvl1pPr marL="0" marR="0" indent="0" algn="l" defTabSz="914400" eaLnBrk="1" fontAlgn="auto" latinLnBrk="0" hangingPunct="1">
              <a:lnSpc>
                <a:spcPct val="150000"/>
              </a:lnSpc>
              <a:spcBef>
                <a:spcPts val="0"/>
              </a:spcBef>
              <a:spcAft>
                <a:spcPts val="600"/>
              </a:spcAft>
              <a:buClrTx/>
              <a:buSzTx/>
              <a:buFontTx/>
              <a:buNone/>
              <a:tabLst/>
              <a:defRPr lang="ru-RU" sz="2800">
                <a:solidFill>
                  <a:schemeClr val="tx1">
                    <a:lumMod val="75000"/>
                    <a:lumOff val="25000"/>
                  </a:schemeClr>
                </a:solidFill>
                <a:latin typeface="+mn-lt"/>
                <a:cs typeface="Calibri"/>
              </a:defRPr>
            </a:lvl1pPr>
            <a:lvl2pPr marL="753923" indent="0" algn="l">
              <a:buNone/>
              <a:defRPr/>
            </a:lvl2pPr>
            <a:lvl3pPr marL="1507846" indent="0" algn="l">
              <a:buNone/>
              <a:defRPr/>
            </a:lvl3pPr>
            <a:lvl4pPr marL="2261768" indent="0" algn="l">
              <a:buNone/>
              <a:defRPr/>
            </a:lvl4pPr>
            <a:lvl5pPr marL="3015691" indent="0" algn="l">
              <a:buNone/>
              <a:defRPr/>
            </a:lvl5pPr>
          </a:lstStyle>
          <a:p>
            <a:pPr lvl="0"/>
            <a:r>
              <a:rPr lang="ru-RU" dirty="0"/>
              <a:t>Обычный текст</a:t>
            </a:r>
            <a:endParaRPr lang="en-US" dirty="0"/>
          </a:p>
        </p:txBody>
      </p:sp>
      <p:sp>
        <p:nvSpPr>
          <p:cNvPr id="4" name="Text Placeholder 3">
            <a:extLst>
              <a:ext uri="{FF2B5EF4-FFF2-40B4-BE49-F238E27FC236}">
                <a16:creationId xmlns:a16="http://schemas.microsoft.com/office/drawing/2014/main" id="{91CA71A7-EADF-4C0F-85FF-550E800E41B5}"/>
              </a:ext>
            </a:extLst>
          </p:cNvPr>
          <p:cNvSpPr>
            <a:spLocks noGrp="1"/>
          </p:cNvSpPr>
          <p:nvPr>
            <p:ph type="body" sz="quarter" idx="14" hasCustomPrompt="1"/>
          </p:nvPr>
        </p:nvSpPr>
        <p:spPr>
          <a:xfrm>
            <a:off x="984250" y="1649537"/>
            <a:ext cx="18135600" cy="962025"/>
          </a:xfrm>
          <a:prstGeom prst="rect">
            <a:avLst/>
          </a:prstGeom>
        </p:spPr>
        <p:txBody>
          <a:bodyPr anchor="ctr"/>
          <a:lstStyle>
            <a:lvl1pPr algn="l">
              <a:defRPr sz="3600">
                <a:solidFill>
                  <a:schemeClr val="accent2"/>
                </a:solidFill>
                <a:latin typeface="+mn-lt"/>
              </a:defRPr>
            </a:lvl1pPr>
          </a:lstStyle>
          <a:p>
            <a:pPr lvl="0"/>
            <a:r>
              <a:rPr lang="ru-RU" dirty="0"/>
              <a:t>Подзаголовок</a:t>
            </a:r>
            <a:endParaRPr lang="en-US" dirty="0"/>
          </a:p>
        </p:txBody>
      </p:sp>
    </p:spTree>
    <p:extLst>
      <p:ext uri="{BB962C8B-B14F-4D97-AF65-F5344CB8AC3E}">
        <p14:creationId xmlns:p14="http://schemas.microsoft.com/office/powerpoint/2010/main" val="2641141128"/>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Титульный слайд - длинный заголовок">
    <p:spTree>
      <p:nvGrpSpPr>
        <p:cNvPr id="1" name=""/>
        <p:cNvGrpSpPr/>
        <p:nvPr/>
      </p:nvGrpSpPr>
      <p:grpSpPr>
        <a:xfrm>
          <a:off x="0" y="0"/>
          <a:ext cx="0" cy="0"/>
          <a:chOff x="0" y="0"/>
          <a:chExt cx="0" cy="0"/>
        </a:xfrm>
      </p:grpSpPr>
      <p:pic>
        <p:nvPicPr>
          <p:cNvPr id="61" name="Рисунок 6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11" y="0"/>
            <a:ext cx="20105511" cy="11309350"/>
          </a:xfrm>
          <a:prstGeom prst="rect">
            <a:avLst/>
          </a:prstGeom>
        </p:spPr>
      </p:pic>
      <p:grpSp>
        <p:nvGrpSpPr>
          <p:cNvPr id="3" name="Группа 2"/>
          <p:cNvGrpSpPr/>
          <p:nvPr userDrawn="1"/>
        </p:nvGrpSpPr>
        <p:grpSpPr>
          <a:xfrm>
            <a:off x="-41946" y="0"/>
            <a:ext cx="14236082" cy="10302383"/>
            <a:chOff x="-41946" y="0"/>
            <a:chExt cx="14236082" cy="10302383"/>
          </a:xfrm>
        </p:grpSpPr>
        <p:sp>
          <p:nvSpPr>
            <p:cNvPr id="33" name="object 3"/>
            <p:cNvSpPr/>
            <p:nvPr/>
          </p:nvSpPr>
          <p:spPr>
            <a:xfrm>
              <a:off x="0" y="1719215"/>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34" name="object 4"/>
            <p:cNvSpPr/>
            <p:nvPr/>
          </p:nvSpPr>
          <p:spPr>
            <a:xfrm>
              <a:off x="0" y="515474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35" name="object 5"/>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36" name="object 6"/>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38" name="object 8"/>
            <p:cNvSpPr/>
            <p:nvPr/>
          </p:nvSpPr>
          <p:spPr>
            <a:xfrm>
              <a:off x="0" y="5143028"/>
              <a:ext cx="2814320" cy="1726458"/>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39" name="object 9"/>
            <p:cNvSpPr/>
            <p:nvPr/>
          </p:nvSpPr>
          <p:spPr>
            <a:xfrm>
              <a:off x="1395454"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40" name="object 10"/>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41" name="object 11"/>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42" name="object 12"/>
            <p:cNvSpPr/>
            <p:nvPr/>
          </p:nvSpPr>
          <p:spPr>
            <a:xfrm>
              <a:off x="4236478" y="1695458"/>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43" name="object 13"/>
            <p:cNvSpPr/>
            <p:nvPr/>
          </p:nvSpPr>
          <p:spPr>
            <a:xfrm>
              <a:off x="8513013"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chemeClr val="accent3">
                <a:lumMod val="60000"/>
                <a:lumOff val="40000"/>
              </a:schemeClr>
            </a:solidFill>
          </p:spPr>
          <p:txBody>
            <a:bodyPr wrap="square" lIns="0" tIns="0" rIns="0" bIns="0" rtlCol="0"/>
            <a:lstStyle/>
            <a:p>
              <a:endParaRPr dirty="0">
                <a:latin typeface="Roboto Condensed" pitchFamily="2" charset="0"/>
              </a:endParaRPr>
            </a:p>
          </p:txBody>
        </p:sp>
        <p:sp>
          <p:nvSpPr>
            <p:cNvPr id="44" name="object 14"/>
            <p:cNvSpPr/>
            <p:nvPr/>
          </p:nvSpPr>
          <p:spPr>
            <a:xfrm>
              <a:off x="4212000" y="3416944"/>
              <a:ext cx="2887798" cy="1726458"/>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45" name="object 15"/>
            <p:cNvSpPr/>
            <p:nvPr/>
          </p:nvSpPr>
          <p:spPr>
            <a:xfrm>
              <a:off x="9935671" y="1684020"/>
              <a:ext cx="2842447" cy="1740014"/>
            </a:xfrm>
            <a:prstGeom prst="rect">
              <a:avLst/>
            </a:prstGeom>
            <a:blipFill>
              <a:blip r:embed="rId3" cstate="print"/>
              <a:stretch>
                <a:fillRect/>
              </a:stretch>
            </a:blipFill>
          </p:spPr>
          <p:txBody>
            <a:bodyPr wrap="square" lIns="0" tIns="0" rIns="0" bIns="0" rtlCol="0"/>
            <a:lstStyle/>
            <a:p>
              <a:endParaRPr dirty="0">
                <a:latin typeface="Roboto Condensed" pitchFamily="2" charset="0"/>
              </a:endParaRPr>
            </a:p>
          </p:txBody>
        </p:sp>
        <p:sp>
          <p:nvSpPr>
            <p:cNvPr id="46" name="object 16"/>
            <p:cNvSpPr/>
            <p:nvPr/>
          </p:nvSpPr>
          <p:spPr>
            <a:xfrm>
              <a:off x="9924725" y="3409424"/>
              <a:ext cx="2853841" cy="1733977"/>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47" name="object 17"/>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48" name="object 18"/>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49" name="object 19"/>
            <p:cNvSpPr/>
            <p:nvPr/>
          </p:nvSpPr>
          <p:spPr>
            <a:xfrm>
              <a:off x="18199"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50" name="object 20"/>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51" name="object 21"/>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52" name="object 22"/>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53" name="object 23"/>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54" name="object 24"/>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55" name="object 25"/>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56" name="object 26"/>
            <p:cNvSpPr/>
            <p:nvPr/>
          </p:nvSpPr>
          <p:spPr>
            <a:xfrm>
              <a:off x="11351241"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30" name="object 9"/>
            <p:cNvSpPr/>
            <p:nvPr userDrawn="1"/>
          </p:nvSpPr>
          <p:spPr>
            <a:xfrm>
              <a:off x="1398250" y="5138867"/>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59" name="object 23"/>
            <p:cNvSpPr/>
            <p:nvPr userDrawn="1"/>
          </p:nvSpPr>
          <p:spPr>
            <a:xfrm flipV="1">
              <a:off x="7036196" y="5104614"/>
              <a:ext cx="2888529" cy="1750975"/>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60" name="object 18"/>
            <p:cNvSpPr/>
            <p:nvPr userDrawn="1"/>
          </p:nvSpPr>
          <p:spPr>
            <a:xfrm flipV="1">
              <a:off x="8514000" y="5137259"/>
              <a:ext cx="2842895" cy="1729443"/>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64" name="object 18"/>
            <p:cNvSpPr/>
            <p:nvPr userDrawn="1"/>
          </p:nvSpPr>
          <p:spPr>
            <a:xfrm>
              <a:off x="11346709" y="3442668"/>
              <a:ext cx="2842895" cy="1688449"/>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68" name="object 22"/>
            <p:cNvSpPr/>
            <p:nvPr userDrawn="1"/>
          </p:nvSpPr>
          <p:spPr>
            <a:xfrm>
              <a:off x="2811704" y="5139451"/>
              <a:ext cx="2842895" cy="1726458"/>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66" name="object 12">
              <a:extLst>
                <a:ext uri="{FF2B5EF4-FFF2-40B4-BE49-F238E27FC236}">
                  <a16:creationId xmlns:a16="http://schemas.microsoft.com/office/drawing/2014/main" id="{C5460E8A-6AC9-411F-8177-3A8CF80984C2}"/>
                </a:ext>
              </a:extLst>
            </p:cNvPr>
            <p:cNvSpPr/>
            <p:nvPr userDrawn="1"/>
          </p:nvSpPr>
          <p:spPr>
            <a:xfrm>
              <a:off x="7084800" y="1695458"/>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80000"/>
              </a:srgbClr>
            </a:solidFill>
          </p:spPr>
          <p:txBody>
            <a:bodyPr wrap="square" lIns="0" tIns="0" rIns="0" bIns="0" rtlCol="0"/>
            <a:lstStyle/>
            <a:p>
              <a:endParaRPr dirty="0">
                <a:latin typeface="Roboto Condensed" pitchFamily="2" charset="0"/>
              </a:endParaRPr>
            </a:p>
          </p:txBody>
        </p:sp>
        <p:sp>
          <p:nvSpPr>
            <p:cNvPr id="67" name="object 25">
              <a:extLst>
                <a:ext uri="{FF2B5EF4-FFF2-40B4-BE49-F238E27FC236}">
                  <a16:creationId xmlns:a16="http://schemas.microsoft.com/office/drawing/2014/main" id="{559F28E8-13EB-447A-87B0-39A87CB24AE4}"/>
                </a:ext>
              </a:extLst>
            </p:cNvPr>
            <p:cNvSpPr/>
            <p:nvPr userDrawn="1"/>
          </p:nvSpPr>
          <p:spPr>
            <a:xfrm>
              <a:off x="851400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80000"/>
              </a:srgbClr>
            </a:solidFill>
          </p:spPr>
          <p:txBody>
            <a:bodyPr wrap="square" lIns="0" tIns="0" rIns="0" bIns="0" rtlCol="0"/>
            <a:lstStyle/>
            <a:p>
              <a:endParaRPr dirty="0">
                <a:latin typeface="Roboto Condensed" pitchFamily="2" charset="0"/>
              </a:endParaRPr>
            </a:p>
          </p:txBody>
        </p:sp>
        <p:sp>
          <p:nvSpPr>
            <p:cNvPr id="69" name="object 22">
              <a:extLst>
                <a:ext uri="{FF2B5EF4-FFF2-40B4-BE49-F238E27FC236}">
                  <a16:creationId xmlns:a16="http://schemas.microsoft.com/office/drawing/2014/main" id="{828C402D-2792-432D-937A-570C676D0618}"/>
                </a:ext>
              </a:extLst>
            </p:cNvPr>
            <p:cNvSpPr/>
            <p:nvPr userDrawn="1"/>
          </p:nvSpPr>
          <p:spPr>
            <a:xfrm>
              <a:off x="1384879" y="6860352"/>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71" name="object 25">
              <a:extLst>
                <a:ext uri="{FF2B5EF4-FFF2-40B4-BE49-F238E27FC236}">
                  <a16:creationId xmlns:a16="http://schemas.microsoft.com/office/drawing/2014/main" id="{6991375D-B565-4F9E-807D-FBA71020A79C}"/>
                </a:ext>
              </a:extLst>
            </p:cNvPr>
            <p:cNvSpPr/>
            <p:nvPr userDrawn="1"/>
          </p:nvSpPr>
          <p:spPr>
            <a:xfrm flipV="1">
              <a:off x="-41946" y="6857709"/>
              <a:ext cx="2835454"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50000"/>
              </a:srgbClr>
            </a:solidFill>
          </p:spPr>
          <p:txBody>
            <a:bodyPr wrap="square" lIns="0" tIns="0" rIns="0" bIns="0" rtlCol="0"/>
            <a:lstStyle/>
            <a:p>
              <a:endParaRPr dirty="0">
                <a:latin typeface="Roboto Condensed" pitchFamily="2" charset="0"/>
              </a:endParaRPr>
            </a:p>
          </p:txBody>
        </p:sp>
        <p:sp>
          <p:nvSpPr>
            <p:cNvPr id="75" name="object 13">
              <a:extLst>
                <a:ext uri="{FF2B5EF4-FFF2-40B4-BE49-F238E27FC236}">
                  <a16:creationId xmlns:a16="http://schemas.microsoft.com/office/drawing/2014/main" id="{1E6E08BF-3A38-4E27-B6AA-798A5C916D33}"/>
                </a:ext>
              </a:extLst>
            </p:cNvPr>
            <p:cNvSpPr/>
            <p:nvPr userDrawn="1"/>
          </p:nvSpPr>
          <p:spPr>
            <a:xfrm flipV="1">
              <a:off x="7104999" y="3413395"/>
              <a:ext cx="2842895" cy="1730006"/>
            </a:xfrm>
            <a:custGeom>
              <a:avLst/>
              <a:gdLst/>
              <a:ahLst/>
              <a:cxnLst/>
              <a:rect l="l" t="t" r="r" b="b"/>
              <a:pathLst>
                <a:path w="2842895" h="1721485">
                  <a:moveTo>
                    <a:pt x="1421673" y="0"/>
                  </a:moveTo>
                  <a:lnTo>
                    <a:pt x="0" y="1721015"/>
                  </a:lnTo>
                  <a:lnTo>
                    <a:pt x="2842447" y="1721015"/>
                  </a:lnTo>
                  <a:lnTo>
                    <a:pt x="1421673" y="0"/>
                  </a:lnTo>
                  <a:close/>
                </a:path>
              </a:pathLst>
            </a:custGeom>
            <a:solidFill>
              <a:schemeClr val="accent3">
                <a:lumMod val="60000"/>
                <a:lumOff val="40000"/>
              </a:schemeClr>
            </a:solidFill>
          </p:spPr>
          <p:txBody>
            <a:bodyPr wrap="square" lIns="0" tIns="0" rIns="0" bIns="0" rtlCol="0"/>
            <a:lstStyle/>
            <a:p>
              <a:endParaRPr dirty="0">
                <a:latin typeface="Roboto Condensed" pitchFamily="2" charset="0"/>
              </a:endParaRPr>
            </a:p>
          </p:txBody>
        </p:sp>
        <p:sp>
          <p:nvSpPr>
            <p:cNvPr id="76" name="object 10">
              <a:extLst>
                <a:ext uri="{FF2B5EF4-FFF2-40B4-BE49-F238E27FC236}">
                  <a16:creationId xmlns:a16="http://schemas.microsoft.com/office/drawing/2014/main" id="{34FFE167-CA43-4F7D-B2C8-682D7E3D92EF}"/>
                </a:ext>
              </a:extLst>
            </p:cNvPr>
            <p:cNvSpPr/>
            <p:nvPr userDrawn="1"/>
          </p:nvSpPr>
          <p:spPr>
            <a:xfrm>
              <a:off x="4238107" y="513387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77" name="object 12">
              <a:extLst>
                <a:ext uri="{FF2B5EF4-FFF2-40B4-BE49-F238E27FC236}">
                  <a16:creationId xmlns:a16="http://schemas.microsoft.com/office/drawing/2014/main" id="{E3AF1012-7EA2-4CC3-ACE0-706BCDCFD645}"/>
                </a:ext>
              </a:extLst>
            </p:cNvPr>
            <p:cNvSpPr/>
            <p:nvPr userDrawn="1"/>
          </p:nvSpPr>
          <p:spPr>
            <a:xfrm>
              <a:off x="5636017" y="3407418"/>
              <a:ext cx="2898402" cy="1735417"/>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78" name="object 14">
              <a:extLst>
                <a:ext uri="{FF2B5EF4-FFF2-40B4-BE49-F238E27FC236}">
                  <a16:creationId xmlns:a16="http://schemas.microsoft.com/office/drawing/2014/main" id="{29B6025D-39F4-4199-9EE6-8D844D5FAF83}"/>
                </a:ext>
              </a:extLst>
            </p:cNvPr>
            <p:cNvSpPr/>
            <p:nvPr userDrawn="1"/>
          </p:nvSpPr>
          <p:spPr>
            <a:xfrm>
              <a:off x="5614064" y="5128903"/>
              <a:ext cx="2909409" cy="173700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79" name="object 8">
              <a:extLst>
                <a:ext uri="{FF2B5EF4-FFF2-40B4-BE49-F238E27FC236}">
                  <a16:creationId xmlns:a16="http://schemas.microsoft.com/office/drawing/2014/main" id="{41D1AD55-877A-49C8-84AA-E25E88188AB5}"/>
                </a:ext>
              </a:extLst>
            </p:cNvPr>
            <p:cNvSpPr/>
            <p:nvPr userDrawn="1"/>
          </p:nvSpPr>
          <p:spPr>
            <a:xfrm>
              <a:off x="2793508" y="8575925"/>
              <a:ext cx="2814320" cy="1726458"/>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60000"/>
              </a:srgbClr>
            </a:solidFill>
          </p:spPr>
          <p:txBody>
            <a:bodyPr wrap="square" lIns="0" tIns="0" rIns="0" bIns="0" rtlCol="0"/>
            <a:lstStyle/>
            <a:p>
              <a:endParaRPr dirty="0">
                <a:latin typeface="Roboto Condensed" pitchFamily="2" charset="0"/>
              </a:endParaRPr>
            </a:p>
          </p:txBody>
        </p:sp>
      </p:grpSp>
      <p:sp>
        <p:nvSpPr>
          <p:cNvPr id="72" name="Title 1"/>
          <p:cNvSpPr>
            <a:spLocks noGrp="1"/>
          </p:cNvSpPr>
          <p:nvPr>
            <p:ph type="title" hasCustomPrompt="1"/>
          </p:nvPr>
        </p:nvSpPr>
        <p:spPr>
          <a:xfrm>
            <a:off x="1670390" y="2073275"/>
            <a:ext cx="8838860" cy="3031339"/>
          </a:xfrm>
          <a:prstGeom prst="rect">
            <a:avLst/>
          </a:prstGeom>
        </p:spPr>
        <p:txBody>
          <a:bodyPr/>
          <a:lstStyle>
            <a:lvl1pPr marL="12700" algn="l" defTabSz="914400" rtl="0" eaLnBrk="1" latinLnBrk="0" hangingPunct="1">
              <a:spcBef>
                <a:spcPts val="55"/>
              </a:spcBef>
              <a:defRPr lang="en-US" sz="4900" b="0" i="0" kern="0" cap="all" spc="45" baseline="0">
                <a:solidFill>
                  <a:srgbClr val="FFFFFF"/>
                </a:solidFill>
                <a:latin typeface="Roboto Condensed" pitchFamily="2" charset="0"/>
                <a:ea typeface="Roboto Condensed" pitchFamily="2" charset="0"/>
                <a:cs typeface="Arial Narrow"/>
              </a:defRPr>
            </a:lvl1pPr>
          </a:lstStyle>
          <a:p>
            <a:r>
              <a:rPr lang="ru-RU" dirty="0"/>
              <a:t>Титульный </a:t>
            </a:r>
            <a:br>
              <a:rPr lang="ru-RU" dirty="0"/>
            </a:br>
            <a:r>
              <a:rPr lang="ru-RU" dirty="0"/>
              <a:t>слайд</a:t>
            </a:r>
            <a:endParaRPr lang="en-US" dirty="0"/>
          </a:p>
        </p:txBody>
      </p:sp>
      <p:sp>
        <p:nvSpPr>
          <p:cNvPr id="57" name="Текст 2"/>
          <p:cNvSpPr>
            <a:spLocks noGrp="1"/>
          </p:cNvSpPr>
          <p:nvPr>
            <p:ph type="body" sz="quarter" idx="10" hasCustomPrompt="1"/>
          </p:nvPr>
        </p:nvSpPr>
        <p:spPr>
          <a:xfrm>
            <a:off x="1670390" y="5449720"/>
            <a:ext cx="8838860" cy="711172"/>
          </a:xfrm>
          <a:prstGeom prst="rect">
            <a:avLst/>
          </a:prstGeom>
        </p:spPr>
        <p:txBody>
          <a:bodyPr anchor="t"/>
          <a:lstStyle>
            <a:lvl1pPr algn="l">
              <a:defRPr sz="3200">
                <a:solidFill>
                  <a:schemeClr val="bg1"/>
                </a:solidFill>
                <a:latin typeface="Roboto Condensed" pitchFamily="2" charset="0"/>
              </a:defRPr>
            </a:lvl1pPr>
          </a:lstStyle>
          <a:p>
            <a:pPr lvl="0"/>
            <a:r>
              <a:rPr lang="ru-RU" dirty="0"/>
              <a:t>Подзаголовок</a:t>
            </a:r>
          </a:p>
        </p:txBody>
      </p:sp>
      <p:sp>
        <p:nvSpPr>
          <p:cNvPr id="58" name="Text Placeholder 6">
            <a:extLst>
              <a:ext uri="{FF2B5EF4-FFF2-40B4-BE49-F238E27FC236}">
                <a16:creationId xmlns:a16="http://schemas.microsoft.com/office/drawing/2014/main" id="{3F56868D-DBD6-41DF-91CB-90D27C998A61}"/>
              </a:ext>
            </a:extLst>
          </p:cNvPr>
          <p:cNvSpPr txBox="1">
            <a:spLocks/>
          </p:cNvSpPr>
          <p:nvPr userDrawn="1"/>
        </p:nvSpPr>
        <p:spPr>
          <a:xfrm>
            <a:off x="15843250" y="10622915"/>
            <a:ext cx="3657600" cy="441960"/>
          </a:xfrm>
          <a:prstGeom prst="rect">
            <a:avLst/>
          </a:prstGeom>
        </p:spPr>
        <p:txBody>
          <a:bodyPr anchor="ctr"/>
          <a:lstStyle>
            <a:lvl1pPr marL="0" algn="r">
              <a:defRPr sz="2000">
                <a:solidFill>
                  <a:schemeClr val="bg1">
                    <a:lumMod val="50000"/>
                  </a:schemeClr>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kern="0" dirty="0">
                <a:solidFill>
                  <a:schemeClr val="bg1">
                    <a:lumMod val="75000"/>
                  </a:schemeClr>
                </a:solidFill>
              </a:rPr>
              <a:t>⚠ Public</a:t>
            </a:r>
          </a:p>
        </p:txBody>
      </p:sp>
      <p:sp>
        <p:nvSpPr>
          <p:cNvPr id="74" name="Полилиния: фигура 73">
            <a:extLst>
              <a:ext uri="{FF2B5EF4-FFF2-40B4-BE49-F238E27FC236}">
                <a16:creationId xmlns:a16="http://schemas.microsoft.com/office/drawing/2014/main" id="{6044A75B-B23E-4223-BB8B-F0C139A601BA}"/>
              </a:ext>
            </a:extLst>
          </p:cNvPr>
          <p:cNvSpPr/>
          <p:nvPr userDrawn="1"/>
        </p:nvSpPr>
        <p:spPr>
          <a:xfrm flipV="1">
            <a:off x="-1" y="6844946"/>
            <a:ext cx="1384447" cy="1700541"/>
          </a:xfrm>
          <a:custGeom>
            <a:avLst/>
            <a:gdLst>
              <a:gd name="connsiteX0" fmla="*/ 0 w 1403872"/>
              <a:gd name="connsiteY0" fmla="*/ 1700541 h 1700541"/>
              <a:gd name="connsiteX1" fmla="*/ 1403872 w 1403872"/>
              <a:gd name="connsiteY1" fmla="*/ 1700541 h 1700541"/>
              <a:gd name="connsiteX2" fmla="*/ 0 w 1403872"/>
              <a:gd name="connsiteY2" fmla="*/ 0 h 1700541"/>
            </a:gdLst>
            <a:ahLst/>
            <a:cxnLst>
              <a:cxn ang="0">
                <a:pos x="connsiteX0" y="connsiteY0"/>
              </a:cxn>
              <a:cxn ang="0">
                <a:pos x="connsiteX1" y="connsiteY1"/>
              </a:cxn>
              <a:cxn ang="0">
                <a:pos x="connsiteX2" y="connsiteY2"/>
              </a:cxn>
            </a:cxnLst>
            <a:rect l="l" t="t" r="r" b="b"/>
            <a:pathLst>
              <a:path w="1403872" h="1700541">
                <a:moveTo>
                  <a:pt x="0" y="1700541"/>
                </a:moveTo>
                <a:lnTo>
                  <a:pt x="1403872" y="1700541"/>
                </a:lnTo>
                <a:lnTo>
                  <a:pt x="0" y="0"/>
                </a:lnTo>
                <a:close/>
              </a:path>
            </a:pathLst>
          </a:custGeom>
          <a:solidFill>
            <a:srgbClr val="FF0000">
              <a:alpha val="50000"/>
            </a:srgbClr>
          </a:solidFill>
        </p:spPr>
        <p:txBody>
          <a:bodyPr wrap="square" lIns="0" tIns="0" rIns="0" bIns="0" rtlCol="0">
            <a:noAutofit/>
          </a:bodyPr>
          <a:lstStyle/>
          <a:p>
            <a:endParaRPr dirty="0">
              <a:latin typeface="Roboto Condensed" pitchFamily="2" charset="0"/>
            </a:endParaRPr>
          </a:p>
        </p:txBody>
      </p:sp>
    </p:spTree>
    <p:extLst>
      <p:ext uri="{BB962C8B-B14F-4D97-AF65-F5344CB8AC3E}">
        <p14:creationId xmlns:p14="http://schemas.microsoft.com/office/powerpoint/2010/main" val="36693414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Текст с буллитами">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984250" y="654050"/>
            <a:ext cx="18135600" cy="962025"/>
          </a:xfrm>
          <a:prstGeom prst="rect">
            <a:avLst/>
          </a:prstGeom>
        </p:spPr>
        <p:txBody>
          <a:bodyPr/>
          <a:lstStyle>
            <a:lvl1pPr>
              <a:defRPr sz="4700" b="0">
                <a:latin typeface="Roboto Medium" panose="02000000000000000000" pitchFamily="2" charset="0"/>
                <a:ea typeface="Roboto Medium" panose="02000000000000000000" pitchFamily="2" charset="0"/>
              </a:defRPr>
            </a:lvl1pPr>
          </a:lstStyle>
          <a:p>
            <a:r>
              <a:rPr lang="ru-RU" dirty="0"/>
              <a:t>Заголовок слайда</a:t>
            </a:r>
            <a:endParaRPr lang="en-US" dirty="0"/>
          </a:p>
        </p:txBody>
      </p:sp>
      <p:sp>
        <p:nvSpPr>
          <p:cNvPr id="19" name="Text Placeholder 18">
            <a:extLst>
              <a:ext uri="{FF2B5EF4-FFF2-40B4-BE49-F238E27FC236}">
                <a16:creationId xmlns:a16="http://schemas.microsoft.com/office/drawing/2014/main" id="{E5EE7318-851B-4171-9AC1-74AEF16BFDCA}"/>
              </a:ext>
            </a:extLst>
          </p:cNvPr>
          <p:cNvSpPr>
            <a:spLocks noGrp="1"/>
          </p:cNvSpPr>
          <p:nvPr>
            <p:ph type="body" sz="quarter" idx="14" hasCustomPrompt="1"/>
          </p:nvPr>
        </p:nvSpPr>
        <p:spPr>
          <a:xfrm>
            <a:off x="984250" y="3521075"/>
            <a:ext cx="8763000" cy="6553200"/>
          </a:xfrm>
          <a:prstGeom prst="rect">
            <a:avLst/>
          </a:prstGeom>
        </p:spPr>
        <p:txBody>
          <a:bodyPr/>
          <a:lstStyle>
            <a:lvl1pPr marL="468000" marR="0" indent="-468000" algn="l" defTabSz="914400" eaLnBrk="1" fontAlgn="auto" latinLnBrk="0" hangingPunct="1">
              <a:lnSpc>
                <a:spcPct val="100000"/>
              </a:lnSpc>
              <a:spcBef>
                <a:spcPts val="0"/>
              </a:spcBef>
              <a:spcAft>
                <a:spcPts val="600"/>
              </a:spcAft>
              <a:buClr>
                <a:schemeClr val="accent3"/>
              </a:buClr>
              <a:buSzPct val="105000"/>
              <a:buFont typeface="Webdings" panose="05030102010509060703" pitchFamily="18" charset="2"/>
              <a:buChar char=""/>
              <a:tabLst/>
              <a:defRPr/>
            </a:lvl1pPr>
            <a:lvl2pPr marL="864000" indent="-457200">
              <a:lnSpc>
                <a:spcPct val="100000"/>
              </a:lnSpc>
              <a:spcAft>
                <a:spcPts val="600"/>
              </a:spcAft>
              <a:buClr>
                <a:schemeClr val="bg1">
                  <a:lumMod val="50000"/>
                </a:schemeClr>
              </a:buClr>
              <a:buFont typeface="Webdings" panose="05030102010509060703" pitchFamily="18" charset="2"/>
              <a:buChar char="4"/>
              <a:defRPr sz="2800">
                <a:solidFill>
                  <a:schemeClr val="tx1">
                    <a:lumMod val="75000"/>
                    <a:lumOff val="25000"/>
                  </a:schemeClr>
                </a:solidFill>
              </a:defRPr>
            </a:lvl2pPr>
          </a:lstStyle>
          <a:p>
            <a:pPr lvl="0"/>
            <a:r>
              <a:rPr lang="ru-RU" dirty="0"/>
              <a:t>Текст с буллитами</a:t>
            </a:r>
          </a:p>
          <a:p>
            <a:pPr lvl="0"/>
            <a:r>
              <a:rPr lang="ru-RU" dirty="0"/>
              <a:t>Текст с буллитами</a:t>
            </a:r>
          </a:p>
          <a:p>
            <a:pPr lvl="1"/>
            <a:r>
              <a:rPr lang="ru-RU" dirty="0"/>
              <a:t>Текст с буллитами</a:t>
            </a:r>
          </a:p>
          <a:p>
            <a:pPr lvl="1"/>
            <a:r>
              <a:rPr lang="ru-RU" dirty="0"/>
              <a:t>Текст с буллитами</a:t>
            </a:r>
          </a:p>
        </p:txBody>
      </p:sp>
      <p:sp>
        <p:nvSpPr>
          <p:cNvPr id="21" name="Text Placeholder 18">
            <a:extLst>
              <a:ext uri="{FF2B5EF4-FFF2-40B4-BE49-F238E27FC236}">
                <a16:creationId xmlns:a16="http://schemas.microsoft.com/office/drawing/2014/main" id="{BEE50E04-B4C4-454A-B45F-C8CD387E4C11}"/>
              </a:ext>
            </a:extLst>
          </p:cNvPr>
          <p:cNvSpPr>
            <a:spLocks noGrp="1"/>
          </p:cNvSpPr>
          <p:nvPr>
            <p:ph type="body" sz="quarter" idx="15" hasCustomPrompt="1"/>
          </p:nvPr>
        </p:nvSpPr>
        <p:spPr>
          <a:xfrm>
            <a:off x="10356850" y="3521075"/>
            <a:ext cx="8763000" cy="6553200"/>
          </a:xfrm>
          <a:prstGeom prst="rect">
            <a:avLst/>
          </a:prstGeom>
        </p:spPr>
        <p:txBody>
          <a:bodyPr/>
          <a:lstStyle>
            <a:lvl1pPr marL="468000" marR="0" indent="-468000" algn="l" defTabSz="914400" eaLnBrk="1" fontAlgn="auto" latinLnBrk="0" hangingPunct="1">
              <a:lnSpc>
                <a:spcPct val="100000"/>
              </a:lnSpc>
              <a:spcBef>
                <a:spcPts val="0"/>
              </a:spcBef>
              <a:spcAft>
                <a:spcPts val="600"/>
              </a:spcAft>
              <a:buClr>
                <a:schemeClr val="accent3"/>
              </a:buClr>
              <a:buSzPct val="105000"/>
              <a:buFont typeface="Webdings" panose="05030102010509060703" pitchFamily="18" charset="2"/>
              <a:buChar char=""/>
              <a:tabLst/>
              <a:defRPr/>
            </a:lvl1pPr>
            <a:lvl2pPr marL="864000" indent="-457200">
              <a:lnSpc>
                <a:spcPct val="100000"/>
              </a:lnSpc>
              <a:spcAft>
                <a:spcPts val="600"/>
              </a:spcAft>
              <a:buClr>
                <a:schemeClr val="bg1">
                  <a:lumMod val="50000"/>
                </a:schemeClr>
              </a:buClr>
              <a:buFont typeface="Webdings" panose="05030102010509060703" pitchFamily="18" charset="2"/>
              <a:buChar char="4"/>
              <a:defRPr sz="2800">
                <a:solidFill>
                  <a:schemeClr val="tx1">
                    <a:lumMod val="75000"/>
                    <a:lumOff val="25000"/>
                  </a:schemeClr>
                </a:solidFill>
              </a:defRPr>
            </a:lvl2pPr>
          </a:lstStyle>
          <a:p>
            <a:pPr lvl="0"/>
            <a:r>
              <a:rPr lang="ru-RU" dirty="0"/>
              <a:t>Текст с буллитами</a:t>
            </a:r>
          </a:p>
          <a:p>
            <a:pPr lvl="0"/>
            <a:r>
              <a:rPr lang="ru-RU" dirty="0"/>
              <a:t>Текст с буллитами</a:t>
            </a:r>
          </a:p>
          <a:p>
            <a:pPr lvl="1"/>
            <a:r>
              <a:rPr lang="ru-RU" dirty="0"/>
              <a:t>Текст с буллитами</a:t>
            </a:r>
          </a:p>
          <a:p>
            <a:pPr lvl="1"/>
            <a:r>
              <a:rPr lang="ru-RU" dirty="0"/>
              <a:t>Текст с буллитами</a:t>
            </a:r>
          </a:p>
        </p:txBody>
      </p:sp>
      <p:sp>
        <p:nvSpPr>
          <p:cNvPr id="24" name="Text Placeholder 3">
            <a:extLst>
              <a:ext uri="{FF2B5EF4-FFF2-40B4-BE49-F238E27FC236}">
                <a16:creationId xmlns:a16="http://schemas.microsoft.com/office/drawing/2014/main" id="{F3911A81-6192-482C-A216-FDC20016742B}"/>
              </a:ext>
            </a:extLst>
          </p:cNvPr>
          <p:cNvSpPr>
            <a:spLocks noGrp="1"/>
          </p:cNvSpPr>
          <p:nvPr>
            <p:ph type="body" sz="quarter" idx="16" hasCustomPrompt="1"/>
          </p:nvPr>
        </p:nvSpPr>
        <p:spPr>
          <a:xfrm>
            <a:off x="984250" y="1649537"/>
            <a:ext cx="18135600" cy="962025"/>
          </a:xfrm>
          <a:prstGeom prst="rect">
            <a:avLst/>
          </a:prstGeom>
        </p:spPr>
        <p:txBody>
          <a:bodyPr anchor="ctr"/>
          <a:lstStyle>
            <a:lvl1pPr algn="l">
              <a:defRPr sz="3600">
                <a:solidFill>
                  <a:schemeClr val="accent2"/>
                </a:solidFill>
                <a:latin typeface="+mn-lt"/>
              </a:defRPr>
            </a:lvl1pPr>
          </a:lstStyle>
          <a:p>
            <a:pPr lvl="0"/>
            <a:r>
              <a:rPr lang="ru-RU" dirty="0"/>
              <a:t>Подзаголовок</a:t>
            </a:r>
            <a:endParaRPr lang="en-US" dirty="0"/>
          </a:p>
        </p:txBody>
      </p:sp>
    </p:spTree>
    <p:extLst>
      <p:ext uri="{BB962C8B-B14F-4D97-AF65-F5344CB8AC3E}">
        <p14:creationId xmlns:p14="http://schemas.microsoft.com/office/powerpoint/2010/main" val="11057852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Карта">
    <p:spTree>
      <p:nvGrpSpPr>
        <p:cNvPr id="1" name=""/>
        <p:cNvGrpSpPr/>
        <p:nvPr/>
      </p:nvGrpSpPr>
      <p:grpSpPr>
        <a:xfrm>
          <a:off x="0" y="0"/>
          <a:ext cx="0" cy="0"/>
          <a:chOff x="0" y="0"/>
          <a:chExt cx="0" cy="0"/>
        </a:xfrm>
      </p:grpSpPr>
      <p:pic>
        <p:nvPicPr>
          <p:cNvPr id="2" name="Рисунок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37050" y="1616075"/>
            <a:ext cx="15392400" cy="9171114"/>
          </a:xfrm>
          <a:prstGeom prst="rect">
            <a:avLst/>
          </a:prstGeom>
        </p:spPr>
      </p:pic>
      <p:sp>
        <p:nvSpPr>
          <p:cNvPr id="11" name="Прямоугольник 23">
            <a:extLst>
              <a:ext uri="{FF2B5EF4-FFF2-40B4-BE49-F238E27FC236}">
                <a16:creationId xmlns:a16="http://schemas.microsoft.com/office/drawing/2014/main" id="{BF9D5C41-9957-49F9-ACA8-FD47D0C3FEC6}"/>
              </a:ext>
            </a:extLst>
          </p:cNvPr>
          <p:cNvSpPr/>
          <p:nvPr userDrawn="1"/>
        </p:nvSpPr>
        <p:spPr>
          <a:xfrm>
            <a:off x="2965450" y="-1"/>
            <a:ext cx="8213892" cy="11309351"/>
          </a:xfrm>
          <a:prstGeom prst="rect">
            <a:avLst/>
          </a:prstGeom>
          <a:gradFill flip="none" rotWithShape="1">
            <a:gsLst>
              <a:gs pos="0">
                <a:schemeClr val="bg1">
                  <a:lumMod val="95000"/>
                  <a:alpha val="0"/>
                </a:schemeClr>
              </a:gs>
              <a:gs pos="10000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24">
            <a:extLst>
              <a:ext uri="{FF2B5EF4-FFF2-40B4-BE49-F238E27FC236}">
                <a16:creationId xmlns:a16="http://schemas.microsoft.com/office/drawing/2014/main" id="{462CC0E6-A31B-480B-83CA-820365D439D5}"/>
              </a:ext>
            </a:extLst>
          </p:cNvPr>
          <p:cNvSpPr/>
          <p:nvPr userDrawn="1"/>
        </p:nvSpPr>
        <p:spPr>
          <a:xfrm>
            <a:off x="1201265" y="0"/>
            <a:ext cx="8213892" cy="10302876"/>
          </a:xfrm>
          <a:prstGeom prst="rect">
            <a:avLst/>
          </a:prstGeom>
          <a:gradFill flip="none" rotWithShape="1">
            <a:gsLst>
              <a:gs pos="0">
                <a:schemeClr val="bg1">
                  <a:lumMod val="95000"/>
                  <a:alpha val="0"/>
                </a:schemeClr>
              </a:gs>
              <a:gs pos="10000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itle 1"/>
          <p:cNvSpPr>
            <a:spLocks noGrp="1"/>
          </p:cNvSpPr>
          <p:nvPr>
            <p:ph type="title" hasCustomPrompt="1"/>
          </p:nvPr>
        </p:nvSpPr>
        <p:spPr>
          <a:xfrm>
            <a:off x="984250" y="654050"/>
            <a:ext cx="18135600" cy="962025"/>
          </a:xfrm>
          <a:prstGeom prst="rect">
            <a:avLst/>
          </a:prstGeom>
        </p:spPr>
        <p:txBody>
          <a:bodyPr/>
          <a:lstStyle>
            <a:lvl1pPr>
              <a:defRPr b="0">
                <a:latin typeface="Roboto Medium" panose="02000000000000000000" pitchFamily="2" charset="0"/>
                <a:ea typeface="Roboto Medium" panose="02000000000000000000" pitchFamily="2" charset="0"/>
              </a:defRPr>
            </a:lvl1pPr>
          </a:lstStyle>
          <a:p>
            <a:r>
              <a:rPr lang="ru-RU" dirty="0"/>
              <a:t>Заголовок слайда</a:t>
            </a:r>
            <a:endParaRPr lang="en-US" dirty="0"/>
          </a:p>
        </p:txBody>
      </p:sp>
      <p:sp>
        <p:nvSpPr>
          <p:cNvPr id="9" name="Text Placeholder 18">
            <a:extLst>
              <a:ext uri="{FF2B5EF4-FFF2-40B4-BE49-F238E27FC236}">
                <a16:creationId xmlns:a16="http://schemas.microsoft.com/office/drawing/2014/main" id="{4B5A1849-D440-49C9-97DB-B8FCE69AD86E}"/>
              </a:ext>
            </a:extLst>
          </p:cNvPr>
          <p:cNvSpPr>
            <a:spLocks noGrp="1"/>
          </p:cNvSpPr>
          <p:nvPr>
            <p:ph type="body" sz="quarter" idx="14" hasCustomPrompt="1"/>
          </p:nvPr>
        </p:nvSpPr>
        <p:spPr>
          <a:xfrm>
            <a:off x="984250" y="3521075"/>
            <a:ext cx="8763000" cy="6553200"/>
          </a:xfrm>
          <a:prstGeom prst="rect">
            <a:avLst/>
          </a:prstGeom>
        </p:spPr>
        <p:txBody>
          <a:bodyPr/>
          <a:lstStyle>
            <a:lvl1pPr marL="468000" marR="0" indent="-468000" algn="l" defTabSz="914400" eaLnBrk="1" fontAlgn="auto" latinLnBrk="0" hangingPunct="1">
              <a:lnSpc>
                <a:spcPct val="100000"/>
              </a:lnSpc>
              <a:spcBef>
                <a:spcPts val="0"/>
              </a:spcBef>
              <a:spcAft>
                <a:spcPts val="600"/>
              </a:spcAft>
              <a:buClr>
                <a:schemeClr val="accent3"/>
              </a:buClr>
              <a:buSzPct val="105000"/>
              <a:buFont typeface="Webdings" panose="05030102010509060703" pitchFamily="18" charset="2"/>
              <a:buChar char=""/>
              <a:tabLst/>
              <a:defRPr/>
            </a:lvl1pPr>
            <a:lvl2pPr marL="864000" indent="-457200">
              <a:lnSpc>
                <a:spcPct val="100000"/>
              </a:lnSpc>
              <a:spcAft>
                <a:spcPts val="600"/>
              </a:spcAft>
              <a:buClr>
                <a:schemeClr val="bg1">
                  <a:lumMod val="50000"/>
                </a:schemeClr>
              </a:buClr>
              <a:buFont typeface="Webdings" panose="05030102010509060703" pitchFamily="18" charset="2"/>
              <a:buChar char="4"/>
              <a:defRPr sz="2800">
                <a:solidFill>
                  <a:schemeClr val="tx1">
                    <a:lumMod val="75000"/>
                    <a:lumOff val="25000"/>
                  </a:schemeClr>
                </a:solidFill>
              </a:defRPr>
            </a:lvl2pPr>
          </a:lstStyle>
          <a:p>
            <a:pPr lvl="0"/>
            <a:r>
              <a:rPr lang="ru-RU" dirty="0"/>
              <a:t>Текст с буллитами</a:t>
            </a:r>
          </a:p>
          <a:p>
            <a:pPr lvl="0"/>
            <a:r>
              <a:rPr lang="ru-RU" dirty="0"/>
              <a:t>Текст с буллитами</a:t>
            </a:r>
          </a:p>
          <a:p>
            <a:pPr lvl="1"/>
            <a:r>
              <a:rPr lang="ru-RU" dirty="0"/>
              <a:t>Текст с буллитами</a:t>
            </a:r>
          </a:p>
          <a:p>
            <a:pPr lvl="1"/>
            <a:r>
              <a:rPr lang="ru-RU" dirty="0"/>
              <a:t>Текст с буллитами</a:t>
            </a:r>
          </a:p>
        </p:txBody>
      </p:sp>
      <p:sp>
        <p:nvSpPr>
          <p:cNvPr id="10" name="Text Placeholder 3">
            <a:extLst>
              <a:ext uri="{FF2B5EF4-FFF2-40B4-BE49-F238E27FC236}">
                <a16:creationId xmlns:a16="http://schemas.microsoft.com/office/drawing/2014/main" id="{83A8291E-73F1-4E58-B604-15E1E95896F4}"/>
              </a:ext>
            </a:extLst>
          </p:cNvPr>
          <p:cNvSpPr>
            <a:spLocks noGrp="1"/>
          </p:cNvSpPr>
          <p:nvPr>
            <p:ph type="body" sz="quarter" idx="16" hasCustomPrompt="1"/>
          </p:nvPr>
        </p:nvSpPr>
        <p:spPr>
          <a:xfrm>
            <a:off x="984250" y="2546851"/>
            <a:ext cx="8763000" cy="974224"/>
          </a:xfrm>
          <a:prstGeom prst="rect">
            <a:avLst/>
          </a:prstGeom>
        </p:spPr>
        <p:txBody>
          <a:bodyPr anchor="ctr"/>
          <a:lstStyle>
            <a:lvl1pPr algn="l">
              <a:defRPr sz="3600">
                <a:solidFill>
                  <a:schemeClr val="accent2"/>
                </a:solidFill>
                <a:latin typeface="+mn-lt"/>
              </a:defRPr>
            </a:lvl1pPr>
          </a:lstStyle>
          <a:p>
            <a:pPr lvl="0"/>
            <a:r>
              <a:rPr lang="ru-RU" dirty="0"/>
              <a:t>Подзаголовок</a:t>
            </a:r>
            <a:endParaRPr lang="en-US" dirty="0"/>
          </a:p>
        </p:txBody>
      </p:sp>
    </p:spTree>
    <p:extLst>
      <p:ext uri="{BB962C8B-B14F-4D97-AF65-F5344CB8AC3E}">
        <p14:creationId xmlns:p14="http://schemas.microsoft.com/office/powerpoint/2010/main" val="26308938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маленький блок справа">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984250" y="654050"/>
            <a:ext cx="18135600" cy="962025"/>
          </a:xfrm>
          <a:prstGeom prst="rect">
            <a:avLst/>
          </a:prstGeom>
        </p:spPr>
        <p:txBody>
          <a:bodyPr/>
          <a:lstStyle>
            <a:lvl1pPr>
              <a:defRPr b="0">
                <a:latin typeface="Roboto Medium" panose="02000000000000000000" pitchFamily="2" charset="0"/>
                <a:ea typeface="Roboto Medium" panose="02000000000000000000" pitchFamily="2" charset="0"/>
              </a:defRPr>
            </a:lvl1pPr>
          </a:lstStyle>
          <a:p>
            <a:r>
              <a:rPr lang="ru-RU" dirty="0"/>
              <a:t>Заголовок слайда</a:t>
            </a:r>
            <a:endParaRPr lang="en-US" dirty="0"/>
          </a:p>
        </p:txBody>
      </p:sp>
      <p:grpSp>
        <p:nvGrpSpPr>
          <p:cNvPr id="8" name="Group 5"/>
          <p:cNvGrpSpPr/>
          <p:nvPr userDrawn="1"/>
        </p:nvGrpSpPr>
        <p:grpSpPr>
          <a:xfrm>
            <a:off x="12414250" y="1936880"/>
            <a:ext cx="6821939" cy="8899395"/>
            <a:chOff x="11510361" y="1734586"/>
            <a:chExt cx="6821939" cy="8899395"/>
          </a:xfrm>
        </p:grpSpPr>
        <p:sp>
          <p:nvSpPr>
            <p:cNvPr id="9" name="object 3"/>
            <p:cNvSpPr/>
            <p:nvPr/>
          </p:nvSpPr>
          <p:spPr>
            <a:xfrm>
              <a:off x="12161083" y="8550275"/>
              <a:ext cx="5528869" cy="2083706"/>
            </a:xfrm>
            <a:prstGeom prst="rect">
              <a:avLst/>
            </a:prstGeom>
            <a:blipFill>
              <a:blip r:embed="rId2" cstate="print"/>
              <a:stretch>
                <a:fillRect/>
              </a:stretch>
            </a:blipFill>
          </p:spPr>
          <p:txBody>
            <a:bodyPr wrap="square" lIns="0" tIns="0" rIns="0" bIns="0" rtlCol="0"/>
            <a:lstStyle/>
            <a:p>
              <a:endParaRPr>
                <a:latin typeface="+mj-lt"/>
              </a:endParaRPr>
            </a:p>
          </p:txBody>
        </p:sp>
        <p:sp>
          <p:nvSpPr>
            <p:cNvPr id="10" name="object 4"/>
            <p:cNvSpPr/>
            <p:nvPr/>
          </p:nvSpPr>
          <p:spPr>
            <a:xfrm>
              <a:off x="11807033" y="1734586"/>
              <a:ext cx="6236970" cy="8187290"/>
            </a:xfrm>
            <a:custGeom>
              <a:avLst/>
              <a:gdLst/>
              <a:ahLst/>
              <a:cxnLst/>
              <a:rect l="l" t="t" r="r" b="b"/>
              <a:pathLst>
                <a:path w="6236969" h="8489315">
                  <a:moveTo>
                    <a:pt x="6236920" y="0"/>
                  </a:moveTo>
                  <a:lnTo>
                    <a:pt x="0" y="0"/>
                  </a:lnTo>
                  <a:lnTo>
                    <a:pt x="0" y="8489060"/>
                  </a:lnTo>
                  <a:lnTo>
                    <a:pt x="6236920" y="8489060"/>
                  </a:lnTo>
                  <a:lnTo>
                    <a:pt x="6236920" y="0"/>
                  </a:lnTo>
                  <a:close/>
                </a:path>
              </a:pathLst>
            </a:custGeom>
            <a:solidFill>
              <a:srgbClr val="FFFFFF"/>
            </a:solidFill>
          </p:spPr>
          <p:txBody>
            <a:bodyPr wrap="square" lIns="0" tIns="0" rIns="0" bIns="0" rtlCol="0"/>
            <a:lstStyle/>
            <a:p>
              <a:endParaRPr>
                <a:latin typeface="+mj-lt"/>
              </a:endParaRPr>
            </a:p>
          </p:txBody>
        </p:sp>
        <p:grpSp>
          <p:nvGrpSpPr>
            <p:cNvPr id="11" name="Group 8"/>
            <p:cNvGrpSpPr/>
            <p:nvPr/>
          </p:nvGrpSpPr>
          <p:grpSpPr>
            <a:xfrm>
              <a:off x="11806939" y="1734596"/>
              <a:ext cx="6237318" cy="1445895"/>
              <a:chOff x="11806939" y="1734596"/>
              <a:chExt cx="6237318" cy="1445895"/>
            </a:xfrm>
          </p:grpSpPr>
          <p:sp>
            <p:nvSpPr>
              <p:cNvPr id="14" name="object 5"/>
              <p:cNvSpPr/>
              <p:nvPr/>
            </p:nvSpPr>
            <p:spPr>
              <a:xfrm>
                <a:off x="11806939" y="1734596"/>
                <a:ext cx="2493645" cy="1445895"/>
              </a:xfrm>
              <a:custGeom>
                <a:avLst/>
                <a:gdLst/>
                <a:ahLst/>
                <a:cxnLst/>
                <a:rect l="l" t="t" r="r" b="b"/>
                <a:pathLst>
                  <a:path w="2493644" h="1445895">
                    <a:moveTo>
                      <a:pt x="1300054" y="0"/>
                    </a:moveTo>
                    <a:lnTo>
                      <a:pt x="1183241" y="0"/>
                    </a:lnTo>
                    <a:lnTo>
                      <a:pt x="0" y="1432375"/>
                    </a:lnTo>
                    <a:lnTo>
                      <a:pt x="0" y="1445798"/>
                    </a:lnTo>
                    <a:lnTo>
                      <a:pt x="2493630" y="1445798"/>
                    </a:lnTo>
                    <a:lnTo>
                      <a:pt x="1300054" y="0"/>
                    </a:lnTo>
                    <a:close/>
                  </a:path>
                </a:pathLst>
              </a:custGeom>
              <a:solidFill>
                <a:srgbClr val="CE181E"/>
              </a:solidFill>
            </p:spPr>
            <p:txBody>
              <a:bodyPr wrap="square" lIns="0" tIns="0" rIns="0" bIns="0" rtlCol="0"/>
              <a:lstStyle/>
              <a:p>
                <a:endParaRPr>
                  <a:latin typeface="+mj-lt"/>
                </a:endParaRPr>
              </a:p>
            </p:txBody>
          </p:sp>
          <p:sp>
            <p:nvSpPr>
              <p:cNvPr id="15" name="object 6"/>
              <p:cNvSpPr/>
              <p:nvPr/>
            </p:nvSpPr>
            <p:spPr>
              <a:xfrm>
                <a:off x="11806970" y="1734596"/>
                <a:ext cx="1186180" cy="1435735"/>
              </a:xfrm>
              <a:custGeom>
                <a:avLst/>
                <a:gdLst/>
                <a:ahLst/>
                <a:cxnLst/>
                <a:rect l="l" t="t" r="r" b="b"/>
                <a:pathLst>
                  <a:path w="1186179" h="1435735">
                    <a:moveTo>
                      <a:pt x="1185974" y="0"/>
                    </a:moveTo>
                    <a:lnTo>
                      <a:pt x="0" y="0"/>
                    </a:lnTo>
                    <a:lnTo>
                      <a:pt x="0" y="1435694"/>
                    </a:lnTo>
                    <a:lnTo>
                      <a:pt x="1185974" y="0"/>
                    </a:lnTo>
                    <a:close/>
                  </a:path>
                </a:pathLst>
              </a:custGeom>
              <a:solidFill>
                <a:srgbClr val="CE181E"/>
              </a:solidFill>
            </p:spPr>
            <p:txBody>
              <a:bodyPr wrap="square" lIns="0" tIns="0" rIns="0" bIns="0" rtlCol="0"/>
              <a:lstStyle/>
              <a:p>
                <a:endParaRPr>
                  <a:latin typeface="+mj-lt"/>
                </a:endParaRPr>
              </a:p>
            </p:txBody>
          </p:sp>
          <p:sp>
            <p:nvSpPr>
              <p:cNvPr id="16" name="object 7"/>
              <p:cNvSpPr/>
              <p:nvPr/>
            </p:nvSpPr>
            <p:spPr>
              <a:xfrm>
                <a:off x="14298716" y="1734596"/>
                <a:ext cx="2505075" cy="1445895"/>
              </a:xfrm>
              <a:custGeom>
                <a:avLst/>
                <a:gdLst/>
                <a:ahLst/>
                <a:cxnLst/>
                <a:rect l="l" t="t" r="r" b="b"/>
                <a:pathLst>
                  <a:path w="2505075" h="1445895">
                    <a:moveTo>
                      <a:pt x="1311132" y="0"/>
                    </a:moveTo>
                    <a:lnTo>
                      <a:pt x="1194319" y="0"/>
                    </a:lnTo>
                    <a:lnTo>
                      <a:pt x="0" y="1445798"/>
                    </a:lnTo>
                    <a:lnTo>
                      <a:pt x="2504709" y="1445798"/>
                    </a:lnTo>
                    <a:lnTo>
                      <a:pt x="1311132" y="0"/>
                    </a:lnTo>
                    <a:close/>
                  </a:path>
                </a:pathLst>
              </a:custGeom>
              <a:solidFill>
                <a:srgbClr val="EA0000"/>
              </a:solidFill>
            </p:spPr>
            <p:txBody>
              <a:bodyPr wrap="square" lIns="0" tIns="0" rIns="0" bIns="0" rtlCol="0"/>
              <a:lstStyle/>
              <a:p>
                <a:endParaRPr>
                  <a:latin typeface="+mj-lt"/>
                </a:endParaRPr>
              </a:p>
            </p:txBody>
          </p:sp>
          <p:sp>
            <p:nvSpPr>
              <p:cNvPr id="17" name="object 8"/>
              <p:cNvSpPr/>
              <p:nvPr/>
            </p:nvSpPr>
            <p:spPr>
              <a:xfrm>
                <a:off x="13107872" y="1734596"/>
                <a:ext cx="2388235" cy="1445895"/>
              </a:xfrm>
              <a:custGeom>
                <a:avLst/>
                <a:gdLst/>
                <a:ahLst/>
                <a:cxnLst/>
                <a:rect l="l" t="t" r="r" b="b"/>
                <a:pathLst>
                  <a:path w="2388234" h="1445895">
                    <a:moveTo>
                      <a:pt x="2387906" y="0"/>
                    </a:moveTo>
                    <a:lnTo>
                      <a:pt x="0" y="0"/>
                    </a:lnTo>
                    <a:lnTo>
                      <a:pt x="1193576" y="1445798"/>
                    </a:lnTo>
                    <a:lnTo>
                      <a:pt x="2387906" y="0"/>
                    </a:lnTo>
                    <a:close/>
                  </a:path>
                </a:pathLst>
              </a:custGeom>
              <a:solidFill>
                <a:srgbClr val="FF0000"/>
              </a:solidFill>
            </p:spPr>
            <p:txBody>
              <a:bodyPr wrap="square" lIns="0" tIns="0" rIns="0" bIns="0" rtlCol="0"/>
              <a:lstStyle/>
              <a:p>
                <a:endParaRPr>
                  <a:latin typeface="+mj-lt"/>
                </a:endParaRPr>
              </a:p>
            </p:txBody>
          </p:sp>
          <p:sp>
            <p:nvSpPr>
              <p:cNvPr id="18" name="object 9"/>
              <p:cNvSpPr/>
              <p:nvPr/>
            </p:nvSpPr>
            <p:spPr>
              <a:xfrm>
                <a:off x="16801562" y="1734596"/>
                <a:ext cx="1242695" cy="1445895"/>
              </a:xfrm>
              <a:custGeom>
                <a:avLst/>
                <a:gdLst/>
                <a:ahLst/>
                <a:cxnLst/>
                <a:rect l="l" t="t" r="r" b="b"/>
                <a:pathLst>
                  <a:path w="1242694" h="1445895">
                    <a:moveTo>
                      <a:pt x="1242318" y="0"/>
                    </a:moveTo>
                    <a:lnTo>
                      <a:pt x="1194330" y="0"/>
                    </a:lnTo>
                    <a:lnTo>
                      <a:pt x="0" y="1445798"/>
                    </a:lnTo>
                    <a:lnTo>
                      <a:pt x="1242318" y="1445798"/>
                    </a:lnTo>
                    <a:lnTo>
                      <a:pt x="1242318" y="0"/>
                    </a:lnTo>
                    <a:close/>
                  </a:path>
                </a:pathLst>
              </a:custGeom>
              <a:solidFill>
                <a:srgbClr val="FF0000"/>
              </a:solidFill>
            </p:spPr>
            <p:txBody>
              <a:bodyPr wrap="square" lIns="0" tIns="0" rIns="0" bIns="0" rtlCol="0"/>
              <a:lstStyle/>
              <a:p>
                <a:endParaRPr>
                  <a:latin typeface="+mj-lt"/>
                </a:endParaRPr>
              </a:p>
            </p:txBody>
          </p:sp>
          <p:sp>
            <p:nvSpPr>
              <p:cNvPr id="19" name="object 10"/>
              <p:cNvSpPr/>
              <p:nvPr/>
            </p:nvSpPr>
            <p:spPr>
              <a:xfrm>
                <a:off x="15610729" y="1734596"/>
                <a:ext cx="2388235" cy="1445895"/>
              </a:xfrm>
              <a:custGeom>
                <a:avLst/>
                <a:gdLst/>
                <a:ahLst/>
                <a:cxnLst/>
                <a:rect l="l" t="t" r="r" b="b"/>
                <a:pathLst>
                  <a:path w="2388234" h="1445895">
                    <a:moveTo>
                      <a:pt x="2387906" y="0"/>
                    </a:moveTo>
                    <a:lnTo>
                      <a:pt x="0" y="0"/>
                    </a:lnTo>
                    <a:lnTo>
                      <a:pt x="1193576" y="1445798"/>
                    </a:lnTo>
                    <a:lnTo>
                      <a:pt x="2387906" y="0"/>
                    </a:lnTo>
                    <a:close/>
                  </a:path>
                </a:pathLst>
              </a:custGeom>
              <a:solidFill>
                <a:srgbClr val="FF0000"/>
              </a:solidFill>
            </p:spPr>
            <p:txBody>
              <a:bodyPr wrap="square" lIns="0" tIns="0" rIns="0" bIns="0" rtlCol="0"/>
              <a:lstStyle/>
              <a:p>
                <a:endParaRPr>
                  <a:latin typeface="+mj-lt"/>
                </a:endParaRPr>
              </a:p>
            </p:txBody>
          </p:sp>
        </p:grpSp>
        <p:sp>
          <p:nvSpPr>
            <p:cNvPr id="12" name="object 17"/>
            <p:cNvSpPr/>
            <p:nvPr/>
          </p:nvSpPr>
          <p:spPr>
            <a:xfrm>
              <a:off x="11510361" y="2892163"/>
              <a:ext cx="576580" cy="576580"/>
            </a:xfrm>
            <a:custGeom>
              <a:avLst/>
              <a:gdLst/>
              <a:ahLst/>
              <a:cxnLst/>
              <a:rect l="l" t="t" r="r" b="b"/>
              <a:pathLst>
                <a:path w="576579" h="576579">
                  <a:moveTo>
                    <a:pt x="288232" y="0"/>
                  </a:moveTo>
                  <a:lnTo>
                    <a:pt x="0" y="288221"/>
                  </a:lnTo>
                  <a:lnTo>
                    <a:pt x="288232" y="576453"/>
                  </a:lnTo>
                  <a:lnTo>
                    <a:pt x="576464" y="288221"/>
                  </a:lnTo>
                  <a:lnTo>
                    <a:pt x="288232" y="0"/>
                  </a:lnTo>
                  <a:close/>
                </a:path>
              </a:pathLst>
            </a:custGeom>
            <a:solidFill>
              <a:srgbClr val="F2F2F2"/>
            </a:solidFill>
          </p:spPr>
          <p:txBody>
            <a:bodyPr wrap="square" lIns="0" tIns="0" rIns="0" bIns="0" rtlCol="0"/>
            <a:lstStyle/>
            <a:p>
              <a:endParaRPr>
                <a:latin typeface="+mj-lt"/>
              </a:endParaRPr>
            </a:p>
          </p:txBody>
        </p:sp>
        <p:sp>
          <p:nvSpPr>
            <p:cNvPr id="13" name="object 18"/>
            <p:cNvSpPr/>
            <p:nvPr/>
          </p:nvSpPr>
          <p:spPr>
            <a:xfrm>
              <a:off x="17755720" y="2892163"/>
              <a:ext cx="576580" cy="576580"/>
            </a:xfrm>
            <a:custGeom>
              <a:avLst/>
              <a:gdLst/>
              <a:ahLst/>
              <a:cxnLst/>
              <a:rect l="l" t="t" r="r" b="b"/>
              <a:pathLst>
                <a:path w="576580" h="576579">
                  <a:moveTo>
                    <a:pt x="288232" y="0"/>
                  </a:moveTo>
                  <a:lnTo>
                    <a:pt x="0" y="288221"/>
                  </a:lnTo>
                  <a:lnTo>
                    <a:pt x="288232" y="576453"/>
                  </a:lnTo>
                  <a:lnTo>
                    <a:pt x="576464" y="288221"/>
                  </a:lnTo>
                  <a:lnTo>
                    <a:pt x="288232" y="0"/>
                  </a:lnTo>
                  <a:close/>
                </a:path>
              </a:pathLst>
            </a:custGeom>
            <a:solidFill>
              <a:srgbClr val="F2F2F2"/>
            </a:solidFill>
          </p:spPr>
          <p:txBody>
            <a:bodyPr wrap="square" lIns="0" tIns="0" rIns="0" bIns="0" rtlCol="0"/>
            <a:lstStyle/>
            <a:p>
              <a:endParaRPr>
                <a:latin typeface="+mj-lt"/>
              </a:endParaRPr>
            </a:p>
          </p:txBody>
        </p:sp>
      </p:grpSp>
      <p:sp>
        <p:nvSpPr>
          <p:cNvPr id="20" name="Text Placeholder 18">
            <a:extLst>
              <a:ext uri="{FF2B5EF4-FFF2-40B4-BE49-F238E27FC236}">
                <a16:creationId xmlns:a16="http://schemas.microsoft.com/office/drawing/2014/main" id="{589A57FF-3680-4EC2-9419-D00A4E52942F}"/>
              </a:ext>
            </a:extLst>
          </p:cNvPr>
          <p:cNvSpPr>
            <a:spLocks noGrp="1"/>
          </p:cNvSpPr>
          <p:nvPr>
            <p:ph type="body" sz="quarter" idx="14" hasCustomPrompt="1"/>
          </p:nvPr>
        </p:nvSpPr>
        <p:spPr>
          <a:xfrm>
            <a:off x="12990830" y="3671037"/>
            <a:ext cx="5668525" cy="6174638"/>
          </a:xfrm>
          <a:prstGeom prst="rect">
            <a:avLst/>
          </a:prstGeom>
        </p:spPr>
        <p:txBody>
          <a:bodyPr/>
          <a:lstStyle>
            <a:lvl1pPr marL="468000" marR="0" indent="-468000" algn="l" defTabSz="914400" eaLnBrk="1" fontAlgn="auto" latinLnBrk="0" hangingPunct="1">
              <a:lnSpc>
                <a:spcPct val="100000"/>
              </a:lnSpc>
              <a:spcBef>
                <a:spcPts val="0"/>
              </a:spcBef>
              <a:spcAft>
                <a:spcPts val="600"/>
              </a:spcAft>
              <a:buClr>
                <a:schemeClr val="accent3"/>
              </a:buClr>
              <a:buSzPct val="105000"/>
              <a:buFont typeface="Webdings" panose="05030102010509060703" pitchFamily="18" charset="2"/>
              <a:buChar char=""/>
              <a:tabLst/>
              <a:defRPr/>
            </a:lvl1pPr>
            <a:lvl2pPr marL="864000" indent="-457200">
              <a:lnSpc>
                <a:spcPct val="100000"/>
              </a:lnSpc>
              <a:spcAft>
                <a:spcPts val="600"/>
              </a:spcAft>
              <a:buClr>
                <a:schemeClr val="bg1">
                  <a:lumMod val="50000"/>
                </a:schemeClr>
              </a:buClr>
              <a:buFont typeface="Webdings" panose="05030102010509060703" pitchFamily="18" charset="2"/>
              <a:buChar char="4"/>
              <a:defRPr sz="2800">
                <a:solidFill>
                  <a:schemeClr val="tx1">
                    <a:lumMod val="75000"/>
                    <a:lumOff val="25000"/>
                  </a:schemeClr>
                </a:solidFill>
              </a:defRPr>
            </a:lvl2pPr>
          </a:lstStyle>
          <a:p>
            <a:pPr lvl="0"/>
            <a:r>
              <a:rPr lang="ru-RU" dirty="0"/>
              <a:t>Текст с буллитами</a:t>
            </a:r>
          </a:p>
        </p:txBody>
      </p:sp>
      <p:sp>
        <p:nvSpPr>
          <p:cNvPr id="21" name="Text Placeholder 3">
            <a:extLst>
              <a:ext uri="{FF2B5EF4-FFF2-40B4-BE49-F238E27FC236}">
                <a16:creationId xmlns:a16="http://schemas.microsoft.com/office/drawing/2014/main" id="{94C48A09-0B15-4C1C-A4C0-18299D30B60D}"/>
              </a:ext>
            </a:extLst>
          </p:cNvPr>
          <p:cNvSpPr>
            <a:spLocks noGrp="1"/>
          </p:cNvSpPr>
          <p:nvPr>
            <p:ph type="body" sz="quarter" idx="16" hasCustomPrompt="1"/>
          </p:nvPr>
        </p:nvSpPr>
        <p:spPr>
          <a:xfrm>
            <a:off x="12990830" y="2167645"/>
            <a:ext cx="5668525" cy="974224"/>
          </a:xfrm>
          <a:prstGeom prst="rect">
            <a:avLst/>
          </a:prstGeom>
        </p:spPr>
        <p:txBody>
          <a:bodyPr anchor="ctr"/>
          <a:lstStyle>
            <a:lvl1pPr algn="l">
              <a:defRPr sz="3600">
                <a:solidFill>
                  <a:schemeClr val="bg1"/>
                </a:solidFill>
                <a:latin typeface="+mj-lt"/>
              </a:defRPr>
            </a:lvl1pPr>
          </a:lstStyle>
          <a:p>
            <a:pPr lvl="0"/>
            <a:r>
              <a:rPr lang="ru-RU" dirty="0"/>
              <a:t>Подзаголовок</a:t>
            </a:r>
            <a:endParaRPr lang="en-US" dirty="0"/>
          </a:p>
        </p:txBody>
      </p:sp>
    </p:spTree>
    <p:extLst>
      <p:ext uri="{BB962C8B-B14F-4D97-AF65-F5344CB8AC3E}">
        <p14:creationId xmlns:p14="http://schemas.microsoft.com/office/powerpoint/2010/main" val="28755719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большой блок справа">
    <p:spTree>
      <p:nvGrpSpPr>
        <p:cNvPr id="1" name=""/>
        <p:cNvGrpSpPr/>
        <p:nvPr/>
      </p:nvGrpSpPr>
      <p:grpSpPr>
        <a:xfrm>
          <a:off x="0" y="0"/>
          <a:ext cx="0" cy="0"/>
          <a:chOff x="0" y="0"/>
          <a:chExt cx="0" cy="0"/>
        </a:xfrm>
      </p:grpSpPr>
      <p:sp>
        <p:nvSpPr>
          <p:cNvPr id="10" name="object 3"/>
          <p:cNvSpPr/>
          <p:nvPr/>
        </p:nvSpPr>
        <p:spPr>
          <a:xfrm>
            <a:off x="10373150" y="8752569"/>
            <a:ext cx="8253642" cy="2083706"/>
          </a:xfrm>
          <a:prstGeom prst="rect">
            <a:avLst/>
          </a:prstGeom>
          <a:blipFill>
            <a:blip r:embed="rId2" cstate="print"/>
            <a:stretch>
              <a:fillRect/>
            </a:stretch>
          </a:blipFill>
        </p:spPr>
        <p:txBody>
          <a:bodyPr wrap="square" lIns="0" tIns="0" rIns="0" bIns="0" rtlCol="0"/>
          <a:lstStyle/>
          <a:p>
            <a:endParaRPr>
              <a:latin typeface="+mj-lt"/>
            </a:endParaRPr>
          </a:p>
        </p:txBody>
      </p:sp>
      <p:sp>
        <p:nvSpPr>
          <p:cNvPr id="11" name="object 4"/>
          <p:cNvSpPr/>
          <p:nvPr/>
        </p:nvSpPr>
        <p:spPr>
          <a:xfrm>
            <a:off x="10052050" y="1936880"/>
            <a:ext cx="8895842" cy="8187290"/>
          </a:xfrm>
          <a:custGeom>
            <a:avLst/>
            <a:gdLst/>
            <a:ahLst/>
            <a:cxnLst/>
            <a:rect l="l" t="t" r="r" b="b"/>
            <a:pathLst>
              <a:path w="6236969" h="8489315">
                <a:moveTo>
                  <a:pt x="6236920" y="0"/>
                </a:moveTo>
                <a:lnTo>
                  <a:pt x="0" y="0"/>
                </a:lnTo>
                <a:lnTo>
                  <a:pt x="0" y="8489060"/>
                </a:lnTo>
                <a:lnTo>
                  <a:pt x="6236920" y="8489060"/>
                </a:lnTo>
                <a:lnTo>
                  <a:pt x="6236920" y="0"/>
                </a:lnTo>
                <a:close/>
              </a:path>
            </a:pathLst>
          </a:custGeom>
          <a:solidFill>
            <a:srgbClr val="FFFFFF"/>
          </a:solidFill>
        </p:spPr>
        <p:txBody>
          <a:bodyPr wrap="square" lIns="0" tIns="0" rIns="0" bIns="0" rtlCol="0"/>
          <a:lstStyle/>
          <a:p>
            <a:endParaRPr>
              <a:latin typeface="+mj-lt"/>
            </a:endParaRPr>
          </a:p>
        </p:txBody>
      </p:sp>
      <p:sp>
        <p:nvSpPr>
          <p:cNvPr id="26" name="Прямоугольник 25"/>
          <p:cNvSpPr/>
          <p:nvPr userDrawn="1"/>
        </p:nvSpPr>
        <p:spPr>
          <a:xfrm>
            <a:off x="15048808" y="1934181"/>
            <a:ext cx="3899083" cy="144860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itle 1"/>
          <p:cNvSpPr>
            <a:spLocks noGrp="1"/>
          </p:cNvSpPr>
          <p:nvPr>
            <p:ph type="title" hasCustomPrompt="1"/>
          </p:nvPr>
        </p:nvSpPr>
        <p:spPr>
          <a:xfrm>
            <a:off x="984250" y="654050"/>
            <a:ext cx="18135600" cy="962025"/>
          </a:xfrm>
          <a:prstGeom prst="rect">
            <a:avLst/>
          </a:prstGeom>
        </p:spPr>
        <p:txBody>
          <a:bodyPr/>
          <a:lstStyle>
            <a:lvl1pPr>
              <a:defRPr b="0">
                <a:latin typeface="Roboto Medium" panose="02000000000000000000" pitchFamily="2" charset="0"/>
                <a:ea typeface="Roboto Medium" panose="02000000000000000000" pitchFamily="2" charset="0"/>
              </a:defRPr>
            </a:lvl1pPr>
          </a:lstStyle>
          <a:p>
            <a:r>
              <a:rPr lang="ru-RU" dirty="0"/>
              <a:t>Заголовок слайда</a:t>
            </a:r>
            <a:endParaRPr lang="en-US" dirty="0"/>
          </a:p>
        </p:txBody>
      </p:sp>
      <p:grpSp>
        <p:nvGrpSpPr>
          <p:cNvPr id="12" name="Group 8"/>
          <p:cNvGrpSpPr/>
          <p:nvPr/>
        </p:nvGrpSpPr>
        <p:grpSpPr>
          <a:xfrm>
            <a:off x="10051956" y="1936890"/>
            <a:ext cx="6192025" cy="1445895"/>
            <a:chOff x="11806939" y="1734596"/>
            <a:chExt cx="6192025" cy="1445895"/>
          </a:xfrm>
        </p:grpSpPr>
        <p:sp>
          <p:nvSpPr>
            <p:cNvPr id="15" name="object 5"/>
            <p:cNvSpPr/>
            <p:nvPr/>
          </p:nvSpPr>
          <p:spPr>
            <a:xfrm>
              <a:off x="11806939" y="1734596"/>
              <a:ext cx="2493645" cy="1445895"/>
            </a:xfrm>
            <a:custGeom>
              <a:avLst/>
              <a:gdLst/>
              <a:ahLst/>
              <a:cxnLst/>
              <a:rect l="l" t="t" r="r" b="b"/>
              <a:pathLst>
                <a:path w="2493644" h="1445895">
                  <a:moveTo>
                    <a:pt x="1300054" y="0"/>
                  </a:moveTo>
                  <a:lnTo>
                    <a:pt x="1183241" y="0"/>
                  </a:lnTo>
                  <a:lnTo>
                    <a:pt x="0" y="1432375"/>
                  </a:lnTo>
                  <a:lnTo>
                    <a:pt x="0" y="1445798"/>
                  </a:lnTo>
                  <a:lnTo>
                    <a:pt x="2493630" y="1445798"/>
                  </a:lnTo>
                  <a:lnTo>
                    <a:pt x="1300054" y="0"/>
                  </a:lnTo>
                  <a:close/>
                </a:path>
              </a:pathLst>
            </a:custGeom>
            <a:solidFill>
              <a:srgbClr val="CE181E"/>
            </a:solidFill>
          </p:spPr>
          <p:txBody>
            <a:bodyPr wrap="square" lIns="0" tIns="0" rIns="0" bIns="0" rtlCol="0"/>
            <a:lstStyle/>
            <a:p>
              <a:endParaRPr>
                <a:latin typeface="+mj-lt"/>
              </a:endParaRPr>
            </a:p>
          </p:txBody>
        </p:sp>
        <p:sp>
          <p:nvSpPr>
            <p:cNvPr id="16" name="object 6"/>
            <p:cNvSpPr/>
            <p:nvPr/>
          </p:nvSpPr>
          <p:spPr>
            <a:xfrm>
              <a:off x="11806970" y="1734596"/>
              <a:ext cx="1186180" cy="1435735"/>
            </a:xfrm>
            <a:custGeom>
              <a:avLst/>
              <a:gdLst/>
              <a:ahLst/>
              <a:cxnLst/>
              <a:rect l="l" t="t" r="r" b="b"/>
              <a:pathLst>
                <a:path w="1186179" h="1435735">
                  <a:moveTo>
                    <a:pt x="1185974" y="0"/>
                  </a:moveTo>
                  <a:lnTo>
                    <a:pt x="0" y="0"/>
                  </a:lnTo>
                  <a:lnTo>
                    <a:pt x="0" y="1435694"/>
                  </a:lnTo>
                  <a:lnTo>
                    <a:pt x="1185974" y="0"/>
                  </a:lnTo>
                  <a:close/>
                </a:path>
              </a:pathLst>
            </a:custGeom>
            <a:solidFill>
              <a:srgbClr val="CE181E"/>
            </a:solidFill>
          </p:spPr>
          <p:txBody>
            <a:bodyPr wrap="square" lIns="0" tIns="0" rIns="0" bIns="0" rtlCol="0"/>
            <a:lstStyle/>
            <a:p>
              <a:endParaRPr>
                <a:latin typeface="+mj-lt"/>
              </a:endParaRPr>
            </a:p>
          </p:txBody>
        </p:sp>
        <p:sp>
          <p:nvSpPr>
            <p:cNvPr id="17" name="object 7"/>
            <p:cNvSpPr/>
            <p:nvPr/>
          </p:nvSpPr>
          <p:spPr>
            <a:xfrm>
              <a:off x="14298716" y="1734596"/>
              <a:ext cx="2505075" cy="1445895"/>
            </a:xfrm>
            <a:custGeom>
              <a:avLst/>
              <a:gdLst/>
              <a:ahLst/>
              <a:cxnLst/>
              <a:rect l="l" t="t" r="r" b="b"/>
              <a:pathLst>
                <a:path w="2505075" h="1445895">
                  <a:moveTo>
                    <a:pt x="1311132" y="0"/>
                  </a:moveTo>
                  <a:lnTo>
                    <a:pt x="1194319" y="0"/>
                  </a:lnTo>
                  <a:lnTo>
                    <a:pt x="0" y="1445798"/>
                  </a:lnTo>
                  <a:lnTo>
                    <a:pt x="2504709" y="1445798"/>
                  </a:lnTo>
                  <a:lnTo>
                    <a:pt x="1311132" y="0"/>
                  </a:lnTo>
                  <a:close/>
                </a:path>
              </a:pathLst>
            </a:custGeom>
            <a:solidFill>
              <a:srgbClr val="EA0000"/>
            </a:solidFill>
          </p:spPr>
          <p:txBody>
            <a:bodyPr wrap="square" lIns="0" tIns="0" rIns="0" bIns="0" rtlCol="0"/>
            <a:lstStyle/>
            <a:p>
              <a:endParaRPr>
                <a:latin typeface="+mj-lt"/>
              </a:endParaRPr>
            </a:p>
          </p:txBody>
        </p:sp>
        <p:sp>
          <p:nvSpPr>
            <p:cNvPr id="18" name="object 8"/>
            <p:cNvSpPr/>
            <p:nvPr/>
          </p:nvSpPr>
          <p:spPr>
            <a:xfrm>
              <a:off x="13107872" y="1734596"/>
              <a:ext cx="2388235" cy="1445895"/>
            </a:xfrm>
            <a:custGeom>
              <a:avLst/>
              <a:gdLst/>
              <a:ahLst/>
              <a:cxnLst/>
              <a:rect l="l" t="t" r="r" b="b"/>
              <a:pathLst>
                <a:path w="2388234" h="1445895">
                  <a:moveTo>
                    <a:pt x="2387906" y="0"/>
                  </a:moveTo>
                  <a:lnTo>
                    <a:pt x="0" y="0"/>
                  </a:lnTo>
                  <a:lnTo>
                    <a:pt x="1193576" y="1445798"/>
                  </a:lnTo>
                  <a:lnTo>
                    <a:pt x="2387906" y="0"/>
                  </a:lnTo>
                  <a:close/>
                </a:path>
              </a:pathLst>
            </a:custGeom>
            <a:solidFill>
              <a:srgbClr val="FF0000"/>
            </a:solidFill>
          </p:spPr>
          <p:txBody>
            <a:bodyPr wrap="square" lIns="0" tIns="0" rIns="0" bIns="0" rtlCol="0"/>
            <a:lstStyle/>
            <a:p>
              <a:endParaRPr>
                <a:latin typeface="+mj-lt"/>
              </a:endParaRPr>
            </a:p>
          </p:txBody>
        </p:sp>
        <p:sp>
          <p:nvSpPr>
            <p:cNvPr id="20" name="object 10"/>
            <p:cNvSpPr/>
            <p:nvPr/>
          </p:nvSpPr>
          <p:spPr>
            <a:xfrm>
              <a:off x="15610729" y="1734596"/>
              <a:ext cx="2388235" cy="1445895"/>
            </a:xfrm>
            <a:custGeom>
              <a:avLst/>
              <a:gdLst/>
              <a:ahLst/>
              <a:cxnLst/>
              <a:rect l="l" t="t" r="r" b="b"/>
              <a:pathLst>
                <a:path w="2388234" h="1445895">
                  <a:moveTo>
                    <a:pt x="2387906" y="0"/>
                  </a:moveTo>
                  <a:lnTo>
                    <a:pt x="0" y="0"/>
                  </a:lnTo>
                  <a:lnTo>
                    <a:pt x="1193576" y="1445798"/>
                  </a:lnTo>
                  <a:lnTo>
                    <a:pt x="2387906" y="0"/>
                  </a:lnTo>
                  <a:close/>
                </a:path>
              </a:pathLst>
            </a:custGeom>
            <a:solidFill>
              <a:srgbClr val="FF0000"/>
            </a:solidFill>
          </p:spPr>
          <p:txBody>
            <a:bodyPr wrap="square" lIns="0" tIns="0" rIns="0" bIns="0" rtlCol="0"/>
            <a:lstStyle/>
            <a:p>
              <a:endParaRPr>
                <a:latin typeface="+mj-lt"/>
              </a:endParaRPr>
            </a:p>
          </p:txBody>
        </p:sp>
      </p:grpSp>
      <p:sp>
        <p:nvSpPr>
          <p:cNvPr id="13" name="object 17"/>
          <p:cNvSpPr/>
          <p:nvPr/>
        </p:nvSpPr>
        <p:spPr>
          <a:xfrm>
            <a:off x="9763619" y="3094457"/>
            <a:ext cx="576580" cy="576580"/>
          </a:xfrm>
          <a:custGeom>
            <a:avLst/>
            <a:gdLst/>
            <a:ahLst/>
            <a:cxnLst/>
            <a:rect l="l" t="t" r="r" b="b"/>
            <a:pathLst>
              <a:path w="576579" h="576579">
                <a:moveTo>
                  <a:pt x="288232" y="0"/>
                </a:moveTo>
                <a:lnTo>
                  <a:pt x="0" y="288221"/>
                </a:lnTo>
                <a:lnTo>
                  <a:pt x="288232" y="576453"/>
                </a:lnTo>
                <a:lnTo>
                  <a:pt x="576464" y="288221"/>
                </a:lnTo>
                <a:lnTo>
                  <a:pt x="288232" y="0"/>
                </a:lnTo>
                <a:close/>
              </a:path>
            </a:pathLst>
          </a:custGeom>
          <a:solidFill>
            <a:srgbClr val="F2F2F2"/>
          </a:solidFill>
        </p:spPr>
        <p:txBody>
          <a:bodyPr wrap="square" lIns="0" tIns="0" rIns="0" bIns="0" rtlCol="0"/>
          <a:lstStyle/>
          <a:p>
            <a:endParaRPr>
              <a:latin typeface="+mj-lt"/>
            </a:endParaRPr>
          </a:p>
        </p:txBody>
      </p:sp>
      <p:sp>
        <p:nvSpPr>
          <p:cNvPr id="27" name="object 9"/>
          <p:cNvSpPr/>
          <p:nvPr userDrawn="1"/>
        </p:nvSpPr>
        <p:spPr>
          <a:xfrm>
            <a:off x="17705451" y="1936890"/>
            <a:ext cx="1242695" cy="1445895"/>
          </a:xfrm>
          <a:custGeom>
            <a:avLst/>
            <a:gdLst/>
            <a:ahLst/>
            <a:cxnLst/>
            <a:rect l="l" t="t" r="r" b="b"/>
            <a:pathLst>
              <a:path w="1242694" h="1445895">
                <a:moveTo>
                  <a:pt x="1242318" y="0"/>
                </a:moveTo>
                <a:lnTo>
                  <a:pt x="1194330" y="0"/>
                </a:lnTo>
                <a:lnTo>
                  <a:pt x="0" y="1445798"/>
                </a:lnTo>
                <a:lnTo>
                  <a:pt x="1242318" y="1445798"/>
                </a:lnTo>
                <a:lnTo>
                  <a:pt x="1242318" y="0"/>
                </a:lnTo>
                <a:close/>
              </a:path>
            </a:pathLst>
          </a:custGeom>
          <a:solidFill>
            <a:schemeClr val="accent5"/>
          </a:solidFill>
        </p:spPr>
        <p:txBody>
          <a:bodyPr wrap="square" lIns="0" tIns="0" rIns="0" bIns="0" rtlCol="0"/>
          <a:lstStyle/>
          <a:p>
            <a:endParaRPr>
              <a:latin typeface="+mj-lt"/>
            </a:endParaRPr>
          </a:p>
        </p:txBody>
      </p:sp>
      <p:sp>
        <p:nvSpPr>
          <p:cNvPr id="14" name="object 18"/>
          <p:cNvSpPr/>
          <p:nvPr/>
        </p:nvSpPr>
        <p:spPr>
          <a:xfrm>
            <a:off x="18680608" y="3094457"/>
            <a:ext cx="576580" cy="576580"/>
          </a:xfrm>
          <a:custGeom>
            <a:avLst/>
            <a:gdLst/>
            <a:ahLst/>
            <a:cxnLst/>
            <a:rect l="l" t="t" r="r" b="b"/>
            <a:pathLst>
              <a:path w="576580" h="576579">
                <a:moveTo>
                  <a:pt x="288232" y="0"/>
                </a:moveTo>
                <a:lnTo>
                  <a:pt x="0" y="288221"/>
                </a:lnTo>
                <a:lnTo>
                  <a:pt x="288232" y="576453"/>
                </a:lnTo>
                <a:lnTo>
                  <a:pt x="576464" y="288221"/>
                </a:lnTo>
                <a:lnTo>
                  <a:pt x="288232" y="0"/>
                </a:lnTo>
                <a:close/>
              </a:path>
            </a:pathLst>
          </a:custGeom>
          <a:solidFill>
            <a:srgbClr val="F2F2F2"/>
          </a:solidFill>
        </p:spPr>
        <p:txBody>
          <a:bodyPr wrap="square" lIns="0" tIns="0" rIns="0" bIns="0" rtlCol="0"/>
          <a:lstStyle/>
          <a:p>
            <a:endParaRPr>
              <a:latin typeface="+mj-lt"/>
            </a:endParaRPr>
          </a:p>
        </p:txBody>
      </p:sp>
      <p:sp>
        <p:nvSpPr>
          <p:cNvPr id="19" name="Text Placeholder 18">
            <a:extLst>
              <a:ext uri="{FF2B5EF4-FFF2-40B4-BE49-F238E27FC236}">
                <a16:creationId xmlns:a16="http://schemas.microsoft.com/office/drawing/2014/main" id="{F387E0F5-67F1-4AAE-982C-C6D043BFE2F8}"/>
              </a:ext>
            </a:extLst>
          </p:cNvPr>
          <p:cNvSpPr>
            <a:spLocks noGrp="1"/>
          </p:cNvSpPr>
          <p:nvPr>
            <p:ph type="body" sz="quarter" idx="14" hasCustomPrompt="1"/>
          </p:nvPr>
        </p:nvSpPr>
        <p:spPr>
          <a:xfrm>
            <a:off x="10340200" y="3671037"/>
            <a:ext cx="8319156" cy="6174638"/>
          </a:xfrm>
          <a:prstGeom prst="rect">
            <a:avLst/>
          </a:prstGeom>
        </p:spPr>
        <p:txBody>
          <a:bodyPr/>
          <a:lstStyle>
            <a:lvl1pPr marL="468000" marR="0" indent="-468000" algn="l" defTabSz="914400" eaLnBrk="1" fontAlgn="auto" latinLnBrk="0" hangingPunct="1">
              <a:lnSpc>
                <a:spcPct val="100000"/>
              </a:lnSpc>
              <a:spcBef>
                <a:spcPts val="0"/>
              </a:spcBef>
              <a:spcAft>
                <a:spcPts val="600"/>
              </a:spcAft>
              <a:buClr>
                <a:schemeClr val="accent3"/>
              </a:buClr>
              <a:buSzPct val="105000"/>
              <a:buFont typeface="Webdings" panose="05030102010509060703" pitchFamily="18" charset="2"/>
              <a:buChar char=""/>
              <a:tabLst/>
              <a:defRPr/>
            </a:lvl1pPr>
            <a:lvl2pPr marL="864000" indent="-457200">
              <a:lnSpc>
                <a:spcPct val="100000"/>
              </a:lnSpc>
              <a:spcAft>
                <a:spcPts val="600"/>
              </a:spcAft>
              <a:buClr>
                <a:schemeClr val="bg1">
                  <a:lumMod val="50000"/>
                </a:schemeClr>
              </a:buClr>
              <a:buFont typeface="Webdings" panose="05030102010509060703" pitchFamily="18" charset="2"/>
              <a:buChar char="4"/>
              <a:defRPr sz="2800">
                <a:solidFill>
                  <a:schemeClr val="tx1">
                    <a:lumMod val="75000"/>
                    <a:lumOff val="25000"/>
                  </a:schemeClr>
                </a:solidFill>
              </a:defRPr>
            </a:lvl2pPr>
          </a:lstStyle>
          <a:p>
            <a:pPr lvl="0"/>
            <a:r>
              <a:rPr lang="ru-RU" dirty="0"/>
              <a:t>Текст с буллитами</a:t>
            </a:r>
          </a:p>
        </p:txBody>
      </p:sp>
      <p:sp>
        <p:nvSpPr>
          <p:cNvPr id="23" name="Text Placeholder 3">
            <a:extLst>
              <a:ext uri="{FF2B5EF4-FFF2-40B4-BE49-F238E27FC236}">
                <a16:creationId xmlns:a16="http://schemas.microsoft.com/office/drawing/2014/main" id="{D3B84291-18AB-4C2E-AE17-D2D55F31FE2C}"/>
              </a:ext>
            </a:extLst>
          </p:cNvPr>
          <p:cNvSpPr>
            <a:spLocks noGrp="1"/>
          </p:cNvSpPr>
          <p:nvPr>
            <p:ph type="body" sz="quarter" idx="16" hasCustomPrompt="1"/>
          </p:nvPr>
        </p:nvSpPr>
        <p:spPr>
          <a:xfrm>
            <a:off x="10340200" y="2167645"/>
            <a:ext cx="8319156" cy="974224"/>
          </a:xfrm>
          <a:prstGeom prst="rect">
            <a:avLst/>
          </a:prstGeom>
        </p:spPr>
        <p:txBody>
          <a:bodyPr anchor="ctr"/>
          <a:lstStyle>
            <a:lvl1pPr algn="l">
              <a:defRPr sz="3600">
                <a:solidFill>
                  <a:schemeClr val="bg1"/>
                </a:solidFill>
                <a:latin typeface="+mj-lt"/>
              </a:defRPr>
            </a:lvl1pPr>
          </a:lstStyle>
          <a:p>
            <a:pPr lvl="0"/>
            <a:r>
              <a:rPr lang="ru-RU" dirty="0"/>
              <a:t>Подзаголовок</a:t>
            </a:r>
            <a:endParaRPr lang="en-US" dirty="0"/>
          </a:p>
        </p:txBody>
      </p:sp>
    </p:spTree>
    <p:extLst>
      <p:ext uri="{BB962C8B-B14F-4D97-AF65-F5344CB8AC3E}">
        <p14:creationId xmlns:p14="http://schemas.microsoft.com/office/powerpoint/2010/main" val="5460172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маленький блок слева">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984250" y="654050"/>
            <a:ext cx="18135600" cy="962025"/>
          </a:xfrm>
          <a:prstGeom prst="rect">
            <a:avLst/>
          </a:prstGeom>
        </p:spPr>
        <p:txBody>
          <a:bodyPr/>
          <a:lstStyle>
            <a:lvl1pPr>
              <a:defRPr b="0">
                <a:latin typeface="Roboto Medium" panose="02000000000000000000" pitchFamily="2" charset="0"/>
                <a:ea typeface="Roboto Medium" panose="02000000000000000000" pitchFamily="2" charset="0"/>
              </a:defRPr>
            </a:lvl1pPr>
          </a:lstStyle>
          <a:p>
            <a:r>
              <a:rPr lang="ru-RU" dirty="0"/>
              <a:t>Заголовок слайда</a:t>
            </a:r>
            <a:endParaRPr lang="en-US" dirty="0"/>
          </a:p>
        </p:txBody>
      </p:sp>
      <p:grpSp>
        <p:nvGrpSpPr>
          <p:cNvPr id="8" name="Group 5"/>
          <p:cNvGrpSpPr/>
          <p:nvPr userDrawn="1"/>
        </p:nvGrpSpPr>
        <p:grpSpPr>
          <a:xfrm>
            <a:off x="867911" y="1936880"/>
            <a:ext cx="6821939" cy="8899395"/>
            <a:chOff x="11510361" y="1734586"/>
            <a:chExt cx="6821939" cy="8899395"/>
          </a:xfrm>
        </p:grpSpPr>
        <p:sp>
          <p:nvSpPr>
            <p:cNvPr id="9" name="object 3"/>
            <p:cNvSpPr/>
            <p:nvPr/>
          </p:nvSpPr>
          <p:spPr>
            <a:xfrm>
              <a:off x="12161083" y="8550275"/>
              <a:ext cx="5528869" cy="2083706"/>
            </a:xfrm>
            <a:prstGeom prst="rect">
              <a:avLst/>
            </a:prstGeom>
            <a:blipFill>
              <a:blip r:embed="rId2" cstate="print"/>
              <a:stretch>
                <a:fillRect/>
              </a:stretch>
            </a:blipFill>
          </p:spPr>
          <p:txBody>
            <a:bodyPr wrap="square" lIns="0" tIns="0" rIns="0" bIns="0" rtlCol="0"/>
            <a:lstStyle/>
            <a:p>
              <a:endParaRPr dirty="0">
                <a:latin typeface="Roboto Condensed" pitchFamily="2" charset="0"/>
              </a:endParaRPr>
            </a:p>
          </p:txBody>
        </p:sp>
        <p:sp>
          <p:nvSpPr>
            <p:cNvPr id="10" name="object 4"/>
            <p:cNvSpPr/>
            <p:nvPr/>
          </p:nvSpPr>
          <p:spPr>
            <a:xfrm>
              <a:off x="11807033" y="1734586"/>
              <a:ext cx="6236970" cy="8187290"/>
            </a:xfrm>
            <a:custGeom>
              <a:avLst/>
              <a:gdLst/>
              <a:ahLst/>
              <a:cxnLst/>
              <a:rect l="l" t="t" r="r" b="b"/>
              <a:pathLst>
                <a:path w="6236969" h="8489315">
                  <a:moveTo>
                    <a:pt x="6236920" y="0"/>
                  </a:moveTo>
                  <a:lnTo>
                    <a:pt x="0" y="0"/>
                  </a:lnTo>
                  <a:lnTo>
                    <a:pt x="0" y="8489060"/>
                  </a:lnTo>
                  <a:lnTo>
                    <a:pt x="6236920" y="8489060"/>
                  </a:lnTo>
                  <a:lnTo>
                    <a:pt x="6236920" y="0"/>
                  </a:lnTo>
                  <a:close/>
                </a:path>
              </a:pathLst>
            </a:custGeom>
            <a:solidFill>
              <a:srgbClr val="FFFFFF"/>
            </a:solidFill>
          </p:spPr>
          <p:txBody>
            <a:bodyPr wrap="square" lIns="0" tIns="0" rIns="0" bIns="0" rtlCol="0"/>
            <a:lstStyle/>
            <a:p>
              <a:endParaRPr dirty="0">
                <a:latin typeface="Roboto Condensed" pitchFamily="2" charset="0"/>
              </a:endParaRPr>
            </a:p>
          </p:txBody>
        </p:sp>
        <p:grpSp>
          <p:nvGrpSpPr>
            <p:cNvPr id="11" name="Group 8"/>
            <p:cNvGrpSpPr/>
            <p:nvPr/>
          </p:nvGrpSpPr>
          <p:grpSpPr>
            <a:xfrm>
              <a:off x="11806939" y="1734596"/>
              <a:ext cx="6237318" cy="1445895"/>
              <a:chOff x="11806939" y="1734596"/>
              <a:chExt cx="6237318" cy="1445895"/>
            </a:xfrm>
          </p:grpSpPr>
          <p:sp>
            <p:nvSpPr>
              <p:cNvPr id="14" name="object 5"/>
              <p:cNvSpPr/>
              <p:nvPr/>
            </p:nvSpPr>
            <p:spPr>
              <a:xfrm>
                <a:off x="11806939" y="1734596"/>
                <a:ext cx="2493645" cy="1445895"/>
              </a:xfrm>
              <a:custGeom>
                <a:avLst/>
                <a:gdLst/>
                <a:ahLst/>
                <a:cxnLst/>
                <a:rect l="l" t="t" r="r" b="b"/>
                <a:pathLst>
                  <a:path w="2493644" h="1445895">
                    <a:moveTo>
                      <a:pt x="1300054" y="0"/>
                    </a:moveTo>
                    <a:lnTo>
                      <a:pt x="1183241" y="0"/>
                    </a:lnTo>
                    <a:lnTo>
                      <a:pt x="0" y="1432375"/>
                    </a:lnTo>
                    <a:lnTo>
                      <a:pt x="0" y="1445798"/>
                    </a:lnTo>
                    <a:lnTo>
                      <a:pt x="2493630" y="1445798"/>
                    </a:lnTo>
                    <a:lnTo>
                      <a:pt x="1300054"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15" name="object 6"/>
              <p:cNvSpPr/>
              <p:nvPr/>
            </p:nvSpPr>
            <p:spPr>
              <a:xfrm>
                <a:off x="11806970" y="1734596"/>
                <a:ext cx="1186180" cy="1435735"/>
              </a:xfrm>
              <a:custGeom>
                <a:avLst/>
                <a:gdLst/>
                <a:ahLst/>
                <a:cxnLst/>
                <a:rect l="l" t="t" r="r" b="b"/>
                <a:pathLst>
                  <a:path w="1186179" h="1435735">
                    <a:moveTo>
                      <a:pt x="1185974" y="0"/>
                    </a:moveTo>
                    <a:lnTo>
                      <a:pt x="0" y="0"/>
                    </a:lnTo>
                    <a:lnTo>
                      <a:pt x="0" y="1435694"/>
                    </a:lnTo>
                    <a:lnTo>
                      <a:pt x="1185974"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16" name="object 7"/>
              <p:cNvSpPr/>
              <p:nvPr/>
            </p:nvSpPr>
            <p:spPr>
              <a:xfrm>
                <a:off x="14298716" y="1734596"/>
                <a:ext cx="2505075" cy="1445895"/>
              </a:xfrm>
              <a:custGeom>
                <a:avLst/>
                <a:gdLst/>
                <a:ahLst/>
                <a:cxnLst/>
                <a:rect l="l" t="t" r="r" b="b"/>
                <a:pathLst>
                  <a:path w="2505075" h="1445895">
                    <a:moveTo>
                      <a:pt x="1311132" y="0"/>
                    </a:moveTo>
                    <a:lnTo>
                      <a:pt x="1194319" y="0"/>
                    </a:lnTo>
                    <a:lnTo>
                      <a:pt x="0" y="1445798"/>
                    </a:lnTo>
                    <a:lnTo>
                      <a:pt x="2504709" y="1445798"/>
                    </a:lnTo>
                    <a:lnTo>
                      <a:pt x="1311132" y="0"/>
                    </a:lnTo>
                    <a:close/>
                  </a:path>
                </a:pathLst>
              </a:custGeom>
              <a:solidFill>
                <a:srgbClr val="EA0000"/>
              </a:solidFill>
            </p:spPr>
            <p:txBody>
              <a:bodyPr wrap="square" lIns="0" tIns="0" rIns="0" bIns="0" rtlCol="0"/>
              <a:lstStyle/>
              <a:p>
                <a:endParaRPr dirty="0">
                  <a:latin typeface="Roboto Condensed" pitchFamily="2" charset="0"/>
                </a:endParaRPr>
              </a:p>
            </p:txBody>
          </p:sp>
          <p:sp>
            <p:nvSpPr>
              <p:cNvPr id="17" name="object 8"/>
              <p:cNvSpPr/>
              <p:nvPr/>
            </p:nvSpPr>
            <p:spPr>
              <a:xfrm>
                <a:off x="13107872" y="1734596"/>
                <a:ext cx="2388235" cy="1445895"/>
              </a:xfrm>
              <a:custGeom>
                <a:avLst/>
                <a:gdLst/>
                <a:ahLst/>
                <a:cxnLst/>
                <a:rect l="l" t="t" r="r" b="b"/>
                <a:pathLst>
                  <a:path w="2388234" h="1445895">
                    <a:moveTo>
                      <a:pt x="2387906" y="0"/>
                    </a:moveTo>
                    <a:lnTo>
                      <a:pt x="0" y="0"/>
                    </a:lnTo>
                    <a:lnTo>
                      <a:pt x="1193576" y="1445798"/>
                    </a:lnTo>
                    <a:lnTo>
                      <a:pt x="2387906"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8" name="object 9"/>
              <p:cNvSpPr/>
              <p:nvPr/>
            </p:nvSpPr>
            <p:spPr>
              <a:xfrm>
                <a:off x="16801562" y="1734596"/>
                <a:ext cx="1242695" cy="1445895"/>
              </a:xfrm>
              <a:custGeom>
                <a:avLst/>
                <a:gdLst/>
                <a:ahLst/>
                <a:cxnLst/>
                <a:rect l="l" t="t" r="r" b="b"/>
                <a:pathLst>
                  <a:path w="1242694" h="1445895">
                    <a:moveTo>
                      <a:pt x="1242318" y="0"/>
                    </a:moveTo>
                    <a:lnTo>
                      <a:pt x="1194330" y="0"/>
                    </a:lnTo>
                    <a:lnTo>
                      <a:pt x="0" y="1445798"/>
                    </a:lnTo>
                    <a:lnTo>
                      <a:pt x="1242318" y="1445798"/>
                    </a:lnTo>
                    <a:lnTo>
                      <a:pt x="1242318"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9" name="object 10"/>
              <p:cNvSpPr/>
              <p:nvPr/>
            </p:nvSpPr>
            <p:spPr>
              <a:xfrm>
                <a:off x="15610729" y="1734596"/>
                <a:ext cx="2388235" cy="1445895"/>
              </a:xfrm>
              <a:custGeom>
                <a:avLst/>
                <a:gdLst/>
                <a:ahLst/>
                <a:cxnLst/>
                <a:rect l="l" t="t" r="r" b="b"/>
                <a:pathLst>
                  <a:path w="2388234" h="1445895">
                    <a:moveTo>
                      <a:pt x="2387906" y="0"/>
                    </a:moveTo>
                    <a:lnTo>
                      <a:pt x="0" y="0"/>
                    </a:lnTo>
                    <a:lnTo>
                      <a:pt x="1193576" y="1445798"/>
                    </a:lnTo>
                    <a:lnTo>
                      <a:pt x="2387906" y="0"/>
                    </a:lnTo>
                    <a:close/>
                  </a:path>
                </a:pathLst>
              </a:custGeom>
              <a:solidFill>
                <a:srgbClr val="FF0000"/>
              </a:solidFill>
            </p:spPr>
            <p:txBody>
              <a:bodyPr wrap="square" lIns="0" tIns="0" rIns="0" bIns="0" rtlCol="0"/>
              <a:lstStyle/>
              <a:p>
                <a:endParaRPr dirty="0">
                  <a:latin typeface="Roboto Condensed" pitchFamily="2" charset="0"/>
                </a:endParaRPr>
              </a:p>
            </p:txBody>
          </p:sp>
        </p:grpSp>
        <p:sp>
          <p:nvSpPr>
            <p:cNvPr id="12" name="object 17"/>
            <p:cNvSpPr/>
            <p:nvPr/>
          </p:nvSpPr>
          <p:spPr>
            <a:xfrm>
              <a:off x="11510361" y="2892163"/>
              <a:ext cx="576580" cy="576580"/>
            </a:xfrm>
            <a:custGeom>
              <a:avLst/>
              <a:gdLst/>
              <a:ahLst/>
              <a:cxnLst/>
              <a:rect l="l" t="t" r="r" b="b"/>
              <a:pathLst>
                <a:path w="576579" h="576579">
                  <a:moveTo>
                    <a:pt x="288232" y="0"/>
                  </a:moveTo>
                  <a:lnTo>
                    <a:pt x="0" y="288221"/>
                  </a:lnTo>
                  <a:lnTo>
                    <a:pt x="288232" y="576453"/>
                  </a:lnTo>
                  <a:lnTo>
                    <a:pt x="576464" y="288221"/>
                  </a:lnTo>
                  <a:lnTo>
                    <a:pt x="288232" y="0"/>
                  </a:lnTo>
                  <a:close/>
                </a:path>
              </a:pathLst>
            </a:custGeom>
            <a:solidFill>
              <a:srgbClr val="F2F2F2"/>
            </a:solidFill>
          </p:spPr>
          <p:txBody>
            <a:bodyPr wrap="square" lIns="0" tIns="0" rIns="0" bIns="0" rtlCol="0"/>
            <a:lstStyle/>
            <a:p>
              <a:endParaRPr dirty="0">
                <a:latin typeface="Roboto Condensed" pitchFamily="2" charset="0"/>
              </a:endParaRPr>
            </a:p>
          </p:txBody>
        </p:sp>
        <p:sp>
          <p:nvSpPr>
            <p:cNvPr id="13" name="object 18"/>
            <p:cNvSpPr/>
            <p:nvPr/>
          </p:nvSpPr>
          <p:spPr>
            <a:xfrm>
              <a:off x="17755720" y="2892163"/>
              <a:ext cx="576580" cy="576580"/>
            </a:xfrm>
            <a:custGeom>
              <a:avLst/>
              <a:gdLst/>
              <a:ahLst/>
              <a:cxnLst/>
              <a:rect l="l" t="t" r="r" b="b"/>
              <a:pathLst>
                <a:path w="576580" h="576579">
                  <a:moveTo>
                    <a:pt x="288232" y="0"/>
                  </a:moveTo>
                  <a:lnTo>
                    <a:pt x="0" y="288221"/>
                  </a:lnTo>
                  <a:lnTo>
                    <a:pt x="288232" y="576453"/>
                  </a:lnTo>
                  <a:lnTo>
                    <a:pt x="576464" y="288221"/>
                  </a:lnTo>
                  <a:lnTo>
                    <a:pt x="288232" y="0"/>
                  </a:lnTo>
                  <a:close/>
                </a:path>
              </a:pathLst>
            </a:custGeom>
            <a:solidFill>
              <a:srgbClr val="F2F2F2"/>
            </a:solidFill>
          </p:spPr>
          <p:txBody>
            <a:bodyPr wrap="square" lIns="0" tIns="0" rIns="0" bIns="0" rtlCol="0"/>
            <a:lstStyle/>
            <a:p>
              <a:endParaRPr dirty="0">
                <a:latin typeface="Roboto Condensed" pitchFamily="2" charset="0"/>
              </a:endParaRPr>
            </a:p>
          </p:txBody>
        </p:sp>
      </p:grpSp>
      <p:sp>
        <p:nvSpPr>
          <p:cNvPr id="20" name="Text Placeholder 18">
            <a:extLst>
              <a:ext uri="{FF2B5EF4-FFF2-40B4-BE49-F238E27FC236}">
                <a16:creationId xmlns:a16="http://schemas.microsoft.com/office/drawing/2014/main" id="{DCDE644C-B8E2-4FBE-9CE4-C3619081BE67}"/>
              </a:ext>
            </a:extLst>
          </p:cNvPr>
          <p:cNvSpPr>
            <a:spLocks noGrp="1"/>
          </p:cNvSpPr>
          <p:nvPr>
            <p:ph type="body" sz="quarter" idx="14" hasCustomPrompt="1"/>
          </p:nvPr>
        </p:nvSpPr>
        <p:spPr>
          <a:xfrm>
            <a:off x="1444491" y="3671037"/>
            <a:ext cx="5668525" cy="6174638"/>
          </a:xfrm>
          <a:prstGeom prst="rect">
            <a:avLst/>
          </a:prstGeom>
        </p:spPr>
        <p:txBody>
          <a:bodyPr/>
          <a:lstStyle>
            <a:lvl1pPr marL="468000" marR="0" indent="-468000" algn="l" defTabSz="914400" eaLnBrk="1" fontAlgn="auto" latinLnBrk="0" hangingPunct="1">
              <a:lnSpc>
                <a:spcPct val="100000"/>
              </a:lnSpc>
              <a:spcBef>
                <a:spcPts val="0"/>
              </a:spcBef>
              <a:spcAft>
                <a:spcPts val="600"/>
              </a:spcAft>
              <a:buClr>
                <a:schemeClr val="accent3"/>
              </a:buClr>
              <a:buSzPct val="105000"/>
              <a:buFont typeface="Webdings" panose="05030102010509060703" pitchFamily="18" charset="2"/>
              <a:buChar char=""/>
              <a:tabLst/>
              <a:defRPr/>
            </a:lvl1pPr>
            <a:lvl2pPr marL="864000" indent="-457200">
              <a:lnSpc>
                <a:spcPct val="100000"/>
              </a:lnSpc>
              <a:spcAft>
                <a:spcPts val="600"/>
              </a:spcAft>
              <a:buClr>
                <a:schemeClr val="bg1">
                  <a:lumMod val="50000"/>
                </a:schemeClr>
              </a:buClr>
              <a:buFont typeface="Webdings" panose="05030102010509060703" pitchFamily="18" charset="2"/>
              <a:buChar char="4"/>
              <a:defRPr sz="2800">
                <a:solidFill>
                  <a:schemeClr val="tx1">
                    <a:lumMod val="75000"/>
                    <a:lumOff val="25000"/>
                  </a:schemeClr>
                </a:solidFill>
              </a:defRPr>
            </a:lvl2pPr>
          </a:lstStyle>
          <a:p>
            <a:pPr lvl="0"/>
            <a:r>
              <a:rPr lang="ru-RU" dirty="0"/>
              <a:t>Текст с буллитами</a:t>
            </a:r>
          </a:p>
        </p:txBody>
      </p:sp>
      <p:sp>
        <p:nvSpPr>
          <p:cNvPr id="21" name="Text Placeholder 3">
            <a:extLst>
              <a:ext uri="{FF2B5EF4-FFF2-40B4-BE49-F238E27FC236}">
                <a16:creationId xmlns:a16="http://schemas.microsoft.com/office/drawing/2014/main" id="{9E4B765C-BCE2-4639-BA04-0D70C6F3A750}"/>
              </a:ext>
            </a:extLst>
          </p:cNvPr>
          <p:cNvSpPr>
            <a:spLocks noGrp="1"/>
          </p:cNvSpPr>
          <p:nvPr>
            <p:ph type="body" sz="quarter" idx="16" hasCustomPrompt="1"/>
          </p:nvPr>
        </p:nvSpPr>
        <p:spPr>
          <a:xfrm>
            <a:off x="1444491" y="2167645"/>
            <a:ext cx="5668525" cy="974224"/>
          </a:xfrm>
          <a:prstGeom prst="rect">
            <a:avLst/>
          </a:prstGeom>
        </p:spPr>
        <p:txBody>
          <a:bodyPr anchor="ctr"/>
          <a:lstStyle>
            <a:lvl1pPr algn="l">
              <a:defRPr sz="3600">
                <a:solidFill>
                  <a:schemeClr val="bg1"/>
                </a:solidFill>
                <a:latin typeface="+mj-lt"/>
              </a:defRPr>
            </a:lvl1pPr>
          </a:lstStyle>
          <a:p>
            <a:pPr lvl="0"/>
            <a:r>
              <a:rPr lang="ru-RU" dirty="0"/>
              <a:t>Подзаголовок</a:t>
            </a:r>
            <a:endParaRPr lang="en-US" dirty="0"/>
          </a:p>
        </p:txBody>
      </p:sp>
    </p:spTree>
    <p:extLst>
      <p:ext uri="{BB962C8B-B14F-4D97-AF65-F5344CB8AC3E}">
        <p14:creationId xmlns:p14="http://schemas.microsoft.com/office/powerpoint/2010/main" val="16275998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большой блок слева">
    <p:spTree>
      <p:nvGrpSpPr>
        <p:cNvPr id="1" name=""/>
        <p:cNvGrpSpPr/>
        <p:nvPr/>
      </p:nvGrpSpPr>
      <p:grpSpPr>
        <a:xfrm>
          <a:off x="0" y="0"/>
          <a:ext cx="0" cy="0"/>
          <a:chOff x="0" y="0"/>
          <a:chExt cx="0" cy="0"/>
        </a:xfrm>
      </p:grpSpPr>
      <p:sp>
        <p:nvSpPr>
          <p:cNvPr id="10" name="object 3"/>
          <p:cNvSpPr/>
          <p:nvPr/>
        </p:nvSpPr>
        <p:spPr>
          <a:xfrm>
            <a:off x="1500549" y="8752569"/>
            <a:ext cx="8253642" cy="2083706"/>
          </a:xfrm>
          <a:prstGeom prst="rect">
            <a:avLst/>
          </a:prstGeom>
          <a:blipFill>
            <a:blip r:embed="rId2" cstate="print"/>
            <a:stretch>
              <a:fillRect/>
            </a:stretch>
          </a:blipFill>
        </p:spPr>
        <p:txBody>
          <a:bodyPr wrap="square" lIns="0" tIns="0" rIns="0" bIns="0" rtlCol="0"/>
          <a:lstStyle/>
          <a:p>
            <a:endParaRPr dirty="0">
              <a:latin typeface="Roboto Condensed" pitchFamily="2" charset="0"/>
            </a:endParaRPr>
          </a:p>
        </p:txBody>
      </p:sp>
      <p:sp>
        <p:nvSpPr>
          <p:cNvPr id="11" name="object 4"/>
          <p:cNvSpPr/>
          <p:nvPr/>
        </p:nvSpPr>
        <p:spPr>
          <a:xfrm>
            <a:off x="1179449" y="1936880"/>
            <a:ext cx="8895842" cy="8187290"/>
          </a:xfrm>
          <a:custGeom>
            <a:avLst/>
            <a:gdLst/>
            <a:ahLst/>
            <a:cxnLst/>
            <a:rect l="l" t="t" r="r" b="b"/>
            <a:pathLst>
              <a:path w="6236969" h="8489315">
                <a:moveTo>
                  <a:pt x="6236920" y="0"/>
                </a:moveTo>
                <a:lnTo>
                  <a:pt x="0" y="0"/>
                </a:lnTo>
                <a:lnTo>
                  <a:pt x="0" y="8489060"/>
                </a:lnTo>
                <a:lnTo>
                  <a:pt x="6236920" y="8489060"/>
                </a:lnTo>
                <a:lnTo>
                  <a:pt x="6236920" y="0"/>
                </a:lnTo>
                <a:close/>
              </a:path>
            </a:pathLst>
          </a:custGeom>
          <a:solidFill>
            <a:srgbClr val="FFFFFF"/>
          </a:solidFill>
        </p:spPr>
        <p:txBody>
          <a:bodyPr wrap="square" lIns="0" tIns="0" rIns="0" bIns="0" rtlCol="0"/>
          <a:lstStyle/>
          <a:p>
            <a:endParaRPr dirty="0">
              <a:latin typeface="Roboto Condensed" pitchFamily="2" charset="0"/>
            </a:endParaRPr>
          </a:p>
        </p:txBody>
      </p:sp>
      <p:sp>
        <p:nvSpPr>
          <p:cNvPr id="26" name="Прямоугольник 25"/>
          <p:cNvSpPr/>
          <p:nvPr userDrawn="1"/>
        </p:nvSpPr>
        <p:spPr>
          <a:xfrm>
            <a:off x="6176207" y="1934181"/>
            <a:ext cx="3899083" cy="144860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Roboto Condensed" pitchFamily="2" charset="0"/>
            </a:endParaRPr>
          </a:p>
        </p:txBody>
      </p:sp>
      <p:sp>
        <p:nvSpPr>
          <p:cNvPr id="8" name="Title 1"/>
          <p:cNvSpPr>
            <a:spLocks noGrp="1"/>
          </p:cNvSpPr>
          <p:nvPr>
            <p:ph type="title" hasCustomPrompt="1"/>
          </p:nvPr>
        </p:nvSpPr>
        <p:spPr>
          <a:xfrm>
            <a:off x="984250" y="654050"/>
            <a:ext cx="18135600" cy="962025"/>
          </a:xfrm>
          <a:prstGeom prst="rect">
            <a:avLst/>
          </a:prstGeom>
        </p:spPr>
        <p:txBody>
          <a:bodyPr/>
          <a:lstStyle>
            <a:lvl1pPr>
              <a:defRPr b="0">
                <a:latin typeface="+mj-lt"/>
              </a:defRPr>
            </a:lvl1pPr>
          </a:lstStyle>
          <a:p>
            <a:r>
              <a:rPr lang="ru-RU" dirty="0"/>
              <a:t>Заголовок слайда</a:t>
            </a:r>
            <a:endParaRPr lang="en-US" dirty="0"/>
          </a:p>
        </p:txBody>
      </p:sp>
      <p:grpSp>
        <p:nvGrpSpPr>
          <p:cNvPr id="12" name="Group 8"/>
          <p:cNvGrpSpPr/>
          <p:nvPr/>
        </p:nvGrpSpPr>
        <p:grpSpPr>
          <a:xfrm>
            <a:off x="1179355" y="1936890"/>
            <a:ext cx="6192025" cy="1445895"/>
            <a:chOff x="11806939" y="1734596"/>
            <a:chExt cx="6192025" cy="1445895"/>
          </a:xfrm>
        </p:grpSpPr>
        <p:sp>
          <p:nvSpPr>
            <p:cNvPr id="15" name="object 5"/>
            <p:cNvSpPr/>
            <p:nvPr/>
          </p:nvSpPr>
          <p:spPr>
            <a:xfrm>
              <a:off x="11806939" y="1734596"/>
              <a:ext cx="2493645" cy="1445895"/>
            </a:xfrm>
            <a:custGeom>
              <a:avLst/>
              <a:gdLst/>
              <a:ahLst/>
              <a:cxnLst/>
              <a:rect l="l" t="t" r="r" b="b"/>
              <a:pathLst>
                <a:path w="2493644" h="1445895">
                  <a:moveTo>
                    <a:pt x="1300054" y="0"/>
                  </a:moveTo>
                  <a:lnTo>
                    <a:pt x="1183241" y="0"/>
                  </a:lnTo>
                  <a:lnTo>
                    <a:pt x="0" y="1432375"/>
                  </a:lnTo>
                  <a:lnTo>
                    <a:pt x="0" y="1445798"/>
                  </a:lnTo>
                  <a:lnTo>
                    <a:pt x="2493630" y="1445798"/>
                  </a:lnTo>
                  <a:lnTo>
                    <a:pt x="1300054"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16" name="object 6"/>
            <p:cNvSpPr/>
            <p:nvPr/>
          </p:nvSpPr>
          <p:spPr>
            <a:xfrm>
              <a:off x="11806970" y="1734596"/>
              <a:ext cx="1186180" cy="1435735"/>
            </a:xfrm>
            <a:custGeom>
              <a:avLst/>
              <a:gdLst/>
              <a:ahLst/>
              <a:cxnLst/>
              <a:rect l="l" t="t" r="r" b="b"/>
              <a:pathLst>
                <a:path w="1186179" h="1435735">
                  <a:moveTo>
                    <a:pt x="1185974" y="0"/>
                  </a:moveTo>
                  <a:lnTo>
                    <a:pt x="0" y="0"/>
                  </a:lnTo>
                  <a:lnTo>
                    <a:pt x="0" y="1435694"/>
                  </a:lnTo>
                  <a:lnTo>
                    <a:pt x="1185974"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17" name="object 7"/>
            <p:cNvSpPr/>
            <p:nvPr/>
          </p:nvSpPr>
          <p:spPr>
            <a:xfrm>
              <a:off x="14298716" y="1734596"/>
              <a:ext cx="2505075" cy="1445895"/>
            </a:xfrm>
            <a:custGeom>
              <a:avLst/>
              <a:gdLst/>
              <a:ahLst/>
              <a:cxnLst/>
              <a:rect l="l" t="t" r="r" b="b"/>
              <a:pathLst>
                <a:path w="2505075" h="1445895">
                  <a:moveTo>
                    <a:pt x="1311132" y="0"/>
                  </a:moveTo>
                  <a:lnTo>
                    <a:pt x="1194319" y="0"/>
                  </a:lnTo>
                  <a:lnTo>
                    <a:pt x="0" y="1445798"/>
                  </a:lnTo>
                  <a:lnTo>
                    <a:pt x="2504709" y="1445798"/>
                  </a:lnTo>
                  <a:lnTo>
                    <a:pt x="1311132" y="0"/>
                  </a:lnTo>
                  <a:close/>
                </a:path>
              </a:pathLst>
            </a:custGeom>
            <a:solidFill>
              <a:srgbClr val="EA0000"/>
            </a:solidFill>
          </p:spPr>
          <p:txBody>
            <a:bodyPr wrap="square" lIns="0" tIns="0" rIns="0" bIns="0" rtlCol="0"/>
            <a:lstStyle/>
            <a:p>
              <a:endParaRPr dirty="0">
                <a:latin typeface="Roboto Condensed" pitchFamily="2" charset="0"/>
              </a:endParaRPr>
            </a:p>
          </p:txBody>
        </p:sp>
        <p:sp>
          <p:nvSpPr>
            <p:cNvPr id="18" name="object 8"/>
            <p:cNvSpPr/>
            <p:nvPr/>
          </p:nvSpPr>
          <p:spPr>
            <a:xfrm>
              <a:off x="13107872" y="1734596"/>
              <a:ext cx="2388235" cy="1445895"/>
            </a:xfrm>
            <a:custGeom>
              <a:avLst/>
              <a:gdLst/>
              <a:ahLst/>
              <a:cxnLst/>
              <a:rect l="l" t="t" r="r" b="b"/>
              <a:pathLst>
                <a:path w="2388234" h="1445895">
                  <a:moveTo>
                    <a:pt x="2387906" y="0"/>
                  </a:moveTo>
                  <a:lnTo>
                    <a:pt x="0" y="0"/>
                  </a:lnTo>
                  <a:lnTo>
                    <a:pt x="1193576" y="1445798"/>
                  </a:lnTo>
                  <a:lnTo>
                    <a:pt x="2387906"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0" name="object 10"/>
            <p:cNvSpPr/>
            <p:nvPr/>
          </p:nvSpPr>
          <p:spPr>
            <a:xfrm>
              <a:off x="15610729" y="1734596"/>
              <a:ext cx="2388235" cy="1445895"/>
            </a:xfrm>
            <a:custGeom>
              <a:avLst/>
              <a:gdLst/>
              <a:ahLst/>
              <a:cxnLst/>
              <a:rect l="l" t="t" r="r" b="b"/>
              <a:pathLst>
                <a:path w="2388234" h="1445895">
                  <a:moveTo>
                    <a:pt x="2387906" y="0"/>
                  </a:moveTo>
                  <a:lnTo>
                    <a:pt x="0" y="0"/>
                  </a:lnTo>
                  <a:lnTo>
                    <a:pt x="1193576" y="1445798"/>
                  </a:lnTo>
                  <a:lnTo>
                    <a:pt x="2387906" y="0"/>
                  </a:lnTo>
                  <a:close/>
                </a:path>
              </a:pathLst>
            </a:custGeom>
            <a:solidFill>
              <a:srgbClr val="FF0000"/>
            </a:solidFill>
          </p:spPr>
          <p:txBody>
            <a:bodyPr wrap="square" lIns="0" tIns="0" rIns="0" bIns="0" rtlCol="0"/>
            <a:lstStyle/>
            <a:p>
              <a:endParaRPr dirty="0">
                <a:latin typeface="Roboto Condensed" pitchFamily="2" charset="0"/>
              </a:endParaRPr>
            </a:p>
          </p:txBody>
        </p:sp>
      </p:grpSp>
      <p:sp>
        <p:nvSpPr>
          <p:cNvPr id="13" name="object 17"/>
          <p:cNvSpPr/>
          <p:nvPr/>
        </p:nvSpPr>
        <p:spPr>
          <a:xfrm>
            <a:off x="891018" y="3094457"/>
            <a:ext cx="576580" cy="576580"/>
          </a:xfrm>
          <a:custGeom>
            <a:avLst/>
            <a:gdLst/>
            <a:ahLst/>
            <a:cxnLst/>
            <a:rect l="l" t="t" r="r" b="b"/>
            <a:pathLst>
              <a:path w="576579" h="576579">
                <a:moveTo>
                  <a:pt x="288232" y="0"/>
                </a:moveTo>
                <a:lnTo>
                  <a:pt x="0" y="288221"/>
                </a:lnTo>
                <a:lnTo>
                  <a:pt x="288232" y="576453"/>
                </a:lnTo>
                <a:lnTo>
                  <a:pt x="576464" y="288221"/>
                </a:lnTo>
                <a:lnTo>
                  <a:pt x="288232" y="0"/>
                </a:lnTo>
                <a:close/>
              </a:path>
            </a:pathLst>
          </a:custGeom>
          <a:solidFill>
            <a:srgbClr val="F2F2F2"/>
          </a:solidFill>
        </p:spPr>
        <p:txBody>
          <a:bodyPr wrap="square" lIns="0" tIns="0" rIns="0" bIns="0" rtlCol="0"/>
          <a:lstStyle/>
          <a:p>
            <a:endParaRPr dirty="0">
              <a:latin typeface="Roboto Condensed" pitchFamily="2" charset="0"/>
            </a:endParaRPr>
          </a:p>
        </p:txBody>
      </p:sp>
      <p:sp>
        <p:nvSpPr>
          <p:cNvPr id="27" name="object 9"/>
          <p:cNvSpPr/>
          <p:nvPr userDrawn="1"/>
        </p:nvSpPr>
        <p:spPr>
          <a:xfrm>
            <a:off x="8832850" y="1936890"/>
            <a:ext cx="1242695" cy="1445895"/>
          </a:xfrm>
          <a:custGeom>
            <a:avLst/>
            <a:gdLst/>
            <a:ahLst/>
            <a:cxnLst/>
            <a:rect l="l" t="t" r="r" b="b"/>
            <a:pathLst>
              <a:path w="1242694" h="1445895">
                <a:moveTo>
                  <a:pt x="1242318" y="0"/>
                </a:moveTo>
                <a:lnTo>
                  <a:pt x="1194330" y="0"/>
                </a:lnTo>
                <a:lnTo>
                  <a:pt x="0" y="1445798"/>
                </a:lnTo>
                <a:lnTo>
                  <a:pt x="1242318" y="1445798"/>
                </a:lnTo>
                <a:lnTo>
                  <a:pt x="1242318" y="0"/>
                </a:lnTo>
                <a:close/>
              </a:path>
            </a:pathLst>
          </a:custGeom>
          <a:solidFill>
            <a:schemeClr val="accent5"/>
          </a:solidFill>
        </p:spPr>
        <p:txBody>
          <a:bodyPr wrap="square" lIns="0" tIns="0" rIns="0" bIns="0" rtlCol="0"/>
          <a:lstStyle/>
          <a:p>
            <a:endParaRPr dirty="0">
              <a:latin typeface="Roboto Condensed" pitchFamily="2" charset="0"/>
            </a:endParaRPr>
          </a:p>
        </p:txBody>
      </p:sp>
      <p:sp>
        <p:nvSpPr>
          <p:cNvPr id="14" name="object 18"/>
          <p:cNvSpPr/>
          <p:nvPr/>
        </p:nvSpPr>
        <p:spPr>
          <a:xfrm>
            <a:off x="9808007" y="3094457"/>
            <a:ext cx="576580" cy="576580"/>
          </a:xfrm>
          <a:custGeom>
            <a:avLst/>
            <a:gdLst/>
            <a:ahLst/>
            <a:cxnLst/>
            <a:rect l="l" t="t" r="r" b="b"/>
            <a:pathLst>
              <a:path w="576580" h="576579">
                <a:moveTo>
                  <a:pt x="288232" y="0"/>
                </a:moveTo>
                <a:lnTo>
                  <a:pt x="0" y="288221"/>
                </a:lnTo>
                <a:lnTo>
                  <a:pt x="288232" y="576453"/>
                </a:lnTo>
                <a:lnTo>
                  <a:pt x="576464" y="288221"/>
                </a:lnTo>
                <a:lnTo>
                  <a:pt x="288232" y="0"/>
                </a:lnTo>
                <a:close/>
              </a:path>
            </a:pathLst>
          </a:custGeom>
          <a:solidFill>
            <a:srgbClr val="F2F2F2"/>
          </a:solidFill>
        </p:spPr>
        <p:txBody>
          <a:bodyPr wrap="square" lIns="0" tIns="0" rIns="0" bIns="0" rtlCol="0"/>
          <a:lstStyle/>
          <a:p>
            <a:endParaRPr dirty="0">
              <a:latin typeface="Roboto Condensed" pitchFamily="2" charset="0"/>
            </a:endParaRPr>
          </a:p>
        </p:txBody>
      </p:sp>
      <p:sp>
        <p:nvSpPr>
          <p:cNvPr id="19" name="Text Placeholder 18">
            <a:extLst>
              <a:ext uri="{FF2B5EF4-FFF2-40B4-BE49-F238E27FC236}">
                <a16:creationId xmlns:a16="http://schemas.microsoft.com/office/drawing/2014/main" id="{067F3B78-0910-4B51-83F3-384FF293FC64}"/>
              </a:ext>
            </a:extLst>
          </p:cNvPr>
          <p:cNvSpPr>
            <a:spLocks noGrp="1"/>
          </p:cNvSpPr>
          <p:nvPr>
            <p:ph type="body" sz="quarter" idx="14" hasCustomPrompt="1"/>
          </p:nvPr>
        </p:nvSpPr>
        <p:spPr>
          <a:xfrm>
            <a:off x="1495041" y="3671037"/>
            <a:ext cx="8312712" cy="6174638"/>
          </a:xfrm>
          <a:prstGeom prst="rect">
            <a:avLst/>
          </a:prstGeom>
        </p:spPr>
        <p:txBody>
          <a:bodyPr/>
          <a:lstStyle>
            <a:lvl1pPr marL="468000" marR="0" indent="-468000" algn="l" defTabSz="914400" eaLnBrk="1" fontAlgn="auto" latinLnBrk="0" hangingPunct="1">
              <a:lnSpc>
                <a:spcPct val="100000"/>
              </a:lnSpc>
              <a:spcBef>
                <a:spcPts val="0"/>
              </a:spcBef>
              <a:spcAft>
                <a:spcPts val="600"/>
              </a:spcAft>
              <a:buClr>
                <a:schemeClr val="accent3"/>
              </a:buClr>
              <a:buSzPct val="105000"/>
              <a:buFont typeface="Webdings" panose="05030102010509060703" pitchFamily="18" charset="2"/>
              <a:buChar char=""/>
              <a:tabLst/>
              <a:defRPr/>
            </a:lvl1pPr>
            <a:lvl2pPr marL="864000" indent="-457200">
              <a:lnSpc>
                <a:spcPct val="100000"/>
              </a:lnSpc>
              <a:spcAft>
                <a:spcPts val="600"/>
              </a:spcAft>
              <a:buClr>
                <a:schemeClr val="bg1">
                  <a:lumMod val="50000"/>
                </a:schemeClr>
              </a:buClr>
              <a:buFont typeface="Webdings" panose="05030102010509060703" pitchFamily="18" charset="2"/>
              <a:buChar char="4"/>
              <a:defRPr sz="2800">
                <a:solidFill>
                  <a:schemeClr val="tx1">
                    <a:lumMod val="75000"/>
                    <a:lumOff val="25000"/>
                  </a:schemeClr>
                </a:solidFill>
              </a:defRPr>
            </a:lvl2pPr>
          </a:lstStyle>
          <a:p>
            <a:pPr lvl="0"/>
            <a:r>
              <a:rPr lang="ru-RU" dirty="0"/>
              <a:t>Текст с буллитами</a:t>
            </a:r>
          </a:p>
        </p:txBody>
      </p:sp>
      <p:sp>
        <p:nvSpPr>
          <p:cNvPr id="23" name="Text Placeholder 3">
            <a:extLst>
              <a:ext uri="{FF2B5EF4-FFF2-40B4-BE49-F238E27FC236}">
                <a16:creationId xmlns:a16="http://schemas.microsoft.com/office/drawing/2014/main" id="{DE782E78-1994-4CB5-8F4D-94322DE2980C}"/>
              </a:ext>
            </a:extLst>
          </p:cNvPr>
          <p:cNvSpPr>
            <a:spLocks noGrp="1"/>
          </p:cNvSpPr>
          <p:nvPr>
            <p:ph type="body" sz="quarter" idx="16" hasCustomPrompt="1"/>
          </p:nvPr>
        </p:nvSpPr>
        <p:spPr>
          <a:xfrm>
            <a:off x="1495041" y="2167645"/>
            <a:ext cx="8312712" cy="974224"/>
          </a:xfrm>
          <a:prstGeom prst="rect">
            <a:avLst/>
          </a:prstGeom>
        </p:spPr>
        <p:txBody>
          <a:bodyPr anchor="ctr"/>
          <a:lstStyle>
            <a:lvl1pPr algn="l">
              <a:defRPr sz="3600">
                <a:solidFill>
                  <a:schemeClr val="bg1"/>
                </a:solidFill>
                <a:latin typeface="+mj-lt"/>
              </a:defRPr>
            </a:lvl1pPr>
          </a:lstStyle>
          <a:p>
            <a:pPr lvl="0"/>
            <a:r>
              <a:rPr lang="ru-RU" dirty="0"/>
              <a:t>Подзаголовок</a:t>
            </a:r>
            <a:endParaRPr lang="en-US" dirty="0"/>
          </a:p>
        </p:txBody>
      </p:sp>
    </p:spTree>
    <p:extLst>
      <p:ext uri="{BB962C8B-B14F-4D97-AF65-F5344CB8AC3E}">
        <p14:creationId xmlns:p14="http://schemas.microsoft.com/office/powerpoint/2010/main" val="38813714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один блок">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984250" y="654050"/>
            <a:ext cx="18135600" cy="962025"/>
          </a:xfrm>
          <a:prstGeom prst="rect">
            <a:avLst/>
          </a:prstGeom>
        </p:spPr>
        <p:txBody>
          <a:bodyPr/>
          <a:lstStyle>
            <a:lvl1pPr>
              <a:defRPr b="0">
                <a:latin typeface="+mj-lt"/>
              </a:defRPr>
            </a:lvl1pPr>
          </a:lstStyle>
          <a:p>
            <a:r>
              <a:rPr lang="ru-RU" dirty="0"/>
              <a:t>Заголовок слайда</a:t>
            </a:r>
            <a:endParaRPr lang="en-US" dirty="0"/>
          </a:p>
        </p:txBody>
      </p:sp>
      <p:sp>
        <p:nvSpPr>
          <p:cNvPr id="23" name="object 3"/>
          <p:cNvSpPr/>
          <p:nvPr/>
        </p:nvSpPr>
        <p:spPr>
          <a:xfrm>
            <a:off x="1176703" y="8387848"/>
            <a:ext cx="5775568" cy="2219827"/>
          </a:xfrm>
          <a:prstGeom prst="rect">
            <a:avLst/>
          </a:prstGeom>
          <a:blipFill>
            <a:blip r:embed="rId2" cstate="print"/>
            <a:stretch>
              <a:fillRect/>
            </a:stretch>
          </a:blipFill>
        </p:spPr>
        <p:txBody>
          <a:bodyPr wrap="square" lIns="0" tIns="0" rIns="0" bIns="0" rtlCol="0"/>
          <a:lstStyle/>
          <a:p>
            <a:endParaRPr dirty="0">
              <a:latin typeface="Roboto Condensed" pitchFamily="2" charset="0"/>
            </a:endParaRPr>
          </a:p>
        </p:txBody>
      </p:sp>
      <p:sp>
        <p:nvSpPr>
          <p:cNvPr id="24" name="object 4"/>
          <p:cNvSpPr/>
          <p:nvPr userDrawn="1"/>
        </p:nvSpPr>
        <p:spPr>
          <a:xfrm>
            <a:off x="1176956" y="1928632"/>
            <a:ext cx="5774745" cy="8035556"/>
          </a:xfrm>
          <a:custGeom>
            <a:avLst/>
            <a:gdLst>
              <a:gd name="connsiteX0" fmla="*/ 5774745 w 5774745"/>
              <a:gd name="connsiteY0" fmla="*/ 0 h 7840714"/>
              <a:gd name="connsiteX1" fmla="*/ 0 w 5774745"/>
              <a:gd name="connsiteY1" fmla="*/ 0 h 7840714"/>
              <a:gd name="connsiteX2" fmla="*/ 0 w 5774745"/>
              <a:gd name="connsiteY2" fmla="*/ 980430 h 7840714"/>
              <a:gd name="connsiteX3" fmla="*/ 235343 w 5774745"/>
              <a:gd name="connsiteY3" fmla="*/ 1215774 h 7840714"/>
              <a:gd name="connsiteX4" fmla="*/ 0 w 5774745"/>
              <a:gd name="connsiteY4" fmla="*/ 1451118 h 7840714"/>
              <a:gd name="connsiteX5" fmla="*/ 0 w 5774745"/>
              <a:gd name="connsiteY5" fmla="*/ 7840714 h 7840714"/>
              <a:gd name="connsiteX6" fmla="*/ 5774745 w 5774745"/>
              <a:gd name="connsiteY6" fmla="*/ 7840714 h 7840714"/>
              <a:gd name="connsiteX7" fmla="*/ 5774745 w 5774745"/>
              <a:gd name="connsiteY7" fmla="*/ 1458144 h 7840714"/>
              <a:gd name="connsiteX8" fmla="*/ 5774745 w 5774745"/>
              <a:gd name="connsiteY8" fmla="*/ 973404 h 7840714"/>
              <a:gd name="connsiteX9" fmla="*/ 5774745 w 5774745"/>
              <a:gd name="connsiteY9" fmla="*/ 0 h 7840714"/>
              <a:gd name="connsiteX0" fmla="*/ 5774745 w 5774745"/>
              <a:gd name="connsiteY0" fmla="*/ 0 h 7840714"/>
              <a:gd name="connsiteX1" fmla="*/ 0 w 5774745"/>
              <a:gd name="connsiteY1" fmla="*/ 0 h 7840714"/>
              <a:gd name="connsiteX2" fmla="*/ 0 w 5774745"/>
              <a:gd name="connsiteY2" fmla="*/ 980430 h 7840714"/>
              <a:gd name="connsiteX3" fmla="*/ 235343 w 5774745"/>
              <a:gd name="connsiteY3" fmla="*/ 1215774 h 7840714"/>
              <a:gd name="connsiteX4" fmla="*/ 0 w 5774745"/>
              <a:gd name="connsiteY4" fmla="*/ 1451118 h 7840714"/>
              <a:gd name="connsiteX5" fmla="*/ 0 w 5774745"/>
              <a:gd name="connsiteY5" fmla="*/ 7840714 h 7840714"/>
              <a:gd name="connsiteX6" fmla="*/ 5774745 w 5774745"/>
              <a:gd name="connsiteY6" fmla="*/ 7840714 h 7840714"/>
              <a:gd name="connsiteX7" fmla="*/ 5774745 w 5774745"/>
              <a:gd name="connsiteY7" fmla="*/ 1458144 h 7840714"/>
              <a:gd name="connsiteX8" fmla="*/ 5774745 w 5774745"/>
              <a:gd name="connsiteY8" fmla="*/ 0 h 7840714"/>
              <a:gd name="connsiteX0" fmla="*/ 5774745 w 5774745"/>
              <a:gd name="connsiteY0" fmla="*/ 0 h 7840714"/>
              <a:gd name="connsiteX1" fmla="*/ 0 w 5774745"/>
              <a:gd name="connsiteY1" fmla="*/ 0 h 7840714"/>
              <a:gd name="connsiteX2" fmla="*/ 0 w 5774745"/>
              <a:gd name="connsiteY2" fmla="*/ 980430 h 7840714"/>
              <a:gd name="connsiteX3" fmla="*/ 235343 w 5774745"/>
              <a:gd name="connsiteY3" fmla="*/ 1215774 h 7840714"/>
              <a:gd name="connsiteX4" fmla="*/ 0 w 5774745"/>
              <a:gd name="connsiteY4" fmla="*/ 1451118 h 7840714"/>
              <a:gd name="connsiteX5" fmla="*/ 0 w 5774745"/>
              <a:gd name="connsiteY5" fmla="*/ 7840714 h 7840714"/>
              <a:gd name="connsiteX6" fmla="*/ 5774745 w 5774745"/>
              <a:gd name="connsiteY6" fmla="*/ 7840714 h 7840714"/>
              <a:gd name="connsiteX7" fmla="*/ 5774745 w 5774745"/>
              <a:gd name="connsiteY7" fmla="*/ 0 h 7840714"/>
              <a:gd name="connsiteX0" fmla="*/ 5774745 w 5774745"/>
              <a:gd name="connsiteY0" fmla="*/ 0 h 7840714"/>
              <a:gd name="connsiteX1" fmla="*/ 0 w 5774745"/>
              <a:gd name="connsiteY1" fmla="*/ 0 h 7840714"/>
              <a:gd name="connsiteX2" fmla="*/ 0 w 5774745"/>
              <a:gd name="connsiteY2" fmla="*/ 980430 h 7840714"/>
              <a:gd name="connsiteX3" fmla="*/ 0 w 5774745"/>
              <a:gd name="connsiteY3" fmla="*/ 1451118 h 7840714"/>
              <a:gd name="connsiteX4" fmla="*/ 0 w 5774745"/>
              <a:gd name="connsiteY4" fmla="*/ 7840714 h 7840714"/>
              <a:gd name="connsiteX5" fmla="*/ 5774745 w 5774745"/>
              <a:gd name="connsiteY5" fmla="*/ 7840714 h 7840714"/>
              <a:gd name="connsiteX6" fmla="*/ 5774745 w 5774745"/>
              <a:gd name="connsiteY6" fmla="*/ 0 h 7840714"/>
              <a:gd name="connsiteX0" fmla="*/ 5774745 w 5774745"/>
              <a:gd name="connsiteY0" fmla="*/ 0 h 7840714"/>
              <a:gd name="connsiteX1" fmla="*/ 0 w 5774745"/>
              <a:gd name="connsiteY1" fmla="*/ 0 h 7840714"/>
              <a:gd name="connsiteX2" fmla="*/ 0 w 5774745"/>
              <a:gd name="connsiteY2" fmla="*/ 1451118 h 7840714"/>
              <a:gd name="connsiteX3" fmla="*/ 0 w 5774745"/>
              <a:gd name="connsiteY3" fmla="*/ 7840714 h 7840714"/>
              <a:gd name="connsiteX4" fmla="*/ 5774745 w 5774745"/>
              <a:gd name="connsiteY4" fmla="*/ 7840714 h 7840714"/>
              <a:gd name="connsiteX5" fmla="*/ 5774745 w 5774745"/>
              <a:gd name="connsiteY5" fmla="*/ 0 h 7840714"/>
              <a:gd name="connsiteX0" fmla="*/ 5774745 w 5774745"/>
              <a:gd name="connsiteY0" fmla="*/ 0 h 7840714"/>
              <a:gd name="connsiteX1" fmla="*/ 0 w 5774745"/>
              <a:gd name="connsiteY1" fmla="*/ 0 h 7840714"/>
              <a:gd name="connsiteX2" fmla="*/ 0 w 5774745"/>
              <a:gd name="connsiteY2" fmla="*/ 7840714 h 7840714"/>
              <a:gd name="connsiteX3" fmla="*/ 5774745 w 5774745"/>
              <a:gd name="connsiteY3" fmla="*/ 7840714 h 7840714"/>
              <a:gd name="connsiteX4" fmla="*/ 5774745 w 5774745"/>
              <a:gd name="connsiteY4" fmla="*/ 0 h 784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4745" h="7840714">
                <a:moveTo>
                  <a:pt x="5774745" y="0"/>
                </a:moveTo>
                <a:lnTo>
                  <a:pt x="0" y="0"/>
                </a:lnTo>
                <a:lnTo>
                  <a:pt x="0" y="7840714"/>
                </a:lnTo>
                <a:lnTo>
                  <a:pt x="5774745" y="7840714"/>
                </a:lnTo>
                <a:lnTo>
                  <a:pt x="5774745" y="0"/>
                </a:lnTo>
                <a:close/>
              </a:path>
            </a:pathLst>
          </a:custGeom>
          <a:solidFill>
            <a:srgbClr val="FFFFFF"/>
          </a:solidFill>
        </p:spPr>
        <p:txBody>
          <a:bodyPr wrap="square" lIns="0" tIns="0" rIns="0" bIns="0" rtlCol="0"/>
          <a:lstStyle/>
          <a:p>
            <a:endParaRPr dirty="0">
              <a:latin typeface="Roboto Condensed" pitchFamily="2" charset="0"/>
            </a:endParaRPr>
          </a:p>
        </p:txBody>
      </p:sp>
      <p:sp>
        <p:nvSpPr>
          <p:cNvPr id="26" name="Прямоугольник 25"/>
          <p:cNvSpPr/>
          <p:nvPr userDrawn="1"/>
        </p:nvSpPr>
        <p:spPr>
          <a:xfrm>
            <a:off x="1176386" y="1928632"/>
            <a:ext cx="5775315" cy="2028212"/>
          </a:xfrm>
          <a:prstGeom prst="rect">
            <a:avLst/>
          </a:prstGeom>
          <a:gradFill>
            <a:gsLst>
              <a:gs pos="0">
                <a:schemeClr val="accent3"/>
              </a:gs>
              <a:gs pos="100000">
                <a:schemeClr val="accent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Roboto Condensed" pitchFamily="2" charset="0"/>
            </a:endParaRPr>
          </a:p>
        </p:txBody>
      </p:sp>
      <p:sp>
        <p:nvSpPr>
          <p:cNvPr id="13" name="object 17"/>
          <p:cNvSpPr/>
          <p:nvPr userDrawn="1"/>
        </p:nvSpPr>
        <p:spPr>
          <a:xfrm>
            <a:off x="873231" y="2679743"/>
            <a:ext cx="576580" cy="576580"/>
          </a:xfrm>
          <a:custGeom>
            <a:avLst/>
            <a:gdLst/>
            <a:ahLst/>
            <a:cxnLst/>
            <a:rect l="l" t="t" r="r" b="b"/>
            <a:pathLst>
              <a:path w="576579" h="576579">
                <a:moveTo>
                  <a:pt x="288232" y="0"/>
                </a:moveTo>
                <a:lnTo>
                  <a:pt x="0" y="288221"/>
                </a:lnTo>
                <a:lnTo>
                  <a:pt x="288232" y="576453"/>
                </a:lnTo>
                <a:lnTo>
                  <a:pt x="576464" y="288221"/>
                </a:lnTo>
                <a:lnTo>
                  <a:pt x="288232" y="0"/>
                </a:lnTo>
                <a:close/>
              </a:path>
            </a:pathLst>
          </a:custGeom>
          <a:solidFill>
            <a:srgbClr val="F2F2F2"/>
          </a:solidFill>
        </p:spPr>
        <p:txBody>
          <a:bodyPr wrap="square" lIns="0" tIns="0" rIns="0" bIns="0" rtlCol="0"/>
          <a:lstStyle/>
          <a:p>
            <a:endParaRPr dirty="0">
              <a:latin typeface="Roboto Condensed" pitchFamily="2" charset="0"/>
            </a:endParaRPr>
          </a:p>
        </p:txBody>
      </p:sp>
      <p:sp>
        <p:nvSpPr>
          <p:cNvPr id="14" name="object 18"/>
          <p:cNvSpPr/>
          <p:nvPr userDrawn="1"/>
        </p:nvSpPr>
        <p:spPr>
          <a:xfrm>
            <a:off x="6663411" y="2679743"/>
            <a:ext cx="576580" cy="576580"/>
          </a:xfrm>
          <a:custGeom>
            <a:avLst/>
            <a:gdLst/>
            <a:ahLst/>
            <a:cxnLst/>
            <a:rect l="l" t="t" r="r" b="b"/>
            <a:pathLst>
              <a:path w="576580" h="576579">
                <a:moveTo>
                  <a:pt x="288232" y="0"/>
                </a:moveTo>
                <a:lnTo>
                  <a:pt x="0" y="288221"/>
                </a:lnTo>
                <a:lnTo>
                  <a:pt x="288232" y="576453"/>
                </a:lnTo>
                <a:lnTo>
                  <a:pt x="576464" y="288221"/>
                </a:lnTo>
                <a:lnTo>
                  <a:pt x="288232" y="0"/>
                </a:lnTo>
                <a:close/>
              </a:path>
            </a:pathLst>
          </a:custGeom>
          <a:solidFill>
            <a:srgbClr val="F2F2F2"/>
          </a:solidFill>
        </p:spPr>
        <p:txBody>
          <a:bodyPr wrap="square" lIns="0" tIns="0" rIns="0" bIns="0" rtlCol="0"/>
          <a:lstStyle/>
          <a:p>
            <a:endParaRPr dirty="0">
              <a:latin typeface="Roboto Condensed" pitchFamily="2" charset="0"/>
            </a:endParaRPr>
          </a:p>
        </p:txBody>
      </p:sp>
      <p:sp>
        <p:nvSpPr>
          <p:cNvPr id="11" name="Text Placeholder 18">
            <a:extLst>
              <a:ext uri="{FF2B5EF4-FFF2-40B4-BE49-F238E27FC236}">
                <a16:creationId xmlns:a16="http://schemas.microsoft.com/office/drawing/2014/main" id="{11699968-EB64-4CD8-9613-391A2685953D}"/>
              </a:ext>
            </a:extLst>
          </p:cNvPr>
          <p:cNvSpPr>
            <a:spLocks noGrp="1"/>
          </p:cNvSpPr>
          <p:nvPr>
            <p:ph type="body" sz="quarter" idx="14" hasCustomPrompt="1"/>
          </p:nvPr>
        </p:nvSpPr>
        <p:spPr>
          <a:xfrm>
            <a:off x="1449811" y="6277001"/>
            <a:ext cx="5046965" cy="3416274"/>
          </a:xfrm>
          <a:prstGeom prst="rect">
            <a:avLst/>
          </a:prstGeom>
        </p:spPr>
        <p:txBody>
          <a:bodyPr/>
          <a:lstStyle>
            <a:lvl1pPr marL="468000" marR="0" indent="-468000" algn="l" defTabSz="914400" eaLnBrk="1" fontAlgn="auto" latinLnBrk="0" hangingPunct="1">
              <a:lnSpc>
                <a:spcPct val="100000"/>
              </a:lnSpc>
              <a:spcBef>
                <a:spcPts val="0"/>
              </a:spcBef>
              <a:spcAft>
                <a:spcPts val="600"/>
              </a:spcAft>
              <a:buClr>
                <a:schemeClr val="accent3"/>
              </a:buClr>
              <a:buSzPct val="105000"/>
              <a:buFont typeface="Webdings" panose="05030102010509060703" pitchFamily="18" charset="2"/>
              <a:buChar char=""/>
              <a:tabLst/>
              <a:defRPr/>
            </a:lvl1pPr>
            <a:lvl2pPr marL="864000" indent="-457200">
              <a:lnSpc>
                <a:spcPct val="100000"/>
              </a:lnSpc>
              <a:spcAft>
                <a:spcPts val="600"/>
              </a:spcAft>
              <a:buClr>
                <a:schemeClr val="bg1">
                  <a:lumMod val="50000"/>
                </a:schemeClr>
              </a:buClr>
              <a:buFont typeface="Webdings" panose="05030102010509060703" pitchFamily="18" charset="2"/>
              <a:buChar char="4"/>
              <a:defRPr sz="2800">
                <a:solidFill>
                  <a:schemeClr val="tx1">
                    <a:lumMod val="75000"/>
                    <a:lumOff val="25000"/>
                  </a:schemeClr>
                </a:solidFill>
              </a:defRPr>
            </a:lvl2pPr>
          </a:lstStyle>
          <a:p>
            <a:pPr lvl="0"/>
            <a:r>
              <a:rPr lang="ru-RU" dirty="0"/>
              <a:t>Текст с буллитами</a:t>
            </a:r>
          </a:p>
        </p:txBody>
      </p:sp>
      <p:sp>
        <p:nvSpPr>
          <p:cNvPr id="12" name="Text Placeholder 3">
            <a:extLst>
              <a:ext uri="{FF2B5EF4-FFF2-40B4-BE49-F238E27FC236}">
                <a16:creationId xmlns:a16="http://schemas.microsoft.com/office/drawing/2014/main" id="{4F08261F-150C-41BF-8516-450166778DBB}"/>
              </a:ext>
            </a:extLst>
          </p:cNvPr>
          <p:cNvSpPr>
            <a:spLocks noGrp="1"/>
          </p:cNvSpPr>
          <p:nvPr>
            <p:ph type="body" sz="quarter" idx="16" hasCustomPrompt="1"/>
          </p:nvPr>
        </p:nvSpPr>
        <p:spPr>
          <a:xfrm>
            <a:off x="1593850" y="2480921"/>
            <a:ext cx="4902926" cy="974224"/>
          </a:xfrm>
          <a:prstGeom prst="rect">
            <a:avLst/>
          </a:prstGeom>
        </p:spPr>
        <p:txBody>
          <a:bodyPr anchor="ctr"/>
          <a:lstStyle>
            <a:lvl1pPr algn="l">
              <a:defRPr sz="3600">
                <a:solidFill>
                  <a:schemeClr val="bg1"/>
                </a:solidFill>
                <a:latin typeface="+mj-lt"/>
              </a:defRPr>
            </a:lvl1pPr>
          </a:lstStyle>
          <a:p>
            <a:pPr lvl="0"/>
            <a:r>
              <a:rPr lang="ru-RU" dirty="0"/>
              <a:t>Подзаголовок</a:t>
            </a:r>
            <a:endParaRPr lang="en-US" dirty="0"/>
          </a:p>
        </p:txBody>
      </p:sp>
      <p:sp>
        <p:nvSpPr>
          <p:cNvPr id="15" name="Text Placeholder 18">
            <a:extLst>
              <a:ext uri="{FF2B5EF4-FFF2-40B4-BE49-F238E27FC236}">
                <a16:creationId xmlns:a16="http://schemas.microsoft.com/office/drawing/2014/main" id="{E4F70145-C1CB-4C82-8F74-5B896EC2C868}"/>
              </a:ext>
            </a:extLst>
          </p:cNvPr>
          <p:cNvSpPr>
            <a:spLocks noGrp="1"/>
          </p:cNvSpPr>
          <p:nvPr>
            <p:ph type="body" sz="quarter" idx="17" hasCustomPrompt="1"/>
          </p:nvPr>
        </p:nvSpPr>
        <p:spPr>
          <a:xfrm>
            <a:off x="1449811" y="4319991"/>
            <a:ext cx="5046965" cy="1727088"/>
          </a:xfrm>
          <a:prstGeom prst="rect">
            <a:avLst/>
          </a:prstGeom>
        </p:spPr>
        <p:txBody>
          <a:bodyPr/>
          <a:lstStyle>
            <a:lvl1pPr marL="0" marR="0" indent="0" algn="l" defTabSz="914400" eaLnBrk="1" fontAlgn="auto" latinLnBrk="0" hangingPunct="1">
              <a:lnSpc>
                <a:spcPct val="100000"/>
              </a:lnSpc>
              <a:spcBef>
                <a:spcPts val="0"/>
              </a:spcBef>
              <a:spcAft>
                <a:spcPts val="600"/>
              </a:spcAft>
              <a:buClr>
                <a:schemeClr val="accent3"/>
              </a:buClr>
              <a:buSzPct val="105000"/>
              <a:buFont typeface="Webdings" panose="05030102010509060703" pitchFamily="18" charset="2"/>
              <a:buNone/>
              <a:tabLst/>
              <a:defRPr/>
            </a:lvl1pPr>
            <a:lvl2pPr marL="864000" indent="-457200">
              <a:lnSpc>
                <a:spcPct val="100000"/>
              </a:lnSpc>
              <a:spcAft>
                <a:spcPts val="600"/>
              </a:spcAft>
              <a:buClr>
                <a:schemeClr val="bg1">
                  <a:lumMod val="50000"/>
                </a:schemeClr>
              </a:buClr>
              <a:buFont typeface="Webdings" panose="05030102010509060703" pitchFamily="18" charset="2"/>
              <a:buChar char="4"/>
              <a:defRPr sz="2800">
                <a:solidFill>
                  <a:schemeClr val="tx1">
                    <a:lumMod val="75000"/>
                    <a:lumOff val="25000"/>
                  </a:schemeClr>
                </a:solidFill>
              </a:defRPr>
            </a:lvl2pPr>
          </a:lstStyle>
          <a:p>
            <a:pPr lvl="0"/>
            <a:r>
              <a:rPr lang="ru-RU" dirty="0"/>
              <a:t>Описание</a:t>
            </a:r>
          </a:p>
        </p:txBody>
      </p:sp>
    </p:spTree>
    <p:extLst>
      <p:ext uri="{BB962C8B-B14F-4D97-AF65-F5344CB8AC3E}">
        <p14:creationId xmlns:p14="http://schemas.microsoft.com/office/powerpoint/2010/main" val="3315156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три блока">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984250" y="654050"/>
            <a:ext cx="18135600" cy="962025"/>
          </a:xfrm>
          <a:prstGeom prst="rect">
            <a:avLst/>
          </a:prstGeom>
        </p:spPr>
        <p:txBody>
          <a:bodyPr/>
          <a:lstStyle>
            <a:lvl1pPr>
              <a:defRPr b="0">
                <a:latin typeface="+mj-lt"/>
              </a:defRPr>
            </a:lvl1pPr>
          </a:lstStyle>
          <a:p>
            <a:r>
              <a:rPr lang="ru-RU" dirty="0"/>
              <a:t>Заголовок слайда</a:t>
            </a:r>
            <a:endParaRPr lang="en-US" dirty="0"/>
          </a:p>
        </p:txBody>
      </p:sp>
      <p:sp>
        <p:nvSpPr>
          <p:cNvPr id="23" name="object 3"/>
          <p:cNvSpPr/>
          <p:nvPr/>
        </p:nvSpPr>
        <p:spPr>
          <a:xfrm>
            <a:off x="1176703" y="8387848"/>
            <a:ext cx="5599292" cy="2219827"/>
          </a:xfrm>
          <a:prstGeom prst="rect">
            <a:avLst/>
          </a:prstGeom>
          <a:blipFill>
            <a:blip r:embed="rId2" cstate="print"/>
            <a:stretch>
              <a:fillRect/>
            </a:stretch>
          </a:blipFill>
        </p:spPr>
        <p:txBody>
          <a:bodyPr wrap="square" lIns="0" tIns="0" rIns="0" bIns="0" rtlCol="0"/>
          <a:lstStyle/>
          <a:p>
            <a:endParaRPr dirty="0">
              <a:latin typeface="Roboto Condensed" pitchFamily="2" charset="0"/>
            </a:endParaRPr>
          </a:p>
        </p:txBody>
      </p:sp>
      <p:sp>
        <p:nvSpPr>
          <p:cNvPr id="24" name="object 4"/>
          <p:cNvSpPr/>
          <p:nvPr userDrawn="1"/>
        </p:nvSpPr>
        <p:spPr>
          <a:xfrm>
            <a:off x="1176957" y="1928632"/>
            <a:ext cx="5598494" cy="8035556"/>
          </a:xfrm>
          <a:custGeom>
            <a:avLst/>
            <a:gdLst>
              <a:gd name="connsiteX0" fmla="*/ 5774745 w 5774745"/>
              <a:gd name="connsiteY0" fmla="*/ 0 h 7840714"/>
              <a:gd name="connsiteX1" fmla="*/ 0 w 5774745"/>
              <a:gd name="connsiteY1" fmla="*/ 0 h 7840714"/>
              <a:gd name="connsiteX2" fmla="*/ 0 w 5774745"/>
              <a:gd name="connsiteY2" fmla="*/ 980430 h 7840714"/>
              <a:gd name="connsiteX3" fmla="*/ 235343 w 5774745"/>
              <a:gd name="connsiteY3" fmla="*/ 1215774 h 7840714"/>
              <a:gd name="connsiteX4" fmla="*/ 0 w 5774745"/>
              <a:gd name="connsiteY4" fmla="*/ 1451118 h 7840714"/>
              <a:gd name="connsiteX5" fmla="*/ 0 w 5774745"/>
              <a:gd name="connsiteY5" fmla="*/ 7840714 h 7840714"/>
              <a:gd name="connsiteX6" fmla="*/ 5774745 w 5774745"/>
              <a:gd name="connsiteY6" fmla="*/ 7840714 h 7840714"/>
              <a:gd name="connsiteX7" fmla="*/ 5774745 w 5774745"/>
              <a:gd name="connsiteY7" fmla="*/ 1458144 h 7840714"/>
              <a:gd name="connsiteX8" fmla="*/ 5774745 w 5774745"/>
              <a:gd name="connsiteY8" fmla="*/ 973404 h 7840714"/>
              <a:gd name="connsiteX9" fmla="*/ 5774745 w 5774745"/>
              <a:gd name="connsiteY9" fmla="*/ 0 h 7840714"/>
              <a:gd name="connsiteX0" fmla="*/ 5774745 w 5774745"/>
              <a:gd name="connsiteY0" fmla="*/ 0 h 7840714"/>
              <a:gd name="connsiteX1" fmla="*/ 0 w 5774745"/>
              <a:gd name="connsiteY1" fmla="*/ 0 h 7840714"/>
              <a:gd name="connsiteX2" fmla="*/ 0 w 5774745"/>
              <a:gd name="connsiteY2" fmla="*/ 980430 h 7840714"/>
              <a:gd name="connsiteX3" fmla="*/ 235343 w 5774745"/>
              <a:gd name="connsiteY3" fmla="*/ 1215774 h 7840714"/>
              <a:gd name="connsiteX4" fmla="*/ 0 w 5774745"/>
              <a:gd name="connsiteY4" fmla="*/ 1451118 h 7840714"/>
              <a:gd name="connsiteX5" fmla="*/ 0 w 5774745"/>
              <a:gd name="connsiteY5" fmla="*/ 7840714 h 7840714"/>
              <a:gd name="connsiteX6" fmla="*/ 5774745 w 5774745"/>
              <a:gd name="connsiteY6" fmla="*/ 7840714 h 7840714"/>
              <a:gd name="connsiteX7" fmla="*/ 5774745 w 5774745"/>
              <a:gd name="connsiteY7" fmla="*/ 1458144 h 7840714"/>
              <a:gd name="connsiteX8" fmla="*/ 5774745 w 5774745"/>
              <a:gd name="connsiteY8" fmla="*/ 0 h 7840714"/>
              <a:gd name="connsiteX0" fmla="*/ 5774745 w 5774745"/>
              <a:gd name="connsiteY0" fmla="*/ 0 h 7840714"/>
              <a:gd name="connsiteX1" fmla="*/ 0 w 5774745"/>
              <a:gd name="connsiteY1" fmla="*/ 0 h 7840714"/>
              <a:gd name="connsiteX2" fmla="*/ 0 w 5774745"/>
              <a:gd name="connsiteY2" fmla="*/ 980430 h 7840714"/>
              <a:gd name="connsiteX3" fmla="*/ 235343 w 5774745"/>
              <a:gd name="connsiteY3" fmla="*/ 1215774 h 7840714"/>
              <a:gd name="connsiteX4" fmla="*/ 0 w 5774745"/>
              <a:gd name="connsiteY4" fmla="*/ 1451118 h 7840714"/>
              <a:gd name="connsiteX5" fmla="*/ 0 w 5774745"/>
              <a:gd name="connsiteY5" fmla="*/ 7840714 h 7840714"/>
              <a:gd name="connsiteX6" fmla="*/ 5774745 w 5774745"/>
              <a:gd name="connsiteY6" fmla="*/ 7840714 h 7840714"/>
              <a:gd name="connsiteX7" fmla="*/ 5774745 w 5774745"/>
              <a:gd name="connsiteY7" fmla="*/ 0 h 7840714"/>
              <a:gd name="connsiteX0" fmla="*/ 5774745 w 5774745"/>
              <a:gd name="connsiteY0" fmla="*/ 0 h 7840714"/>
              <a:gd name="connsiteX1" fmla="*/ 0 w 5774745"/>
              <a:gd name="connsiteY1" fmla="*/ 0 h 7840714"/>
              <a:gd name="connsiteX2" fmla="*/ 0 w 5774745"/>
              <a:gd name="connsiteY2" fmla="*/ 980430 h 7840714"/>
              <a:gd name="connsiteX3" fmla="*/ 0 w 5774745"/>
              <a:gd name="connsiteY3" fmla="*/ 1451118 h 7840714"/>
              <a:gd name="connsiteX4" fmla="*/ 0 w 5774745"/>
              <a:gd name="connsiteY4" fmla="*/ 7840714 h 7840714"/>
              <a:gd name="connsiteX5" fmla="*/ 5774745 w 5774745"/>
              <a:gd name="connsiteY5" fmla="*/ 7840714 h 7840714"/>
              <a:gd name="connsiteX6" fmla="*/ 5774745 w 5774745"/>
              <a:gd name="connsiteY6" fmla="*/ 0 h 7840714"/>
              <a:gd name="connsiteX0" fmla="*/ 5774745 w 5774745"/>
              <a:gd name="connsiteY0" fmla="*/ 0 h 7840714"/>
              <a:gd name="connsiteX1" fmla="*/ 0 w 5774745"/>
              <a:gd name="connsiteY1" fmla="*/ 0 h 7840714"/>
              <a:gd name="connsiteX2" fmla="*/ 0 w 5774745"/>
              <a:gd name="connsiteY2" fmla="*/ 1451118 h 7840714"/>
              <a:gd name="connsiteX3" fmla="*/ 0 w 5774745"/>
              <a:gd name="connsiteY3" fmla="*/ 7840714 h 7840714"/>
              <a:gd name="connsiteX4" fmla="*/ 5774745 w 5774745"/>
              <a:gd name="connsiteY4" fmla="*/ 7840714 h 7840714"/>
              <a:gd name="connsiteX5" fmla="*/ 5774745 w 5774745"/>
              <a:gd name="connsiteY5" fmla="*/ 0 h 7840714"/>
              <a:gd name="connsiteX0" fmla="*/ 5774745 w 5774745"/>
              <a:gd name="connsiteY0" fmla="*/ 0 h 7840714"/>
              <a:gd name="connsiteX1" fmla="*/ 0 w 5774745"/>
              <a:gd name="connsiteY1" fmla="*/ 0 h 7840714"/>
              <a:gd name="connsiteX2" fmla="*/ 0 w 5774745"/>
              <a:gd name="connsiteY2" fmla="*/ 7840714 h 7840714"/>
              <a:gd name="connsiteX3" fmla="*/ 5774745 w 5774745"/>
              <a:gd name="connsiteY3" fmla="*/ 7840714 h 7840714"/>
              <a:gd name="connsiteX4" fmla="*/ 5774745 w 5774745"/>
              <a:gd name="connsiteY4" fmla="*/ 0 h 784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4745" h="7840714">
                <a:moveTo>
                  <a:pt x="5774745" y="0"/>
                </a:moveTo>
                <a:lnTo>
                  <a:pt x="0" y="0"/>
                </a:lnTo>
                <a:lnTo>
                  <a:pt x="0" y="7840714"/>
                </a:lnTo>
                <a:lnTo>
                  <a:pt x="5774745" y="7840714"/>
                </a:lnTo>
                <a:lnTo>
                  <a:pt x="5774745" y="0"/>
                </a:lnTo>
                <a:close/>
              </a:path>
            </a:pathLst>
          </a:custGeom>
          <a:solidFill>
            <a:srgbClr val="FFFFFF"/>
          </a:solidFill>
        </p:spPr>
        <p:txBody>
          <a:bodyPr wrap="square" lIns="0" tIns="0" rIns="0" bIns="0" rtlCol="0"/>
          <a:lstStyle/>
          <a:p>
            <a:endParaRPr dirty="0">
              <a:latin typeface="Roboto Condensed" pitchFamily="2" charset="0"/>
            </a:endParaRPr>
          </a:p>
        </p:txBody>
      </p:sp>
      <p:sp>
        <p:nvSpPr>
          <p:cNvPr id="26" name="Прямоугольник 25"/>
          <p:cNvSpPr/>
          <p:nvPr userDrawn="1"/>
        </p:nvSpPr>
        <p:spPr>
          <a:xfrm>
            <a:off x="1176386" y="1928632"/>
            <a:ext cx="5599047" cy="2028212"/>
          </a:xfrm>
          <a:prstGeom prst="rect">
            <a:avLst/>
          </a:prstGeom>
          <a:gradFill>
            <a:gsLst>
              <a:gs pos="0">
                <a:schemeClr val="accent3"/>
              </a:gs>
              <a:gs pos="100000">
                <a:schemeClr val="accent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Roboto Condensed" pitchFamily="2" charset="0"/>
            </a:endParaRPr>
          </a:p>
        </p:txBody>
      </p:sp>
      <p:sp>
        <p:nvSpPr>
          <p:cNvPr id="13" name="object 17"/>
          <p:cNvSpPr/>
          <p:nvPr userDrawn="1"/>
        </p:nvSpPr>
        <p:spPr>
          <a:xfrm>
            <a:off x="873231" y="2679743"/>
            <a:ext cx="576580" cy="576580"/>
          </a:xfrm>
          <a:custGeom>
            <a:avLst/>
            <a:gdLst/>
            <a:ahLst/>
            <a:cxnLst/>
            <a:rect l="l" t="t" r="r" b="b"/>
            <a:pathLst>
              <a:path w="576579" h="576579">
                <a:moveTo>
                  <a:pt x="288232" y="0"/>
                </a:moveTo>
                <a:lnTo>
                  <a:pt x="0" y="288221"/>
                </a:lnTo>
                <a:lnTo>
                  <a:pt x="288232" y="576453"/>
                </a:lnTo>
                <a:lnTo>
                  <a:pt x="576464" y="288221"/>
                </a:lnTo>
                <a:lnTo>
                  <a:pt x="288232" y="0"/>
                </a:lnTo>
                <a:close/>
              </a:path>
            </a:pathLst>
          </a:custGeom>
          <a:solidFill>
            <a:srgbClr val="F2F2F2"/>
          </a:solidFill>
        </p:spPr>
        <p:txBody>
          <a:bodyPr wrap="square" lIns="0" tIns="0" rIns="0" bIns="0" rtlCol="0"/>
          <a:lstStyle/>
          <a:p>
            <a:endParaRPr dirty="0">
              <a:latin typeface="Roboto Condensed" pitchFamily="2" charset="0"/>
            </a:endParaRPr>
          </a:p>
        </p:txBody>
      </p:sp>
      <p:sp>
        <p:nvSpPr>
          <p:cNvPr id="14" name="object 18"/>
          <p:cNvSpPr/>
          <p:nvPr userDrawn="1"/>
        </p:nvSpPr>
        <p:spPr>
          <a:xfrm>
            <a:off x="6487143" y="2679743"/>
            <a:ext cx="576580" cy="576580"/>
          </a:xfrm>
          <a:custGeom>
            <a:avLst/>
            <a:gdLst/>
            <a:ahLst/>
            <a:cxnLst/>
            <a:rect l="l" t="t" r="r" b="b"/>
            <a:pathLst>
              <a:path w="576580" h="576579">
                <a:moveTo>
                  <a:pt x="288232" y="0"/>
                </a:moveTo>
                <a:lnTo>
                  <a:pt x="0" y="288221"/>
                </a:lnTo>
                <a:lnTo>
                  <a:pt x="288232" y="576453"/>
                </a:lnTo>
                <a:lnTo>
                  <a:pt x="576464" y="288221"/>
                </a:lnTo>
                <a:lnTo>
                  <a:pt x="288232" y="0"/>
                </a:lnTo>
                <a:close/>
              </a:path>
            </a:pathLst>
          </a:custGeom>
          <a:solidFill>
            <a:srgbClr val="F2F2F2"/>
          </a:solidFill>
        </p:spPr>
        <p:txBody>
          <a:bodyPr wrap="square" lIns="0" tIns="0" rIns="0" bIns="0" rtlCol="0"/>
          <a:lstStyle/>
          <a:p>
            <a:endParaRPr dirty="0">
              <a:latin typeface="Roboto Condensed" pitchFamily="2" charset="0"/>
            </a:endParaRPr>
          </a:p>
        </p:txBody>
      </p:sp>
      <p:sp>
        <p:nvSpPr>
          <p:cNvPr id="25" name="object 3"/>
          <p:cNvSpPr/>
          <p:nvPr userDrawn="1"/>
        </p:nvSpPr>
        <p:spPr>
          <a:xfrm>
            <a:off x="7280967" y="8387848"/>
            <a:ext cx="5599292" cy="2219827"/>
          </a:xfrm>
          <a:prstGeom prst="rect">
            <a:avLst/>
          </a:prstGeom>
          <a:blipFill>
            <a:blip r:embed="rId2" cstate="print"/>
            <a:stretch>
              <a:fillRect/>
            </a:stretch>
          </a:blipFill>
        </p:spPr>
        <p:txBody>
          <a:bodyPr wrap="square" lIns="0" tIns="0" rIns="0" bIns="0" rtlCol="0"/>
          <a:lstStyle/>
          <a:p>
            <a:endParaRPr dirty="0">
              <a:latin typeface="Roboto Condensed" pitchFamily="2" charset="0"/>
            </a:endParaRPr>
          </a:p>
        </p:txBody>
      </p:sp>
      <p:sp>
        <p:nvSpPr>
          <p:cNvPr id="27" name="object 4"/>
          <p:cNvSpPr/>
          <p:nvPr userDrawn="1"/>
        </p:nvSpPr>
        <p:spPr>
          <a:xfrm>
            <a:off x="7281221" y="1928632"/>
            <a:ext cx="5598494" cy="8035556"/>
          </a:xfrm>
          <a:custGeom>
            <a:avLst/>
            <a:gdLst>
              <a:gd name="connsiteX0" fmla="*/ 5774745 w 5774745"/>
              <a:gd name="connsiteY0" fmla="*/ 0 h 7840714"/>
              <a:gd name="connsiteX1" fmla="*/ 0 w 5774745"/>
              <a:gd name="connsiteY1" fmla="*/ 0 h 7840714"/>
              <a:gd name="connsiteX2" fmla="*/ 0 w 5774745"/>
              <a:gd name="connsiteY2" fmla="*/ 980430 h 7840714"/>
              <a:gd name="connsiteX3" fmla="*/ 235343 w 5774745"/>
              <a:gd name="connsiteY3" fmla="*/ 1215774 h 7840714"/>
              <a:gd name="connsiteX4" fmla="*/ 0 w 5774745"/>
              <a:gd name="connsiteY4" fmla="*/ 1451118 h 7840714"/>
              <a:gd name="connsiteX5" fmla="*/ 0 w 5774745"/>
              <a:gd name="connsiteY5" fmla="*/ 7840714 h 7840714"/>
              <a:gd name="connsiteX6" fmla="*/ 5774745 w 5774745"/>
              <a:gd name="connsiteY6" fmla="*/ 7840714 h 7840714"/>
              <a:gd name="connsiteX7" fmla="*/ 5774745 w 5774745"/>
              <a:gd name="connsiteY7" fmla="*/ 1458144 h 7840714"/>
              <a:gd name="connsiteX8" fmla="*/ 5774745 w 5774745"/>
              <a:gd name="connsiteY8" fmla="*/ 973404 h 7840714"/>
              <a:gd name="connsiteX9" fmla="*/ 5774745 w 5774745"/>
              <a:gd name="connsiteY9" fmla="*/ 0 h 7840714"/>
              <a:gd name="connsiteX0" fmla="*/ 5774745 w 5774745"/>
              <a:gd name="connsiteY0" fmla="*/ 0 h 7840714"/>
              <a:gd name="connsiteX1" fmla="*/ 0 w 5774745"/>
              <a:gd name="connsiteY1" fmla="*/ 0 h 7840714"/>
              <a:gd name="connsiteX2" fmla="*/ 0 w 5774745"/>
              <a:gd name="connsiteY2" fmla="*/ 980430 h 7840714"/>
              <a:gd name="connsiteX3" fmla="*/ 235343 w 5774745"/>
              <a:gd name="connsiteY3" fmla="*/ 1215774 h 7840714"/>
              <a:gd name="connsiteX4" fmla="*/ 0 w 5774745"/>
              <a:gd name="connsiteY4" fmla="*/ 1451118 h 7840714"/>
              <a:gd name="connsiteX5" fmla="*/ 0 w 5774745"/>
              <a:gd name="connsiteY5" fmla="*/ 7840714 h 7840714"/>
              <a:gd name="connsiteX6" fmla="*/ 5774745 w 5774745"/>
              <a:gd name="connsiteY6" fmla="*/ 7840714 h 7840714"/>
              <a:gd name="connsiteX7" fmla="*/ 5774745 w 5774745"/>
              <a:gd name="connsiteY7" fmla="*/ 1458144 h 7840714"/>
              <a:gd name="connsiteX8" fmla="*/ 5774745 w 5774745"/>
              <a:gd name="connsiteY8" fmla="*/ 0 h 7840714"/>
              <a:gd name="connsiteX0" fmla="*/ 5774745 w 5774745"/>
              <a:gd name="connsiteY0" fmla="*/ 0 h 7840714"/>
              <a:gd name="connsiteX1" fmla="*/ 0 w 5774745"/>
              <a:gd name="connsiteY1" fmla="*/ 0 h 7840714"/>
              <a:gd name="connsiteX2" fmla="*/ 0 w 5774745"/>
              <a:gd name="connsiteY2" fmla="*/ 980430 h 7840714"/>
              <a:gd name="connsiteX3" fmla="*/ 235343 w 5774745"/>
              <a:gd name="connsiteY3" fmla="*/ 1215774 h 7840714"/>
              <a:gd name="connsiteX4" fmla="*/ 0 w 5774745"/>
              <a:gd name="connsiteY4" fmla="*/ 1451118 h 7840714"/>
              <a:gd name="connsiteX5" fmla="*/ 0 w 5774745"/>
              <a:gd name="connsiteY5" fmla="*/ 7840714 h 7840714"/>
              <a:gd name="connsiteX6" fmla="*/ 5774745 w 5774745"/>
              <a:gd name="connsiteY6" fmla="*/ 7840714 h 7840714"/>
              <a:gd name="connsiteX7" fmla="*/ 5774745 w 5774745"/>
              <a:gd name="connsiteY7" fmla="*/ 0 h 7840714"/>
              <a:gd name="connsiteX0" fmla="*/ 5774745 w 5774745"/>
              <a:gd name="connsiteY0" fmla="*/ 0 h 7840714"/>
              <a:gd name="connsiteX1" fmla="*/ 0 w 5774745"/>
              <a:gd name="connsiteY1" fmla="*/ 0 h 7840714"/>
              <a:gd name="connsiteX2" fmla="*/ 0 w 5774745"/>
              <a:gd name="connsiteY2" fmla="*/ 980430 h 7840714"/>
              <a:gd name="connsiteX3" fmla="*/ 0 w 5774745"/>
              <a:gd name="connsiteY3" fmla="*/ 1451118 h 7840714"/>
              <a:gd name="connsiteX4" fmla="*/ 0 w 5774745"/>
              <a:gd name="connsiteY4" fmla="*/ 7840714 h 7840714"/>
              <a:gd name="connsiteX5" fmla="*/ 5774745 w 5774745"/>
              <a:gd name="connsiteY5" fmla="*/ 7840714 h 7840714"/>
              <a:gd name="connsiteX6" fmla="*/ 5774745 w 5774745"/>
              <a:gd name="connsiteY6" fmla="*/ 0 h 7840714"/>
              <a:gd name="connsiteX0" fmla="*/ 5774745 w 5774745"/>
              <a:gd name="connsiteY0" fmla="*/ 0 h 7840714"/>
              <a:gd name="connsiteX1" fmla="*/ 0 w 5774745"/>
              <a:gd name="connsiteY1" fmla="*/ 0 h 7840714"/>
              <a:gd name="connsiteX2" fmla="*/ 0 w 5774745"/>
              <a:gd name="connsiteY2" fmla="*/ 1451118 h 7840714"/>
              <a:gd name="connsiteX3" fmla="*/ 0 w 5774745"/>
              <a:gd name="connsiteY3" fmla="*/ 7840714 h 7840714"/>
              <a:gd name="connsiteX4" fmla="*/ 5774745 w 5774745"/>
              <a:gd name="connsiteY4" fmla="*/ 7840714 h 7840714"/>
              <a:gd name="connsiteX5" fmla="*/ 5774745 w 5774745"/>
              <a:gd name="connsiteY5" fmla="*/ 0 h 7840714"/>
              <a:gd name="connsiteX0" fmla="*/ 5774745 w 5774745"/>
              <a:gd name="connsiteY0" fmla="*/ 0 h 7840714"/>
              <a:gd name="connsiteX1" fmla="*/ 0 w 5774745"/>
              <a:gd name="connsiteY1" fmla="*/ 0 h 7840714"/>
              <a:gd name="connsiteX2" fmla="*/ 0 w 5774745"/>
              <a:gd name="connsiteY2" fmla="*/ 7840714 h 7840714"/>
              <a:gd name="connsiteX3" fmla="*/ 5774745 w 5774745"/>
              <a:gd name="connsiteY3" fmla="*/ 7840714 h 7840714"/>
              <a:gd name="connsiteX4" fmla="*/ 5774745 w 5774745"/>
              <a:gd name="connsiteY4" fmla="*/ 0 h 784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4745" h="7840714">
                <a:moveTo>
                  <a:pt x="5774745" y="0"/>
                </a:moveTo>
                <a:lnTo>
                  <a:pt x="0" y="0"/>
                </a:lnTo>
                <a:lnTo>
                  <a:pt x="0" y="7840714"/>
                </a:lnTo>
                <a:lnTo>
                  <a:pt x="5774745" y="7840714"/>
                </a:lnTo>
                <a:lnTo>
                  <a:pt x="5774745" y="0"/>
                </a:lnTo>
                <a:close/>
              </a:path>
            </a:pathLst>
          </a:custGeom>
          <a:solidFill>
            <a:srgbClr val="FFFFFF"/>
          </a:solidFill>
        </p:spPr>
        <p:txBody>
          <a:bodyPr wrap="square" lIns="0" tIns="0" rIns="0" bIns="0" rtlCol="0"/>
          <a:lstStyle/>
          <a:p>
            <a:endParaRPr dirty="0">
              <a:latin typeface="Roboto Condensed" pitchFamily="2" charset="0"/>
            </a:endParaRPr>
          </a:p>
        </p:txBody>
      </p:sp>
      <p:sp>
        <p:nvSpPr>
          <p:cNvPr id="28" name="Прямоугольник 27"/>
          <p:cNvSpPr/>
          <p:nvPr userDrawn="1"/>
        </p:nvSpPr>
        <p:spPr>
          <a:xfrm>
            <a:off x="7280650" y="1928632"/>
            <a:ext cx="5599047" cy="2028212"/>
          </a:xfrm>
          <a:prstGeom prst="rect">
            <a:avLst/>
          </a:prstGeom>
          <a:gradFill>
            <a:gsLst>
              <a:gs pos="0">
                <a:schemeClr val="accent4"/>
              </a:gs>
              <a:gs pos="100000">
                <a:schemeClr val="accent3"/>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Roboto Condensed" pitchFamily="2" charset="0"/>
            </a:endParaRPr>
          </a:p>
        </p:txBody>
      </p:sp>
      <p:sp>
        <p:nvSpPr>
          <p:cNvPr id="29" name="object 17"/>
          <p:cNvSpPr/>
          <p:nvPr userDrawn="1"/>
        </p:nvSpPr>
        <p:spPr>
          <a:xfrm>
            <a:off x="6977495" y="2679743"/>
            <a:ext cx="576580" cy="576580"/>
          </a:xfrm>
          <a:custGeom>
            <a:avLst/>
            <a:gdLst/>
            <a:ahLst/>
            <a:cxnLst/>
            <a:rect l="l" t="t" r="r" b="b"/>
            <a:pathLst>
              <a:path w="576579" h="576579">
                <a:moveTo>
                  <a:pt x="288232" y="0"/>
                </a:moveTo>
                <a:lnTo>
                  <a:pt x="0" y="288221"/>
                </a:lnTo>
                <a:lnTo>
                  <a:pt x="288232" y="576453"/>
                </a:lnTo>
                <a:lnTo>
                  <a:pt x="576464" y="288221"/>
                </a:lnTo>
                <a:lnTo>
                  <a:pt x="288232" y="0"/>
                </a:lnTo>
                <a:close/>
              </a:path>
            </a:pathLst>
          </a:custGeom>
          <a:solidFill>
            <a:srgbClr val="F2F2F2"/>
          </a:solidFill>
        </p:spPr>
        <p:txBody>
          <a:bodyPr wrap="square" lIns="0" tIns="0" rIns="0" bIns="0" rtlCol="0"/>
          <a:lstStyle/>
          <a:p>
            <a:endParaRPr dirty="0">
              <a:latin typeface="Roboto Condensed" pitchFamily="2" charset="0"/>
            </a:endParaRPr>
          </a:p>
        </p:txBody>
      </p:sp>
      <p:sp>
        <p:nvSpPr>
          <p:cNvPr id="30" name="object 18"/>
          <p:cNvSpPr/>
          <p:nvPr userDrawn="1"/>
        </p:nvSpPr>
        <p:spPr>
          <a:xfrm>
            <a:off x="12591407" y="2679743"/>
            <a:ext cx="576580" cy="576580"/>
          </a:xfrm>
          <a:custGeom>
            <a:avLst/>
            <a:gdLst/>
            <a:ahLst/>
            <a:cxnLst/>
            <a:rect l="l" t="t" r="r" b="b"/>
            <a:pathLst>
              <a:path w="576580" h="576579">
                <a:moveTo>
                  <a:pt x="288232" y="0"/>
                </a:moveTo>
                <a:lnTo>
                  <a:pt x="0" y="288221"/>
                </a:lnTo>
                <a:lnTo>
                  <a:pt x="288232" y="576453"/>
                </a:lnTo>
                <a:lnTo>
                  <a:pt x="576464" y="288221"/>
                </a:lnTo>
                <a:lnTo>
                  <a:pt x="288232" y="0"/>
                </a:lnTo>
                <a:close/>
              </a:path>
            </a:pathLst>
          </a:custGeom>
          <a:solidFill>
            <a:srgbClr val="F2F2F2"/>
          </a:solidFill>
        </p:spPr>
        <p:txBody>
          <a:bodyPr wrap="square" lIns="0" tIns="0" rIns="0" bIns="0" rtlCol="0"/>
          <a:lstStyle/>
          <a:p>
            <a:endParaRPr dirty="0">
              <a:latin typeface="Roboto Condensed" pitchFamily="2" charset="0"/>
            </a:endParaRPr>
          </a:p>
        </p:txBody>
      </p:sp>
      <p:sp>
        <p:nvSpPr>
          <p:cNvPr id="35" name="object 3"/>
          <p:cNvSpPr/>
          <p:nvPr userDrawn="1"/>
        </p:nvSpPr>
        <p:spPr>
          <a:xfrm>
            <a:off x="13385230" y="8387848"/>
            <a:ext cx="5599292" cy="2219827"/>
          </a:xfrm>
          <a:prstGeom prst="rect">
            <a:avLst/>
          </a:prstGeom>
          <a:blipFill>
            <a:blip r:embed="rId2" cstate="print"/>
            <a:stretch>
              <a:fillRect/>
            </a:stretch>
          </a:blipFill>
        </p:spPr>
        <p:txBody>
          <a:bodyPr wrap="square" lIns="0" tIns="0" rIns="0" bIns="0" rtlCol="0"/>
          <a:lstStyle/>
          <a:p>
            <a:endParaRPr dirty="0">
              <a:latin typeface="Roboto Condensed" pitchFamily="2" charset="0"/>
            </a:endParaRPr>
          </a:p>
        </p:txBody>
      </p:sp>
      <p:sp>
        <p:nvSpPr>
          <p:cNvPr id="36" name="object 4"/>
          <p:cNvSpPr/>
          <p:nvPr userDrawn="1"/>
        </p:nvSpPr>
        <p:spPr>
          <a:xfrm>
            <a:off x="13385484" y="1928632"/>
            <a:ext cx="5598494" cy="8035556"/>
          </a:xfrm>
          <a:custGeom>
            <a:avLst/>
            <a:gdLst>
              <a:gd name="connsiteX0" fmla="*/ 5774745 w 5774745"/>
              <a:gd name="connsiteY0" fmla="*/ 0 h 7840714"/>
              <a:gd name="connsiteX1" fmla="*/ 0 w 5774745"/>
              <a:gd name="connsiteY1" fmla="*/ 0 h 7840714"/>
              <a:gd name="connsiteX2" fmla="*/ 0 w 5774745"/>
              <a:gd name="connsiteY2" fmla="*/ 980430 h 7840714"/>
              <a:gd name="connsiteX3" fmla="*/ 235343 w 5774745"/>
              <a:gd name="connsiteY3" fmla="*/ 1215774 h 7840714"/>
              <a:gd name="connsiteX4" fmla="*/ 0 w 5774745"/>
              <a:gd name="connsiteY4" fmla="*/ 1451118 h 7840714"/>
              <a:gd name="connsiteX5" fmla="*/ 0 w 5774745"/>
              <a:gd name="connsiteY5" fmla="*/ 7840714 h 7840714"/>
              <a:gd name="connsiteX6" fmla="*/ 5774745 w 5774745"/>
              <a:gd name="connsiteY6" fmla="*/ 7840714 h 7840714"/>
              <a:gd name="connsiteX7" fmla="*/ 5774745 w 5774745"/>
              <a:gd name="connsiteY7" fmla="*/ 1458144 h 7840714"/>
              <a:gd name="connsiteX8" fmla="*/ 5774745 w 5774745"/>
              <a:gd name="connsiteY8" fmla="*/ 973404 h 7840714"/>
              <a:gd name="connsiteX9" fmla="*/ 5774745 w 5774745"/>
              <a:gd name="connsiteY9" fmla="*/ 0 h 7840714"/>
              <a:gd name="connsiteX0" fmla="*/ 5774745 w 5774745"/>
              <a:gd name="connsiteY0" fmla="*/ 0 h 7840714"/>
              <a:gd name="connsiteX1" fmla="*/ 0 w 5774745"/>
              <a:gd name="connsiteY1" fmla="*/ 0 h 7840714"/>
              <a:gd name="connsiteX2" fmla="*/ 0 w 5774745"/>
              <a:gd name="connsiteY2" fmla="*/ 980430 h 7840714"/>
              <a:gd name="connsiteX3" fmla="*/ 235343 w 5774745"/>
              <a:gd name="connsiteY3" fmla="*/ 1215774 h 7840714"/>
              <a:gd name="connsiteX4" fmla="*/ 0 w 5774745"/>
              <a:gd name="connsiteY4" fmla="*/ 1451118 h 7840714"/>
              <a:gd name="connsiteX5" fmla="*/ 0 w 5774745"/>
              <a:gd name="connsiteY5" fmla="*/ 7840714 h 7840714"/>
              <a:gd name="connsiteX6" fmla="*/ 5774745 w 5774745"/>
              <a:gd name="connsiteY6" fmla="*/ 7840714 h 7840714"/>
              <a:gd name="connsiteX7" fmla="*/ 5774745 w 5774745"/>
              <a:gd name="connsiteY7" fmla="*/ 1458144 h 7840714"/>
              <a:gd name="connsiteX8" fmla="*/ 5774745 w 5774745"/>
              <a:gd name="connsiteY8" fmla="*/ 0 h 7840714"/>
              <a:gd name="connsiteX0" fmla="*/ 5774745 w 5774745"/>
              <a:gd name="connsiteY0" fmla="*/ 0 h 7840714"/>
              <a:gd name="connsiteX1" fmla="*/ 0 w 5774745"/>
              <a:gd name="connsiteY1" fmla="*/ 0 h 7840714"/>
              <a:gd name="connsiteX2" fmla="*/ 0 w 5774745"/>
              <a:gd name="connsiteY2" fmla="*/ 980430 h 7840714"/>
              <a:gd name="connsiteX3" fmla="*/ 235343 w 5774745"/>
              <a:gd name="connsiteY3" fmla="*/ 1215774 h 7840714"/>
              <a:gd name="connsiteX4" fmla="*/ 0 w 5774745"/>
              <a:gd name="connsiteY4" fmla="*/ 1451118 h 7840714"/>
              <a:gd name="connsiteX5" fmla="*/ 0 w 5774745"/>
              <a:gd name="connsiteY5" fmla="*/ 7840714 h 7840714"/>
              <a:gd name="connsiteX6" fmla="*/ 5774745 w 5774745"/>
              <a:gd name="connsiteY6" fmla="*/ 7840714 h 7840714"/>
              <a:gd name="connsiteX7" fmla="*/ 5774745 w 5774745"/>
              <a:gd name="connsiteY7" fmla="*/ 0 h 7840714"/>
              <a:gd name="connsiteX0" fmla="*/ 5774745 w 5774745"/>
              <a:gd name="connsiteY0" fmla="*/ 0 h 7840714"/>
              <a:gd name="connsiteX1" fmla="*/ 0 w 5774745"/>
              <a:gd name="connsiteY1" fmla="*/ 0 h 7840714"/>
              <a:gd name="connsiteX2" fmla="*/ 0 w 5774745"/>
              <a:gd name="connsiteY2" fmla="*/ 980430 h 7840714"/>
              <a:gd name="connsiteX3" fmla="*/ 0 w 5774745"/>
              <a:gd name="connsiteY3" fmla="*/ 1451118 h 7840714"/>
              <a:gd name="connsiteX4" fmla="*/ 0 w 5774745"/>
              <a:gd name="connsiteY4" fmla="*/ 7840714 h 7840714"/>
              <a:gd name="connsiteX5" fmla="*/ 5774745 w 5774745"/>
              <a:gd name="connsiteY5" fmla="*/ 7840714 h 7840714"/>
              <a:gd name="connsiteX6" fmla="*/ 5774745 w 5774745"/>
              <a:gd name="connsiteY6" fmla="*/ 0 h 7840714"/>
              <a:gd name="connsiteX0" fmla="*/ 5774745 w 5774745"/>
              <a:gd name="connsiteY0" fmla="*/ 0 h 7840714"/>
              <a:gd name="connsiteX1" fmla="*/ 0 w 5774745"/>
              <a:gd name="connsiteY1" fmla="*/ 0 h 7840714"/>
              <a:gd name="connsiteX2" fmla="*/ 0 w 5774745"/>
              <a:gd name="connsiteY2" fmla="*/ 1451118 h 7840714"/>
              <a:gd name="connsiteX3" fmla="*/ 0 w 5774745"/>
              <a:gd name="connsiteY3" fmla="*/ 7840714 h 7840714"/>
              <a:gd name="connsiteX4" fmla="*/ 5774745 w 5774745"/>
              <a:gd name="connsiteY4" fmla="*/ 7840714 h 7840714"/>
              <a:gd name="connsiteX5" fmla="*/ 5774745 w 5774745"/>
              <a:gd name="connsiteY5" fmla="*/ 0 h 7840714"/>
              <a:gd name="connsiteX0" fmla="*/ 5774745 w 5774745"/>
              <a:gd name="connsiteY0" fmla="*/ 0 h 7840714"/>
              <a:gd name="connsiteX1" fmla="*/ 0 w 5774745"/>
              <a:gd name="connsiteY1" fmla="*/ 0 h 7840714"/>
              <a:gd name="connsiteX2" fmla="*/ 0 w 5774745"/>
              <a:gd name="connsiteY2" fmla="*/ 7840714 h 7840714"/>
              <a:gd name="connsiteX3" fmla="*/ 5774745 w 5774745"/>
              <a:gd name="connsiteY3" fmla="*/ 7840714 h 7840714"/>
              <a:gd name="connsiteX4" fmla="*/ 5774745 w 5774745"/>
              <a:gd name="connsiteY4" fmla="*/ 0 h 784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4745" h="7840714">
                <a:moveTo>
                  <a:pt x="5774745" y="0"/>
                </a:moveTo>
                <a:lnTo>
                  <a:pt x="0" y="0"/>
                </a:lnTo>
                <a:lnTo>
                  <a:pt x="0" y="7840714"/>
                </a:lnTo>
                <a:lnTo>
                  <a:pt x="5774745" y="7840714"/>
                </a:lnTo>
                <a:lnTo>
                  <a:pt x="5774745" y="0"/>
                </a:lnTo>
                <a:close/>
              </a:path>
            </a:pathLst>
          </a:custGeom>
          <a:solidFill>
            <a:srgbClr val="FFFFFF"/>
          </a:solidFill>
        </p:spPr>
        <p:txBody>
          <a:bodyPr wrap="square" lIns="0" tIns="0" rIns="0" bIns="0" rtlCol="0"/>
          <a:lstStyle/>
          <a:p>
            <a:endParaRPr dirty="0">
              <a:latin typeface="Roboto Condensed" pitchFamily="2" charset="0"/>
            </a:endParaRPr>
          </a:p>
        </p:txBody>
      </p:sp>
      <p:sp>
        <p:nvSpPr>
          <p:cNvPr id="37" name="Прямоугольник 36"/>
          <p:cNvSpPr/>
          <p:nvPr userDrawn="1"/>
        </p:nvSpPr>
        <p:spPr>
          <a:xfrm>
            <a:off x="13384913" y="1928632"/>
            <a:ext cx="5599047" cy="2028212"/>
          </a:xfrm>
          <a:prstGeom prst="rect">
            <a:avLst/>
          </a:prstGeom>
          <a:gradFill>
            <a:gsLst>
              <a:gs pos="0">
                <a:schemeClr val="accent5"/>
              </a:gs>
              <a:gs pos="100000">
                <a:schemeClr val="accent4"/>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Roboto Condensed" pitchFamily="2" charset="0"/>
            </a:endParaRPr>
          </a:p>
        </p:txBody>
      </p:sp>
      <p:sp>
        <p:nvSpPr>
          <p:cNvPr id="38" name="object 17"/>
          <p:cNvSpPr/>
          <p:nvPr userDrawn="1"/>
        </p:nvSpPr>
        <p:spPr>
          <a:xfrm>
            <a:off x="13081758" y="2679743"/>
            <a:ext cx="576580" cy="576580"/>
          </a:xfrm>
          <a:custGeom>
            <a:avLst/>
            <a:gdLst/>
            <a:ahLst/>
            <a:cxnLst/>
            <a:rect l="l" t="t" r="r" b="b"/>
            <a:pathLst>
              <a:path w="576579" h="576579">
                <a:moveTo>
                  <a:pt x="288232" y="0"/>
                </a:moveTo>
                <a:lnTo>
                  <a:pt x="0" y="288221"/>
                </a:lnTo>
                <a:lnTo>
                  <a:pt x="288232" y="576453"/>
                </a:lnTo>
                <a:lnTo>
                  <a:pt x="576464" y="288221"/>
                </a:lnTo>
                <a:lnTo>
                  <a:pt x="288232" y="0"/>
                </a:lnTo>
                <a:close/>
              </a:path>
            </a:pathLst>
          </a:custGeom>
          <a:solidFill>
            <a:srgbClr val="F2F2F2"/>
          </a:solidFill>
        </p:spPr>
        <p:txBody>
          <a:bodyPr wrap="square" lIns="0" tIns="0" rIns="0" bIns="0" rtlCol="0"/>
          <a:lstStyle/>
          <a:p>
            <a:endParaRPr dirty="0">
              <a:latin typeface="Roboto Condensed" pitchFamily="2" charset="0"/>
            </a:endParaRPr>
          </a:p>
        </p:txBody>
      </p:sp>
      <p:sp>
        <p:nvSpPr>
          <p:cNvPr id="39" name="object 18"/>
          <p:cNvSpPr/>
          <p:nvPr userDrawn="1"/>
        </p:nvSpPr>
        <p:spPr>
          <a:xfrm>
            <a:off x="18695670" y="2679743"/>
            <a:ext cx="576580" cy="576580"/>
          </a:xfrm>
          <a:custGeom>
            <a:avLst/>
            <a:gdLst/>
            <a:ahLst/>
            <a:cxnLst/>
            <a:rect l="l" t="t" r="r" b="b"/>
            <a:pathLst>
              <a:path w="576580" h="576579">
                <a:moveTo>
                  <a:pt x="288232" y="0"/>
                </a:moveTo>
                <a:lnTo>
                  <a:pt x="0" y="288221"/>
                </a:lnTo>
                <a:lnTo>
                  <a:pt x="288232" y="576453"/>
                </a:lnTo>
                <a:lnTo>
                  <a:pt x="576464" y="288221"/>
                </a:lnTo>
                <a:lnTo>
                  <a:pt x="288232" y="0"/>
                </a:lnTo>
                <a:close/>
              </a:path>
            </a:pathLst>
          </a:custGeom>
          <a:solidFill>
            <a:srgbClr val="F2F2F2"/>
          </a:solidFill>
        </p:spPr>
        <p:txBody>
          <a:bodyPr wrap="square" lIns="0" tIns="0" rIns="0" bIns="0" rtlCol="0"/>
          <a:lstStyle/>
          <a:p>
            <a:endParaRPr dirty="0">
              <a:latin typeface="Roboto Condensed" pitchFamily="2" charset="0"/>
            </a:endParaRPr>
          </a:p>
        </p:txBody>
      </p:sp>
      <p:sp>
        <p:nvSpPr>
          <p:cNvPr id="43" name="Text Placeholder 18">
            <a:extLst>
              <a:ext uri="{FF2B5EF4-FFF2-40B4-BE49-F238E27FC236}">
                <a16:creationId xmlns:a16="http://schemas.microsoft.com/office/drawing/2014/main" id="{6B73B88A-ADC4-4BFF-8177-46343252AD5E}"/>
              </a:ext>
            </a:extLst>
          </p:cNvPr>
          <p:cNvSpPr>
            <a:spLocks noGrp="1"/>
          </p:cNvSpPr>
          <p:nvPr>
            <p:ph type="body" sz="quarter" idx="14" hasCustomPrompt="1"/>
          </p:nvPr>
        </p:nvSpPr>
        <p:spPr>
          <a:xfrm>
            <a:off x="1449811" y="6277001"/>
            <a:ext cx="5046965" cy="3416274"/>
          </a:xfrm>
          <a:prstGeom prst="rect">
            <a:avLst/>
          </a:prstGeom>
        </p:spPr>
        <p:txBody>
          <a:bodyPr/>
          <a:lstStyle>
            <a:lvl1pPr marL="468000" marR="0" indent="-468000" algn="l" defTabSz="914400" eaLnBrk="1" fontAlgn="auto" latinLnBrk="0" hangingPunct="1">
              <a:lnSpc>
                <a:spcPct val="100000"/>
              </a:lnSpc>
              <a:spcBef>
                <a:spcPts val="0"/>
              </a:spcBef>
              <a:spcAft>
                <a:spcPts val="600"/>
              </a:spcAft>
              <a:buClr>
                <a:schemeClr val="accent3"/>
              </a:buClr>
              <a:buSzPct val="105000"/>
              <a:buFont typeface="Webdings" panose="05030102010509060703" pitchFamily="18" charset="2"/>
              <a:buChar char=""/>
              <a:tabLst/>
              <a:defRPr/>
            </a:lvl1pPr>
            <a:lvl2pPr marL="864000" indent="-457200">
              <a:lnSpc>
                <a:spcPct val="100000"/>
              </a:lnSpc>
              <a:spcAft>
                <a:spcPts val="600"/>
              </a:spcAft>
              <a:buClr>
                <a:schemeClr val="bg1">
                  <a:lumMod val="50000"/>
                </a:schemeClr>
              </a:buClr>
              <a:buFont typeface="Webdings" panose="05030102010509060703" pitchFamily="18" charset="2"/>
              <a:buChar char="4"/>
              <a:defRPr sz="2800">
                <a:solidFill>
                  <a:schemeClr val="tx1">
                    <a:lumMod val="75000"/>
                    <a:lumOff val="25000"/>
                  </a:schemeClr>
                </a:solidFill>
              </a:defRPr>
            </a:lvl2pPr>
          </a:lstStyle>
          <a:p>
            <a:pPr lvl="0"/>
            <a:r>
              <a:rPr lang="ru-RU" dirty="0"/>
              <a:t>Текст с буллитами</a:t>
            </a:r>
          </a:p>
        </p:txBody>
      </p:sp>
      <p:sp>
        <p:nvSpPr>
          <p:cNvPr id="44" name="Text Placeholder 3">
            <a:extLst>
              <a:ext uri="{FF2B5EF4-FFF2-40B4-BE49-F238E27FC236}">
                <a16:creationId xmlns:a16="http://schemas.microsoft.com/office/drawing/2014/main" id="{17C48038-5967-4DD9-B247-2ED996661FA6}"/>
              </a:ext>
            </a:extLst>
          </p:cNvPr>
          <p:cNvSpPr>
            <a:spLocks noGrp="1"/>
          </p:cNvSpPr>
          <p:nvPr>
            <p:ph type="body" sz="quarter" idx="16" hasCustomPrompt="1"/>
          </p:nvPr>
        </p:nvSpPr>
        <p:spPr>
          <a:xfrm>
            <a:off x="1593850" y="2480921"/>
            <a:ext cx="4902926" cy="974224"/>
          </a:xfrm>
          <a:prstGeom prst="rect">
            <a:avLst/>
          </a:prstGeom>
        </p:spPr>
        <p:txBody>
          <a:bodyPr anchor="ctr"/>
          <a:lstStyle>
            <a:lvl1pPr algn="l">
              <a:defRPr sz="3600">
                <a:solidFill>
                  <a:schemeClr val="bg1"/>
                </a:solidFill>
                <a:latin typeface="+mj-lt"/>
              </a:defRPr>
            </a:lvl1pPr>
          </a:lstStyle>
          <a:p>
            <a:pPr lvl="0"/>
            <a:r>
              <a:rPr lang="ru-RU" dirty="0"/>
              <a:t>Подзаголовок</a:t>
            </a:r>
            <a:endParaRPr lang="en-US" dirty="0"/>
          </a:p>
        </p:txBody>
      </p:sp>
      <p:sp>
        <p:nvSpPr>
          <p:cNvPr id="45" name="Text Placeholder 18">
            <a:extLst>
              <a:ext uri="{FF2B5EF4-FFF2-40B4-BE49-F238E27FC236}">
                <a16:creationId xmlns:a16="http://schemas.microsoft.com/office/drawing/2014/main" id="{F9C1084B-5FE8-4256-94D7-5D9765BF456F}"/>
              </a:ext>
            </a:extLst>
          </p:cNvPr>
          <p:cNvSpPr>
            <a:spLocks noGrp="1"/>
          </p:cNvSpPr>
          <p:nvPr>
            <p:ph type="body" sz="quarter" idx="20" hasCustomPrompt="1"/>
          </p:nvPr>
        </p:nvSpPr>
        <p:spPr>
          <a:xfrm>
            <a:off x="1449811" y="4319991"/>
            <a:ext cx="5046965" cy="1727088"/>
          </a:xfrm>
          <a:prstGeom prst="rect">
            <a:avLst/>
          </a:prstGeom>
        </p:spPr>
        <p:txBody>
          <a:bodyPr/>
          <a:lstStyle>
            <a:lvl1pPr marL="0" marR="0" indent="0" algn="l" defTabSz="914400" eaLnBrk="1" fontAlgn="auto" latinLnBrk="0" hangingPunct="1">
              <a:lnSpc>
                <a:spcPct val="100000"/>
              </a:lnSpc>
              <a:spcBef>
                <a:spcPts val="0"/>
              </a:spcBef>
              <a:spcAft>
                <a:spcPts val="600"/>
              </a:spcAft>
              <a:buClr>
                <a:schemeClr val="accent3"/>
              </a:buClr>
              <a:buSzPct val="105000"/>
              <a:buFont typeface="Webdings" panose="05030102010509060703" pitchFamily="18" charset="2"/>
              <a:buNone/>
              <a:tabLst/>
              <a:defRPr/>
            </a:lvl1pPr>
            <a:lvl2pPr marL="864000" indent="-457200">
              <a:lnSpc>
                <a:spcPct val="100000"/>
              </a:lnSpc>
              <a:spcAft>
                <a:spcPts val="600"/>
              </a:spcAft>
              <a:buClr>
                <a:schemeClr val="bg1">
                  <a:lumMod val="50000"/>
                </a:schemeClr>
              </a:buClr>
              <a:buFont typeface="Webdings" panose="05030102010509060703" pitchFamily="18" charset="2"/>
              <a:buChar char="4"/>
              <a:defRPr sz="2800">
                <a:solidFill>
                  <a:schemeClr val="tx1">
                    <a:lumMod val="75000"/>
                    <a:lumOff val="25000"/>
                  </a:schemeClr>
                </a:solidFill>
              </a:defRPr>
            </a:lvl2pPr>
          </a:lstStyle>
          <a:p>
            <a:pPr lvl="0"/>
            <a:r>
              <a:rPr lang="ru-RU" dirty="0"/>
              <a:t>Описание</a:t>
            </a:r>
          </a:p>
        </p:txBody>
      </p:sp>
      <p:sp>
        <p:nvSpPr>
          <p:cNvPr id="49" name="Text Placeholder 18">
            <a:extLst>
              <a:ext uri="{FF2B5EF4-FFF2-40B4-BE49-F238E27FC236}">
                <a16:creationId xmlns:a16="http://schemas.microsoft.com/office/drawing/2014/main" id="{734F7B35-0226-48BB-85E2-860A154C98CC}"/>
              </a:ext>
            </a:extLst>
          </p:cNvPr>
          <p:cNvSpPr>
            <a:spLocks noGrp="1"/>
          </p:cNvSpPr>
          <p:nvPr>
            <p:ph type="body" sz="quarter" idx="21" hasCustomPrompt="1"/>
          </p:nvPr>
        </p:nvSpPr>
        <p:spPr>
          <a:xfrm>
            <a:off x="7554323" y="6277001"/>
            <a:ext cx="5046965" cy="3416274"/>
          </a:xfrm>
          <a:prstGeom prst="rect">
            <a:avLst/>
          </a:prstGeom>
        </p:spPr>
        <p:txBody>
          <a:bodyPr/>
          <a:lstStyle>
            <a:lvl1pPr marL="468000" marR="0" indent="-468000" algn="l" defTabSz="914400" eaLnBrk="1" fontAlgn="auto" latinLnBrk="0" hangingPunct="1">
              <a:lnSpc>
                <a:spcPct val="100000"/>
              </a:lnSpc>
              <a:spcBef>
                <a:spcPts val="0"/>
              </a:spcBef>
              <a:spcAft>
                <a:spcPts val="600"/>
              </a:spcAft>
              <a:buClr>
                <a:schemeClr val="accent3"/>
              </a:buClr>
              <a:buSzPct val="105000"/>
              <a:buFont typeface="Webdings" panose="05030102010509060703" pitchFamily="18" charset="2"/>
              <a:buChar char=""/>
              <a:tabLst/>
              <a:defRPr/>
            </a:lvl1pPr>
            <a:lvl2pPr marL="864000" indent="-457200">
              <a:lnSpc>
                <a:spcPct val="100000"/>
              </a:lnSpc>
              <a:spcAft>
                <a:spcPts val="600"/>
              </a:spcAft>
              <a:buClr>
                <a:schemeClr val="bg1">
                  <a:lumMod val="50000"/>
                </a:schemeClr>
              </a:buClr>
              <a:buFont typeface="Webdings" panose="05030102010509060703" pitchFamily="18" charset="2"/>
              <a:buChar char="4"/>
              <a:defRPr sz="2800">
                <a:solidFill>
                  <a:schemeClr val="tx1">
                    <a:lumMod val="75000"/>
                    <a:lumOff val="25000"/>
                  </a:schemeClr>
                </a:solidFill>
              </a:defRPr>
            </a:lvl2pPr>
          </a:lstStyle>
          <a:p>
            <a:pPr lvl="0"/>
            <a:r>
              <a:rPr lang="ru-RU" dirty="0"/>
              <a:t>Текст с буллитами</a:t>
            </a:r>
          </a:p>
        </p:txBody>
      </p:sp>
      <p:sp>
        <p:nvSpPr>
          <p:cNvPr id="50" name="Text Placeholder 3">
            <a:extLst>
              <a:ext uri="{FF2B5EF4-FFF2-40B4-BE49-F238E27FC236}">
                <a16:creationId xmlns:a16="http://schemas.microsoft.com/office/drawing/2014/main" id="{6D11570E-8CDF-4860-8CD8-4F8985A9A605}"/>
              </a:ext>
            </a:extLst>
          </p:cNvPr>
          <p:cNvSpPr>
            <a:spLocks noGrp="1"/>
          </p:cNvSpPr>
          <p:nvPr>
            <p:ph type="body" sz="quarter" idx="22" hasCustomPrompt="1"/>
          </p:nvPr>
        </p:nvSpPr>
        <p:spPr>
          <a:xfrm>
            <a:off x="7698362" y="2480921"/>
            <a:ext cx="4902926" cy="974224"/>
          </a:xfrm>
          <a:prstGeom prst="rect">
            <a:avLst/>
          </a:prstGeom>
        </p:spPr>
        <p:txBody>
          <a:bodyPr anchor="ctr"/>
          <a:lstStyle>
            <a:lvl1pPr algn="l">
              <a:defRPr sz="3600">
                <a:solidFill>
                  <a:schemeClr val="bg1"/>
                </a:solidFill>
                <a:latin typeface="+mj-lt"/>
              </a:defRPr>
            </a:lvl1pPr>
          </a:lstStyle>
          <a:p>
            <a:pPr lvl="0"/>
            <a:r>
              <a:rPr lang="ru-RU" dirty="0"/>
              <a:t>Подзаголовок</a:t>
            </a:r>
            <a:endParaRPr lang="en-US" dirty="0"/>
          </a:p>
        </p:txBody>
      </p:sp>
      <p:sp>
        <p:nvSpPr>
          <p:cNvPr id="51" name="Text Placeholder 18">
            <a:extLst>
              <a:ext uri="{FF2B5EF4-FFF2-40B4-BE49-F238E27FC236}">
                <a16:creationId xmlns:a16="http://schemas.microsoft.com/office/drawing/2014/main" id="{FB15E37B-0259-47FB-8265-BBFEB909057B}"/>
              </a:ext>
            </a:extLst>
          </p:cNvPr>
          <p:cNvSpPr>
            <a:spLocks noGrp="1"/>
          </p:cNvSpPr>
          <p:nvPr>
            <p:ph type="body" sz="quarter" idx="23" hasCustomPrompt="1"/>
          </p:nvPr>
        </p:nvSpPr>
        <p:spPr>
          <a:xfrm>
            <a:off x="7554323" y="4319991"/>
            <a:ext cx="5046965" cy="1727088"/>
          </a:xfrm>
          <a:prstGeom prst="rect">
            <a:avLst/>
          </a:prstGeom>
        </p:spPr>
        <p:txBody>
          <a:bodyPr/>
          <a:lstStyle>
            <a:lvl1pPr marL="0" marR="0" indent="0" algn="l" defTabSz="914400" eaLnBrk="1" fontAlgn="auto" latinLnBrk="0" hangingPunct="1">
              <a:lnSpc>
                <a:spcPct val="100000"/>
              </a:lnSpc>
              <a:spcBef>
                <a:spcPts val="0"/>
              </a:spcBef>
              <a:spcAft>
                <a:spcPts val="600"/>
              </a:spcAft>
              <a:buClr>
                <a:schemeClr val="accent3"/>
              </a:buClr>
              <a:buSzPct val="105000"/>
              <a:buFont typeface="Webdings" panose="05030102010509060703" pitchFamily="18" charset="2"/>
              <a:buNone/>
              <a:tabLst/>
              <a:defRPr/>
            </a:lvl1pPr>
            <a:lvl2pPr marL="864000" indent="-457200">
              <a:lnSpc>
                <a:spcPct val="100000"/>
              </a:lnSpc>
              <a:spcAft>
                <a:spcPts val="600"/>
              </a:spcAft>
              <a:buClr>
                <a:schemeClr val="bg1">
                  <a:lumMod val="50000"/>
                </a:schemeClr>
              </a:buClr>
              <a:buFont typeface="Webdings" panose="05030102010509060703" pitchFamily="18" charset="2"/>
              <a:buChar char="4"/>
              <a:defRPr sz="2800">
                <a:solidFill>
                  <a:schemeClr val="tx1">
                    <a:lumMod val="75000"/>
                    <a:lumOff val="25000"/>
                  </a:schemeClr>
                </a:solidFill>
              </a:defRPr>
            </a:lvl2pPr>
          </a:lstStyle>
          <a:p>
            <a:pPr lvl="0"/>
            <a:r>
              <a:rPr lang="ru-RU" dirty="0"/>
              <a:t>Описание</a:t>
            </a:r>
          </a:p>
        </p:txBody>
      </p:sp>
      <p:sp>
        <p:nvSpPr>
          <p:cNvPr id="52" name="Text Placeholder 18">
            <a:extLst>
              <a:ext uri="{FF2B5EF4-FFF2-40B4-BE49-F238E27FC236}">
                <a16:creationId xmlns:a16="http://schemas.microsoft.com/office/drawing/2014/main" id="{49A49CA9-4ABD-4D09-B8DD-E07DA0B1552D}"/>
              </a:ext>
            </a:extLst>
          </p:cNvPr>
          <p:cNvSpPr>
            <a:spLocks noGrp="1"/>
          </p:cNvSpPr>
          <p:nvPr>
            <p:ph type="body" sz="quarter" idx="24" hasCustomPrompt="1"/>
          </p:nvPr>
        </p:nvSpPr>
        <p:spPr>
          <a:xfrm>
            <a:off x="13661864" y="6277001"/>
            <a:ext cx="5046965" cy="3416274"/>
          </a:xfrm>
          <a:prstGeom prst="rect">
            <a:avLst/>
          </a:prstGeom>
        </p:spPr>
        <p:txBody>
          <a:bodyPr/>
          <a:lstStyle>
            <a:lvl1pPr marL="468000" marR="0" indent="-468000" algn="l" defTabSz="914400" eaLnBrk="1" fontAlgn="auto" latinLnBrk="0" hangingPunct="1">
              <a:lnSpc>
                <a:spcPct val="100000"/>
              </a:lnSpc>
              <a:spcBef>
                <a:spcPts val="0"/>
              </a:spcBef>
              <a:spcAft>
                <a:spcPts val="600"/>
              </a:spcAft>
              <a:buClr>
                <a:schemeClr val="accent3"/>
              </a:buClr>
              <a:buSzPct val="105000"/>
              <a:buFont typeface="Webdings" panose="05030102010509060703" pitchFamily="18" charset="2"/>
              <a:buChar char=""/>
              <a:tabLst/>
              <a:defRPr/>
            </a:lvl1pPr>
            <a:lvl2pPr marL="864000" indent="-457200">
              <a:lnSpc>
                <a:spcPct val="100000"/>
              </a:lnSpc>
              <a:spcAft>
                <a:spcPts val="600"/>
              </a:spcAft>
              <a:buClr>
                <a:schemeClr val="bg1">
                  <a:lumMod val="50000"/>
                </a:schemeClr>
              </a:buClr>
              <a:buFont typeface="Webdings" panose="05030102010509060703" pitchFamily="18" charset="2"/>
              <a:buChar char="4"/>
              <a:defRPr sz="2800">
                <a:solidFill>
                  <a:schemeClr val="tx1">
                    <a:lumMod val="75000"/>
                    <a:lumOff val="25000"/>
                  </a:schemeClr>
                </a:solidFill>
              </a:defRPr>
            </a:lvl2pPr>
          </a:lstStyle>
          <a:p>
            <a:pPr lvl="0"/>
            <a:r>
              <a:rPr lang="ru-RU" dirty="0"/>
              <a:t>Текст с буллитами</a:t>
            </a:r>
          </a:p>
        </p:txBody>
      </p:sp>
      <p:sp>
        <p:nvSpPr>
          <p:cNvPr id="53" name="Text Placeholder 3">
            <a:extLst>
              <a:ext uri="{FF2B5EF4-FFF2-40B4-BE49-F238E27FC236}">
                <a16:creationId xmlns:a16="http://schemas.microsoft.com/office/drawing/2014/main" id="{E1B8F136-F372-44B2-AA44-CB54E7B29BA3}"/>
              </a:ext>
            </a:extLst>
          </p:cNvPr>
          <p:cNvSpPr>
            <a:spLocks noGrp="1"/>
          </p:cNvSpPr>
          <p:nvPr>
            <p:ph type="body" sz="quarter" idx="25" hasCustomPrompt="1"/>
          </p:nvPr>
        </p:nvSpPr>
        <p:spPr>
          <a:xfrm>
            <a:off x="13805903" y="2480921"/>
            <a:ext cx="4902926" cy="974224"/>
          </a:xfrm>
          <a:prstGeom prst="rect">
            <a:avLst/>
          </a:prstGeom>
        </p:spPr>
        <p:txBody>
          <a:bodyPr anchor="ctr"/>
          <a:lstStyle>
            <a:lvl1pPr algn="l">
              <a:defRPr sz="3600">
                <a:solidFill>
                  <a:schemeClr val="bg1"/>
                </a:solidFill>
                <a:latin typeface="+mj-lt"/>
              </a:defRPr>
            </a:lvl1pPr>
          </a:lstStyle>
          <a:p>
            <a:pPr lvl="0"/>
            <a:r>
              <a:rPr lang="ru-RU" dirty="0"/>
              <a:t>Подзаголовок</a:t>
            </a:r>
            <a:endParaRPr lang="en-US" dirty="0"/>
          </a:p>
        </p:txBody>
      </p:sp>
      <p:sp>
        <p:nvSpPr>
          <p:cNvPr id="54" name="Text Placeholder 18">
            <a:extLst>
              <a:ext uri="{FF2B5EF4-FFF2-40B4-BE49-F238E27FC236}">
                <a16:creationId xmlns:a16="http://schemas.microsoft.com/office/drawing/2014/main" id="{FE906A28-B712-4250-B134-D071850006F7}"/>
              </a:ext>
            </a:extLst>
          </p:cNvPr>
          <p:cNvSpPr>
            <a:spLocks noGrp="1"/>
          </p:cNvSpPr>
          <p:nvPr>
            <p:ph type="body" sz="quarter" idx="26" hasCustomPrompt="1"/>
          </p:nvPr>
        </p:nvSpPr>
        <p:spPr>
          <a:xfrm>
            <a:off x="13661864" y="4319991"/>
            <a:ext cx="5046965" cy="1727088"/>
          </a:xfrm>
          <a:prstGeom prst="rect">
            <a:avLst/>
          </a:prstGeom>
        </p:spPr>
        <p:txBody>
          <a:bodyPr/>
          <a:lstStyle>
            <a:lvl1pPr marL="0" marR="0" indent="0" algn="l" defTabSz="914400" eaLnBrk="1" fontAlgn="auto" latinLnBrk="0" hangingPunct="1">
              <a:lnSpc>
                <a:spcPct val="100000"/>
              </a:lnSpc>
              <a:spcBef>
                <a:spcPts val="0"/>
              </a:spcBef>
              <a:spcAft>
                <a:spcPts val="600"/>
              </a:spcAft>
              <a:buClr>
                <a:schemeClr val="accent3"/>
              </a:buClr>
              <a:buSzPct val="105000"/>
              <a:buFont typeface="Webdings" panose="05030102010509060703" pitchFamily="18" charset="2"/>
              <a:buNone/>
              <a:tabLst/>
              <a:defRPr/>
            </a:lvl1pPr>
            <a:lvl2pPr marL="864000" indent="-457200">
              <a:lnSpc>
                <a:spcPct val="100000"/>
              </a:lnSpc>
              <a:spcAft>
                <a:spcPts val="600"/>
              </a:spcAft>
              <a:buClr>
                <a:schemeClr val="bg1">
                  <a:lumMod val="50000"/>
                </a:schemeClr>
              </a:buClr>
              <a:buFont typeface="Webdings" panose="05030102010509060703" pitchFamily="18" charset="2"/>
              <a:buChar char="4"/>
              <a:defRPr sz="2800">
                <a:solidFill>
                  <a:schemeClr val="tx1">
                    <a:lumMod val="75000"/>
                    <a:lumOff val="25000"/>
                  </a:schemeClr>
                </a:solidFill>
              </a:defRPr>
            </a:lvl2pPr>
          </a:lstStyle>
          <a:p>
            <a:pPr lvl="0"/>
            <a:r>
              <a:rPr lang="ru-RU" dirty="0"/>
              <a:t>Описание</a:t>
            </a:r>
          </a:p>
        </p:txBody>
      </p:sp>
    </p:spTree>
    <p:extLst>
      <p:ext uri="{BB962C8B-B14F-4D97-AF65-F5344CB8AC3E}">
        <p14:creationId xmlns:p14="http://schemas.microsoft.com/office/powerpoint/2010/main" val="10918299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слайд с нумерацией">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984250" y="654050"/>
            <a:ext cx="18135600" cy="962025"/>
          </a:xfrm>
          <a:prstGeom prst="rect">
            <a:avLst/>
          </a:prstGeom>
        </p:spPr>
        <p:txBody>
          <a:bodyPr/>
          <a:lstStyle>
            <a:lvl1pPr>
              <a:defRPr b="0">
                <a:latin typeface="+mj-lt"/>
              </a:defRPr>
            </a:lvl1pPr>
          </a:lstStyle>
          <a:p>
            <a:r>
              <a:rPr lang="ru-RU" dirty="0"/>
              <a:t>Заголовок слайда</a:t>
            </a:r>
            <a:endParaRPr lang="en-US" dirty="0"/>
          </a:p>
        </p:txBody>
      </p:sp>
      <p:grpSp>
        <p:nvGrpSpPr>
          <p:cNvPr id="6" name="Группа 5"/>
          <p:cNvGrpSpPr/>
          <p:nvPr userDrawn="1"/>
        </p:nvGrpSpPr>
        <p:grpSpPr>
          <a:xfrm>
            <a:off x="-29678" y="2073276"/>
            <a:ext cx="4679654" cy="4190999"/>
            <a:chOff x="-29678" y="1708691"/>
            <a:chExt cx="5685790" cy="5092073"/>
          </a:xfrm>
        </p:grpSpPr>
        <p:sp>
          <p:nvSpPr>
            <p:cNvPr id="7" name="object 3"/>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8" name="object 5"/>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9" name="object 6"/>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10" name="object 7"/>
            <p:cNvSpPr/>
            <p:nvPr/>
          </p:nvSpPr>
          <p:spPr>
            <a:xfrm flipV="1">
              <a:off x="0" y="5111664"/>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11" name="object 15"/>
            <p:cNvSpPr/>
            <p:nvPr/>
          </p:nvSpPr>
          <p:spPr>
            <a:xfrm>
              <a:off x="1395095" y="1708691"/>
              <a:ext cx="2842447" cy="1721015"/>
            </a:xfrm>
            <a:prstGeom prst="rect">
              <a:avLst/>
            </a:prstGeom>
            <a:blipFill>
              <a:blip r:embed="rId2" cstate="print"/>
              <a:stretch>
                <a:fillRect/>
              </a:stretch>
            </a:blipFill>
          </p:spPr>
          <p:txBody>
            <a:bodyPr wrap="square" lIns="0" tIns="0" rIns="0" bIns="0" rtlCol="0"/>
            <a:lstStyle/>
            <a:p>
              <a:endParaRPr dirty="0">
                <a:latin typeface="Roboto Condensed" pitchFamily="2" charset="0"/>
              </a:endParaRPr>
            </a:p>
          </p:txBody>
        </p:sp>
        <p:sp>
          <p:nvSpPr>
            <p:cNvPr id="12" name="object 16"/>
            <p:cNvSpPr/>
            <p:nvPr/>
          </p:nvSpPr>
          <p:spPr>
            <a:xfrm>
              <a:off x="1421447" y="342970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3" name="object 25"/>
            <p:cNvSpPr/>
            <p:nvPr/>
          </p:nvSpPr>
          <p:spPr>
            <a:xfrm>
              <a:off x="-29678"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4" name="object 26"/>
            <p:cNvSpPr/>
            <p:nvPr/>
          </p:nvSpPr>
          <p:spPr>
            <a:xfrm>
              <a:off x="281321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grpSp>
      <p:sp>
        <p:nvSpPr>
          <p:cNvPr id="21" name="Текст 20"/>
          <p:cNvSpPr>
            <a:spLocks noGrp="1"/>
          </p:cNvSpPr>
          <p:nvPr>
            <p:ph type="body" sz="quarter" idx="10" hasCustomPrompt="1"/>
          </p:nvPr>
        </p:nvSpPr>
        <p:spPr>
          <a:xfrm>
            <a:off x="1164661" y="2369635"/>
            <a:ext cx="1830044" cy="2133600"/>
          </a:xfrm>
          <a:prstGeom prst="rect">
            <a:avLst/>
          </a:prstGeom>
        </p:spPr>
        <p:txBody>
          <a:bodyPr anchor="ctr"/>
          <a:lstStyle>
            <a:lvl1pPr algn="l">
              <a:defRPr sz="9900" b="0">
                <a:solidFill>
                  <a:schemeClr val="bg1"/>
                </a:solidFill>
                <a:latin typeface="Roboto Condensed" pitchFamily="2" charset="0"/>
              </a:defRPr>
            </a:lvl1pPr>
          </a:lstStyle>
          <a:p>
            <a:pPr lvl="0"/>
            <a:r>
              <a:rPr lang="ru-RU" dirty="0"/>
              <a:t>№</a:t>
            </a:r>
          </a:p>
        </p:txBody>
      </p:sp>
      <p:sp>
        <p:nvSpPr>
          <p:cNvPr id="23" name="Text Placeholder 11"/>
          <p:cNvSpPr>
            <a:spLocks noGrp="1"/>
          </p:cNvSpPr>
          <p:nvPr>
            <p:ph type="body" sz="quarter" idx="13" hasCustomPrompt="1"/>
          </p:nvPr>
        </p:nvSpPr>
        <p:spPr>
          <a:xfrm>
            <a:off x="4413250" y="3067754"/>
            <a:ext cx="14706600" cy="1828800"/>
          </a:xfrm>
          <a:prstGeom prst="rect">
            <a:avLst/>
          </a:prstGeom>
        </p:spPr>
        <p:txBody>
          <a:bodyPr>
            <a:normAutofit/>
          </a:bodyPr>
          <a:lstStyle>
            <a:lvl1pPr marL="0" marR="0" indent="0" algn="l" defTabSz="914400" eaLnBrk="1" fontAlgn="auto" latinLnBrk="0" hangingPunct="1">
              <a:lnSpc>
                <a:spcPct val="150000"/>
              </a:lnSpc>
              <a:spcBef>
                <a:spcPts val="0"/>
              </a:spcBef>
              <a:spcAft>
                <a:spcPts val="600"/>
              </a:spcAft>
              <a:buClrTx/>
              <a:buSzTx/>
              <a:buFontTx/>
              <a:buNone/>
              <a:tabLst/>
              <a:defRPr lang="ru-RU" sz="2800">
                <a:solidFill>
                  <a:schemeClr val="tx1">
                    <a:lumMod val="75000"/>
                    <a:lumOff val="25000"/>
                  </a:schemeClr>
                </a:solidFill>
                <a:latin typeface="+mn-lt"/>
                <a:cs typeface="Calibri"/>
              </a:defRPr>
            </a:lvl1pPr>
            <a:lvl2pPr marL="753923" indent="0" algn="l">
              <a:buNone/>
              <a:defRPr/>
            </a:lvl2pPr>
            <a:lvl3pPr marL="1507846" indent="0" algn="l">
              <a:buNone/>
              <a:defRPr/>
            </a:lvl3pPr>
            <a:lvl4pPr marL="2261768" indent="0" algn="l">
              <a:buNone/>
              <a:defRPr/>
            </a:lvl4pPr>
            <a:lvl5pPr marL="3015691" indent="0" algn="l">
              <a:buNone/>
              <a:defRPr/>
            </a:lvl5pPr>
          </a:lstStyle>
          <a:p>
            <a:pPr lvl="0"/>
            <a:r>
              <a:rPr lang="ru-RU" dirty="0"/>
              <a:t>Описание</a:t>
            </a:r>
            <a:endParaRPr lang="en-US" dirty="0"/>
          </a:p>
        </p:txBody>
      </p:sp>
      <p:sp>
        <p:nvSpPr>
          <p:cNvPr id="18" name="Text Placeholder 18">
            <a:extLst>
              <a:ext uri="{FF2B5EF4-FFF2-40B4-BE49-F238E27FC236}">
                <a16:creationId xmlns:a16="http://schemas.microsoft.com/office/drawing/2014/main" id="{EF204F74-9FF4-43C0-BB6D-769DD227AB3D}"/>
              </a:ext>
            </a:extLst>
          </p:cNvPr>
          <p:cNvSpPr>
            <a:spLocks noGrp="1"/>
          </p:cNvSpPr>
          <p:nvPr>
            <p:ph type="body" sz="quarter" idx="14" hasCustomPrompt="1"/>
          </p:nvPr>
        </p:nvSpPr>
        <p:spPr>
          <a:xfrm>
            <a:off x="1550998" y="5418643"/>
            <a:ext cx="8534400" cy="4503232"/>
          </a:xfrm>
          <a:prstGeom prst="rect">
            <a:avLst/>
          </a:prstGeom>
        </p:spPr>
        <p:txBody>
          <a:bodyPr/>
          <a:lstStyle>
            <a:lvl1pPr marL="468000" marR="0" indent="-468000" algn="l" defTabSz="914400" eaLnBrk="1" fontAlgn="auto" latinLnBrk="0" hangingPunct="1">
              <a:lnSpc>
                <a:spcPct val="100000"/>
              </a:lnSpc>
              <a:spcBef>
                <a:spcPts val="0"/>
              </a:spcBef>
              <a:spcAft>
                <a:spcPts val="600"/>
              </a:spcAft>
              <a:buClr>
                <a:schemeClr val="accent3"/>
              </a:buClr>
              <a:buSzPct val="105000"/>
              <a:buFont typeface="Webdings" panose="05030102010509060703" pitchFamily="18" charset="2"/>
              <a:buChar char=""/>
              <a:tabLst/>
              <a:defRPr/>
            </a:lvl1pPr>
            <a:lvl2pPr marL="864000" indent="-457200">
              <a:lnSpc>
                <a:spcPct val="100000"/>
              </a:lnSpc>
              <a:spcAft>
                <a:spcPts val="600"/>
              </a:spcAft>
              <a:buClr>
                <a:schemeClr val="bg1">
                  <a:lumMod val="50000"/>
                </a:schemeClr>
              </a:buClr>
              <a:buFont typeface="Webdings" panose="05030102010509060703" pitchFamily="18" charset="2"/>
              <a:buChar char="4"/>
              <a:defRPr sz="2800">
                <a:solidFill>
                  <a:schemeClr val="tx1">
                    <a:lumMod val="75000"/>
                    <a:lumOff val="25000"/>
                  </a:schemeClr>
                </a:solidFill>
              </a:defRPr>
            </a:lvl2pPr>
          </a:lstStyle>
          <a:p>
            <a:pPr lvl="0"/>
            <a:r>
              <a:rPr lang="ru-RU" dirty="0"/>
              <a:t>Текст с буллитами</a:t>
            </a:r>
          </a:p>
          <a:p>
            <a:pPr lvl="0"/>
            <a:r>
              <a:rPr lang="ru-RU" dirty="0"/>
              <a:t>Текст с буллитами</a:t>
            </a:r>
          </a:p>
          <a:p>
            <a:pPr lvl="1"/>
            <a:r>
              <a:rPr lang="ru-RU" dirty="0"/>
              <a:t>Текст с буллитами</a:t>
            </a:r>
          </a:p>
          <a:p>
            <a:pPr lvl="1"/>
            <a:r>
              <a:rPr lang="ru-RU" dirty="0"/>
              <a:t>Текст с буллитами</a:t>
            </a:r>
          </a:p>
        </p:txBody>
      </p:sp>
      <p:sp>
        <p:nvSpPr>
          <p:cNvPr id="19" name="Text Placeholder 18">
            <a:extLst>
              <a:ext uri="{FF2B5EF4-FFF2-40B4-BE49-F238E27FC236}">
                <a16:creationId xmlns:a16="http://schemas.microsoft.com/office/drawing/2014/main" id="{EF95B580-CD73-46E6-884B-4E31C78B58CC}"/>
              </a:ext>
            </a:extLst>
          </p:cNvPr>
          <p:cNvSpPr>
            <a:spLocks noGrp="1"/>
          </p:cNvSpPr>
          <p:nvPr>
            <p:ph type="body" sz="quarter" idx="15" hasCustomPrompt="1"/>
          </p:nvPr>
        </p:nvSpPr>
        <p:spPr>
          <a:xfrm>
            <a:off x="10587121" y="5418643"/>
            <a:ext cx="8534400" cy="4503232"/>
          </a:xfrm>
          <a:prstGeom prst="rect">
            <a:avLst/>
          </a:prstGeom>
        </p:spPr>
        <p:txBody>
          <a:bodyPr/>
          <a:lstStyle>
            <a:lvl1pPr marL="468000" marR="0" indent="-468000" algn="l" defTabSz="914400" eaLnBrk="1" fontAlgn="auto" latinLnBrk="0" hangingPunct="1">
              <a:lnSpc>
                <a:spcPct val="100000"/>
              </a:lnSpc>
              <a:spcBef>
                <a:spcPts val="0"/>
              </a:spcBef>
              <a:spcAft>
                <a:spcPts val="600"/>
              </a:spcAft>
              <a:buClr>
                <a:schemeClr val="accent3"/>
              </a:buClr>
              <a:buSzPct val="105000"/>
              <a:buFont typeface="Webdings" panose="05030102010509060703" pitchFamily="18" charset="2"/>
              <a:buChar char=""/>
              <a:tabLst/>
              <a:defRPr/>
            </a:lvl1pPr>
            <a:lvl2pPr marL="864000" indent="-457200">
              <a:lnSpc>
                <a:spcPct val="100000"/>
              </a:lnSpc>
              <a:spcAft>
                <a:spcPts val="600"/>
              </a:spcAft>
              <a:buClr>
                <a:schemeClr val="bg1">
                  <a:lumMod val="50000"/>
                </a:schemeClr>
              </a:buClr>
              <a:buFont typeface="Webdings" panose="05030102010509060703" pitchFamily="18" charset="2"/>
              <a:buChar char="4"/>
              <a:defRPr sz="2800">
                <a:solidFill>
                  <a:schemeClr val="tx1">
                    <a:lumMod val="75000"/>
                    <a:lumOff val="25000"/>
                  </a:schemeClr>
                </a:solidFill>
              </a:defRPr>
            </a:lvl2pPr>
          </a:lstStyle>
          <a:p>
            <a:pPr lvl="0"/>
            <a:r>
              <a:rPr lang="ru-RU" dirty="0"/>
              <a:t>Текст с буллитами</a:t>
            </a:r>
          </a:p>
          <a:p>
            <a:pPr lvl="0"/>
            <a:r>
              <a:rPr lang="ru-RU" dirty="0"/>
              <a:t>Текст с буллитами</a:t>
            </a:r>
          </a:p>
          <a:p>
            <a:pPr lvl="1"/>
            <a:r>
              <a:rPr lang="ru-RU" dirty="0"/>
              <a:t>Текст с буллитами</a:t>
            </a:r>
          </a:p>
          <a:p>
            <a:pPr lvl="1"/>
            <a:r>
              <a:rPr lang="ru-RU" dirty="0"/>
              <a:t>Текст с буллитами</a:t>
            </a:r>
          </a:p>
        </p:txBody>
      </p:sp>
    </p:spTree>
    <p:extLst>
      <p:ext uri="{BB962C8B-B14F-4D97-AF65-F5344CB8AC3E}">
        <p14:creationId xmlns:p14="http://schemas.microsoft.com/office/powerpoint/2010/main" val="11841961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пусто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2277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Титульный слайд">
    <p:spTree>
      <p:nvGrpSpPr>
        <p:cNvPr id="1" name=""/>
        <p:cNvGrpSpPr/>
        <p:nvPr/>
      </p:nvGrpSpPr>
      <p:grpSpPr>
        <a:xfrm>
          <a:off x="0" y="0"/>
          <a:ext cx="0" cy="0"/>
          <a:chOff x="0" y="0"/>
          <a:chExt cx="0" cy="0"/>
        </a:xfrm>
      </p:grpSpPr>
      <p:pic>
        <p:nvPicPr>
          <p:cNvPr id="57" name="Рисунок 5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0117627" cy="11316165"/>
          </a:xfrm>
          <a:prstGeom prst="rect">
            <a:avLst/>
          </a:prstGeom>
        </p:spPr>
      </p:pic>
      <p:grpSp>
        <p:nvGrpSpPr>
          <p:cNvPr id="32" name="Группа 32"/>
          <p:cNvGrpSpPr/>
          <p:nvPr userDrawn="1"/>
        </p:nvGrpSpPr>
        <p:grpSpPr>
          <a:xfrm>
            <a:off x="0" y="0"/>
            <a:ext cx="11335275" cy="8551833"/>
            <a:chOff x="0" y="0"/>
            <a:chExt cx="11335275" cy="8551833"/>
          </a:xfrm>
        </p:grpSpPr>
        <p:sp>
          <p:nvSpPr>
            <p:cNvPr id="33" name="object 3"/>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34" name="object 4"/>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35" name="object 5"/>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36" name="object 6"/>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37" name="object 7"/>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38" name="object 8"/>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39" name="object 9"/>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40" name="object 10"/>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41" name="object 11"/>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42" name="object 12"/>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43" name="object 13"/>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44" name="object 14"/>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45" name="object 15"/>
            <p:cNvSpPr/>
            <p:nvPr/>
          </p:nvSpPr>
          <p:spPr>
            <a:xfrm>
              <a:off x="7076810" y="1708691"/>
              <a:ext cx="2842447" cy="1721015"/>
            </a:xfrm>
            <a:prstGeom prst="rect">
              <a:avLst/>
            </a:prstGeom>
            <a:blipFill>
              <a:blip r:embed="rId3" cstate="print"/>
              <a:stretch>
                <a:fillRect/>
              </a:stretch>
            </a:blipFill>
          </p:spPr>
          <p:txBody>
            <a:bodyPr wrap="square" lIns="0" tIns="0" rIns="0" bIns="0" rtlCol="0"/>
            <a:lstStyle/>
            <a:p>
              <a:endParaRPr dirty="0">
                <a:latin typeface="Roboto Condensed" pitchFamily="2" charset="0"/>
              </a:endParaRPr>
            </a:p>
          </p:txBody>
        </p:sp>
        <p:sp>
          <p:nvSpPr>
            <p:cNvPr id="46" name="object 16"/>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47" name="object 17"/>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48" name="object 18"/>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49" name="object 19"/>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50" name="object 20"/>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51" name="object 21"/>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52" name="object 22"/>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53" name="object 23"/>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54" name="object 24"/>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55" name="object 25"/>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56" name="object 26"/>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grpSp>
      <p:sp>
        <p:nvSpPr>
          <p:cNvPr id="30" name="Title 1"/>
          <p:cNvSpPr>
            <a:spLocks noGrp="1"/>
          </p:cNvSpPr>
          <p:nvPr>
            <p:ph type="title" hasCustomPrompt="1"/>
          </p:nvPr>
        </p:nvSpPr>
        <p:spPr>
          <a:xfrm>
            <a:off x="1670390" y="2073275"/>
            <a:ext cx="6821989" cy="1745687"/>
          </a:xfrm>
          <a:prstGeom prst="rect">
            <a:avLst/>
          </a:prstGeom>
        </p:spPr>
        <p:txBody>
          <a:bodyPr/>
          <a:lstStyle>
            <a:lvl1pPr marL="12700" algn="l" defTabSz="914400" rtl="0" eaLnBrk="1" latinLnBrk="0" hangingPunct="1">
              <a:spcBef>
                <a:spcPts val="55"/>
              </a:spcBef>
              <a:defRPr lang="en-US" sz="4900" b="0" i="0" kern="0" cap="all" spc="45" baseline="0">
                <a:solidFill>
                  <a:srgbClr val="FFFFFF"/>
                </a:solidFill>
                <a:latin typeface="Roboto Condensed" pitchFamily="2" charset="0"/>
                <a:ea typeface="Roboto Condensed" pitchFamily="2" charset="0"/>
                <a:cs typeface="Arial Narrow"/>
              </a:defRPr>
            </a:lvl1pPr>
          </a:lstStyle>
          <a:p>
            <a:r>
              <a:rPr lang="ru-RU" dirty="0"/>
              <a:t>Титульный </a:t>
            </a:r>
            <a:br>
              <a:rPr lang="ru-RU" dirty="0"/>
            </a:br>
            <a:r>
              <a:rPr lang="ru-RU" dirty="0"/>
              <a:t>слайд</a:t>
            </a:r>
            <a:endParaRPr lang="en-US" dirty="0"/>
          </a:p>
        </p:txBody>
      </p:sp>
      <p:sp>
        <p:nvSpPr>
          <p:cNvPr id="3" name="Текст 2"/>
          <p:cNvSpPr>
            <a:spLocks noGrp="1"/>
          </p:cNvSpPr>
          <p:nvPr>
            <p:ph type="body" sz="quarter" idx="10" hasCustomPrompt="1"/>
          </p:nvPr>
        </p:nvSpPr>
        <p:spPr>
          <a:xfrm>
            <a:off x="1670390" y="3978275"/>
            <a:ext cx="6821989" cy="711172"/>
          </a:xfrm>
          <a:prstGeom prst="rect">
            <a:avLst/>
          </a:prstGeom>
        </p:spPr>
        <p:txBody>
          <a:bodyPr anchor="t"/>
          <a:lstStyle>
            <a:lvl1pPr algn="l">
              <a:defRPr sz="3200">
                <a:solidFill>
                  <a:schemeClr val="bg1"/>
                </a:solidFill>
                <a:latin typeface="Roboto Condensed" pitchFamily="2" charset="0"/>
              </a:defRPr>
            </a:lvl1pPr>
          </a:lstStyle>
          <a:p>
            <a:pPr lvl="0"/>
            <a:r>
              <a:rPr lang="ru-RU" dirty="0"/>
              <a:t>Подзаголовок</a:t>
            </a:r>
          </a:p>
        </p:txBody>
      </p:sp>
      <p:pic>
        <p:nvPicPr>
          <p:cNvPr id="5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6904536" y="16529"/>
            <a:ext cx="3213091" cy="3211782"/>
          </a:xfrm>
          <a:prstGeom prst="rect">
            <a:avLst/>
          </a:prstGeom>
          <a:noFill/>
          <a:extLst>
            <a:ext uri="{909E8E84-426E-40DD-AFC4-6F175D3DCCD1}">
              <a14:hiddenFill xmlns:a14="http://schemas.microsoft.com/office/drawing/2010/main">
                <a:solidFill>
                  <a:srgbClr val="FFFFFF"/>
                </a:solidFill>
              </a14:hiddenFill>
            </a:ext>
          </a:extLst>
        </p:spPr>
      </p:pic>
      <p:sp>
        <p:nvSpPr>
          <p:cNvPr id="31" name="Text Placeholder 6">
            <a:extLst>
              <a:ext uri="{FF2B5EF4-FFF2-40B4-BE49-F238E27FC236}">
                <a16:creationId xmlns:a16="http://schemas.microsoft.com/office/drawing/2014/main" id="{7B7A8186-AA0C-4288-9373-65BC884AAD6A}"/>
              </a:ext>
            </a:extLst>
          </p:cNvPr>
          <p:cNvSpPr txBox="1">
            <a:spLocks/>
          </p:cNvSpPr>
          <p:nvPr userDrawn="1"/>
        </p:nvSpPr>
        <p:spPr>
          <a:xfrm>
            <a:off x="527050" y="10622915"/>
            <a:ext cx="3657600" cy="441960"/>
          </a:xfrm>
          <a:prstGeom prst="rect">
            <a:avLst/>
          </a:prstGeom>
        </p:spPr>
        <p:txBody>
          <a:bodyPr anchor="ctr"/>
          <a:lstStyle>
            <a:lvl1pPr marL="0" algn="r">
              <a:defRPr sz="2000">
                <a:solidFill>
                  <a:schemeClr val="bg1">
                    <a:lumMod val="50000"/>
                  </a:schemeClr>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a:r>
              <a:rPr lang="en-US" kern="0" dirty="0">
                <a:solidFill>
                  <a:schemeClr val="bg1"/>
                </a:solidFill>
              </a:rPr>
              <a:t>⚠ Public</a:t>
            </a:r>
          </a:p>
        </p:txBody>
      </p:sp>
    </p:spTree>
    <p:extLst>
      <p:ext uri="{BB962C8B-B14F-4D97-AF65-F5344CB8AC3E}">
        <p14:creationId xmlns:p14="http://schemas.microsoft.com/office/powerpoint/2010/main" val="16255148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для инфо">
    <p:spTree>
      <p:nvGrpSpPr>
        <p:cNvPr id="1" name=""/>
        <p:cNvGrpSpPr/>
        <p:nvPr/>
      </p:nvGrpSpPr>
      <p:grpSpPr>
        <a:xfrm>
          <a:off x="0" y="0"/>
          <a:ext cx="0" cy="0"/>
          <a:chOff x="0" y="0"/>
          <a:chExt cx="0" cy="0"/>
        </a:xfrm>
      </p:grpSpPr>
      <p:grpSp>
        <p:nvGrpSpPr>
          <p:cNvPr id="2" name="Группа 2">
            <a:extLst>
              <a:ext uri="{FF2B5EF4-FFF2-40B4-BE49-F238E27FC236}">
                <a16:creationId xmlns:a16="http://schemas.microsoft.com/office/drawing/2014/main" id="{18077EF0-A17B-43FB-A3F8-60E4B5CFE645}"/>
              </a:ext>
            </a:extLst>
          </p:cNvPr>
          <p:cNvGrpSpPr/>
          <p:nvPr userDrawn="1"/>
        </p:nvGrpSpPr>
        <p:grpSpPr>
          <a:xfrm>
            <a:off x="0" y="0"/>
            <a:ext cx="11335275" cy="8525792"/>
            <a:chOff x="0" y="0"/>
            <a:chExt cx="11335275" cy="8525792"/>
          </a:xfrm>
        </p:grpSpPr>
        <p:sp>
          <p:nvSpPr>
            <p:cNvPr id="3" name="object 3">
              <a:extLst>
                <a:ext uri="{FF2B5EF4-FFF2-40B4-BE49-F238E27FC236}">
                  <a16:creationId xmlns:a16="http://schemas.microsoft.com/office/drawing/2014/main" id="{0C0743C1-3887-4306-9E8C-62082352512E}"/>
                </a:ext>
              </a:extLst>
            </p:cNvPr>
            <p:cNvSpPr/>
            <p:nvPr/>
          </p:nvSpPr>
          <p:spPr>
            <a:xfrm>
              <a:off x="0" y="1719215"/>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4" name="object 4">
              <a:extLst>
                <a:ext uri="{FF2B5EF4-FFF2-40B4-BE49-F238E27FC236}">
                  <a16:creationId xmlns:a16="http://schemas.microsoft.com/office/drawing/2014/main" id="{E5AE62C7-4C73-4F08-9BF1-033EF2CA0F7E}"/>
                </a:ext>
              </a:extLst>
            </p:cNvPr>
            <p:cNvSpPr/>
            <p:nvPr/>
          </p:nvSpPr>
          <p:spPr>
            <a:xfrm>
              <a:off x="0" y="515474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5" name="object 5">
              <a:extLst>
                <a:ext uri="{FF2B5EF4-FFF2-40B4-BE49-F238E27FC236}">
                  <a16:creationId xmlns:a16="http://schemas.microsoft.com/office/drawing/2014/main" id="{0704F656-5181-41D1-933A-C17292414588}"/>
                </a:ext>
              </a:extLst>
            </p:cNvPr>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6" name="object 6">
              <a:extLst>
                <a:ext uri="{FF2B5EF4-FFF2-40B4-BE49-F238E27FC236}">
                  <a16:creationId xmlns:a16="http://schemas.microsoft.com/office/drawing/2014/main" id="{A6989993-6633-44F8-9DB8-38FF055CE392}"/>
                </a:ext>
              </a:extLst>
            </p:cNvPr>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7" name="object 7">
              <a:extLst>
                <a:ext uri="{FF2B5EF4-FFF2-40B4-BE49-F238E27FC236}">
                  <a16:creationId xmlns:a16="http://schemas.microsoft.com/office/drawing/2014/main" id="{41F815AD-2A38-4F32-88CD-447F19225E89}"/>
                </a:ext>
              </a:extLst>
            </p:cNvPr>
            <p:cNvSpPr/>
            <p:nvPr/>
          </p:nvSpPr>
          <p:spPr>
            <a:xfrm>
              <a:off x="1260" y="6836692"/>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8" name="object 8">
              <a:extLst>
                <a:ext uri="{FF2B5EF4-FFF2-40B4-BE49-F238E27FC236}">
                  <a16:creationId xmlns:a16="http://schemas.microsoft.com/office/drawing/2014/main" id="{5D19DF3A-398F-48C3-A28E-3A7598A23441}"/>
                </a:ext>
              </a:extLst>
            </p:cNvPr>
            <p:cNvSpPr/>
            <p:nvPr/>
          </p:nvSpPr>
          <p:spPr>
            <a:xfrm>
              <a:off x="0" y="5138867"/>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9" name="object 9">
              <a:extLst>
                <a:ext uri="{FF2B5EF4-FFF2-40B4-BE49-F238E27FC236}">
                  <a16:creationId xmlns:a16="http://schemas.microsoft.com/office/drawing/2014/main" id="{53947D0B-B679-45A4-BB1D-AC1CB0CDC811}"/>
                </a:ext>
              </a:extLst>
            </p:cNvPr>
            <p:cNvSpPr/>
            <p:nvPr/>
          </p:nvSpPr>
          <p:spPr>
            <a:xfrm>
              <a:off x="1395454"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0" name="object 10">
              <a:extLst>
                <a:ext uri="{FF2B5EF4-FFF2-40B4-BE49-F238E27FC236}">
                  <a16:creationId xmlns:a16="http://schemas.microsoft.com/office/drawing/2014/main" id="{764A65F8-672C-4617-8DBD-0B1CEF3120DA}"/>
                </a:ext>
              </a:extLst>
            </p:cNvPr>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1" name="object 11">
              <a:extLst>
                <a:ext uri="{FF2B5EF4-FFF2-40B4-BE49-F238E27FC236}">
                  <a16:creationId xmlns:a16="http://schemas.microsoft.com/office/drawing/2014/main" id="{7236FBA7-0289-4DC0-87B7-D304CDAB5279}"/>
                </a:ext>
              </a:extLst>
            </p:cNvPr>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2" name="object 12">
              <a:extLst>
                <a:ext uri="{FF2B5EF4-FFF2-40B4-BE49-F238E27FC236}">
                  <a16:creationId xmlns:a16="http://schemas.microsoft.com/office/drawing/2014/main" id="{E641A248-B782-4BF3-A3CF-B5502BA73C64}"/>
                </a:ext>
              </a:extLst>
            </p:cNvPr>
            <p:cNvSpPr/>
            <p:nvPr/>
          </p:nvSpPr>
          <p:spPr>
            <a:xfrm>
              <a:off x="4236478" y="1695458"/>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3" name="object 13">
              <a:extLst>
                <a:ext uri="{FF2B5EF4-FFF2-40B4-BE49-F238E27FC236}">
                  <a16:creationId xmlns:a16="http://schemas.microsoft.com/office/drawing/2014/main" id="{9517FFA5-4D06-494E-AE8E-532025823776}"/>
                </a:ext>
              </a:extLst>
            </p:cNvPr>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chemeClr val="accent3">
                <a:lumMod val="60000"/>
                <a:lumOff val="40000"/>
              </a:schemeClr>
            </a:solidFill>
          </p:spPr>
          <p:txBody>
            <a:bodyPr wrap="square" lIns="0" tIns="0" rIns="0" bIns="0" rtlCol="0"/>
            <a:lstStyle/>
            <a:p>
              <a:endParaRPr dirty="0">
                <a:latin typeface="Roboto Condensed" pitchFamily="2" charset="0"/>
              </a:endParaRPr>
            </a:p>
          </p:txBody>
        </p:sp>
        <p:sp>
          <p:nvSpPr>
            <p:cNvPr id="14" name="object 14">
              <a:extLst>
                <a:ext uri="{FF2B5EF4-FFF2-40B4-BE49-F238E27FC236}">
                  <a16:creationId xmlns:a16="http://schemas.microsoft.com/office/drawing/2014/main" id="{7F7C447B-4ED3-408C-9314-D6239799AB5C}"/>
                </a:ext>
              </a:extLst>
            </p:cNvPr>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5" name="object 15">
              <a:extLst>
                <a:ext uri="{FF2B5EF4-FFF2-40B4-BE49-F238E27FC236}">
                  <a16:creationId xmlns:a16="http://schemas.microsoft.com/office/drawing/2014/main" id="{90508796-2A60-489D-9E86-33421E51FBAA}"/>
                </a:ext>
              </a:extLst>
            </p:cNvPr>
            <p:cNvSpPr/>
            <p:nvPr/>
          </p:nvSpPr>
          <p:spPr>
            <a:xfrm>
              <a:off x="7076810" y="1688141"/>
              <a:ext cx="2842447" cy="1721015"/>
            </a:xfrm>
            <a:prstGeom prst="rect">
              <a:avLst/>
            </a:prstGeom>
            <a:blipFill>
              <a:blip r:embed="rId2" cstate="print"/>
              <a:stretch>
                <a:fillRect/>
              </a:stretch>
            </a:blipFill>
          </p:spPr>
          <p:txBody>
            <a:bodyPr wrap="square" lIns="0" tIns="0" rIns="0" bIns="0" rtlCol="0"/>
            <a:lstStyle/>
            <a:p>
              <a:endParaRPr dirty="0">
                <a:latin typeface="Roboto Condensed" pitchFamily="2" charset="0"/>
              </a:endParaRPr>
            </a:p>
          </p:txBody>
        </p:sp>
        <p:sp>
          <p:nvSpPr>
            <p:cNvPr id="16" name="object 16">
              <a:extLst>
                <a:ext uri="{FF2B5EF4-FFF2-40B4-BE49-F238E27FC236}">
                  <a16:creationId xmlns:a16="http://schemas.microsoft.com/office/drawing/2014/main" id="{C55A7A6E-78B9-45F4-A90E-A69CA3C93025}"/>
                </a:ext>
              </a:extLst>
            </p:cNvPr>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7" name="object 17">
              <a:extLst>
                <a:ext uri="{FF2B5EF4-FFF2-40B4-BE49-F238E27FC236}">
                  <a16:creationId xmlns:a16="http://schemas.microsoft.com/office/drawing/2014/main" id="{6B9534B3-200D-4BFF-83EE-A5867194F555}"/>
                </a:ext>
              </a:extLst>
            </p:cNvPr>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8" name="object 18">
              <a:extLst>
                <a:ext uri="{FF2B5EF4-FFF2-40B4-BE49-F238E27FC236}">
                  <a16:creationId xmlns:a16="http://schemas.microsoft.com/office/drawing/2014/main" id="{B916CB5F-8A43-4DD5-97C8-DD43D28424BC}"/>
                </a:ext>
              </a:extLst>
            </p:cNvPr>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19" name="object 19">
              <a:extLst>
                <a:ext uri="{FF2B5EF4-FFF2-40B4-BE49-F238E27FC236}">
                  <a16:creationId xmlns:a16="http://schemas.microsoft.com/office/drawing/2014/main" id="{FD7C8D13-DE99-4BD6-81F7-44EF0328EA1D}"/>
                </a:ext>
              </a:extLst>
            </p:cNvPr>
            <p:cNvSpPr/>
            <p:nvPr/>
          </p:nvSpPr>
          <p:spPr>
            <a:xfrm>
              <a:off x="18199"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0" name="object 20">
              <a:extLst>
                <a:ext uri="{FF2B5EF4-FFF2-40B4-BE49-F238E27FC236}">
                  <a16:creationId xmlns:a16="http://schemas.microsoft.com/office/drawing/2014/main" id="{2642F70C-A749-48A5-8BA9-E370309297A5}"/>
                </a:ext>
              </a:extLst>
            </p:cNvPr>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1" name="object 21">
              <a:extLst>
                <a:ext uri="{FF2B5EF4-FFF2-40B4-BE49-F238E27FC236}">
                  <a16:creationId xmlns:a16="http://schemas.microsoft.com/office/drawing/2014/main" id="{F6F9396C-2156-4B10-81D4-B4A13924CCC6}"/>
                </a:ext>
              </a:extLst>
            </p:cNvPr>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2" name="object 22">
              <a:extLst>
                <a:ext uri="{FF2B5EF4-FFF2-40B4-BE49-F238E27FC236}">
                  <a16:creationId xmlns:a16="http://schemas.microsoft.com/office/drawing/2014/main" id="{E2ABC803-1825-4D60-975C-92788CBBB281}"/>
                </a:ext>
              </a:extLst>
            </p:cNvPr>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3" name="object 23">
              <a:extLst>
                <a:ext uri="{FF2B5EF4-FFF2-40B4-BE49-F238E27FC236}">
                  <a16:creationId xmlns:a16="http://schemas.microsoft.com/office/drawing/2014/main" id="{CC76F35F-3B18-4919-9310-4C3D69E711BF}"/>
                </a:ext>
              </a:extLst>
            </p:cNvPr>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24" name="object 24">
              <a:extLst>
                <a:ext uri="{FF2B5EF4-FFF2-40B4-BE49-F238E27FC236}">
                  <a16:creationId xmlns:a16="http://schemas.microsoft.com/office/drawing/2014/main" id="{E401B638-9BEF-4347-BC86-14FE73A1B31D}"/>
                </a:ext>
              </a:extLst>
            </p:cNvPr>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5" name="object 25">
              <a:extLst>
                <a:ext uri="{FF2B5EF4-FFF2-40B4-BE49-F238E27FC236}">
                  <a16:creationId xmlns:a16="http://schemas.microsoft.com/office/drawing/2014/main" id="{FDFF9474-ADDB-4B22-A6C0-0860B7E8DBCD}"/>
                </a:ext>
              </a:extLst>
            </p:cNvPr>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6" name="object 26">
              <a:extLst>
                <a:ext uri="{FF2B5EF4-FFF2-40B4-BE49-F238E27FC236}">
                  <a16:creationId xmlns:a16="http://schemas.microsoft.com/office/drawing/2014/main" id="{5342E5A6-66D9-4C42-85C4-40B9046DDB99}"/>
                </a:ext>
              </a:extLst>
            </p:cNvPr>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27" name="object 9">
              <a:extLst>
                <a:ext uri="{FF2B5EF4-FFF2-40B4-BE49-F238E27FC236}">
                  <a16:creationId xmlns:a16="http://schemas.microsoft.com/office/drawing/2014/main" id="{B44C5AFA-989F-45B1-99AE-7C3D8B1784C2}"/>
                </a:ext>
              </a:extLst>
            </p:cNvPr>
            <p:cNvSpPr/>
            <p:nvPr userDrawn="1"/>
          </p:nvSpPr>
          <p:spPr>
            <a:xfrm>
              <a:off x="1398250" y="5138867"/>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8" name="object 23">
              <a:extLst>
                <a:ext uri="{FF2B5EF4-FFF2-40B4-BE49-F238E27FC236}">
                  <a16:creationId xmlns:a16="http://schemas.microsoft.com/office/drawing/2014/main" id="{0258187A-0C8D-465A-AC66-5492F6DB0EC8}"/>
                </a:ext>
              </a:extLst>
            </p:cNvPr>
            <p:cNvSpPr/>
            <p:nvPr userDrawn="1"/>
          </p:nvSpPr>
          <p:spPr>
            <a:xfrm flipV="1">
              <a:off x="4238209" y="5143629"/>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29" name="object 18">
              <a:extLst>
                <a:ext uri="{FF2B5EF4-FFF2-40B4-BE49-F238E27FC236}">
                  <a16:creationId xmlns:a16="http://schemas.microsoft.com/office/drawing/2014/main" id="{696F2F1D-9490-4258-8F1C-D2F41C8ED74C}"/>
                </a:ext>
              </a:extLst>
            </p:cNvPr>
            <p:cNvSpPr/>
            <p:nvPr userDrawn="1"/>
          </p:nvSpPr>
          <p:spPr>
            <a:xfrm flipV="1">
              <a:off x="5639395" y="5154742"/>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30" name="object 18">
              <a:extLst>
                <a:ext uri="{FF2B5EF4-FFF2-40B4-BE49-F238E27FC236}">
                  <a16:creationId xmlns:a16="http://schemas.microsoft.com/office/drawing/2014/main" id="{2B688585-AB72-4969-88F5-5682F30D9C9F}"/>
                </a:ext>
              </a:extLst>
            </p:cNvPr>
            <p:cNvSpPr/>
            <p:nvPr userDrawn="1"/>
          </p:nvSpPr>
          <p:spPr>
            <a:xfrm flipV="1">
              <a:off x="8487848" y="5154742"/>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31" name="object 22">
              <a:extLst>
                <a:ext uri="{FF2B5EF4-FFF2-40B4-BE49-F238E27FC236}">
                  <a16:creationId xmlns:a16="http://schemas.microsoft.com/office/drawing/2014/main" id="{87DFAAA8-8E3E-4A7D-84BC-14CE68807513}"/>
                </a:ext>
              </a:extLst>
            </p:cNvPr>
            <p:cNvSpPr/>
            <p:nvPr userDrawn="1"/>
          </p:nvSpPr>
          <p:spPr>
            <a:xfrm>
              <a:off x="2811704" y="5144423"/>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grpSp>
      <p:sp>
        <p:nvSpPr>
          <p:cNvPr id="32" name="Text Placeholder 2">
            <a:extLst>
              <a:ext uri="{FF2B5EF4-FFF2-40B4-BE49-F238E27FC236}">
                <a16:creationId xmlns:a16="http://schemas.microsoft.com/office/drawing/2014/main" id="{62AC6B98-2FFE-486F-9254-B8CABFFDA0FD}"/>
              </a:ext>
            </a:extLst>
          </p:cNvPr>
          <p:cNvSpPr txBox="1">
            <a:spLocks/>
          </p:cNvSpPr>
          <p:nvPr userDrawn="1"/>
        </p:nvSpPr>
        <p:spPr>
          <a:xfrm>
            <a:off x="1289050" y="2077967"/>
            <a:ext cx="6947928" cy="1921417"/>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a:spcAft>
                <a:spcPts val="1200"/>
              </a:spcAft>
              <a:buFontTx/>
              <a:buNone/>
            </a:pPr>
            <a:r>
              <a:rPr lang="ru-RU" sz="4000" dirty="0">
                <a:solidFill>
                  <a:schemeClr val="bg1"/>
                </a:solidFill>
                <a:sym typeface="Wingdings" panose="05000000000000000000" pitchFamily="2" charset="2"/>
              </a:rPr>
              <a:t>Это увеличенная подложка для длинного текста на случай, если у вас большой заголовок в 4-5 строки.</a:t>
            </a:r>
          </a:p>
        </p:txBody>
      </p:sp>
      <p:sp>
        <p:nvSpPr>
          <p:cNvPr id="33" name="Text Placeholder 2">
            <a:extLst>
              <a:ext uri="{FF2B5EF4-FFF2-40B4-BE49-F238E27FC236}">
                <a16:creationId xmlns:a16="http://schemas.microsoft.com/office/drawing/2014/main" id="{B828721D-EB92-4C81-A4D4-82928DCC6A2D}"/>
              </a:ext>
            </a:extLst>
          </p:cNvPr>
          <p:cNvSpPr txBox="1">
            <a:spLocks/>
          </p:cNvSpPr>
          <p:nvPr userDrawn="1"/>
        </p:nvSpPr>
        <p:spPr>
          <a:xfrm>
            <a:off x="6121322" y="7630559"/>
            <a:ext cx="5657293" cy="1990650"/>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14350" indent="-514350">
              <a:spcAft>
                <a:spcPts val="1200"/>
              </a:spcAft>
              <a:buClr>
                <a:schemeClr val="accent2"/>
              </a:buClr>
              <a:buFont typeface="+mj-lt"/>
              <a:buAutoNum type="arabicPeriod"/>
            </a:pPr>
            <a:r>
              <a:rPr lang="ru-RU" sz="2800" dirty="0">
                <a:solidFill>
                  <a:schemeClr val="bg1">
                    <a:lumMod val="50000"/>
                  </a:schemeClr>
                </a:solidFill>
                <a:sym typeface="Wingdings" panose="05000000000000000000" pitchFamily="2" charset="2"/>
              </a:rPr>
              <a:t>зайдите в </a:t>
            </a:r>
            <a:r>
              <a:rPr lang="ru-RU" sz="2800" dirty="0" err="1">
                <a:solidFill>
                  <a:schemeClr val="bg1">
                    <a:lumMod val="50000"/>
                  </a:schemeClr>
                </a:solidFill>
                <a:sym typeface="Wingdings" panose="05000000000000000000" pitchFamily="2" charset="2"/>
              </a:rPr>
              <a:t>Slide</a:t>
            </a:r>
            <a:r>
              <a:rPr lang="ru-RU" sz="2800" dirty="0">
                <a:solidFill>
                  <a:schemeClr val="bg1">
                    <a:lumMod val="50000"/>
                  </a:schemeClr>
                </a:solidFill>
                <a:sym typeface="Wingdings" panose="05000000000000000000" pitchFamily="2" charset="2"/>
              </a:rPr>
              <a:t> </a:t>
            </a:r>
            <a:r>
              <a:rPr lang="ru-RU" sz="2800" dirty="0" err="1">
                <a:solidFill>
                  <a:schemeClr val="bg1">
                    <a:lumMod val="50000"/>
                  </a:schemeClr>
                </a:solidFill>
                <a:sym typeface="Wingdings" panose="05000000000000000000" pitchFamily="2" charset="2"/>
              </a:rPr>
              <a:t>Master</a:t>
            </a:r>
            <a:r>
              <a:rPr lang="ru-RU" sz="2800" dirty="0">
                <a:solidFill>
                  <a:schemeClr val="bg1">
                    <a:lumMod val="50000"/>
                  </a:schemeClr>
                </a:solidFill>
                <a:sym typeface="Wingdings" panose="05000000000000000000" pitchFamily="2" charset="2"/>
              </a:rPr>
              <a:t> (Образец слайдов)</a:t>
            </a:r>
          </a:p>
          <a:p>
            <a:pPr marL="514350" indent="-514350">
              <a:spcAft>
                <a:spcPts val="1200"/>
              </a:spcAft>
              <a:buClr>
                <a:schemeClr val="accent2"/>
              </a:buClr>
              <a:buFont typeface="+mj-lt"/>
              <a:buAutoNum type="arabicPeriod"/>
            </a:pPr>
            <a:r>
              <a:rPr lang="ru-RU" sz="2800" dirty="0">
                <a:solidFill>
                  <a:schemeClr val="bg1">
                    <a:lumMod val="50000"/>
                  </a:schemeClr>
                </a:solidFill>
                <a:sym typeface="Wingdings" panose="05000000000000000000" pitchFamily="2" charset="2"/>
              </a:rPr>
              <a:t>выберите подходящий слайд</a:t>
            </a:r>
            <a:r>
              <a:rPr lang="en-US" sz="2800" dirty="0">
                <a:solidFill>
                  <a:schemeClr val="bg1">
                    <a:lumMod val="50000"/>
                  </a:schemeClr>
                </a:solidFill>
                <a:sym typeface="Wingdings" panose="05000000000000000000" pitchFamily="2" charset="2"/>
              </a:rPr>
              <a:t> </a:t>
            </a:r>
            <a:r>
              <a:rPr lang="ru-RU" sz="2800" dirty="0">
                <a:solidFill>
                  <a:schemeClr val="bg1">
                    <a:lumMod val="50000"/>
                  </a:schemeClr>
                </a:solidFill>
                <a:sym typeface="Wingdings" panose="05000000000000000000" pitchFamily="2" charset="2"/>
              </a:rPr>
              <a:t>с картинкой, дублируйте его (чтобы старый вариант с маленькой подложкой не потерялся)</a:t>
            </a:r>
          </a:p>
        </p:txBody>
      </p:sp>
      <p:sp>
        <p:nvSpPr>
          <p:cNvPr id="34" name="Text Placeholder 2">
            <a:extLst>
              <a:ext uri="{FF2B5EF4-FFF2-40B4-BE49-F238E27FC236}">
                <a16:creationId xmlns:a16="http://schemas.microsoft.com/office/drawing/2014/main" id="{5B7F37E4-658F-4B1D-8184-A180636C6CDE}"/>
              </a:ext>
            </a:extLst>
          </p:cNvPr>
          <p:cNvSpPr txBox="1">
            <a:spLocks/>
          </p:cNvSpPr>
          <p:nvPr userDrawn="1"/>
        </p:nvSpPr>
        <p:spPr>
          <a:xfrm>
            <a:off x="1323124" y="7681242"/>
            <a:ext cx="4816691" cy="1921417"/>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a:spcAft>
                <a:spcPts val="1200"/>
              </a:spcAft>
              <a:buFontTx/>
              <a:buNone/>
            </a:pPr>
            <a:r>
              <a:rPr lang="ru-RU" sz="3600" dirty="0">
                <a:solidFill>
                  <a:schemeClr val="bg1">
                    <a:lumMod val="50000"/>
                  </a:schemeClr>
                </a:solidFill>
                <a:sym typeface="Wingdings" panose="05000000000000000000" pitchFamily="2" charset="2"/>
              </a:rPr>
              <a:t>Чтобы вставить большую подложку взамен маленькой:</a:t>
            </a:r>
          </a:p>
          <a:p>
            <a:pPr marL="0" indent="0">
              <a:spcAft>
                <a:spcPts val="1200"/>
              </a:spcAft>
              <a:buFontTx/>
              <a:buNone/>
            </a:pPr>
            <a:endParaRPr lang="ru-RU" sz="3600" dirty="0">
              <a:solidFill>
                <a:schemeClr val="bg1">
                  <a:lumMod val="50000"/>
                </a:schemeClr>
              </a:solidFill>
              <a:sym typeface="Wingdings" panose="05000000000000000000" pitchFamily="2" charset="2"/>
            </a:endParaRPr>
          </a:p>
        </p:txBody>
      </p:sp>
      <p:sp>
        <p:nvSpPr>
          <p:cNvPr id="35" name="Text Placeholder 2">
            <a:extLst>
              <a:ext uri="{FF2B5EF4-FFF2-40B4-BE49-F238E27FC236}">
                <a16:creationId xmlns:a16="http://schemas.microsoft.com/office/drawing/2014/main" id="{6755E547-5BCB-4D42-8D3B-916D399A4FA5}"/>
              </a:ext>
            </a:extLst>
          </p:cNvPr>
          <p:cNvSpPr txBox="1">
            <a:spLocks/>
          </p:cNvSpPr>
          <p:nvPr userDrawn="1"/>
        </p:nvSpPr>
        <p:spPr>
          <a:xfrm>
            <a:off x="12171923" y="7630559"/>
            <a:ext cx="6947928" cy="1921417"/>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14350" indent="-514350">
              <a:spcAft>
                <a:spcPts val="1200"/>
              </a:spcAft>
              <a:buClr>
                <a:schemeClr val="accent2"/>
              </a:buClr>
              <a:buFont typeface="+mj-lt"/>
              <a:buAutoNum type="arabicPeriod" startAt="3"/>
            </a:pPr>
            <a:r>
              <a:rPr lang="ru-RU" sz="2800" dirty="0">
                <a:solidFill>
                  <a:schemeClr val="bg1">
                    <a:lumMod val="50000"/>
                  </a:schemeClr>
                </a:solidFill>
                <a:sym typeface="Wingdings" panose="05000000000000000000" pitchFamily="2" charset="2"/>
              </a:rPr>
              <a:t>Копируйте подложку с этого слайда </a:t>
            </a:r>
            <a:br>
              <a:rPr lang="ru-RU" sz="2800" dirty="0">
                <a:solidFill>
                  <a:schemeClr val="bg1">
                    <a:lumMod val="50000"/>
                  </a:schemeClr>
                </a:solidFill>
                <a:sym typeface="Wingdings" panose="05000000000000000000" pitchFamily="2" charset="2"/>
              </a:rPr>
            </a:br>
            <a:r>
              <a:rPr lang="ru-RU" sz="2800" dirty="0">
                <a:solidFill>
                  <a:schemeClr val="bg1">
                    <a:lumMod val="50000"/>
                  </a:schemeClr>
                </a:solidFill>
                <a:sym typeface="Wingdings" panose="05000000000000000000" pitchFamily="2" charset="2"/>
              </a:rPr>
              <a:t>(т.е. со слайда с этой инструкцией). </a:t>
            </a:r>
          </a:p>
          <a:p>
            <a:pPr marL="514350" indent="-514350">
              <a:spcAft>
                <a:spcPts val="1200"/>
              </a:spcAft>
              <a:buClr>
                <a:schemeClr val="accent2"/>
              </a:buClr>
              <a:buFont typeface="+mj-lt"/>
              <a:buAutoNum type="arabicPeriod" startAt="3"/>
            </a:pPr>
            <a:r>
              <a:rPr lang="ru-RU" sz="2800" dirty="0">
                <a:solidFill>
                  <a:schemeClr val="bg1">
                    <a:lumMod val="50000"/>
                  </a:schemeClr>
                </a:solidFill>
                <a:sym typeface="Wingdings" panose="05000000000000000000" pitchFamily="2" charset="2"/>
              </a:rPr>
              <a:t>Вернитесь в </a:t>
            </a:r>
            <a:r>
              <a:rPr lang="en-US" sz="2800" dirty="0">
                <a:solidFill>
                  <a:schemeClr val="bg1">
                    <a:lumMod val="50000"/>
                  </a:schemeClr>
                </a:solidFill>
                <a:sym typeface="Wingdings" panose="05000000000000000000" pitchFamily="2" charset="2"/>
              </a:rPr>
              <a:t>Slide Master</a:t>
            </a:r>
            <a:r>
              <a:rPr lang="ru-RU" sz="2800" dirty="0">
                <a:solidFill>
                  <a:schemeClr val="bg1">
                    <a:lumMod val="50000"/>
                  </a:schemeClr>
                </a:solidFill>
                <a:sym typeface="Wingdings" panose="05000000000000000000" pitchFamily="2" charset="2"/>
              </a:rPr>
              <a:t> на дублированный слайд.</a:t>
            </a:r>
          </a:p>
          <a:p>
            <a:pPr marL="514350" indent="-514350">
              <a:spcAft>
                <a:spcPts val="1200"/>
              </a:spcAft>
              <a:buClr>
                <a:schemeClr val="accent2"/>
              </a:buClr>
              <a:buFont typeface="+mj-lt"/>
              <a:buAutoNum type="arabicPeriod" startAt="3"/>
            </a:pPr>
            <a:r>
              <a:rPr lang="ru-RU" sz="2800" dirty="0">
                <a:solidFill>
                  <a:schemeClr val="bg1">
                    <a:lumMod val="50000"/>
                  </a:schemeClr>
                </a:solidFill>
                <a:sym typeface="Wingdings" panose="05000000000000000000" pitchFamily="2" charset="2"/>
              </a:rPr>
              <a:t>Удалите с него старую (маленькую) подложку и вставьте на его место новую.</a:t>
            </a:r>
          </a:p>
          <a:p>
            <a:pPr marL="514350" indent="-514350">
              <a:spcAft>
                <a:spcPts val="1200"/>
              </a:spcAft>
              <a:buClr>
                <a:schemeClr val="accent2"/>
              </a:buClr>
              <a:buFont typeface="+mj-lt"/>
              <a:buAutoNum type="arabicPeriod" startAt="3"/>
            </a:pPr>
            <a:endParaRPr lang="ru-RU" sz="2800" dirty="0">
              <a:solidFill>
                <a:schemeClr val="bg1">
                  <a:lumMod val="50000"/>
                </a:schemeClr>
              </a:solidFill>
              <a:sym typeface="Wingdings" panose="05000000000000000000" pitchFamily="2" charset="2"/>
            </a:endParaRPr>
          </a:p>
        </p:txBody>
      </p:sp>
      <p:sp>
        <p:nvSpPr>
          <p:cNvPr id="36" name="Text Placeholder 2">
            <a:extLst>
              <a:ext uri="{FF2B5EF4-FFF2-40B4-BE49-F238E27FC236}">
                <a16:creationId xmlns:a16="http://schemas.microsoft.com/office/drawing/2014/main" id="{21A57103-0D8D-4B19-94B3-90FE71606BC8}"/>
              </a:ext>
            </a:extLst>
          </p:cNvPr>
          <p:cNvSpPr txBox="1">
            <a:spLocks/>
          </p:cNvSpPr>
          <p:nvPr userDrawn="1"/>
        </p:nvSpPr>
        <p:spPr>
          <a:xfrm>
            <a:off x="12171922" y="2077967"/>
            <a:ext cx="5118358" cy="1921417"/>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a:spcAft>
                <a:spcPts val="1200"/>
              </a:spcAft>
              <a:buFontTx/>
              <a:buNone/>
            </a:pPr>
            <a:r>
              <a:rPr lang="en-US" sz="2800" dirty="0">
                <a:solidFill>
                  <a:schemeClr val="bg1">
                    <a:lumMod val="50000"/>
                  </a:schemeClr>
                </a:solidFill>
                <a:sym typeface="Wingdings" panose="05000000000000000000" pitchFamily="2" charset="2"/>
              </a:rPr>
              <a:t>&lt;- </a:t>
            </a:r>
            <a:r>
              <a:rPr lang="ru-RU" sz="2800" dirty="0">
                <a:solidFill>
                  <a:schemeClr val="bg1">
                    <a:lumMod val="50000"/>
                  </a:schemeClr>
                </a:solidFill>
                <a:sym typeface="Wingdings" panose="05000000000000000000" pitchFamily="2" charset="2"/>
              </a:rPr>
              <a:t>Отсюда вы её не скопируете,</a:t>
            </a:r>
            <a:r>
              <a:rPr lang="en-US" sz="2800" dirty="0">
                <a:solidFill>
                  <a:schemeClr val="bg1">
                    <a:lumMod val="50000"/>
                  </a:schemeClr>
                </a:solidFill>
                <a:sym typeface="Wingdings" panose="05000000000000000000" pitchFamily="2" charset="2"/>
              </a:rPr>
              <a:t> </a:t>
            </a:r>
            <a:r>
              <a:rPr lang="ru-RU" sz="2800" dirty="0">
                <a:solidFill>
                  <a:schemeClr val="bg1">
                    <a:lumMod val="50000"/>
                  </a:schemeClr>
                </a:solidFill>
                <a:sym typeface="Wingdings" panose="05000000000000000000" pitchFamily="2" charset="2"/>
              </a:rPr>
              <a:t>даже не пытайтесь, вам нужно зайти в слайд мастер!!</a:t>
            </a:r>
          </a:p>
        </p:txBody>
      </p:sp>
    </p:spTree>
    <p:extLst>
      <p:ext uri="{BB962C8B-B14F-4D97-AF65-F5344CB8AC3E}">
        <p14:creationId xmlns:p14="http://schemas.microsoft.com/office/powerpoint/2010/main" val="40846616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BAD32E63-7742-48AA-8AA8-B38EC99C96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705" b="3574"/>
          <a:stretch/>
        </p:blipFill>
        <p:spPr>
          <a:xfrm>
            <a:off x="0" y="5225"/>
            <a:ext cx="20085901" cy="11304125"/>
          </a:xfrm>
          <a:prstGeom prst="rect">
            <a:avLst/>
          </a:prstGeom>
        </p:spPr>
      </p:pic>
      <p:pic>
        <p:nvPicPr>
          <p:cNvPr id="31" name="Picture 30">
            <a:extLst>
              <a:ext uri="{FF2B5EF4-FFF2-40B4-BE49-F238E27FC236}">
                <a16:creationId xmlns:a16="http://schemas.microsoft.com/office/drawing/2014/main" id="{0334A7CB-0507-4ACD-B268-C33B1E7C1EA6}"/>
              </a:ext>
            </a:extLst>
          </p:cNvPr>
          <p:cNvPicPr>
            <a:picLocks noChangeAspect="1"/>
          </p:cNvPicPr>
          <p:nvPr userDrawn="1"/>
        </p:nvPicPr>
        <p:blipFill>
          <a:blip r:embed="rId3">
            <a:alphaModFix amt="90000"/>
            <a:extLst>
              <a:ext uri="{28A0092B-C50C-407E-A947-70E740481C1C}">
                <a14:useLocalDpi xmlns:a14="http://schemas.microsoft.com/office/drawing/2010/main" val="0"/>
              </a:ext>
            </a:extLst>
          </a:blip>
          <a:stretch>
            <a:fillRect/>
          </a:stretch>
        </p:blipFill>
        <p:spPr>
          <a:xfrm>
            <a:off x="15720608" y="1235076"/>
            <a:ext cx="2758460" cy="3581400"/>
          </a:xfrm>
          <a:prstGeom prst="rect">
            <a:avLst/>
          </a:prstGeom>
        </p:spPr>
      </p:pic>
      <p:grpSp>
        <p:nvGrpSpPr>
          <p:cNvPr id="4" name="Группа 32">
            <a:extLst>
              <a:ext uri="{FF2B5EF4-FFF2-40B4-BE49-F238E27FC236}">
                <a16:creationId xmlns:a16="http://schemas.microsoft.com/office/drawing/2014/main" id="{19B34D61-CB19-4407-A73C-49A7DAA51B0A}"/>
              </a:ext>
            </a:extLst>
          </p:cNvPr>
          <p:cNvGrpSpPr/>
          <p:nvPr userDrawn="1"/>
        </p:nvGrpSpPr>
        <p:grpSpPr>
          <a:xfrm>
            <a:off x="0" y="0"/>
            <a:ext cx="11335275" cy="8551833"/>
            <a:chOff x="0" y="0"/>
            <a:chExt cx="11335275" cy="8551833"/>
          </a:xfrm>
        </p:grpSpPr>
        <p:sp>
          <p:nvSpPr>
            <p:cNvPr id="5" name="object 3">
              <a:extLst>
                <a:ext uri="{FF2B5EF4-FFF2-40B4-BE49-F238E27FC236}">
                  <a16:creationId xmlns:a16="http://schemas.microsoft.com/office/drawing/2014/main" id="{08BCDE85-0E02-4E63-A21A-F5259389B5FB}"/>
                </a:ext>
              </a:extLst>
            </p:cNvPr>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6" name="object 4">
              <a:extLst>
                <a:ext uri="{FF2B5EF4-FFF2-40B4-BE49-F238E27FC236}">
                  <a16:creationId xmlns:a16="http://schemas.microsoft.com/office/drawing/2014/main" id="{C1CA2301-1B4E-4687-A779-F54B164EC062}"/>
                </a:ext>
              </a:extLst>
            </p:cNvPr>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7" name="object 5">
              <a:extLst>
                <a:ext uri="{FF2B5EF4-FFF2-40B4-BE49-F238E27FC236}">
                  <a16:creationId xmlns:a16="http://schemas.microsoft.com/office/drawing/2014/main" id="{1EE1B513-0580-491F-ADC8-7EC50D669096}"/>
                </a:ext>
              </a:extLst>
            </p:cNvPr>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8" name="object 6">
              <a:extLst>
                <a:ext uri="{FF2B5EF4-FFF2-40B4-BE49-F238E27FC236}">
                  <a16:creationId xmlns:a16="http://schemas.microsoft.com/office/drawing/2014/main" id="{B42DAD65-24B7-4132-8670-DD2D9329BDB3}"/>
                </a:ext>
              </a:extLst>
            </p:cNvPr>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9" name="object 7">
              <a:extLst>
                <a:ext uri="{FF2B5EF4-FFF2-40B4-BE49-F238E27FC236}">
                  <a16:creationId xmlns:a16="http://schemas.microsoft.com/office/drawing/2014/main" id="{EA833BF2-3862-451A-B0B0-91AB5F4830BD}"/>
                </a:ext>
              </a:extLst>
            </p:cNvPr>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10" name="object 8">
              <a:extLst>
                <a:ext uri="{FF2B5EF4-FFF2-40B4-BE49-F238E27FC236}">
                  <a16:creationId xmlns:a16="http://schemas.microsoft.com/office/drawing/2014/main" id="{02D440DA-0DD7-4D23-9A9B-15C8514AFEA3}"/>
                </a:ext>
              </a:extLst>
            </p:cNvPr>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1" name="object 9">
              <a:extLst>
                <a:ext uri="{FF2B5EF4-FFF2-40B4-BE49-F238E27FC236}">
                  <a16:creationId xmlns:a16="http://schemas.microsoft.com/office/drawing/2014/main" id="{7DE69BEA-4FB0-4C64-BDFE-C3FF60C8E24D}"/>
                </a:ext>
              </a:extLst>
            </p:cNvPr>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2" name="object 10">
              <a:extLst>
                <a:ext uri="{FF2B5EF4-FFF2-40B4-BE49-F238E27FC236}">
                  <a16:creationId xmlns:a16="http://schemas.microsoft.com/office/drawing/2014/main" id="{1F9C9F15-6E8C-461E-BD2D-7C2467ADED20}"/>
                </a:ext>
              </a:extLst>
            </p:cNvPr>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3" name="object 11">
              <a:extLst>
                <a:ext uri="{FF2B5EF4-FFF2-40B4-BE49-F238E27FC236}">
                  <a16:creationId xmlns:a16="http://schemas.microsoft.com/office/drawing/2014/main" id="{65F2784E-E669-4D95-8E6B-D4C677807E87}"/>
                </a:ext>
              </a:extLst>
            </p:cNvPr>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4" name="object 12">
              <a:extLst>
                <a:ext uri="{FF2B5EF4-FFF2-40B4-BE49-F238E27FC236}">
                  <a16:creationId xmlns:a16="http://schemas.microsoft.com/office/drawing/2014/main" id="{65AA834B-8860-4FB2-8D41-F5F614DC9BF3}"/>
                </a:ext>
              </a:extLst>
            </p:cNvPr>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5" name="object 13">
              <a:extLst>
                <a:ext uri="{FF2B5EF4-FFF2-40B4-BE49-F238E27FC236}">
                  <a16:creationId xmlns:a16="http://schemas.microsoft.com/office/drawing/2014/main" id="{53FB6395-8241-4419-85E9-724C612C4BCB}"/>
                </a:ext>
              </a:extLst>
            </p:cNvPr>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50000"/>
              </a:srgbClr>
            </a:solidFill>
          </p:spPr>
          <p:txBody>
            <a:bodyPr wrap="square" lIns="0" tIns="0" rIns="0" bIns="0" rtlCol="0"/>
            <a:lstStyle/>
            <a:p>
              <a:endParaRPr dirty="0">
                <a:latin typeface="Roboto Condensed" pitchFamily="2" charset="0"/>
              </a:endParaRPr>
            </a:p>
          </p:txBody>
        </p:sp>
        <p:sp>
          <p:nvSpPr>
            <p:cNvPr id="16" name="object 14">
              <a:extLst>
                <a:ext uri="{FF2B5EF4-FFF2-40B4-BE49-F238E27FC236}">
                  <a16:creationId xmlns:a16="http://schemas.microsoft.com/office/drawing/2014/main" id="{87D2FB68-B4D2-4493-B358-A72FA3B35DEA}"/>
                </a:ext>
              </a:extLst>
            </p:cNvPr>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7" name="object 15">
              <a:extLst>
                <a:ext uri="{FF2B5EF4-FFF2-40B4-BE49-F238E27FC236}">
                  <a16:creationId xmlns:a16="http://schemas.microsoft.com/office/drawing/2014/main" id="{0AD98E91-E9FF-4537-91DE-4919AEBBA87A}"/>
                </a:ext>
              </a:extLst>
            </p:cNvPr>
            <p:cNvSpPr/>
            <p:nvPr/>
          </p:nvSpPr>
          <p:spPr>
            <a:xfrm>
              <a:off x="7076810" y="1708691"/>
              <a:ext cx="2842447" cy="1721015"/>
            </a:xfrm>
            <a:prstGeom prst="rect">
              <a:avLst/>
            </a:prstGeom>
            <a:blipFill>
              <a:blip r:embed="rId4" cstate="print"/>
              <a:stretch>
                <a:fillRect/>
              </a:stretch>
            </a:blipFill>
          </p:spPr>
          <p:txBody>
            <a:bodyPr wrap="square" lIns="0" tIns="0" rIns="0" bIns="0" rtlCol="0"/>
            <a:lstStyle/>
            <a:p>
              <a:endParaRPr dirty="0">
                <a:latin typeface="Roboto Condensed" pitchFamily="2" charset="0"/>
              </a:endParaRPr>
            </a:p>
          </p:txBody>
        </p:sp>
        <p:sp>
          <p:nvSpPr>
            <p:cNvPr id="18" name="object 16">
              <a:extLst>
                <a:ext uri="{FF2B5EF4-FFF2-40B4-BE49-F238E27FC236}">
                  <a16:creationId xmlns:a16="http://schemas.microsoft.com/office/drawing/2014/main" id="{E5E50A03-6D44-4053-83C1-CB3D52D5A4D0}"/>
                </a:ext>
              </a:extLst>
            </p:cNvPr>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9" name="object 17">
              <a:extLst>
                <a:ext uri="{FF2B5EF4-FFF2-40B4-BE49-F238E27FC236}">
                  <a16:creationId xmlns:a16="http://schemas.microsoft.com/office/drawing/2014/main" id="{9F5D5BD7-E4B2-4E48-8AFB-2CCD5E5D85AB}"/>
                </a:ext>
              </a:extLst>
            </p:cNvPr>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0" name="object 18">
              <a:extLst>
                <a:ext uri="{FF2B5EF4-FFF2-40B4-BE49-F238E27FC236}">
                  <a16:creationId xmlns:a16="http://schemas.microsoft.com/office/drawing/2014/main" id="{FF547439-12D4-4A80-A64F-6E0398F357AB}"/>
                </a:ext>
              </a:extLst>
            </p:cNvPr>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1" name="object 19">
              <a:extLst>
                <a:ext uri="{FF2B5EF4-FFF2-40B4-BE49-F238E27FC236}">
                  <a16:creationId xmlns:a16="http://schemas.microsoft.com/office/drawing/2014/main" id="{438FDA6B-D5AB-4EBE-BA5C-879E7BCD3178}"/>
                </a:ext>
              </a:extLst>
            </p:cNvPr>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2" name="object 20">
              <a:extLst>
                <a:ext uri="{FF2B5EF4-FFF2-40B4-BE49-F238E27FC236}">
                  <a16:creationId xmlns:a16="http://schemas.microsoft.com/office/drawing/2014/main" id="{00B37DC8-063E-4003-BAB7-2651155D9802}"/>
                </a:ext>
              </a:extLst>
            </p:cNvPr>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3" name="object 21">
              <a:extLst>
                <a:ext uri="{FF2B5EF4-FFF2-40B4-BE49-F238E27FC236}">
                  <a16:creationId xmlns:a16="http://schemas.microsoft.com/office/drawing/2014/main" id="{309B52E2-0D17-4985-B3A3-8A932CDC5BA8}"/>
                </a:ext>
              </a:extLst>
            </p:cNvPr>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4" name="object 22">
              <a:extLst>
                <a:ext uri="{FF2B5EF4-FFF2-40B4-BE49-F238E27FC236}">
                  <a16:creationId xmlns:a16="http://schemas.microsoft.com/office/drawing/2014/main" id="{DFB69891-2B13-4EEA-87BE-6CEDB3124398}"/>
                </a:ext>
              </a:extLst>
            </p:cNvPr>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5" name="object 23">
              <a:extLst>
                <a:ext uri="{FF2B5EF4-FFF2-40B4-BE49-F238E27FC236}">
                  <a16:creationId xmlns:a16="http://schemas.microsoft.com/office/drawing/2014/main" id="{558D4796-F5E5-4C1B-9C7C-5D8CA60E6481}"/>
                </a:ext>
              </a:extLst>
            </p:cNvPr>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26" name="object 24">
              <a:extLst>
                <a:ext uri="{FF2B5EF4-FFF2-40B4-BE49-F238E27FC236}">
                  <a16:creationId xmlns:a16="http://schemas.microsoft.com/office/drawing/2014/main" id="{2CD17BAD-4A00-4BE5-A43C-464F61143EF3}"/>
                </a:ext>
              </a:extLst>
            </p:cNvPr>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7" name="object 25">
              <a:extLst>
                <a:ext uri="{FF2B5EF4-FFF2-40B4-BE49-F238E27FC236}">
                  <a16:creationId xmlns:a16="http://schemas.microsoft.com/office/drawing/2014/main" id="{7DC80D91-E5EB-432B-B5C2-1E599A09FE7F}"/>
                </a:ext>
              </a:extLst>
            </p:cNvPr>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8" name="object 26">
              <a:extLst>
                <a:ext uri="{FF2B5EF4-FFF2-40B4-BE49-F238E27FC236}">
                  <a16:creationId xmlns:a16="http://schemas.microsoft.com/office/drawing/2014/main" id="{39EA60AA-CAF4-4AED-AAD8-2793E4D2335B}"/>
                </a:ext>
              </a:extLst>
            </p:cNvPr>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grpSp>
      <p:sp>
        <p:nvSpPr>
          <p:cNvPr id="29" name="Title 1">
            <a:extLst>
              <a:ext uri="{FF2B5EF4-FFF2-40B4-BE49-F238E27FC236}">
                <a16:creationId xmlns:a16="http://schemas.microsoft.com/office/drawing/2014/main" id="{0C8180AC-3F04-4EC3-985B-42393DA08F34}"/>
              </a:ext>
            </a:extLst>
          </p:cNvPr>
          <p:cNvSpPr>
            <a:spLocks noGrp="1"/>
          </p:cNvSpPr>
          <p:nvPr>
            <p:ph type="title" hasCustomPrompt="1"/>
          </p:nvPr>
        </p:nvSpPr>
        <p:spPr>
          <a:xfrm>
            <a:off x="1670050" y="2073275"/>
            <a:ext cx="6781800" cy="2743200"/>
          </a:xfrm>
          <a:prstGeom prst="rect">
            <a:avLst/>
          </a:prstGeom>
        </p:spPr>
        <p:txBody>
          <a:bodyPr/>
          <a:lstStyle>
            <a:lvl1pPr>
              <a:defRPr sz="4900" b="0">
                <a:solidFill>
                  <a:schemeClr val="bg1"/>
                </a:solidFill>
                <a:latin typeface="Roboto Condensed" pitchFamily="2" charset="0"/>
                <a:ea typeface="Roboto Condensed" pitchFamily="2" charset="0"/>
              </a:defRPr>
            </a:lvl1pPr>
          </a:lstStyle>
          <a:p>
            <a:r>
              <a:rPr lang="ru-RU" dirty="0"/>
              <a:t>НОВЫЙ РАЗДЕЛ</a:t>
            </a:r>
            <a:endParaRPr lang="en-US" dirty="0"/>
          </a:p>
        </p:txBody>
      </p:sp>
    </p:spTree>
    <p:extLst>
      <p:ext uri="{BB962C8B-B14F-4D97-AF65-F5344CB8AC3E}">
        <p14:creationId xmlns:p14="http://schemas.microsoft.com/office/powerpoint/2010/main" val="2817109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B974403-3E91-4C44-BD54-BC1F582AC0BC}"/>
              </a:ext>
            </a:extLst>
          </p:cNvPr>
          <p:cNvGrpSpPr/>
          <p:nvPr userDrawn="1"/>
        </p:nvGrpSpPr>
        <p:grpSpPr>
          <a:xfrm>
            <a:off x="-1" y="-3836"/>
            <a:ext cx="20216621" cy="11313186"/>
            <a:chOff x="-1" y="-3836"/>
            <a:chExt cx="20216621" cy="11313186"/>
          </a:xfrm>
        </p:grpSpPr>
        <p:pic>
          <p:nvPicPr>
            <p:cNvPr id="32" name="Рисунок 36">
              <a:extLst>
                <a:ext uri="{FF2B5EF4-FFF2-40B4-BE49-F238E27FC236}">
                  <a16:creationId xmlns:a16="http://schemas.microsoft.com/office/drawing/2014/main" id="{8CDFE2AD-17DF-4F54-B292-DA15108273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836"/>
              <a:ext cx="20112329" cy="11313185"/>
            </a:xfrm>
            <a:prstGeom prst="rect">
              <a:avLst/>
            </a:prstGeom>
          </p:spPr>
        </p:pic>
        <p:pic>
          <p:nvPicPr>
            <p:cNvPr id="33" name="Рисунок 35">
              <a:extLst>
                <a:ext uri="{FF2B5EF4-FFF2-40B4-BE49-F238E27FC236}">
                  <a16:creationId xmlns:a16="http://schemas.microsoft.com/office/drawing/2014/main" id="{5977DBBC-76B7-4B25-9362-43708A0FFB2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4538606" y="854075"/>
              <a:ext cx="15678014" cy="10455275"/>
            </a:xfrm>
            <a:prstGeom prst="rect">
              <a:avLst/>
            </a:prstGeom>
          </p:spPr>
        </p:pic>
      </p:grpSp>
      <p:grpSp>
        <p:nvGrpSpPr>
          <p:cNvPr id="4" name="Группа 32">
            <a:extLst>
              <a:ext uri="{FF2B5EF4-FFF2-40B4-BE49-F238E27FC236}">
                <a16:creationId xmlns:a16="http://schemas.microsoft.com/office/drawing/2014/main" id="{19B34D61-CB19-4407-A73C-49A7DAA51B0A}"/>
              </a:ext>
            </a:extLst>
          </p:cNvPr>
          <p:cNvGrpSpPr/>
          <p:nvPr userDrawn="1"/>
        </p:nvGrpSpPr>
        <p:grpSpPr>
          <a:xfrm>
            <a:off x="0" y="0"/>
            <a:ext cx="11335275" cy="8551833"/>
            <a:chOff x="0" y="0"/>
            <a:chExt cx="11335275" cy="8551833"/>
          </a:xfrm>
        </p:grpSpPr>
        <p:sp>
          <p:nvSpPr>
            <p:cNvPr id="5" name="object 3">
              <a:extLst>
                <a:ext uri="{FF2B5EF4-FFF2-40B4-BE49-F238E27FC236}">
                  <a16:creationId xmlns:a16="http://schemas.microsoft.com/office/drawing/2014/main" id="{08BCDE85-0E02-4E63-A21A-F5259389B5FB}"/>
                </a:ext>
              </a:extLst>
            </p:cNvPr>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6" name="object 4">
              <a:extLst>
                <a:ext uri="{FF2B5EF4-FFF2-40B4-BE49-F238E27FC236}">
                  <a16:creationId xmlns:a16="http://schemas.microsoft.com/office/drawing/2014/main" id="{C1CA2301-1B4E-4687-A779-F54B164EC062}"/>
                </a:ext>
              </a:extLst>
            </p:cNvPr>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7" name="object 5">
              <a:extLst>
                <a:ext uri="{FF2B5EF4-FFF2-40B4-BE49-F238E27FC236}">
                  <a16:creationId xmlns:a16="http://schemas.microsoft.com/office/drawing/2014/main" id="{1EE1B513-0580-491F-ADC8-7EC50D669096}"/>
                </a:ext>
              </a:extLst>
            </p:cNvPr>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8" name="object 6">
              <a:extLst>
                <a:ext uri="{FF2B5EF4-FFF2-40B4-BE49-F238E27FC236}">
                  <a16:creationId xmlns:a16="http://schemas.microsoft.com/office/drawing/2014/main" id="{B42DAD65-24B7-4132-8670-DD2D9329BDB3}"/>
                </a:ext>
              </a:extLst>
            </p:cNvPr>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9" name="object 7">
              <a:extLst>
                <a:ext uri="{FF2B5EF4-FFF2-40B4-BE49-F238E27FC236}">
                  <a16:creationId xmlns:a16="http://schemas.microsoft.com/office/drawing/2014/main" id="{EA833BF2-3862-451A-B0B0-91AB5F4830BD}"/>
                </a:ext>
              </a:extLst>
            </p:cNvPr>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10" name="object 8">
              <a:extLst>
                <a:ext uri="{FF2B5EF4-FFF2-40B4-BE49-F238E27FC236}">
                  <a16:creationId xmlns:a16="http://schemas.microsoft.com/office/drawing/2014/main" id="{02D440DA-0DD7-4D23-9A9B-15C8514AFEA3}"/>
                </a:ext>
              </a:extLst>
            </p:cNvPr>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1" name="object 9">
              <a:extLst>
                <a:ext uri="{FF2B5EF4-FFF2-40B4-BE49-F238E27FC236}">
                  <a16:creationId xmlns:a16="http://schemas.microsoft.com/office/drawing/2014/main" id="{7DE69BEA-4FB0-4C64-BDFE-C3FF60C8E24D}"/>
                </a:ext>
              </a:extLst>
            </p:cNvPr>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2" name="object 10">
              <a:extLst>
                <a:ext uri="{FF2B5EF4-FFF2-40B4-BE49-F238E27FC236}">
                  <a16:creationId xmlns:a16="http://schemas.microsoft.com/office/drawing/2014/main" id="{1F9C9F15-6E8C-461E-BD2D-7C2467ADED20}"/>
                </a:ext>
              </a:extLst>
            </p:cNvPr>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3" name="object 11">
              <a:extLst>
                <a:ext uri="{FF2B5EF4-FFF2-40B4-BE49-F238E27FC236}">
                  <a16:creationId xmlns:a16="http://schemas.microsoft.com/office/drawing/2014/main" id="{65F2784E-E669-4D95-8E6B-D4C677807E87}"/>
                </a:ext>
              </a:extLst>
            </p:cNvPr>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4" name="object 12">
              <a:extLst>
                <a:ext uri="{FF2B5EF4-FFF2-40B4-BE49-F238E27FC236}">
                  <a16:creationId xmlns:a16="http://schemas.microsoft.com/office/drawing/2014/main" id="{65AA834B-8860-4FB2-8D41-F5F614DC9BF3}"/>
                </a:ext>
              </a:extLst>
            </p:cNvPr>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5" name="object 13">
              <a:extLst>
                <a:ext uri="{FF2B5EF4-FFF2-40B4-BE49-F238E27FC236}">
                  <a16:creationId xmlns:a16="http://schemas.microsoft.com/office/drawing/2014/main" id="{53FB6395-8241-4419-85E9-724C612C4BCB}"/>
                </a:ext>
              </a:extLst>
            </p:cNvPr>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50000"/>
              </a:srgbClr>
            </a:solidFill>
          </p:spPr>
          <p:txBody>
            <a:bodyPr wrap="square" lIns="0" tIns="0" rIns="0" bIns="0" rtlCol="0"/>
            <a:lstStyle/>
            <a:p>
              <a:endParaRPr dirty="0">
                <a:latin typeface="Roboto Condensed" pitchFamily="2" charset="0"/>
              </a:endParaRPr>
            </a:p>
          </p:txBody>
        </p:sp>
        <p:sp>
          <p:nvSpPr>
            <p:cNvPr id="16" name="object 14">
              <a:extLst>
                <a:ext uri="{FF2B5EF4-FFF2-40B4-BE49-F238E27FC236}">
                  <a16:creationId xmlns:a16="http://schemas.microsoft.com/office/drawing/2014/main" id="{87D2FB68-B4D2-4493-B358-A72FA3B35DEA}"/>
                </a:ext>
              </a:extLst>
            </p:cNvPr>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7" name="object 15">
              <a:extLst>
                <a:ext uri="{FF2B5EF4-FFF2-40B4-BE49-F238E27FC236}">
                  <a16:creationId xmlns:a16="http://schemas.microsoft.com/office/drawing/2014/main" id="{0AD98E91-E9FF-4537-91DE-4919AEBBA87A}"/>
                </a:ext>
              </a:extLst>
            </p:cNvPr>
            <p:cNvSpPr/>
            <p:nvPr/>
          </p:nvSpPr>
          <p:spPr>
            <a:xfrm>
              <a:off x="7076810" y="1708691"/>
              <a:ext cx="2842447" cy="1721015"/>
            </a:xfrm>
            <a:prstGeom prst="rect">
              <a:avLst/>
            </a:prstGeom>
            <a:blipFill>
              <a:blip r:embed="rId4" cstate="print"/>
              <a:stretch>
                <a:fillRect/>
              </a:stretch>
            </a:blipFill>
          </p:spPr>
          <p:txBody>
            <a:bodyPr wrap="square" lIns="0" tIns="0" rIns="0" bIns="0" rtlCol="0"/>
            <a:lstStyle/>
            <a:p>
              <a:endParaRPr dirty="0">
                <a:latin typeface="Roboto Condensed" pitchFamily="2" charset="0"/>
              </a:endParaRPr>
            </a:p>
          </p:txBody>
        </p:sp>
        <p:sp>
          <p:nvSpPr>
            <p:cNvPr id="18" name="object 16">
              <a:extLst>
                <a:ext uri="{FF2B5EF4-FFF2-40B4-BE49-F238E27FC236}">
                  <a16:creationId xmlns:a16="http://schemas.microsoft.com/office/drawing/2014/main" id="{E5E50A03-6D44-4053-83C1-CB3D52D5A4D0}"/>
                </a:ext>
              </a:extLst>
            </p:cNvPr>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9" name="object 17">
              <a:extLst>
                <a:ext uri="{FF2B5EF4-FFF2-40B4-BE49-F238E27FC236}">
                  <a16:creationId xmlns:a16="http://schemas.microsoft.com/office/drawing/2014/main" id="{9F5D5BD7-E4B2-4E48-8AFB-2CCD5E5D85AB}"/>
                </a:ext>
              </a:extLst>
            </p:cNvPr>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0" name="object 18">
              <a:extLst>
                <a:ext uri="{FF2B5EF4-FFF2-40B4-BE49-F238E27FC236}">
                  <a16:creationId xmlns:a16="http://schemas.microsoft.com/office/drawing/2014/main" id="{FF547439-12D4-4A80-A64F-6E0398F357AB}"/>
                </a:ext>
              </a:extLst>
            </p:cNvPr>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1" name="object 19">
              <a:extLst>
                <a:ext uri="{FF2B5EF4-FFF2-40B4-BE49-F238E27FC236}">
                  <a16:creationId xmlns:a16="http://schemas.microsoft.com/office/drawing/2014/main" id="{438FDA6B-D5AB-4EBE-BA5C-879E7BCD3178}"/>
                </a:ext>
              </a:extLst>
            </p:cNvPr>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2" name="object 20">
              <a:extLst>
                <a:ext uri="{FF2B5EF4-FFF2-40B4-BE49-F238E27FC236}">
                  <a16:creationId xmlns:a16="http://schemas.microsoft.com/office/drawing/2014/main" id="{00B37DC8-063E-4003-BAB7-2651155D9802}"/>
                </a:ext>
              </a:extLst>
            </p:cNvPr>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3" name="object 21">
              <a:extLst>
                <a:ext uri="{FF2B5EF4-FFF2-40B4-BE49-F238E27FC236}">
                  <a16:creationId xmlns:a16="http://schemas.microsoft.com/office/drawing/2014/main" id="{309B52E2-0D17-4985-B3A3-8A932CDC5BA8}"/>
                </a:ext>
              </a:extLst>
            </p:cNvPr>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4" name="object 22">
              <a:extLst>
                <a:ext uri="{FF2B5EF4-FFF2-40B4-BE49-F238E27FC236}">
                  <a16:creationId xmlns:a16="http://schemas.microsoft.com/office/drawing/2014/main" id="{DFB69891-2B13-4EEA-87BE-6CEDB3124398}"/>
                </a:ext>
              </a:extLst>
            </p:cNvPr>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5" name="object 23">
              <a:extLst>
                <a:ext uri="{FF2B5EF4-FFF2-40B4-BE49-F238E27FC236}">
                  <a16:creationId xmlns:a16="http://schemas.microsoft.com/office/drawing/2014/main" id="{558D4796-F5E5-4C1B-9C7C-5D8CA60E6481}"/>
                </a:ext>
              </a:extLst>
            </p:cNvPr>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26" name="object 24">
              <a:extLst>
                <a:ext uri="{FF2B5EF4-FFF2-40B4-BE49-F238E27FC236}">
                  <a16:creationId xmlns:a16="http://schemas.microsoft.com/office/drawing/2014/main" id="{2CD17BAD-4A00-4BE5-A43C-464F61143EF3}"/>
                </a:ext>
              </a:extLst>
            </p:cNvPr>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7" name="object 25">
              <a:extLst>
                <a:ext uri="{FF2B5EF4-FFF2-40B4-BE49-F238E27FC236}">
                  <a16:creationId xmlns:a16="http://schemas.microsoft.com/office/drawing/2014/main" id="{7DC80D91-E5EB-432B-B5C2-1E599A09FE7F}"/>
                </a:ext>
              </a:extLst>
            </p:cNvPr>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8" name="object 26">
              <a:extLst>
                <a:ext uri="{FF2B5EF4-FFF2-40B4-BE49-F238E27FC236}">
                  <a16:creationId xmlns:a16="http://schemas.microsoft.com/office/drawing/2014/main" id="{39EA60AA-CAF4-4AED-AAD8-2793E4D2335B}"/>
                </a:ext>
              </a:extLst>
            </p:cNvPr>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grpSp>
      <p:sp>
        <p:nvSpPr>
          <p:cNvPr id="29" name="Title 1">
            <a:extLst>
              <a:ext uri="{FF2B5EF4-FFF2-40B4-BE49-F238E27FC236}">
                <a16:creationId xmlns:a16="http://schemas.microsoft.com/office/drawing/2014/main" id="{0C8180AC-3F04-4EC3-985B-42393DA08F34}"/>
              </a:ext>
            </a:extLst>
          </p:cNvPr>
          <p:cNvSpPr>
            <a:spLocks noGrp="1"/>
          </p:cNvSpPr>
          <p:nvPr>
            <p:ph type="title" hasCustomPrompt="1"/>
          </p:nvPr>
        </p:nvSpPr>
        <p:spPr>
          <a:xfrm>
            <a:off x="1670050" y="2073275"/>
            <a:ext cx="6781800" cy="2743200"/>
          </a:xfrm>
          <a:prstGeom prst="rect">
            <a:avLst/>
          </a:prstGeom>
        </p:spPr>
        <p:txBody>
          <a:bodyPr/>
          <a:lstStyle>
            <a:lvl1pPr>
              <a:defRPr sz="4900" b="0">
                <a:solidFill>
                  <a:schemeClr val="bg1"/>
                </a:solidFill>
                <a:latin typeface="Roboto Condensed" pitchFamily="2" charset="0"/>
                <a:ea typeface="Roboto Condensed" pitchFamily="2" charset="0"/>
              </a:defRPr>
            </a:lvl1pPr>
          </a:lstStyle>
          <a:p>
            <a:r>
              <a:rPr lang="ru-RU" dirty="0"/>
              <a:t>НОВЫЙ РАЗДЕЛ</a:t>
            </a:r>
            <a:endParaRPr lang="en-US" dirty="0"/>
          </a:p>
        </p:txBody>
      </p:sp>
    </p:spTree>
    <p:extLst>
      <p:ext uri="{BB962C8B-B14F-4D97-AF65-F5344CB8AC3E}">
        <p14:creationId xmlns:p14="http://schemas.microsoft.com/office/powerpoint/2010/main" val="23597424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D9F10A70-79A9-4D96-A52E-B6C522B1BC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896"/>
          <a:stretch/>
        </p:blipFill>
        <p:spPr>
          <a:xfrm>
            <a:off x="2279651" y="0"/>
            <a:ext cx="17824450" cy="11309350"/>
          </a:xfrm>
          <a:prstGeom prst="rect">
            <a:avLst/>
          </a:prstGeom>
        </p:spPr>
      </p:pic>
      <p:sp>
        <p:nvSpPr>
          <p:cNvPr id="31" name="Прямоугольник 24">
            <a:extLst>
              <a:ext uri="{FF2B5EF4-FFF2-40B4-BE49-F238E27FC236}">
                <a16:creationId xmlns:a16="http://schemas.microsoft.com/office/drawing/2014/main" id="{F3C84F86-4BF0-4EA2-95BC-2C7AC0765981}"/>
              </a:ext>
            </a:extLst>
          </p:cNvPr>
          <p:cNvSpPr/>
          <p:nvPr userDrawn="1"/>
        </p:nvSpPr>
        <p:spPr>
          <a:xfrm>
            <a:off x="2274299" y="-1"/>
            <a:ext cx="8276521" cy="11309351"/>
          </a:xfrm>
          <a:prstGeom prst="rect">
            <a:avLst/>
          </a:prstGeom>
          <a:gradFill flip="none" rotWithShape="1">
            <a:gsLst>
              <a:gs pos="0">
                <a:schemeClr val="bg1">
                  <a:alpha val="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4" name="Группа 32">
            <a:extLst>
              <a:ext uri="{FF2B5EF4-FFF2-40B4-BE49-F238E27FC236}">
                <a16:creationId xmlns:a16="http://schemas.microsoft.com/office/drawing/2014/main" id="{19B34D61-CB19-4407-A73C-49A7DAA51B0A}"/>
              </a:ext>
            </a:extLst>
          </p:cNvPr>
          <p:cNvGrpSpPr/>
          <p:nvPr userDrawn="1"/>
        </p:nvGrpSpPr>
        <p:grpSpPr>
          <a:xfrm>
            <a:off x="0" y="0"/>
            <a:ext cx="11335275" cy="8551833"/>
            <a:chOff x="0" y="0"/>
            <a:chExt cx="11335275" cy="8551833"/>
          </a:xfrm>
        </p:grpSpPr>
        <p:sp>
          <p:nvSpPr>
            <p:cNvPr id="5" name="object 3">
              <a:extLst>
                <a:ext uri="{FF2B5EF4-FFF2-40B4-BE49-F238E27FC236}">
                  <a16:creationId xmlns:a16="http://schemas.microsoft.com/office/drawing/2014/main" id="{08BCDE85-0E02-4E63-A21A-F5259389B5FB}"/>
                </a:ext>
              </a:extLst>
            </p:cNvPr>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6" name="object 4">
              <a:extLst>
                <a:ext uri="{FF2B5EF4-FFF2-40B4-BE49-F238E27FC236}">
                  <a16:creationId xmlns:a16="http://schemas.microsoft.com/office/drawing/2014/main" id="{C1CA2301-1B4E-4687-A779-F54B164EC062}"/>
                </a:ext>
              </a:extLst>
            </p:cNvPr>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7" name="object 5">
              <a:extLst>
                <a:ext uri="{FF2B5EF4-FFF2-40B4-BE49-F238E27FC236}">
                  <a16:creationId xmlns:a16="http://schemas.microsoft.com/office/drawing/2014/main" id="{1EE1B513-0580-491F-ADC8-7EC50D669096}"/>
                </a:ext>
              </a:extLst>
            </p:cNvPr>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8" name="object 6">
              <a:extLst>
                <a:ext uri="{FF2B5EF4-FFF2-40B4-BE49-F238E27FC236}">
                  <a16:creationId xmlns:a16="http://schemas.microsoft.com/office/drawing/2014/main" id="{B42DAD65-24B7-4132-8670-DD2D9329BDB3}"/>
                </a:ext>
              </a:extLst>
            </p:cNvPr>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9" name="object 7">
              <a:extLst>
                <a:ext uri="{FF2B5EF4-FFF2-40B4-BE49-F238E27FC236}">
                  <a16:creationId xmlns:a16="http://schemas.microsoft.com/office/drawing/2014/main" id="{EA833BF2-3862-451A-B0B0-91AB5F4830BD}"/>
                </a:ext>
              </a:extLst>
            </p:cNvPr>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10" name="object 8">
              <a:extLst>
                <a:ext uri="{FF2B5EF4-FFF2-40B4-BE49-F238E27FC236}">
                  <a16:creationId xmlns:a16="http://schemas.microsoft.com/office/drawing/2014/main" id="{02D440DA-0DD7-4D23-9A9B-15C8514AFEA3}"/>
                </a:ext>
              </a:extLst>
            </p:cNvPr>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1" name="object 9">
              <a:extLst>
                <a:ext uri="{FF2B5EF4-FFF2-40B4-BE49-F238E27FC236}">
                  <a16:creationId xmlns:a16="http://schemas.microsoft.com/office/drawing/2014/main" id="{7DE69BEA-4FB0-4C64-BDFE-C3FF60C8E24D}"/>
                </a:ext>
              </a:extLst>
            </p:cNvPr>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2" name="object 10">
              <a:extLst>
                <a:ext uri="{FF2B5EF4-FFF2-40B4-BE49-F238E27FC236}">
                  <a16:creationId xmlns:a16="http://schemas.microsoft.com/office/drawing/2014/main" id="{1F9C9F15-6E8C-461E-BD2D-7C2467ADED20}"/>
                </a:ext>
              </a:extLst>
            </p:cNvPr>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3" name="object 11">
              <a:extLst>
                <a:ext uri="{FF2B5EF4-FFF2-40B4-BE49-F238E27FC236}">
                  <a16:creationId xmlns:a16="http://schemas.microsoft.com/office/drawing/2014/main" id="{65F2784E-E669-4D95-8E6B-D4C677807E87}"/>
                </a:ext>
              </a:extLst>
            </p:cNvPr>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4" name="object 12">
              <a:extLst>
                <a:ext uri="{FF2B5EF4-FFF2-40B4-BE49-F238E27FC236}">
                  <a16:creationId xmlns:a16="http://schemas.microsoft.com/office/drawing/2014/main" id="{65AA834B-8860-4FB2-8D41-F5F614DC9BF3}"/>
                </a:ext>
              </a:extLst>
            </p:cNvPr>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5" name="object 13">
              <a:extLst>
                <a:ext uri="{FF2B5EF4-FFF2-40B4-BE49-F238E27FC236}">
                  <a16:creationId xmlns:a16="http://schemas.microsoft.com/office/drawing/2014/main" id="{53FB6395-8241-4419-85E9-724C612C4BCB}"/>
                </a:ext>
              </a:extLst>
            </p:cNvPr>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50000"/>
              </a:srgbClr>
            </a:solidFill>
          </p:spPr>
          <p:txBody>
            <a:bodyPr wrap="square" lIns="0" tIns="0" rIns="0" bIns="0" rtlCol="0"/>
            <a:lstStyle/>
            <a:p>
              <a:endParaRPr dirty="0">
                <a:latin typeface="Roboto Condensed" pitchFamily="2" charset="0"/>
              </a:endParaRPr>
            </a:p>
          </p:txBody>
        </p:sp>
        <p:sp>
          <p:nvSpPr>
            <p:cNvPr id="16" name="object 14">
              <a:extLst>
                <a:ext uri="{FF2B5EF4-FFF2-40B4-BE49-F238E27FC236}">
                  <a16:creationId xmlns:a16="http://schemas.microsoft.com/office/drawing/2014/main" id="{87D2FB68-B4D2-4493-B358-A72FA3B35DEA}"/>
                </a:ext>
              </a:extLst>
            </p:cNvPr>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7" name="object 15">
              <a:extLst>
                <a:ext uri="{FF2B5EF4-FFF2-40B4-BE49-F238E27FC236}">
                  <a16:creationId xmlns:a16="http://schemas.microsoft.com/office/drawing/2014/main" id="{0AD98E91-E9FF-4537-91DE-4919AEBBA87A}"/>
                </a:ext>
              </a:extLst>
            </p:cNvPr>
            <p:cNvSpPr/>
            <p:nvPr/>
          </p:nvSpPr>
          <p:spPr>
            <a:xfrm>
              <a:off x="7076810" y="1708691"/>
              <a:ext cx="2842447" cy="1721015"/>
            </a:xfrm>
            <a:prstGeom prst="rect">
              <a:avLst/>
            </a:prstGeom>
            <a:blipFill>
              <a:blip r:embed="rId3" cstate="print"/>
              <a:stretch>
                <a:fillRect/>
              </a:stretch>
            </a:blipFill>
          </p:spPr>
          <p:txBody>
            <a:bodyPr wrap="square" lIns="0" tIns="0" rIns="0" bIns="0" rtlCol="0"/>
            <a:lstStyle/>
            <a:p>
              <a:endParaRPr dirty="0">
                <a:latin typeface="Roboto Condensed" pitchFamily="2" charset="0"/>
              </a:endParaRPr>
            </a:p>
          </p:txBody>
        </p:sp>
        <p:sp>
          <p:nvSpPr>
            <p:cNvPr id="18" name="object 16">
              <a:extLst>
                <a:ext uri="{FF2B5EF4-FFF2-40B4-BE49-F238E27FC236}">
                  <a16:creationId xmlns:a16="http://schemas.microsoft.com/office/drawing/2014/main" id="{E5E50A03-6D44-4053-83C1-CB3D52D5A4D0}"/>
                </a:ext>
              </a:extLst>
            </p:cNvPr>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9" name="object 17">
              <a:extLst>
                <a:ext uri="{FF2B5EF4-FFF2-40B4-BE49-F238E27FC236}">
                  <a16:creationId xmlns:a16="http://schemas.microsoft.com/office/drawing/2014/main" id="{9F5D5BD7-E4B2-4E48-8AFB-2CCD5E5D85AB}"/>
                </a:ext>
              </a:extLst>
            </p:cNvPr>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0" name="object 18">
              <a:extLst>
                <a:ext uri="{FF2B5EF4-FFF2-40B4-BE49-F238E27FC236}">
                  <a16:creationId xmlns:a16="http://schemas.microsoft.com/office/drawing/2014/main" id="{FF547439-12D4-4A80-A64F-6E0398F357AB}"/>
                </a:ext>
              </a:extLst>
            </p:cNvPr>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1" name="object 19">
              <a:extLst>
                <a:ext uri="{FF2B5EF4-FFF2-40B4-BE49-F238E27FC236}">
                  <a16:creationId xmlns:a16="http://schemas.microsoft.com/office/drawing/2014/main" id="{438FDA6B-D5AB-4EBE-BA5C-879E7BCD3178}"/>
                </a:ext>
              </a:extLst>
            </p:cNvPr>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2" name="object 20">
              <a:extLst>
                <a:ext uri="{FF2B5EF4-FFF2-40B4-BE49-F238E27FC236}">
                  <a16:creationId xmlns:a16="http://schemas.microsoft.com/office/drawing/2014/main" id="{00B37DC8-063E-4003-BAB7-2651155D9802}"/>
                </a:ext>
              </a:extLst>
            </p:cNvPr>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3" name="object 21">
              <a:extLst>
                <a:ext uri="{FF2B5EF4-FFF2-40B4-BE49-F238E27FC236}">
                  <a16:creationId xmlns:a16="http://schemas.microsoft.com/office/drawing/2014/main" id="{309B52E2-0D17-4985-B3A3-8A932CDC5BA8}"/>
                </a:ext>
              </a:extLst>
            </p:cNvPr>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4" name="object 22">
              <a:extLst>
                <a:ext uri="{FF2B5EF4-FFF2-40B4-BE49-F238E27FC236}">
                  <a16:creationId xmlns:a16="http://schemas.microsoft.com/office/drawing/2014/main" id="{DFB69891-2B13-4EEA-87BE-6CEDB3124398}"/>
                </a:ext>
              </a:extLst>
            </p:cNvPr>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5" name="object 23">
              <a:extLst>
                <a:ext uri="{FF2B5EF4-FFF2-40B4-BE49-F238E27FC236}">
                  <a16:creationId xmlns:a16="http://schemas.microsoft.com/office/drawing/2014/main" id="{558D4796-F5E5-4C1B-9C7C-5D8CA60E6481}"/>
                </a:ext>
              </a:extLst>
            </p:cNvPr>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26" name="object 24">
              <a:extLst>
                <a:ext uri="{FF2B5EF4-FFF2-40B4-BE49-F238E27FC236}">
                  <a16:creationId xmlns:a16="http://schemas.microsoft.com/office/drawing/2014/main" id="{2CD17BAD-4A00-4BE5-A43C-464F61143EF3}"/>
                </a:ext>
              </a:extLst>
            </p:cNvPr>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7" name="object 25">
              <a:extLst>
                <a:ext uri="{FF2B5EF4-FFF2-40B4-BE49-F238E27FC236}">
                  <a16:creationId xmlns:a16="http://schemas.microsoft.com/office/drawing/2014/main" id="{7DC80D91-E5EB-432B-B5C2-1E599A09FE7F}"/>
                </a:ext>
              </a:extLst>
            </p:cNvPr>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8" name="object 26">
              <a:extLst>
                <a:ext uri="{FF2B5EF4-FFF2-40B4-BE49-F238E27FC236}">
                  <a16:creationId xmlns:a16="http://schemas.microsoft.com/office/drawing/2014/main" id="{39EA60AA-CAF4-4AED-AAD8-2793E4D2335B}"/>
                </a:ext>
              </a:extLst>
            </p:cNvPr>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grpSp>
      <p:sp>
        <p:nvSpPr>
          <p:cNvPr id="29" name="Title 1">
            <a:extLst>
              <a:ext uri="{FF2B5EF4-FFF2-40B4-BE49-F238E27FC236}">
                <a16:creationId xmlns:a16="http://schemas.microsoft.com/office/drawing/2014/main" id="{0C8180AC-3F04-4EC3-985B-42393DA08F34}"/>
              </a:ext>
            </a:extLst>
          </p:cNvPr>
          <p:cNvSpPr>
            <a:spLocks noGrp="1"/>
          </p:cNvSpPr>
          <p:nvPr>
            <p:ph type="title" hasCustomPrompt="1"/>
          </p:nvPr>
        </p:nvSpPr>
        <p:spPr>
          <a:xfrm>
            <a:off x="1670050" y="2073275"/>
            <a:ext cx="6781800" cy="2743200"/>
          </a:xfrm>
          <a:prstGeom prst="rect">
            <a:avLst/>
          </a:prstGeom>
        </p:spPr>
        <p:txBody>
          <a:bodyPr/>
          <a:lstStyle>
            <a:lvl1pPr>
              <a:defRPr sz="4900" b="0">
                <a:solidFill>
                  <a:schemeClr val="bg1"/>
                </a:solidFill>
                <a:latin typeface="Roboto Condensed" pitchFamily="2" charset="0"/>
                <a:ea typeface="Roboto Condensed" pitchFamily="2" charset="0"/>
              </a:defRPr>
            </a:lvl1pPr>
          </a:lstStyle>
          <a:p>
            <a:r>
              <a:rPr lang="ru-RU" dirty="0"/>
              <a:t>НОВЫЙ РАЗДЕЛ</a:t>
            </a:r>
            <a:endParaRPr lang="en-US" dirty="0"/>
          </a:p>
        </p:txBody>
      </p:sp>
    </p:spTree>
    <p:extLst>
      <p:ext uri="{BB962C8B-B14F-4D97-AF65-F5344CB8AC3E}">
        <p14:creationId xmlns:p14="http://schemas.microsoft.com/office/powerpoint/2010/main" val="16923356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95A9B2-9905-4187-84A0-5339EDB0C90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5679"/>
          <a:stretch/>
        </p:blipFill>
        <p:spPr>
          <a:xfrm>
            <a:off x="0" y="1"/>
            <a:ext cx="20104100" cy="11309350"/>
          </a:xfrm>
          <a:prstGeom prst="rect">
            <a:avLst/>
          </a:prstGeom>
        </p:spPr>
      </p:pic>
      <p:grpSp>
        <p:nvGrpSpPr>
          <p:cNvPr id="4" name="Группа 32">
            <a:extLst>
              <a:ext uri="{FF2B5EF4-FFF2-40B4-BE49-F238E27FC236}">
                <a16:creationId xmlns:a16="http://schemas.microsoft.com/office/drawing/2014/main" id="{19B34D61-CB19-4407-A73C-49A7DAA51B0A}"/>
              </a:ext>
            </a:extLst>
          </p:cNvPr>
          <p:cNvGrpSpPr/>
          <p:nvPr userDrawn="1"/>
        </p:nvGrpSpPr>
        <p:grpSpPr>
          <a:xfrm>
            <a:off x="0" y="0"/>
            <a:ext cx="11335275" cy="8551833"/>
            <a:chOff x="0" y="0"/>
            <a:chExt cx="11335275" cy="8551833"/>
          </a:xfrm>
        </p:grpSpPr>
        <p:sp>
          <p:nvSpPr>
            <p:cNvPr id="5" name="object 3">
              <a:extLst>
                <a:ext uri="{FF2B5EF4-FFF2-40B4-BE49-F238E27FC236}">
                  <a16:creationId xmlns:a16="http://schemas.microsoft.com/office/drawing/2014/main" id="{08BCDE85-0E02-4E63-A21A-F5259389B5FB}"/>
                </a:ext>
              </a:extLst>
            </p:cNvPr>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6" name="object 4">
              <a:extLst>
                <a:ext uri="{FF2B5EF4-FFF2-40B4-BE49-F238E27FC236}">
                  <a16:creationId xmlns:a16="http://schemas.microsoft.com/office/drawing/2014/main" id="{C1CA2301-1B4E-4687-A779-F54B164EC062}"/>
                </a:ext>
              </a:extLst>
            </p:cNvPr>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7" name="object 5">
              <a:extLst>
                <a:ext uri="{FF2B5EF4-FFF2-40B4-BE49-F238E27FC236}">
                  <a16:creationId xmlns:a16="http://schemas.microsoft.com/office/drawing/2014/main" id="{1EE1B513-0580-491F-ADC8-7EC50D669096}"/>
                </a:ext>
              </a:extLst>
            </p:cNvPr>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8" name="object 6">
              <a:extLst>
                <a:ext uri="{FF2B5EF4-FFF2-40B4-BE49-F238E27FC236}">
                  <a16:creationId xmlns:a16="http://schemas.microsoft.com/office/drawing/2014/main" id="{B42DAD65-24B7-4132-8670-DD2D9329BDB3}"/>
                </a:ext>
              </a:extLst>
            </p:cNvPr>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9" name="object 7">
              <a:extLst>
                <a:ext uri="{FF2B5EF4-FFF2-40B4-BE49-F238E27FC236}">
                  <a16:creationId xmlns:a16="http://schemas.microsoft.com/office/drawing/2014/main" id="{EA833BF2-3862-451A-B0B0-91AB5F4830BD}"/>
                </a:ext>
              </a:extLst>
            </p:cNvPr>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10" name="object 8">
              <a:extLst>
                <a:ext uri="{FF2B5EF4-FFF2-40B4-BE49-F238E27FC236}">
                  <a16:creationId xmlns:a16="http://schemas.microsoft.com/office/drawing/2014/main" id="{02D440DA-0DD7-4D23-9A9B-15C8514AFEA3}"/>
                </a:ext>
              </a:extLst>
            </p:cNvPr>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1" name="object 9">
              <a:extLst>
                <a:ext uri="{FF2B5EF4-FFF2-40B4-BE49-F238E27FC236}">
                  <a16:creationId xmlns:a16="http://schemas.microsoft.com/office/drawing/2014/main" id="{7DE69BEA-4FB0-4C64-BDFE-C3FF60C8E24D}"/>
                </a:ext>
              </a:extLst>
            </p:cNvPr>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2" name="object 10">
              <a:extLst>
                <a:ext uri="{FF2B5EF4-FFF2-40B4-BE49-F238E27FC236}">
                  <a16:creationId xmlns:a16="http://schemas.microsoft.com/office/drawing/2014/main" id="{1F9C9F15-6E8C-461E-BD2D-7C2467ADED20}"/>
                </a:ext>
              </a:extLst>
            </p:cNvPr>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3" name="object 11">
              <a:extLst>
                <a:ext uri="{FF2B5EF4-FFF2-40B4-BE49-F238E27FC236}">
                  <a16:creationId xmlns:a16="http://schemas.microsoft.com/office/drawing/2014/main" id="{65F2784E-E669-4D95-8E6B-D4C677807E87}"/>
                </a:ext>
              </a:extLst>
            </p:cNvPr>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4" name="object 12">
              <a:extLst>
                <a:ext uri="{FF2B5EF4-FFF2-40B4-BE49-F238E27FC236}">
                  <a16:creationId xmlns:a16="http://schemas.microsoft.com/office/drawing/2014/main" id="{65AA834B-8860-4FB2-8D41-F5F614DC9BF3}"/>
                </a:ext>
              </a:extLst>
            </p:cNvPr>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5" name="object 13">
              <a:extLst>
                <a:ext uri="{FF2B5EF4-FFF2-40B4-BE49-F238E27FC236}">
                  <a16:creationId xmlns:a16="http://schemas.microsoft.com/office/drawing/2014/main" id="{53FB6395-8241-4419-85E9-724C612C4BCB}"/>
                </a:ext>
              </a:extLst>
            </p:cNvPr>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50000"/>
              </a:srgbClr>
            </a:solidFill>
          </p:spPr>
          <p:txBody>
            <a:bodyPr wrap="square" lIns="0" tIns="0" rIns="0" bIns="0" rtlCol="0"/>
            <a:lstStyle/>
            <a:p>
              <a:endParaRPr dirty="0">
                <a:latin typeface="Roboto Condensed" pitchFamily="2" charset="0"/>
              </a:endParaRPr>
            </a:p>
          </p:txBody>
        </p:sp>
        <p:sp>
          <p:nvSpPr>
            <p:cNvPr id="16" name="object 14">
              <a:extLst>
                <a:ext uri="{FF2B5EF4-FFF2-40B4-BE49-F238E27FC236}">
                  <a16:creationId xmlns:a16="http://schemas.microsoft.com/office/drawing/2014/main" id="{87D2FB68-B4D2-4493-B358-A72FA3B35DEA}"/>
                </a:ext>
              </a:extLst>
            </p:cNvPr>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7" name="object 15">
              <a:extLst>
                <a:ext uri="{FF2B5EF4-FFF2-40B4-BE49-F238E27FC236}">
                  <a16:creationId xmlns:a16="http://schemas.microsoft.com/office/drawing/2014/main" id="{0AD98E91-E9FF-4537-91DE-4919AEBBA87A}"/>
                </a:ext>
              </a:extLst>
            </p:cNvPr>
            <p:cNvSpPr/>
            <p:nvPr/>
          </p:nvSpPr>
          <p:spPr>
            <a:xfrm>
              <a:off x="7076810" y="1708691"/>
              <a:ext cx="2842447" cy="1721015"/>
            </a:xfrm>
            <a:prstGeom prst="rect">
              <a:avLst/>
            </a:prstGeom>
            <a:blipFill>
              <a:blip r:embed="rId3" cstate="print"/>
              <a:stretch>
                <a:fillRect/>
              </a:stretch>
            </a:blipFill>
          </p:spPr>
          <p:txBody>
            <a:bodyPr wrap="square" lIns="0" tIns="0" rIns="0" bIns="0" rtlCol="0"/>
            <a:lstStyle/>
            <a:p>
              <a:endParaRPr dirty="0">
                <a:latin typeface="Roboto Condensed" pitchFamily="2" charset="0"/>
              </a:endParaRPr>
            </a:p>
          </p:txBody>
        </p:sp>
        <p:sp>
          <p:nvSpPr>
            <p:cNvPr id="18" name="object 16">
              <a:extLst>
                <a:ext uri="{FF2B5EF4-FFF2-40B4-BE49-F238E27FC236}">
                  <a16:creationId xmlns:a16="http://schemas.microsoft.com/office/drawing/2014/main" id="{E5E50A03-6D44-4053-83C1-CB3D52D5A4D0}"/>
                </a:ext>
              </a:extLst>
            </p:cNvPr>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9" name="object 17">
              <a:extLst>
                <a:ext uri="{FF2B5EF4-FFF2-40B4-BE49-F238E27FC236}">
                  <a16:creationId xmlns:a16="http://schemas.microsoft.com/office/drawing/2014/main" id="{9F5D5BD7-E4B2-4E48-8AFB-2CCD5E5D85AB}"/>
                </a:ext>
              </a:extLst>
            </p:cNvPr>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0" name="object 18">
              <a:extLst>
                <a:ext uri="{FF2B5EF4-FFF2-40B4-BE49-F238E27FC236}">
                  <a16:creationId xmlns:a16="http://schemas.microsoft.com/office/drawing/2014/main" id="{FF547439-12D4-4A80-A64F-6E0398F357AB}"/>
                </a:ext>
              </a:extLst>
            </p:cNvPr>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1" name="object 19">
              <a:extLst>
                <a:ext uri="{FF2B5EF4-FFF2-40B4-BE49-F238E27FC236}">
                  <a16:creationId xmlns:a16="http://schemas.microsoft.com/office/drawing/2014/main" id="{438FDA6B-D5AB-4EBE-BA5C-879E7BCD3178}"/>
                </a:ext>
              </a:extLst>
            </p:cNvPr>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2" name="object 20">
              <a:extLst>
                <a:ext uri="{FF2B5EF4-FFF2-40B4-BE49-F238E27FC236}">
                  <a16:creationId xmlns:a16="http://schemas.microsoft.com/office/drawing/2014/main" id="{00B37DC8-063E-4003-BAB7-2651155D9802}"/>
                </a:ext>
              </a:extLst>
            </p:cNvPr>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3" name="object 21">
              <a:extLst>
                <a:ext uri="{FF2B5EF4-FFF2-40B4-BE49-F238E27FC236}">
                  <a16:creationId xmlns:a16="http://schemas.microsoft.com/office/drawing/2014/main" id="{309B52E2-0D17-4985-B3A3-8A932CDC5BA8}"/>
                </a:ext>
              </a:extLst>
            </p:cNvPr>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4" name="object 22">
              <a:extLst>
                <a:ext uri="{FF2B5EF4-FFF2-40B4-BE49-F238E27FC236}">
                  <a16:creationId xmlns:a16="http://schemas.microsoft.com/office/drawing/2014/main" id="{DFB69891-2B13-4EEA-87BE-6CEDB3124398}"/>
                </a:ext>
              </a:extLst>
            </p:cNvPr>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5" name="object 23">
              <a:extLst>
                <a:ext uri="{FF2B5EF4-FFF2-40B4-BE49-F238E27FC236}">
                  <a16:creationId xmlns:a16="http://schemas.microsoft.com/office/drawing/2014/main" id="{558D4796-F5E5-4C1B-9C7C-5D8CA60E6481}"/>
                </a:ext>
              </a:extLst>
            </p:cNvPr>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26" name="object 24">
              <a:extLst>
                <a:ext uri="{FF2B5EF4-FFF2-40B4-BE49-F238E27FC236}">
                  <a16:creationId xmlns:a16="http://schemas.microsoft.com/office/drawing/2014/main" id="{2CD17BAD-4A00-4BE5-A43C-464F61143EF3}"/>
                </a:ext>
              </a:extLst>
            </p:cNvPr>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7" name="object 25">
              <a:extLst>
                <a:ext uri="{FF2B5EF4-FFF2-40B4-BE49-F238E27FC236}">
                  <a16:creationId xmlns:a16="http://schemas.microsoft.com/office/drawing/2014/main" id="{7DC80D91-E5EB-432B-B5C2-1E599A09FE7F}"/>
                </a:ext>
              </a:extLst>
            </p:cNvPr>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8" name="object 26">
              <a:extLst>
                <a:ext uri="{FF2B5EF4-FFF2-40B4-BE49-F238E27FC236}">
                  <a16:creationId xmlns:a16="http://schemas.microsoft.com/office/drawing/2014/main" id="{39EA60AA-CAF4-4AED-AAD8-2793E4D2335B}"/>
                </a:ext>
              </a:extLst>
            </p:cNvPr>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grpSp>
      <p:sp>
        <p:nvSpPr>
          <p:cNvPr id="29" name="Title 1">
            <a:extLst>
              <a:ext uri="{FF2B5EF4-FFF2-40B4-BE49-F238E27FC236}">
                <a16:creationId xmlns:a16="http://schemas.microsoft.com/office/drawing/2014/main" id="{0C8180AC-3F04-4EC3-985B-42393DA08F34}"/>
              </a:ext>
            </a:extLst>
          </p:cNvPr>
          <p:cNvSpPr>
            <a:spLocks noGrp="1"/>
          </p:cNvSpPr>
          <p:nvPr>
            <p:ph type="title" hasCustomPrompt="1"/>
          </p:nvPr>
        </p:nvSpPr>
        <p:spPr>
          <a:xfrm>
            <a:off x="1670050" y="2073275"/>
            <a:ext cx="6781800" cy="2743200"/>
          </a:xfrm>
          <a:prstGeom prst="rect">
            <a:avLst/>
          </a:prstGeom>
        </p:spPr>
        <p:txBody>
          <a:bodyPr/>
          <a:lstStyle>
            <a:lvl1pPr>
              <a:defRPr sz="4900" b="0">
                <a:solidFill>
                  <a:schemeClr val="bg1"/>
                </a:solidFill>
                <a:latin typeface="Roboto Condensed" pitchFamily="2" charset="0"/>
                <a:ea typeface="Roboto Condensed" pitchFamily="2" charset="0"/>
              </a:defRPr>
            </a:lvl1pPr>
          </a:lstStyle>
          <a:p>
            <a:r>
              <a:rPr lang="ru-RU" dirty="0"/>
              <a:t>НОВЫЙ РАЗДЕЛ</a:t>
            </a:r>
            <a:endParaRPr lang="en-US" dirty="0"/>
          </a:p>
        </p:txBody>
      </p:sp>
    </p:spTree>
    <p:extLst>
      <p:ext uri="{BB962C8B-B14F-4D97-AF65-F5344CB8AC3E}">
        <p14:creationId xmlns:p14="http://schemas.microsoft.com/office/powerpoint/2010/main" val="36612349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6FDB8C-EF33-4B9A-B1B9-0DF1F8E1004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1027" r="11027" b="13870"/>
          <a:stretch/>
        </p:blipFill>
        <p:spPr>
          <a:xfrm>
            <a:off x="0" y="0"/>
            <a:ext cx="20104100" cy="11309350"/>
          </a:xfrm>
          <a:prstGeom prst="rect">
            <a:avLst/>
          </a:prstGeom>
        </p:spPr>
      </p:pic>
      <p:grpSp>
        <p:nvGrpSpPr>
          <p:cNvPr id="4" name="Группа 32">
            <a:extLst>
              <a:ext uri="{FF2B5EF4-FFF2-40B4-BE49-F238E27FC236}">
                <a16:creationId xmlns:a16="http://schemas.microsoft.com/office/drawing/2014/main" id="{19B34D61-CB19-4407-A73C-49A7DAA51B0A}"/>
              </a:ext>
            </a:extLst>
          </p:cNvPr>
          <p:cNvGrpSpPr/>
          <p:nvPr userDrawn="1"/>
        </p:nvGrpSpPr>
        <p:grpSpPr>
          <a:xfrm>
            <a:off x="0" y="0"/>
            <a:ext cx="11335275" cy="8551833"/>
            <a:chOff x="0" y="0"/>
            <a:chExt cx="11335275" cy="8551833"/>
          </a:xfrm>
        </p:grpSpPr>
        <p:sp>
          <p:nvSpPr>
            <p:cNvPr id="5" name="object 3">
              <a:extLst>
                <a:ext uri="{FF2B5EF4-FFF2-40B4-BE49-F238E27FC236}">
                  <a16:creationId xmlns:a16="http://schemas.microsoft.com/office/drawing/2014/main" id="{08BCDE85-0E02-4E63-A21A-F5259389B5FB}"/>
                </a:ext>
              </a:extLst>
            </p:cNvPr>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6" name="object 4">
              <a:extLst>
                <a:ext uri="{FF2B5EF4-FFF2-40B4-BE49-F238E27FC236}">
                  <a16:creationId xmlns:a16="http://schemas.microsoft.com/office/drawing/2014/main" id="{C1CA2301-1B4E-4687-A779-F54B164EC062}"/>
                </a:ext>
              </a:extLst>
            </p:cNvPr>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7" name="object 5">
              <a:extLst>
                <a:ext uri="{FF2B5EF4-FFF2-40B4-BE49-F238E27FC236}">
                  <a16:creationId xmlns:a16="http://schemas.microsoft.com/office/drawing/2014/main" id="{1EE1B513-0580-491F-ADC8-7EC50D669096}"/>
                </a:ext>
              </a:extLst>
            </p:cNvPr>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8" name="object 6">
              <a:extLst>
                <a:ext uri="{FF2B5EF4-FFF2-40B4-BE49-F238E27FC236}">
                  <a16:creationId xmlns:a16="http://schemas.microsoft.com/office/drawing/2014/main" id="{B42DAD65-24B7-4132-8670-DD2D9329BDB3}"/>
                </a:ext>
              </a:extLst>
            </p:cNvPr>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9" name="object 7">
              <a:extLst>
                <a:ext uri="{FF2B5EF4-FFF2-40B4-BE49-F238E27FC236}">
                  <a16:creationId xmlns:a16="http://schemas.microsoft.com/office/drawing/2014/main" id="{EA833BF2-3862-451A-B0B0-91AB5F4830BD}"/>
                </a:ext>
              </a:extLst>
            </p:cNvPr>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10" name="object 8">
              <a:extLst>
                <a:ext uri="{FF2B5EF4-FFF2-40B4-BE49-F238E27FC236}">
                  <a16:creationId xmlns:a16="http://schemas.microsoft.com/office/drawing/2014/main" id="{02D440DA-0DD7-4D23-9A9B-15C8514AFEA3}"/>
                </a:ext>
              </a:extLst>
            </p:cNvPr>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1" name="object 9">
              <a:extLst>
                <a:ext uri="{FF2B5EF4-FFF2-40B4-BE49-F238E27FC236}">
                  <a16:creationId xmlns:a16="http://schemas.microsoft.com/office/drawing/2014/main" id="{7DE69BEA-4FB0-4C64-BDFE-C3FF60C8E24D}"/>
                </a:ext>
              </a:extLst>
            </p:cNvPr>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2" name="object 10">
              <a:extLst>
                <a:ext uri="{FF2B5EF4-FFF2-40B4-BE49-F238E27FC236}">
                  <a16:creationId xmlns:a16="http://schemas.microsoft.com/office/drawing/2014/main" id="{1F9C9F15-6E8C-461E-BD2D-7C2467ADED20}"/>
                </a:ext>
              </a:extLst>
            </p:cNvPr>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3" name="object 11">
              <a:extLst>
                <a:ext uri="{FF2B5EF4-FFF2-40B4-BE49-F238E27FC236}">
                  <a16:creationId xmlns:a16="http://schemas.microsoft.com/office/drawing/2014/main" id="{65F2784E-E669-4D95-8E6B-D4C677807E87}"/>
                </a:ext>
              </a:extLst>
            </p:cNvPr>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4" name="object 12">
              <a:extLst>
                <a:ext uri="{FF2B5EF4-FFF2-40B4-BE49-F238E27FC236}">
                  <a16:creationId xmlns:a16="http://schemas.microsoft.com/office/drawing/2014/main" id="{65AA834B-8860-4FB2-8D41-F5F614DC9BF3}"/>
                </a:ext>
              </a:extLst>
            </p:cNvPr>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5" name="object 13">
              <a:extLst>
                <a:ext uri="{FF2B5EF4-FFF2-40B4-BE49-F238E27FC236}">
                  <a16:creationId xmlns:a16="http://schemas.microsoft.com/office/drawing/2014/main" id="{53FB6395-8241-4419-85E9-724C612C4BCB}"/>
                </a:ext>
              </a:extLst>
            </p:cNvPr>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50000"/>
              </a:srgbClr>
            </a:solidFill>
          </p:spPr>
          <p:txBody>
            <a:bodyPr wrap="square" lIns="0" tIns="0" rIns="0" bIns="0" rtlCol="0"/>
            <a:lstStyle/>
            <a:p>
              <a:endParaRPr dirty="0">
                <a:latin typeface="Roboto Condensed" pitchFamily="2" charset="0"/>
              </a:endParaRPr>
            </a:p>
          </p:txBody>
        </p:sp>
        <p:sp>
          <p:nvSpPr>
            <p:cNvPr id="16" name="object 14">
              <a:extLst>
                <a:ext uri="{FF2B5EF4-FFF2-40B4-BE49-F238E27FC236}">
                  <a16:creationId xmlns:a16="http://schemas.microsoft.com/office/drawing/2014/main" id="{87D2FB68-B4D2-4493-B358-A72FA3B35DEA}"/>
                </a:ext>
              </a:extLst>
            </p:cNvPr>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7" name="object 15">
              <a:extLst>
                <a:ext uri="{FF2B5EF4-FFF2-40B4-BE49-F238E27FC236}">
                  <a16:creationId xmlns:a16="http://schemas.microsoft.com/office/drawing/2014/main" id="{0AD98E91-E9FF-4537-91DE-4919AEBBA87A}"/>
                </a:ext>
              </a:extLst>
            </p:cNvPr>
            <p:cNvSpPr/>
            <p:nvPr/>
          </p:nvSpPr>
          <p:spPr>
            <a:xfrm>
              <a:off x="7076810" y="1708691"/>
              <a:ext cx="2842447" cy="1721015"/>
            </a:xfrm>
            <a:prstGeom prst="rect">
              <a:avLst/>
            </a:prstGeom>
            <a:blipFill>
              <a:blip r:embed="rId3" cstate="print"/>
              <a:stretch>
                <a:fillRect/>
              </a:stretch>
            </a:blipFill>
          </p:spPr>
          <p:txBody>
            <a:bodyPr wrap="square" lIns="0" tIns="0" rIns="0" bIns="0" rtlCol="0"/>
            <a:lstStyle/>
            <a:p>
              <a:endParaRPr dirty="0">
                <a:latin typeface="Roboto Condensed" pitchFamily="2" charset="0"/>
              </a:endParaRPr>
            </a:p>
          </p:txBody>
        </p:sp>
        <p:sp>
          <p:nvSpPr>
            <p:cNvPr id="18" name="object 16">
              <a:extLst>
                <a:ext uri="{FF2B5EF4-FFF2-40B4-BE49-F238E27FC236}">
                  <a16:creationId xmlns:a16="http://schemas.microsoft.com/office/drawing/2014/main" id="{E5E50A03-6D44-4053-83C1-CB3D52D5A4D0}"/>
                </a:ext>
              </a:extLst>
            </p:cNvPr>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9" name="object 17">
              <a:extLst>
                <a:ext uri="{FF2B5EF4-FFF2-40B4-BE49-F238E27FC236}">
                  <a16:creationId xmlns:a16="http://schemas.microsoft.com/office/drawing/2014/main" id="{9F5D5BD7-E4B2-4E48-8AFB-2CCD5E5D85AB}"/>
                </a:ext>
              </a:extLst>
            </p:cNvPr>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0" name="object 18">
              <a:extLst>
                <a:ext uri="{FF2B5EF4-FFF2-40B4-BE49-F238E27FC236}">
                  <a16:creationId xmlns:a16="http://schemas.microsoft.com/office/drawing/2014/main" id="{FF547439-12D4-4A80-A64F-6E0398F357AB}"/>
                </a:ext>
              </a:extLst>
            </p:cNvPr>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1" name="object 19">
              <a:extLst>
                <a:ext uri="{FF2B5EF4-FFF2-40B4-BE49-F238E27FC236}">
                  <a16:creationId xmlns:a16="http://schemas.microsoft.com/office/drawing/2014/main" id="{438FDA6B-D5AB-4EBE-BA5C-879E7BCD3178}"/>
                </a:ext>
              </a:extLst>
            </p:cNvPr>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2" name="object 20">
              <a:extLst>
                <a:ext uri="{FF2B5EF4-FFF2-40B4-BE49-F238E27FC236}">
                  <a16:creationId xmlns:a16="http://schemas.microsoft.com/office/drawing/2014/main" id="{00B37DC8-063E-4003-BAB7-2651155D9802}"/>
                </a:ext>
              </a:extLst>
            </p:cNvPr>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3" name="object 21">
              <a:extLst>
                <a:ext uri="{FF2B5EF4-FFF2-40B4-BE49-F238E27FC236}">
                  <a16:creationId xmlns:a16="http://schemas.microsoft.com/office/drawing/2014/main" id="{309B52E2-0D17-4985-B3A3-8A932CDC5BA8}"/>
                </a:ext>
              </a:extLst>
            </p:cNvPr>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4" name="object 22">
              <a:extLst>
                <a:ext uri="{FF2B5EF4-FFF2-40B4-BE49-F238E27FC236}">
                  <a16:creationId xmlns:a16="http://schemas.microsoft.com/office/drawing/2014/main" id="{DFB69891-2B13-4EEA-87BE-6CEDB3124398}"/>
                </a:ext>
              </a:extLst>
            </p:cNvPr>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5" name="object 23">
              <a:extLst>
                <a:ext uri="{FF2B5EF4-FFF2-40B4-BE49-F238E27FC236}">
                  <a16:creationId xmlns:a16="http://schemas.microsoft.com/office/drawing/2014/main" id="{558D4796-F5E5-4C1B-9C7C-5D8CA60E6481}"/>
                </a:ext>
              </a:extLst>
            </p:cNvPr>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26" name="object 24">
              <a:extLst>
                <a:ext uri="{FF2B5EF4-FFF2-40B4-BE49-F238E27FC236}">
                  <a16:creationId xmlns:a16="http://schemas.microsoft.com/office/drawing/2014/main" id="{2CD17BAD-4A00-4BE5-A43C-464F61143EF3}"/>
                </a:ext>
              </a:extLst>
            </p:cNvPr>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7" name="object 25">
              <a:extLst>
                <a:ext uri="{FF2B5EF4-FFF2-40B4-BE49-F238E27FC236}">
                  <a16:creationId xmlns:a16="http://schemas.microsoft.com/office/drawing/2014/main" id="{7DC80D91-E5EB-432B-B5C2-1E599A09FE7F}"/>
                </a:ext>
              </a:extLst>
            </p:cNvPr>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8" name="object 26">
              <a:extLst>
                <a:ext uri="{FF2B5EF4-FFF2-40B4-BE49-F238E27FC236}">
                  <a16:creationId xmlns:a16="http://schemas.microsoft.com/office/drawing/2014/main" id="{39EA60AA-CAF4-4AED-AAD8-2793E4D2335B}"/>
                </a:ext>
              </a:extLst>
            </p:cNvPr>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grpSp>
      <p:sp>
        <p:nvSpPr>
          <p:cNvPr id="29" name="Title 1">
            <a:extLst>
              <a:ext uri="{FF2B5EF4-FFF2-40B4-BE49-F238E27FC236}">
                <a16:creationId xmlns:a16="http://schemas.microsoft.com/office/drawing/2014/main" id="{0C8180AC-3F04-4EC3-985B-42393DA08F34}"/>
              </a:ext>
            </a:extLst>
          </p:cNvPr>
          <p:cNvSpPr>
            <a:spLocks noGrp="1"/>
          </p:cNvSpPr>
          <p:nvPr>
            <p:ph type="title" hasCustomPrompt="1"/>
          </p:nvPr>
        </p:nvSpPr>
        <p:spPr>
          <a:xfrm>
            <a:off x="1670050" y="2073275"/>
            <a:ext cx="6781800" cy="2743200"/>
          </a:xfrm>
          <a:prstGeom prst="rect">
            <a:avLst/>
          </a:prstGeom>
        </p:spPr>
        <p:txBody>
          <a:bodyPr/>
          <a:lstStyle>
            <a:lvl1pPr>
              <a:defRPr sz="4900" b="0">
                <a:solidFill>
                  <a:schemeClr val="bg1"/>
                </a:solidFill>
                <a:latin typeface="Roboto Condensed" pitchFamily="2" charset="0"/>
                <a:ea typeface="Roboto Condensed" pitchFamily="2" charset="0"/>
              </a:defRPr>
            </a:lvl1pPr>
          </a:lstStyle>
          <a:p>
            <a:r>
              <a:rPr lang="ru-RU" dirty="0"/>
              <a:t>НОВЫЙ РАЗДЕЛ</a:t>
            </a:r>
            <a:endParaRPr lang="en-US" dirty="0"/>
          </a:p>
        </p:txBody>
      </p:sp>
    </p:spTree>
    <p:extLst>
      <p:ext uri="{BB962C8B-B14F-4D97-AF65-F5344CB8AC3E}">
        <p14:creationId xmlns:p14="http://schemas.microsoft.com/office/powerpoint/2010/main" val="39620564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15E343-39FE-4208-961A-9F80BC37445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6779"/>
          <a:stretch/>
        </p:blipFill>
        <p:spPr>
          <a:xfrm>
            <a:off x="1919577" y="0"/>
            <a:ext cx="18184523" cy="11309350"/>
          </a:xfrm>
          <a:prstGeom prst="rect">
            <a:avLst/>
          </a:prstGeom>
        </p:spPr>
      </p:pic>
      <p:sp>
        <p:nvSpPr>
          <p:cNvPr id="30" name="Прямоугольник 24">
            <a:extLst>
              <a:ext uri="{FF2B5EF4-FFF2-40B4-BE49-F238E27FC236}">
                <a16:creationId xmlns:a16="http://schemas.microsoft.com/office/drawing/2014/main" id="{DB030052-B3A9-4F27-BF85-7D49CF6563B4}"/>
              </a:ext>
            </a:extLst>
          </p:cNvPr>
          <p:cNvSpPr/>
          <p:nvPr userDrawn="1"/>
        </p:nvSpPr>
        <p:spPr>
          <a:xfrm>
            <a:off x="1921703" y="-1"/>
            <a:ext cx="7292147" cy="11309351"/>
          </a:xfrm>
          <a:prstGeom prst="rect">
            <a:avLst/>
          </a:prstGeom>
          <a:gradFill flip="none" rotWithShape="1">
            <a:gsLst>
              <a:gs pos="0">
                <a:schemeClr val="bg1">
                  <a:alpha val="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4" name="Группа 32">
            <a:extLst>
              <a:ext uri="{FF2B5EF4-FFF2-40B4-BE49-F238E27FC236}">
                <a16:creationId xmlns:a16="http://schemas.microsoft.com/office/drawing/2014/main" id="{19B34D61-CB19-4407-A73C-49A7DAA51B0A}"/>
              </a:ext>
            </a:extLst>
          </p:cNvPr>
          <p:cNvGrpSpPr/>
          <p:nvPr userDrawn="1"/>
        </p:nvGrpSpPr>
        <p:grpSpPr>
          <a:xfrm>
            <a:off x="0" y="0"/>
            <a:ext cx="11335275" cy="8551833"/>
            <a:chOff x="0" y="0"/>
            <a:chExt cx="11335275" cy="8551833"/>
          </a:xfrm>
        </p:grpSpPr>
        <p:sp>
          <p:nvSpPr>
            <p:cNvPr id="5" name="object 3">
              <a:extLst>
                <a:ext uri="{FF2B5EF4-FFF2-40B4-BE49-F238E27FC236}">
                  <a16:creationId xmlns:a16="http://schemas.microsoft.com/office/drawing/2014/main" id="{08BCDE85-0E02-4E63-A21A-F5259389B5FB}"/>
                </a:ext>
              </a:extLst>
            </p:cNvPr>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6" name="object 4">
              <a:extLst>
                <a:ext uri="{FF2B5EF4-FFF2-40B4-BE49-F238E27FC236}">
                  <a16:creationId xmlns:a16="http://schemas.microsoft.com/office/drawing/2014/main" id="{C1CA2301-1B4E-4687-A779-F54B164EC062}"/>
                </a:ext>
              </a:extLst>
            </p:cNvPr>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7" name="object 5">
              <a:extLst>
                <a:ext uri="{FF2B5EF4-FFF2-40B4-BE49-F238E27FC236}">
                  <a16:creationId xmlns:a16="http://schemas.microsoft.com/office/drawing/2014/main" id="{1EE1B513-0580-491F-ADC8-7EC50D669096}"/>
                </a:ext>
              </a:extLst>
            </p:cNvPr>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8" name="object 6">
              <a:extLst>
                <a:ext uri="{FF2B5EF4-FFF2-40B4-BE49-F238E27FC236}">
                  <a16:creationId xmlns:a16="http://schemas.microsoft.com/office/drawing/2014/main" id="{B42DAD65-24B7-4132-8670-DD2D9329BDB3}"/>
                </a:ext>
              </a:extLst>
            </p:cNvPr>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9" name="object 7">
              <a:extLst>
                <a:ext uri="{FF2B5EF4-FFF2-40B4-BE49-F238E27FC236}">
                  <a16:creationId xmlns:a16="http://schemas.microsoft.com/office/drawing/2014/main" id="{EA833BF2-3862-451A-B0B0-91AB5F4830BD}"/>
                </a:ext>
              </a:extLst>
            </p:cNvPr>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10" name="object 8">
              <a:extLst>
                <a:ext uri="{FF2B5EF4-FFF2-40B4-BE49-F238E27FC236}">
                  <a16:creationId xmlns:a16="http://schemas.microsoft.com/office/drawing/2014/main" id="{02D440DA-0DD7-4D23-9A9B-15C8514AFEA3}"/>
                </a:ext>
              </a:extLst>
            </p:cNvPr>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1" name="object 9">
              <a:extLst>
                <a:ext uri="{FF2B5EF4-FFF2-40B4-BE49-F238E27FC236}">
                  <a16:creationId xmlns:a16="http://schemas.microsoft.com/office/drawing/2014/main" id="{7DE69BEA-4FB0-4C64-BDFE-C3FF60C8E24D}"/>
                </a:ext>
              </a:extLst>
            </p:cNvPr>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2" name="object 10">
              <a:extLst>
                <a:ext uri="{FF2B5EF4-FFF2-40B4-BE49-F238E27FC236}">
                  <a16:creationId xmlns:a16="http://schemas.microsoft.com/office/drawing/2014/main" id="{1F9C9F15-6E8C-461E-BD2D-7C2467ADED20}"/>
                </a:ext>
              </a:extLst>
            </p:cNvPr>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3" name="object 11">
              <a:extLst>
                <a:ext uri="{FF2B5EF4-FFF2-40B4-BE49-F238E27FC236}">
                  <a16:creationId xmlns:a16="http://schemas.microsoft.com/office/drawing/2014/main" id="{65F2784E-E669-4D95-8E6B-D4C677807E87}"/>
                </a:ext>
              </a:extLst>
            </p:cNvPr>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4" name="object 12">
              <a:extLst>
                <a:ext uri="{FF2B5EF4-FFF2-40B4-BE49-F238E27FC236}">
                  <a16:creationId xmlns:a16="http://schemas.microsoft.com/office/drawing/2014/main" id="{65AA834B-8860-4FB2-8D41-F5F614DC9BF3}"/>
                </a:ext>
              </a:extLst>
            </p:cNvPr>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5" name="object 13">
              <a:extLst>
                <a:ext uri="{FF2B5EF4-FFF2-40B4-BE49-F238E27FC236}">
                  <a16:creationId xmlns:a16="http://schemas.microsoft.com/office/drawing/2014/main" id="{53FB6395-8241-4419-85E9-724C612C4BCB}"/>
                </a:ext>
              </a:extLst>
            </p:cNvPr>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50000"/>
              </a:srgbClr>
            </a:solidFill>
          </p:spPr>
          <p:txBody>
            <a:bodyPr wrap="square" lIns="0" tIns="0" rIns="0" bIns="0" rtlCol="0"/>
            <a:lstStyle/>
            <a:p>
              <a:endParaRPr dirty="0">
                <a:latin typeface="Roboto Condensed" pitchFamily="2" charset="0"/>
              </a:endParaRPr>
            </a:p>
          </p:txBody>
        </p:sp>
        <p:sp>
          <p:nvSpPr>
            <p:cNvPr id="16" name="object 14">
              <a:extLst>
                <a:ext uri="{FF2B5EF4-FFF2-40B4-BE49-F238E27FC236}">
                  <a16:creationId xmlns:a16="http://schemas.microsoft.com/office/drawing/2014/main" id="{87D2FB68-B4D2-4493-B358-A72FA3B35DEA}"/>
                </a:ext>
              </a:extLst>
            </p:cNvPr>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7" name="object 15">
              <a:extLst>
                <a:ext uri="{FF2B5EF4-FFF2-40B4-BE49-F238E27FC236}">
                  <a16:creationId xmlns:a16="http://schemas.microsoft.com/office/drawing/2014/main" id="{0AD98E91-E9FF-4537-91DE-4919AEBBA87A}"/>
                </a:ext>
              </a:extLst>
            </p:cNvPr>
            <p:cNvSpPr/>
            <p:nvPr/>
          </p:nvSpPr>
          <p:spPr>
            <a:xfrm>
              <a:off x="7076810" y="1708691"/>
              <a:ext cx="2842447" cy="1721015"/>
            </a:xfrm>
            <a:prstGeom prst="rect">
              <a:avLst/>
            </a:prstGeom>
            <a:blipFill>
              <a:blip r:embed="rId3" cstate="print"/>
              <a:stretch>
                <a:fillRect/>
              </a:stretch>
            </a:blipFill>
          </p:spPr>
          <p:txBody>
            <a:bodyPr wrap="square" lIns="0" tIns="0" rIns="0" bIns="0" rtlCol="0"/>
            <a:lstStyle/>
            <a:p>
              <a:endParaRPr dirty="0">
                <a:latin typeface="Roboto Condensed" pitchFamily="2" charset="0"/>
              </a:endParaRPr>
            </a:p>
          </p:txBody>
        </p:sp>
        <p:sp>
          <p:nvSpPr>
            <p:cNvPr id="18" name="object 16">
              <a:extLst>
                <a:ext uri="{FF2B5EF4-FFF2-40B4-BE49-F238E27FC236}">
                  <a16:creationId xmlns:a16="http://schemas.microsoft.com/office/drawing/2014/main" id="{E5E50A03-6D44-4053-83C1-CB3D52D5A4D0}"/>
                </a:ext>
              </a:extLst>
            </p:cNvPr>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9" name="object 17">
              <a:extLst>
                <a:ext uri="{FF2B5EF4-FFF2-40B4-BE49-F238E27FC236}">
                  <a16:creationId xmlns:a16="http://schemas.microsoft.com/office/drawing/2014/main" id="{9F5D5BD7-E4B2-4E48-8AFB-2CCD5E5D85AB}"/>
                </a:ext>
              </a:extLst>
            </p:cNvPr>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0" name="object 18">
              <a:extLst>
                <a:ext uri="{FF2B5EF4-FFF2-40B4-BE49-F238E27FC236}">
                  <a16:creationId xmlns:a16="http://schemas.microsoft.com/office/drawing/2014/main" id="{FF547439-12D4-4A80-A64F-6E0398F357AB}"/>
                </a:ext>
              </a:extLst>
            </p:cNvPr>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1" name="object 19">
              <a:extLst>
                <a:ext uri="{FF2B5EF4-FFF2-40B4-BE49-F238E27FC236}">
                  <a16:creationId xmlns:a16="http://schemas.microsoft.com/office/drawing/2014/main" id="{438FDA6B-D5AB-4EBE-BA5C-879E7BCD3178}"/>
                </a:ext>
              </a:extLst>
            </p:cNvPr>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2" name="object 20">
              <a:extLst>
                <a:ext uri="{FF2B5EF4-FFF2-40B4-BE49-F238E27FC236}">
                  <a16:creationId xmlns:a16="http://schemas.microsoft.com/office/drawing/2014/main" id="{00B37DC8-063E-4003-BAB7-2651155D9802}"/>
                </a:ext>
              </a:extLst>
            </p:cNvPr>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3" name="object 21">
              <a:extLst>
                <a:ext uri="{FF2B5EF4-FFF2-40B4-BE49-F238E27FC236}">
                  <a16:creationId xmlns:a16="http://schemas.microsoft.com/office/drawing/2014/main" id="{309B52E2-0D17-4985-B3A3-8A932CDC5BA8}"/>
                </a:ext>
              </a:extLst>
            </p:cNvPr>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4" name="object 22">
              <a:extLst>
                <a:ext uri="{FF2B5EF4-FFF2-40B4-BE49-F238E27FC236}">
                  <a16:creationId xmlns:a16="http://schemas.microsoft.com/office/drawing/2014/main" id="{DFB69891-2B13-4EEA-87BE-6CEDB3124398}"/>
                </a:ext>
              </a:extLst>
            </p:cNvPr>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5" name="object 23">
              <a:extLst>
                <a:ext uri="{FF2B5EF4-FFF2-40B4-BE49-F238E27FC236}">
                  <a16:creationId xmlns:a16="http://schemas.microsoft.com/office/drawing/2014/main" id="{558D4796-F5E5-4C1B-9C7C-5D8CA60E6481}"/>
                </a:ext>
              </a:extLst>
            </p:cNvPr>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26" name="object 24">
              <a:extLst>
                <a:ext uri="{FF2B5EF4-FFF2-40B4-BE49-F238E27FC236}">
                  <a16:creationId xmlns:a16="http://schemas.microsoft.com/office/drawing/2014/main" id="{2CD17BAD-4A00-4BE5-A43C-464F61143EF3}"/>
                </a:ext>
              </a:extLst>
            </p:cNvPr>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7" name="object 25">
              <a:extLst>
                <a:ext uri="{FF2B5EF4-FFF2-40B4-BE49-F238E27FC236}">
                  <a16:creationId xmlns:a16="http://schemas.microsoft.com/office/drawing/2014/main" id="{7DC80D91-E5EB-432B-B5C2-1E599A09FE7F}"/>
                </a:ext>
              </a:extLst>
            </p:cNvPr>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8" name="object 26">
              <a:extLst>
                <a:ext uri="{FF2B5EF4-FFF2-40B4-BE49-F238E27FC236}">
                  <a16:creationId xmlns:a16="http://schemas.microsoft.com/office/drawing/2014/main" id="{39EA60AA-CAF4-4AED-AAD8-2793E4D2335B}"/>
                </a:ext>
              </a:extLst>
            </p:cNvPr>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grpSp>
      <p:sp>
        <p:nvSpPr>
          <p:cNvPr id="29" name="Title 1">
            <a:extLst>
              <a:ext uri="{FF2B5EF4-FFF2-40B4-BE49-F238E27FC236}">
                <a16:creationId xmlns:a16="http://schemas.microsoft.com/office/drawing/2014/main" id="{0C8180AC-3F04-4EC3-985B-42393DA08F34}"/>
              </a:ext>
            </a:extLst>
          </p:cNvPr>
          <p:cNvSpPr>
            <a:spLocks noGrp="1"/>
          </p:cNvSpPr>
          <p:nvPr>
            <p:ph type="title" hasCustomPrompt="1"/>
          </p:nvPr>
        </p:nvSpPr>
        <p:spPr>
          <a:xfrm>
            <a:off x="1670050" y="2073275"/>
            <a:ext cx="6781800" cy="2743200"/>
          </a:xfrm>
          <a:prstGeom prst="rect">
            <a:avLst/>
          </a:prstGeom>
        </p:spPr>
        <p:txBody>
          <a:bodyPr/>
          <a:lstStyle>
            <a:lvl1pPr>
              <a:defRPr sz="4900" b="0">
                <a:solidFill>
                  <a:schemeClr val="bg1"/>
                </a:solidFill>
                <a:latin typeface="Roboto Condensed" pitchFamily="2" charset="0"/>
                <a:ea typeface="Roboto Condensed" pitchFamily="2" charset="0"/>
              </a:defRPr>
            </a:lvl1pPr>
          </a:lstStyle>
          <a:p>
            <a:r>
              <a:rPr lang="ru-RU" dirty="0"/>
              <a:t>НОВЫЙ РАЗДЕЛ</a:t>
            </a:r>
            <a:endParaRPr lang="en-US" dirty="0"/>
          </a:p>
        </p:txBody>
      </p:sp>
    </p:spTree>
    <p:extLst>
      <p:ext uri="{BB962C8B-B14F-4D97-AF65-F5344CB8AC3E}">
        <p14:creationId xmlns:p14="http://schemas.microsoft.com/office/powerpoint/2010/main" val="11117671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7">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A09DE126-29A9-4999-A1D8-A481FBDB07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376"/>
          <a:stretch/>
        </p:blipFill>
        <p:spPr>
          <a:xfrm>
            <a:off x="2357451" y="1"/>
            <a:ext cx="17746649" cy="11309349"/>
          </a:xfrm>
          <a:prstGeom prst="rect">
            <a:avLst/>
          </a:prstGeom>
        </p:spPr>
      </p:pic>
      <p:sp>
        <p:nvSpPr>
          <p:cNvPr id="31" name="Прямоугольник 24">
            <a:extLst>
              <a:ext uri="{FF2B5EF4-FFF2-40B4-BE49-F238E27FC236}">
                <a16:creationId xmlns:a16="http://schemas.microsoft.com/office/drawing/2014/main" id="{A0A5C6F0-FB63-429D-93F7-CD14FFF86D06}"/>
              </a:ext>
            </a:extLst>
          </p:cNvPr>
          <p:cNvSpPr/>
          <p:nvPr userDrawn="1"/>
        </p:nvSpPr>
        <p:spPr>
          <a:xfrm>
            <a:off x="2345114" y="-1"/>
            <a:ext cx="8205706" cy="11309351"/>
          </a:xfrm>
          <a:prstGeom prst="rect">
            <a:avLst/>
          </a:prstGeom>
          <a:gradFill flip="none" rotWithShape="1">
            <a:gsLst>
              <a:gs pos="0">
                <a:schemeClr val="bg1">
                  <a:alpha val="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4" name="Группа 32">
            <a:extLst>
              <a:ext uri="{FF2B5EF4-FFF2-40B4-BE49-F238E27FC236}">
                <a16:creationId xmlns:a16="http://schemas.microsoft.com/office/drawing/2014/main" id="{19B34D61-CB19-4407-A73C-49A7DAA51B0A}"/>
              </a:ext>
            </a:extLst>
          </p:cNvPr>
          <p:cNvGrpSpPr/>
          <p:nvPr userDrawn="1"/>
        </p:nvGrpSpPr>
        <p:grpSpPr>
          <a:xfrm>
            <a:off x="0" y="0"/>
            <a:ext cx="11335275" cy="8551833"/>
            <a:chOff x="0" y="0"/>
            <a:chExt cx="11335275" cy="8551833"/>
          </a:xfrm>
        </p:grpSpPr>
        <p:sp>
          <p:nvSpPr>
            <p:cNvPr id="5" name="object 3">
              <a:extLst>
                <a:ext uri="{FF2B5EF4-FFF2-40B4-BE49-F238E27FC236}">
                  <a16:creationId xmlns:a16="http://schemas.microsoft.com/office/drawing/2014/main" id="{08BCDE85-0E02-4E63-A21A-F5259389B5FB}"/>
                </a:ext>
              </a:extLst>
            </p:cNvPr>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6" name="object 4">
              <a:extLst>
                <a:ext uri="{FF2B5EF4-FFF2-40B4-BE49-F238E27FC236}">
                  <a16:creationId xmlns:a16="http://schemas.microsoft.com/office/drawing/2014/main" id="{C1CA2301-1B4E-4687-A779-F54B164EC062}"/>
                </a:ext>
              </a:extLst>
            </p:cNvPr>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7" name="object 5">
              <a:extLst>
                <a:ext uri="{FF2B5EF4-FFF2-40B4-BE49-F238E27FC236}">
                  <a16:creationId xmlns:a16="http://schemas.microsoft.com/office/drawing/2014/main" id="{1EE1B513-0580-491F-ADC8-7EC50D669096}"/>
                </a:ext>
              </a:extLst>
            </p:cNvPr>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8" name="object 6">
              <a:extLst>
                <a:ext uri="{FF2B5EF4-FFF2-40B4-BE49-F238E27FC236}">
                  <a16:creationId xmlns:a16="http://schemas.microsoft.com/office/drawing/2014/main" id="{B42DAD65-24B7-4132-8670-DD2D9329BDB3}"/>
                </a:ext>
              </a:extLst>
            </p:cNvPr>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9" name="object 7">
              <a:extLst>
                <a:ext uri="{FF2B5EF4-FFF2-40B4-BE49-F238E27FC236}">
                  <a16:creationId xmlns:a16="http://schemas.microsoft.com/office/drawing/2014/main" id="{EA833BF2-3862-451A-B0B0-91AB5F4830BD}"/>
                </a:ext>
              </a:extLst>
            </p:cNvPr>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10" name="object 8">
              <a:extLst>
                <a:ext uri="{FF2B5EF4-FFF2-40B4-BE49-F238E27FC236}">
                  <a16:creationId xmlns:a16="http://schemas.microsoft.com/office/drawing/2014/main" id="{02D440DA-0DD7-4D23-9A9B-15C8514AFEA3}"/>
                </a:ext>
              </a:extLst>
            </p:cNvPr>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1" name="object 9">
              <a:extLst>
                <a:ext uri="{FF2B5EF4-FFF2-40B4-BE49-F238E27FC236}">
                  <a16:creationId xmlns:a16="http://schemas.microsoft.com/office/drawing/2014/main" id="{7DE69BEA-4FB0-4C64-BDFE-C3FF60C8E24D}"/>
                </a:ext>
              </a:extLst>
            </p:cNvPr>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2" name="object 10">
              <a:extLst>
                <a:ext uri="{FF2B5EF4-FFF2-40B4-BE49-F238E27FC236}">
                  <a16:creationId xmlns:a16="http://schemas.microsoft.com/office/drawing/2014/main" id="{1F9C9F15-6E8C-461E-BD2D-7C2467ADED20}"/>
                </a:ext>
              </a:extLst>
            </p:cNvPr>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3" name="object 11">
              <a:extLst>
                <a:ext uri="{FF2B5EF4-FFF2-40B4-BE49-F238E27FC236}">
                  <a16:creationId xmlns:a16="http://schemas.microsoft.com/office/drawing/2014/main" id="{65F2784E-E669-4D95-8E6B-D4C677807E87}"/>
                </a:ext>
              </a:extLst>
            </p:cNvPr>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4" name="object 12">
              <a:extLst>
                <a:ext uri="{FF2B5EF4-FFF2-40B4-BE49-F238E27FC236}">
                  <a16:creationId xmlns:a16="http://schemas.microsoft.com/office/drawing/2014/main" id="{65AA834B-8860-4FB2-8D41-F5F614DC9BF3}"/>
                </a:ext>
              </a:extLst>
            </p:cNvPr>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5" name="object 13">
              <a:extLst>
                <a:ext uri="{FF2B5EF4-FFF2-40B4-BE49-F238E27FC236}">
                  <a16:creationId xmlns:a16="http://schemas.microsoft.com/office/drawing/2014/main" id="{53FB6395-8241-4419-85E9-724C612C4BCB}"/>
                </a:ext>
              </a:extLst>
            </p:cNvPr>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50000"/>
              </a:srgbClr>
            </a:solidFill>
          </p:spPr>
          <p:txBody>
            <a:bodyPr wrap="square" lIns="0" tIns="0" rIns="0" bIns="0" rtlCol="0"/>
            <a:lstStyle/>
            <a:p>
              <a:endParaRPr dirty="0">
                <a:latin typeface="Roboto Condensed" pitchFamily="2" charset="0"/>
              </a:endParaRPr>
            </a:p>
          </p:txBody>
        </p:sp>
        <p:sp>
          <p:nvSpPr>
            <p:cNvPr id="16" name="object 14">
              <a:extLst>
                <a:ext uri="{FF2B5EF4-FFF2-40B4-BE49-F238E27FC236}">
                  <a16:creationId xmlns:a16="http://schemas.microsoft.com/office/drawing/2014/main" id="{87D2FB68-B4D2-4493-B358-A72FA3B35DEA}"/>
                </a:ext>
              </a:extLst>
            </p:cNvPr>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7" name="object 15">
              <a:extLst>
                <a:ext uri="{FF2B5EF4-FFF2-40B4-BE49-F238E27FC236}">
                  <a16:creationId xmlns:a16="http://schemas.microsoft.com/office/drawing/2014/main" id="{0AD98E91-E9FF-4537-91DE-4919AEBBA87A}"/>
                </a:ext>
              </a:extLst>
            </p:cNvPr>
            <p:cNvSpPr/>
            <p:nvPr/>
          </p:nvSpPr>
          <p:spPr>
            <a:xfrm>
              <a:off x="7076810" y="1708691"/>
              <a:ext cx="2842447" cy="1721015"/>
            </a:xfrm>
            <a:prstGeom prst="rect">
              <a:avLst/>
            </a:prstGeom>
            <a:blipFill>
              <a:blip r:embed="rId3" cstate="print"/>
              <a:stretch>
                <a:fillRect/>
              </a:stretch>
            </a:blipFill>
          </p:spPr>
          <p:txBody>
            <a:bodyPr wrap="square" lIns="0" tIns="0" rIns="0" bIns="0" rtlCol="0"/>
            <a:lstStyle/>
            <a:p>
              <a:endParaRPr dirty="0">
                <a:latin typeface="Roboto Condensed" pitchFamily="2" charset="0"/>
              </a:endParaRPr>
            </a:p>
          </p:txBody>
        </p:sp>
        <p:sp>
          <p:nvSpPr>
            <p:cNvPr id="18" name="object 16">
              <a:extLst>
                <a:ext uri="{FF2B5EF4-FFF2-40B4-BE49-F238E27FC236}">
                  <a16:creationId xmlns:a16="http://schemas.microsoft.com/office/drawing/2014/main" id="{E5E50A03-6D44-4053-83C1-CB3D52D5A4D0}"/>
                </a:ext>
              </a:extLst>
            </p:cNvPr>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9" name="object 17">
              <a:extLst>
                <a:ext uri="{FF2B5EF4-FFF2-40B4-BE49-F238E27FC236}">
                  <a16:creationId xmlns:a16="http://schemas.microsoft.com/office/drawing/2014/main" id="{9F5D5BD7-E4B2-4E48-8AFB-2CCD5E5D85AB}"/>
                </a:ext>
              </a:extLst>
            </p:cNvPr>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0" name="object 18">
              <a:extLst>
                <a:ext uri="{FF2B5EF4-FFF2-40B4-BE49-F238E27FC236}">
                  <a16:creationId xmlns:a16="http://schemas.microsoft.com/office/drawing/2014/main" id="{FF547439-12D4-4A80-A64F-6E0398F357AB}"/>
                </a:ext>
              </a:extLst>
            </p:cNvPr>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1" name="object 19">
              <a:extLst>
                <a:ext uri="{FF2B5EF4-FFF2-40B4-BE49-F238E27FC236}">
                  <a16:creationId xmlns:a16="http://schemas.microsoft.com/office/drawing/2014/main" id="{438FDA6B-D5AB-4EBE-BA5C-879E7BCD3178}"/>
                </a:ext>
              </a:extLst>
            </p:cNvPr>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2" name="object 20">
              <a:extLst>
                <a:ext uri="{FF2B5EF4-FFF2-40B4-BE49-F238E27FC236}">
                  <a16:creationId xmlns:a16="http://schemas.microsoft.com/office/drawing/2014/main" id="{00B37DC8-063E-4003-BAB7-2651155D9802}"/>
                </a:ext>
              </a:extLst>
            </p:cNvPr>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3" name="object 21">
              <a:extLst>
                <a:ext uri="{FF2B5EF4-FFF2-40B4-BE49-F238E27FC236}">
                  <a16:creationId xmlns:a16="http://schemas.microsoft.com/office/drawing/2014/main" id="{309B52E2-0D17-4985-B3A3-8A932CDC5BA8}"/>
                </a:ext>
              </a:extLst>
            </p:cNvPr>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4" name="object 22">
              <a:extLst>
                <a:ext uri="{FF2B5EF4-FFF2-40B4-BE49-F238E27FC236}">
                  <a16:creationId xmlns:a16="http://schemas.microsoft.com/office/drawing/2014/main" id="{DFB69891-2B13-4EEA-87BE-6CEDB3124398}"/>
                </a:ext>
              </a:extLst>
            </p:cNvPr>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5" name="object 23">
              <a:extLst>
                <a:ext uri="{FF2B5EF4-FFF2-40B4-BE49-F238E27FC236}">
                  <a16:creationId xmlns:a16="http://schemas.microsoft.com/office/drawing/2014/main" id="{558D4796-F5E5-4C1B-9C7C-5D8CA60E6481}"/>
                </a:ext>
              </a:extLst>
            </p:cNvPr>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26" name="object 24">
              <a:extLst>
                <a:ext uri="{FF2B5EF4-FFF2-40B4-BE49-F238E27FC236}">
                  <a16:creationId xmlns:a16="http://schemas.microsoft.com/office/drawing/2014/main" id="{2CD17BAD-4A00-4BE5-A43C-464F61143EF3}"/>
                </a:ext>
              </a:extLst>
            </p:cNvPr>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7" name="object 25">
              <a:extLst>
                <a:ext uri="{FF2B5EF4-FFF2-40B4-BE49-F238E27FC236}">
                  <a16:creationId xmlns:a16="http://schemas.microsoft.com/office/drawing/2014/main" id="{7DC80D91-E5EB-432B-B5C2-1E599A09FE7F}"/>
                </a:ext>
              </a:extLst>
            </p:cNvPr>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8" name="object 26">
              <a:extLst>
                <a:ext uri="{FF2B5EF4-FFF2-40B4-BE49-F238E27FC236}">
                  <a16:creationId xmlns:a16="http://schemas.microsoft.com/office/drawing/2014/main" id="{39EA60AA-CAF4-4AED-AAD8-2793E4D2335B}"/>
                </a:ext>
              </a:extLst>
            </p:cNvPr>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grpSp>
      <p:sp>
        <p:nvSpPr>
          <p:cNvPr id="29" name="Title 1">
            <a:extLst>
              <a:ext uri="{FF2B5EF4-FFF2-40B4-BE49-F238E27FC236}">
                <a16:creationId xmlns:a16="http://schemas.microsoft.com/office/drawing/2014/main" id="{0C8180AC-3F04-4EC3-985B-42393DA08F34}"/>
              </a:ext>
            </a:extLst>
          </p:cNvPr>
          <p:cNvSpPr>
            <a:spLocks noGrp="1"/>
          </p:cNvSpPr>
          <p:nvPr>
            <p:ph type="title" hasCustomPrompt="1"/>
          </p:nvPr>
        </p:nvSpPr>
        <p:spPr>
          <a:xfrm>
            <a:off x="1670050" y="2073275"/>
            <a:ext cx="6781800" cy="2743200"/>
          </a:xfrm>
          <a:prstGeom prst="rect">
            <a:avLst/>
          </a:prstGeom>
        </p:spPr>
        <p:txBody>
          <a:bodyPr/>
          <a:lstStyle>
            <a:lvl1pPr>
              <a:defRPr sz="4900" b="0">
                <a:solidFill>
                  <a:schemeClr val="bg1"/>
                </a:solidFill>
                <a:latin typeface="Roboto Condensed" pitchFamily="2" charset="0"/>
                <a:ea typeface="Roboto Condensed" pitchFamily="2" charset="0"/>
              </a:defRPr>
            </a:lvl1pPr>
          </a:lstStyle>
          <a:p>
            <a:r>
              <a:rPr lang="ru-RU" dirty="0"/>
              <a:t>НОВЫЙ РАЗДЕЛ</a:t>
            </a:r>
            <a:endParaRPr lang="en-US" dirty="0"/>
          </a:p>
        </p:txBody>
      </p:sp>
    </p:spTree>
    <p:extLst>
      <p:ext uri="{BB962C8B-B14F-4D97-AF65-F5344CB8AC3E}">
        <p14:creationId xmlns:p14="http://schemas.microsoft.com/office/powerpoint/2010/main" val="42008059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8">
    <p:bg>
      <p:bgPr>
        <a:gradFill>
          <a:gsLst>
            <a:gs pos="83000">
              <a:srgbClr val="CACCCB"/>
            </a:gs>
            <a:gs pos="100000">
              <a:srgbClr val="C0C0C0"/>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94DA0C-0331-47D1-A210-1247D6BCA0D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7935"/>
          <a:stretch/>
        </p:blipFill>
        <p:spPr>
          <a:xfrm>
            <a:off x="1671405" y="-1"/>
            <a:ext cx="18432696" cy="11309351"/>
          </a:xfrm>
          <a:prstGeom prst="rect">
            <a:avLst/>
          </a:prstGeom>
        </p:spPr>
      </p:pic>
      <p:grpSp>
        <p:nvGrpSpPr>
          <p:cNvPr id="4" name="Группа 32">
            <a:extLst>
              <a:ext uri="{FF2B5EF4-FFF2-40B4-BE49-F238E27FC236}">
                <a16:creationId xmlns:a16="http://schemas.microsoft.com/office/drawing/2014/main" id="{19B34D61-CB19-4407-A73C-49A7DAA51B0A}"/>
              </a:ext>
            </a:extLst>
          </p:cNvPr>
          <p:cNvGrpSpPr/>
          <p:nvPr userDrawn="1"/>
        </p:nvGrpSpPr>
        <p:grpSpPr>
          <a:xfrm>
            <a:off x="0" y="0"/>
            <a:ext cx="11335275" cy="8551833"/>
            <a:chOff x="0" y="0"/>
            <a:chExt cx="11335275" cy="8551833"/>
          </a:xfrm>
        </p:grpSpPr>
        <p:sp>
          <p:nvSpPr>
            <p:cNvPr id="5" name="object 3">
              <a:extLst>
                <a:ext uri="{FF2B5EF4-FFF2-40B4-BE49-F238E27FC236}">
                  <a16:creationId xmlns:a16="http://schemas.microsoft.com/office/drawing/2014/main" id="{08BCDE85-0E02-4E63-A21A-F5259389B5FB}"/>
                </a:ext>
              </a:extLst>
            </p:cNvPr>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6" name="object 4">
              <a:extLst>
                <a:ext uri="{FF2B5EF4-FFF2-40B4-BE49-F238E27FC236}">
                  <a16:creationId xmlns:a16="http://schemas.microsoft.com/office/drawing/2014/main" id="{C1CA2301-1B4E-4687-A779-F54B164EC062}"/>
                </a:ext>
              </a:extLst>
            </p:cNvPr>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7" name="object 5">
              <a:extLst>
                <a:ext uri="{FF2B5EF4-FFF2-40B4-BE49-F238E27FC236}">
                  <a16:creationId xmlns:a16="http://schemas.microsoft.com/office/drawing/2014/main" id="{1EE1B513-0580-491F-ADC8-7EC50D669096}"/>
                </a:ext>
              </a:extLst>
            </p:cNvPr>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8" name="object 6">
              <a:extLst>
                <a:ext uri="{FF2B5EF4-FFF2-40B4-BE49-F238E27FC236}">
                  <a16:creationId xmlns:a16="http://schemas.microsoft.com/office/drawing/2014/main" id="{B42DAD65-24B7-4132-8670-DD2D9329BDB3}"/>
                </a:ext>
              </a:extLst>
            </p:cNvPr>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9" name="object 7">
              <a:extLst>
                <a:ext uri="{FF2B5EF4-FFF2-40B4-BE49-F238E27FC236}">
                  <a16:creationId xmlns:a16="http://schemas.microsoft.com/office/drawing/2014/main" id="{EA833BF2-3862-451A-B0B0-91AB5F4830BD}"/>
                </a:ext>
              </a:extLst>
            </p:cNvPr>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10" name="object 8">
              <a:extLst>
                <a:ext uri="{FF2B5EF4-FFF2-40B4-BE49-F238E27FC236}">
                  <a16:creationId xmlns:a16="http://schemas.microsoft.com/office/drawing/2014/main" id="{02D440DA-0DD7-4D23-9A9B-15C8514AFEA3}"/>
                </a:ext>
              </a:extLst>
            </p:cNvPr>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1" name="object 9">
              <a:extLst>
                <a:ext uri="{FF2B5EF4-FFF2-40B4-BE49-F238E27FC236}">
                  <a16:creationId xmlns:a16="http://schemas.microsoft.com/office/drawing/2014/main" id="{7DE69BEA-4FB0-4C64-BDFE-C3FF60C8E24D}"/>
                </a:ext>
              </a:extLst>
            </p:cNvPr>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2" name="object 10">
              <a:extLst>
                <a:ext uri="{FF2B5EF4-FFF2-40B4-BE49-F238E27FC236}">
                  <a16:creationId xmlns:a16="http://schemas.microsoft.com/office/drawing/2014/main" id="{1F9C9F15-6E8C-461E-BD2D-7C2467ADED20}"/>
                </a:ext>
              </a:extLst>
            </p:cNvPr>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3" name="object 11">
              <a:extLst>
                <a:ext uri="{FF2B5EF4-FFF2-40B4-BE49-F238E27FC236}">
                  <a16:creationId xmlns:a16="http://schemas.microsoft.com/office/drawing/2014/main" id="{65F2784E-E669-4D95-8E6B-D4C677807E87}"/>
                </a:ext>
              </a:extLst>
            </p:cNvPr>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4" name="object 12">
              <a:extLst>
                <a:ext uri="{FF2B5EF4-FFF2-40B4-BE49-F238E27FC236}">
                  <a16:creationId xmlns:a16="http://schemas.microsoft.com/office/drawing/2014/main" id="{65AA834B-8860-4FB2-8D41-F5F614DC9BF3}"/>
                </a:ext>
              </a:extLst>
            </p:cNvPr>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5" name="object 13">
              <a:extLst>
                <a:ext uri="{FF2B5EF4-FFF2-40B4-BE49-F238E27FC236}">
                  <a16:creationId xmlns:a16="http://schemas.microsoft.com/office/drawing/2014/main" id="{53FB6395-8241-4419-85E9-724C612C4BCB}"/>
                </a:ext>
              </a:extLst>
            </p:cNvPr>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50000"/>
              </a:srgbClr>
            </a:solidFill>
          </p:spPr>
          <p:txBody>
            <a:bodyPr wrap="square" lIns="0" tIns="0" rIns="0" bIns="0" rtlCol="0"/>
            <a:lstStyle/>
            <a:p>
              <a:endParaRPr dirty="0">
                <a:latin typeface="Roboto Condensed" pitchFamily="2" charset="0"/>
              </a:endParaRPr>
            </a:p>
          </p:txBody>
        </p:sp>
        <p:sp>
          <p:nvSpPr>
            <p:cNvPr id="16" name="object 14">
              <a:extLst>
                <a:ext uri="{FF2B5EF4-FFF2-40B4-BE49-F238E27FC236}">
                  <a16:creationId xmlns:a16="http://schemas.microsoft.com/office/drawing/2014/main" id="{87D2FB68-B4D2-4493-B358-A72FA3B35DEA}"/>
                </a:ext>
              </a:extLst>
            </p:cNvPr>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7" name="object 15">
              <a:extLst>
                <a:ext uri="{FF2B5EF4-FFF2-40B4-BE49-F238E27FC236}">
                  <a16:creationId xmlns:a16="http://schemas.microsoft.com/office/drawing/2014/main" id="{0AD98E91-E9FF-4537-91DE-4919AEBBA87A}"/>
                </a:ext>
              </a:extLst>
            </p:cNvPr>
            <p:cNvSpPr/>
            <p:nvPr/>
          </p:nvSpPr>
          <p:spPr>
            <a:xfrm>
              <a:off x="7076810" y="1708691"/>
              <a:ext cx="2842447" cy="1721015"/>
            </a:xfrm>
            <a:prstGeom prst="rect">
              <a:avLst/>
            </a:prstGeom>
            <a:blipFill>
              <a:blip r:embed="rId3" cstate="print"/>
              <a:stretch>
                <a:fillRect/>
              </a:stretch>
            </a:blipFill>
          </p:spPr>
          <p:txBody>
            <a:bodyPr wrap="square" lIns="0" tIns="0" rIns="0" bIns="0" rtlCol="0"/>
            <a:lstStyle/>
            <a:p>
              <a:endParaRPr dirty="0">
                <a:latin typeface="Roboto Condensed" pitchFamily="2" charset="0"/>
              </a:endParaRPr>
            </a:p>
          </p:txBody>
        </p:sp>
        <p:sp>
          <p:nvSpPr>
            <p:cNvPr id="18" name="object 16">
              <a:extLst>
                <a:ext uri="{FF2B5EF4-FFF2-40B4-BE49-F238E27FC236}">
                  <a16:creationId xmlns:a16="http://schemas.microsoft.com/office/drawing/2014/main" id="{E5E50A03-6D44-4053-83C1-CB3D52D5A4D0}"/>
                </a:ext>
              </a:extLst>
            </p:cNvPr>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9" name="object 17">
              <a:extLst>
                <a:ext uri="{FF2B5EF4-FFF2-40B4-BE49-F238E27FC236}">
                  <a16:creationId xmlns:a16="http://schemas.microsoft.com/office/drawing/2014/main" id="{9F5D5BD7-E4B2-4E48-8AFB-2CCD5E5D85AB}"/>
                </a:ext>
              </a:extLst>
            </p:cNvPr>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0" name="object 18">
              <a:extLst>
                <a:ext uri="{FF2B5EF4-FFF2-40B4-BE49-F238E27FC236}">
                  <a16:creationId xmlns:a16="http://schemas.microsoft.com/office/drawing/2014/main" id="{FF547439-12D4-4A80-A64F-6E0398F357AB}"/>
                </a:ext>
              </a:extLst>
            </p:cNvPr>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1" name="object 19">
              <a:extLst>
                <a:ext uri="{FF2B5EF4-FFF2-40B4-BE49-F238E27FC236}">
                  <a16:creationId xmlns:a16="http://schemas.microsoft.com/office/drawing/2014/main" id="{438FDA6B-D5AB-4EBE-BA5C-879E7BCD3178}"/>
                </a:ext>
              </a:extLst>
            </p:cNvPr>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2" name="object 20">
              <a:extLst>
                <a:ext uri="{FF2B5EF4-FFF2-40B4-BE49-F238E27FC236}">
                  <a16:creationId xmlns:a16="http://schemas.microsoft.com/office/drawing/2014/main" id="{00B37DC8-063E-4003-BAB7-2651155D9802}"/>
                </a:ext>
              </a:extLst>
            </p:cNvPr>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3" name="object 21">
              <a:extLst>
                <a:ext uri="{FF2B5EF4-FFF2-40B4-BE49-F238E27FC236}">
                  <a16:creationId xmlns:a16="http://schemas.microsoft.com/office/drawing/2014/main" id="{309B52E2-0D17-4985-B3A3-8A932CDC5BA8}"/>
                </a:ext>
              </a:extLst>
            </p:cNvPr>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4" name="object 22">
              <a:extLst>
                <a:ext uri="{FF2B5EF4-FFF2-40B4-BE49-F238E27FC236}">
                  <a16:creationId xmlns:a16="http://schemas.microsoft.com/office/drawing/2014/main" id="{DFB69891-2B13-4EEA-87BE-6CEDB3124398}"/>
                </a:ext>
              </a:extLst>
            </p:cNvPr>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5" name="object 23">
              <a:extLst>
                <a:ext uri="{FF2B5EF4-FFF2-40B4-BE49-F238E27FC236}">
                  <a16:creationId xmlns:a16="http://schemas.microsoft.com/office/drawing/2014/main" id="{558D4796-F5E5-4C1B-9C7C-5D8CA60E6481}"/>
                </a:ext>
              </a:extLst>
            </p:cNvPr>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26" name="object 24">
              <a:extLst>
                <a:ext uri="{FF2B5EF4-FFF2-40B4-BE49-F238E27FC236}">
                  <a16:creationId xmlns:a16="http://schemas.microsoft.com/office/drawing/2014/main" id="{2CD17BAD-4A00-4BE5-A43C-464F61143EF3}"/>
                </a:ext>
              </a:extLst>
            </p:cNvPr>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7" name="object 25">
              <a:extLst>
                <a:ext uri="{FF2B5EF4-FFF2-40B4-BE49-F238E27FC236}">
                  <a16:creationId xmlns:a16="http://schemas.microsoft.com/office/drawing/2014/main" id="{7DC80D91-E5EB-432B-B5C2-1E599A09FE7F}"/>
                </a:ext>
              </a:extLst>
            </p:cNvPr>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8" name="object 26">
              <a:extLst>
                <a:ext uri="{FF2B5EF4-FFF2-40B4-BE49-F238E27FC236}">
                  <a16:creationId xmlns:a16="http://schemas.microsoft.com/office/drawing/2014/main" id="{39EA60AA-CAF4-4AED-AAD8-2793E4D2335B}"/>
                </a:ext>
              </a:extLst>
            </p:cNvPr>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grpSp>
      <p:sp>
        <p:nvSpPr>
          <p:cNvPr id="29" name="Title 1">
            <a:extLst>
              <a:ext uri="{FF2B5EF4-FFF2-40B4-BE49-F238E27FC236}">
                <a16:creationId xmlns:a16="http://schemas.microsoft.com/office/drawing/2014/main" id="{0C8180AC-3F04-4EC3-985B-42393DA08F34}"/>
              </a:ext>
            </a:extLst>
          </p:cNvPr>
          <p:cNvSpPr>
            <a:spLocks noGrp="1"/>
          </p:cNvSpPr>
          <p:nvPr>
            <p:ph type="title" hasCustomPrompt="1"/>
          </p:nvPr>
        </p:nvSpPr>
        <p:spPr>
          <a:xfrm>
            <a:off x="1670050" y="2073275"/>
            <a:ext cx="6781800" cy="2743200"/>
          </a:xfrm>
          <a:prstGeom prst="rect">
            <a:avLst/>
          </a:prstGeom>
        </p:spPr>
        <p:txBody>
          <a:bodyPr/>
          <a:lstStyle>
            <a:lvl1pPr>
              <a:defRPr sz="4900" b="0">
                <a:solidFill>
                  <a:schemeClr val="bg1"/>
                </a:solidFill>
                <a:latin typeface="Roboto Condensed" pitchFamily="2" charset="0"/>
                <a:ea typeface="Roboto Condensed" pitchFamily="2" charset="0"/>
              </a:defRPr>
            </a:lvl1pPr>
          </a:lstStyle>
          <a:p>
            <a:r>
              <a:rPr lang="ru-RU" dirty="0"/>
              <a:t>НОВЫЙ РАЗДЕЛ</a:t>
            </a:r>
            <a:endParaRPr lang="en-US" dirty="0"/>
          </a:p>
        </p:txBody>
      </p:sp>
    </p:spTree>
    <p:extLst>
      <p:ext uri="{BB962C8B-B14F-4D97-AF65-F5344CB8AC3E}">
        <p14:creationId xmlns:p14="http://schemas.microsoft.com/office/powerpoint/2010/main" val="2154381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F995F3-FF23-4755-A6FA-85C6141E39A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95" b="3849"/>
          <a:stretch/>
        </p:blipFill>
        <p:spPr>
          <a:xfrm flipH="1">
            <a:off x="0" y="0"/>
            <a:ext cx="20104100" cy="11309350"/>
          </a:xfrm>
          <a:prstGeom prst="rect">
            <a:avLst/>
          </a:prstGeom>
        </p:spPr>
      </p:pic>
      <p:grpSp>
        <p:nvGrpSpPr>
          <p:cNvPr id="4" name="Группа 32">
            <a:extLst>
              <a:ext uri="{FF2B5EF4-FFF2-40B4-BE49-F238E27FC236}">
                <a16:creationId xmlns:a16="http://schemas.microsoft.com/office/drawing/2014/main" id="{19B34D61-CB19-4407-A73C-49A7DAA51B0A}"/>
              </a:ext>
            </a:extLst>
          </p:cNvPr>
          <p:cNvGrpSpPr/>
          <p:nvPr userDrawn="1"/>
        </p:nvGrpSpPr>
        <p:grpSpPr>
          <a:xfrm>
            <a:off x="0" y="0"/>
            <a:ext cx="11335275" cy="8551833"/>
            <a:chOff x="0" y="0"/>
            <a:chExt cx="11335275" cy="8551833"/>
          </a:xfrm>
        </p:grpSpPr>
        <p:sp>
          <p:nvSpPr>
            <p:cNvPr id="5" name="object 3">
              <a:extLst>
                <a:ext uri="{FF2B5EF4-FFF2-40B4-BE49-F238E27FC236}">
                  <a16:creationId xmlns:a16="http://schemas.microsoft.com/office/drawing/2014/main" id="{08BCDE85-0E02-4E63-A21A-F5259389B5FB}"/>
                </a:ext>
              </a:extLst>
            </p:cNvPr>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6" name="object 4">
              <a:extLst>
                <a:ext uri="{FF2B5EF4-FFF2-40B4-BE49-F238E27FC236}">
                  <a16:creationId xmlns:a16="http://schemas.microsoft.com/office/drawing/2014/main" id="{C1CA2301-1B4E-4687-A779-F54B164EC062}"/>
                </a:ext>
              </a:extLst>
            </p:cNvPr>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7" name="object 5">
              <a:extLst>
                <a:ext uri="{FF2B5EF4-FFF2-40B4-BE49-F238E27FC236}">
                  <a16:creationId xmlns:a16="http://schemas.microsoft.com/office/drawing/2014/main" id="{1EE1B513-0580-491F-ADC8-7EC50D669096}"/>
                </a:ext>
              </a:extLst>
            </p:cNvPr>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8" name="object 6">
              <a:extLst>
                <a:ext uri="{FF2B5EF4-FFF2-40B4-BE49-F238E27FC236}">
                  <a16:creationId xmlns:a16="http://schemas.microsoft.com/office/drawing/2014/main" id="{B42DAD65-24B7-4132-8670-DD2D9329BDB3}"/>
                </a:ext>
              </a:extLst>
            </p:cNvPr>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9" name="object 7">
              <a:extLst>
                <a:ext uri="{FF2B5EF4-FFF2-40B4-BE49-F238E27FC236}">
                  <a16:creationId xmlns:a16="http://schemas.microsoft.com/office/drawing/2014/main" id="{EA833BF2-3862-451A-B0B0-91AB5F4830BD}"/>
                </a:ext>
              </a:extLst>
            </p:cNvPr>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10" name="object 8">
              <a:extLst>
                <a:ext uri="{FF2B5EF4-FFF2-40B4-BE49-F238E27FC236}">
                  <a16:creationId xmlns:a16="http://schemas.microsoft.com/office/drawing/2014/main" id="{02D440DA-0DD7-4D23-9A9B-15C8514AFEA3}"/>
                </a:ext>
              </a:extLst>
            </p:cNvPr>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1" name="object 9">
              <a:extLst>
                <a:ext uri="{FF2B5EF4-FFF2-40B4-BE49-F238E27FC236}">
                  <a16:creationId xmlns:a16="http://schemas.microsoft.com/office/drawing/2014/main" id="{7DE69BEA-4FB0-4C64-BDFE-C3FF60C8E24D}"/>
                </a:ext>
              </a:extLst>
            </p:cNvPr>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2" name="object 10">
              <a:extLst>
                <a:ext uri="{FF2B5EF4-FFF2-40B4-BE49-F238E27FC236}">
                  <a16:creationId xmlns:a16="http://schemas.microsoft.com/office/drawing/2014/main" id="{1F9C9F15-6E8C-461E-BD2D-7C2467ADED20}"/>
                </a:ext>
              </a:extLst>
            </p:cNvPr>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3" name="object 11">
              <a:extLst>
                <a:ext uri="{FF2B5EF4-FFF2-40B4-BE49-F238E27FC236}">
                  <a16:creationId xmlns:a16="http://schemas.microsoft.com/office/drawing/2014/main" id="{65F2784E-E669-4D95-8E6B-D4C677807E87}"/>
                </a:ext>
              </a:extLst>
            </p:cNvPr>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4" name="object 12">
              <a:extLst>
                <a:ext uri="{FF2B5EF4-FFF2-40B4-BE49-F238E27FC236}">
                  <a16:creationId xmlns:a16="http://schemas.microsoft.com/office/drawing/2014/main" id="{65AA834B-8860-4FB2-8D41-F5F614DC9BF3}"/>
                </a:ext>
              </a:extLst>
            </p:cNvPr>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5" name="object 13">
              <a:extLst>
                <a:ext uri="{FF2B5EF4-FFF2-40B4-BE49-F238E27FC236}">
                  <a16:creationId xmlns:a16="http://schemas.microsoft.com/office/drawing/2014/main" id="{53FB6395-8241-4419-85E9-724C612C4BCB}"/>
                </a:ext>
              </a:extLst>
            </p:cNvPr>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50000"/>
              </a:srgbClr>
            </a:solidFill>
          </p:spPr>
          <p:txBody>
            <a:bodyPr wrap="square" lIns="0" tIns="0" rIns="0" bIns="0" rtlCol="0"/>
            <a:lstStyle/>
            <a:p>
              <a:endParaRPr dirty="0">
                <a:latin typeface="Roboto Condensed" pitchFamily="2" charset="0"/>
              </a:endParaRPr>
            </a:p>
          </p:txBody>
        </p:sp>
        <p:sp>
          <p:nvSpPr>
            <p:cNvPr id="16" name="object 14">
              <a:extLst>
                <a:ext uri="{FF2B5EF4-FFF2-40B4-BE49-F238E27FC236}">
                  <a16:creationId xmlns:a16="http://schemas.microsoft.com/office/drawing/2014/main" id="{87D2FB68-B4D2-4493-B358-A72FA3B35DEA}"/>
                </a:ext>
              </a:extLst>
            </p:cNvPr>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7" name="object 15">
              <a:extLst>
                <a:ext uri="{FF2B5EF4-FFF2-40B4-BE49-F238E27FC236}">
                  <a16:creationId xmlns:a16="http://schemas.microsoft.com/office/drawing/2014/main" id="{0AD98E91-E9FF-4537-91DE-4919AEBBA87A}"/>
                </a:ext>
              </a:extLst>
            </p:cNvPr>
            <p:cNvSpPr/>
            <p:nvPr/>
          </p:nvSpPr>
          <p:spPr>
            <a:xfrm>
              <a:off x="7076810" y="1708691"/>
              <a:ext cx="2842447" cy="1721015"/>
            </a:xfrm>
            <a:prstGeom prst="rect">
              <a:avLst/>
            </a:prstGeom>
            <a:blipFill>
              <a:blip r:embed="rId3" cstate="print"/>
              <a:stretch>
                <a:fillRect/>
              </a:stretch>
            </a:blipFill>
          </p:spPr>
          <p:txBody>
            <a:bodyPr wrap="square" lIns="0" tIns="0" rIns="0" bIns="0" rtlCol="0"/>
            <a:lstStyle/>
            <a:p>
              <a:endParaRPr dirty="0">
                <a:latin typeface="Roboto Condensed" pitchFamily="2" charset="0"/>
              </a:endParaRPr>
            </a:p>
          </p:txBody>
        </p:sp>
        <p:sp>
          <p:nvSpPr>
            <p:cNvPr id="18" name="object 16">
              <a:extLst>
                <a:ext uri="{FF2B5EF4-FFF2-40B4-BE49-F238E27FC236}">
                  <a16:creationId xmlns:a16="http://schemas.microsoft.com/office/drawing/2014/main" id="{E5E50A03-6D44-4053-83C1-CB3D52D5A4D0}"/>
                </a:ext>
              </a:extLst>
            </p:cNvPr>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9" name="object 17">
              <a:extLst>
                <a:ext uri="{FF2B5EF4-FFF2-40B4-BE49-F238E27FC236}">
                  <a16:creationId xmlns:a16="http://schemas.microsoft.com/office/drawing/2014/main" id="{9F5D5BD7-E4B2-4E48-8AFB-2CCD5E5D85AB}"/>
                </a:ext>
              </a:extLst>
            </p:cNvPr>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0" name="object 18">
              <a:extLst>
                <a:ext uri="{FF2B5EF4-FFF2-40B4-BE49-F238E27FC236}">
                  <a16:creationId xmlns:a16="http://schemas.microsoft.com/office/drawing/2014/main" id="{FF547439-12D4-4A80-A64F-6E0398F357AB}"/>
                </a:ext>
              </a:extLst>
            </p:cNvPr>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1" name="object 19">
              <a:extLst>
                <a:ext uri="{FF2B5EF4-FFF2-40B4-BE49-F238E27FC236}">
                  <a16:creationId xmlns:a16="http://schemas.microsoft.com/office/drawing/2014/main" id="{438FDA6B-D5AB-4EBE-BA5C-879E7BCD3178}"/>
                </a:ext>
              </a:extLst>
            </p:cNvPr>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2" name="object 20">
              <a:extLst>
                <a:ext uri="{FF2B5EF4-FFF2-40B4-BE49-F238E27FC236}">
                  <a16:creationId xmlns:a16="http://schemas.microsoft.com/office/drawing/2014/main" id="{00B37DC8-063E-4003-BAB7-2651155D9802}"/>
                </a:ext>
              </a:extLst>
            </p:cNvPr>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3" name="object 21">
              <a:extLst>
                <a:ext uri="{FF2B5EF4-FFF2-40B4-BE49-F238E27FC236}">
                  <a16:creationId xmlns:a16="http://schemas.microsoft.com/office/drawing/2014/main" id="{309B52E2-0D17-4985-B3A3-8A932CDC5BA8}"/>
                </a:ext>
              </a:extLst>
            </p:cNvPr>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4" name="object 22">
              <a:extLst>
                <a:ext uri="{FF2B5EF4-FFF2-40B4-BE49-F238E27FC236}">
                  <a16:creationId xmlns:a16="http://schemas.microsoft.com/office/drawing/2014/main" id="{DFB69891-2B13-4EEA-87BE-6CEDB3124398}"/>
                </a:ext>
              </a:extLst>
            </p:cNvPr>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5" name="object 23">
              <a:extLst>
                <a:ext uri="{FF2B5EF4-FFF2-40B4-BE49-F238E27FC236}">
                  <a16:creationId xmlns:a16="http://schemas.microsoft.com/office/drawing/2014/main" id="{558D4796-F5E5-4C1B-9C7C-5D8CA60E6481}"/>
                </a:ext>
              </a:extLst>
            </p:cNvPr>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26" name="object 24">
              <a:extLst>
                <a:ext uri="{FF2B5EF4-FFF2-40B4-BE49-F238E27FC236}">
                  <a16:creationId xmlns:a16="http://schemas.microsoft.com/office/drawing/2014/main" id="{2CD17BAD-4A00-4BE5-A43C-464F61143EF3}"/>
                </a:ext>
              </a:extLst>
            </p:cNvPr>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7" name="object 25">
              <a:extLst>
                <a:ext uri="{FF2B5EF4-FFF2-40B4-BE49-F238E27FC236}">
                  <a16:creationId xmlns:a16="http://schemas.microsoft.com/office/drawing/2014/main" id="{7DC80D91-E5EB-432B-B5C2-1E599A09FE7F}"/>
                </a:ext>
              </a:extLst>
            </p:cNvPr>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8" name="object 26">
              <a:extLst>
                <a:ext uri="{FF2B5EF4-FFF2-40B4-BE49-F238E27FC236}">
                  <a16:creationId xmlns:a16="http://schemas.microsoft.com/office/drawing/2014/main" id="{39EA60AA-CAF4-4AED-AAD8-2793E4D2335B}"/>
                </a:ext>
              </a:extLst>
            </p:cNvPr>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grpSp>
      <p:sp>
        <p:nvSpPr>
          <p:cNvPr id="29" name="Title 1">
            <a:extLst>
              <a:ext uri="{FF2B5EF4-FFF2-40B4-BE49-F238E27FC236}">
                <a16:creationId xmlns:a16="http://schemas.microsoft.com/office/drawing/2014/main" id="{0C8180AC-3F04-4EC3-985B-42393DA08F34}"/>
              </a:ext>
            </a:extLst>
          </p:cNvPr>
          <p:cNvSpPr>
            <a:spLocks noGrp="1"/>
          </p:cNvSpPr>
          <p:nvPr>
            <p:ph type="title" hasCustomPrompt="1"/>
          </p:nvPr>
        </p:nvSpPr>
        <p:spPr>
          <a:xfrm>
            <a:off x="1670050" y="2073275"/>
            <a:ext cx="6781800" cy="2743200"/>
          </a:xfrm>
          <a:prstGeom prst="rect">
            <a:avLst/>
          </a:prstGeom>
        </p:spPr>
        <p:txBody>
          <a:bodyPr/>
          <a:lstStyle>
            <a:lvl1pPr>
              <a:defRPr sz="4900" b="0">
                <a:solidFill>
                  <a:schemeClr val="bg1"/>
                </a:solidFill>
                <a:latin typeface="Roboto Condensed" pitchFamily="2" charset="0"/>
                <a:ea typeface="Roboto Condensed" pitchFamily="2" charset="0"/>
              </a:defRPr>
            </a:lvl1pPr>
          </a:lstStyle>
          <a:p>
            <a:r>
              <a:rPr lang="ru-RU" dirty="0"/>
              <a:t>НОВЫЙ РАЗДЕЛ</a:t>
            </a:r>
            <a:endParaRPr lang="en-US" dirty="0"/>
          </a:p>
        </p:txBody>
      </p:sp>
    </p:spTree>
    <p:extLst>
      <p:ext uri="{BB962C8B-B14F-4D97-AF65-F5344CB8AC3E}">
        <p14:creationId xmlns:p14="http://schemas.microsoft.com/office/powerpoint/2010/main" val="509750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Титульный слайд">
    <p:spTree>
      <p:nvGrpSpPr>
        <p:cNvPr id="1" name=""/>
        <p:cNvGrpSpPr/>
        <p:nvPr/>
      </p:nvGrpSpPr>
      <p:grpSpPr>
        <a:xfrm>
          <a:off x="0" y="0"/>
          <a:ext cx="0" cy="0"/>
          <a:chOff x="0" y="0"/>
          <a:chExt cx="0" cy="0"/>
        </a:xfrm>
      </p:grpSpPr>
      <p:pic>
        <p:nvPicPr>
          <p:cNvPr id="31" name="Рисунок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345"/>
            <a:ext cx="20113236" cy="11313695"/>
          </a:xfrm>
          <a:prstGeom prst="rect">
            <a:avLst/>
          </a:prstGeom>
        </p:spPr>
      </p:pic>
      <p:grpSp>
        <p:nvGrpSpPr>
          <p:cNvPr id="32" name="Группа 32"/>
          <p:cNvGrpSpPr/>
          <p:nvPr userDrawn="1"/>
        </p:nvGrpSpPr>
        <p:grpSpPr>
          <a:xfrm>
            <a:off x="0" y="0"/>
            <a:ext cx="11335275" cy="8551833"/>
            <a:chOff x="0" y="0"/>
            <a:chExt cx="11335275" cy="8551833"/>
          </a:xfrm>
        </p:grpSpPr>
        <p:sp>
          <p:nvSpPr>
            <p:cNvPr id="33" name="object 3"/>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34" name="object 4"/>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35" name="object 5"/>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36" name="object 6"/>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37" name="object 7"/>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38" name="object 8"/>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39" name="object 9"/>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40" name="object 10"/>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41" name="object 11"/>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42" name="object 12"/>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43" name="object 13"/>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44" name="object 14"/>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45" name="object 15"/>
            <p:cNvSpPr/>
            <p:nvPr/>
          </p:nvSpPr>
          <p:spPr>
            <a:xfrm>
              <a:off x="7076810" y="1708691"/>
              <a:ext cx="2842447" cy="1721015"/>
            </a:xfrm>
            <a:prstGeom prst="rect">
              <a:avLst/>
            </a:prstGeom>
            <a:blipFill>
              <a:blip r:embed="rId3" cstate="print"/>
              <a:stretch>
                <a:fillRect/>
              </a:stretch>
            </a:blipFill>
          </p:spPr>
          <p:txBody>
            <a:bodyPr wrap="square" lIns="0" tIns="0" rIns="0" bIns="0" rtlCol="0"/>
            <a:lstStyle/>
            <a:p>
              <a:endParaRPr dirty="0">
                <a:latin typeface="Roboto Condensed" pitchFamily="2" charset="0"/>
              </a:endParaRPr>
            </a:p>
          </p:txBody>
        </p:sp>
        <p:sp>
          <p:nvSpPr>
            <p:cNvPr id="46" name="object 16"/>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47" name="object 17"/>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48" name="object 18"/>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49" name="object 19"/>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50" name="object 20"/>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51" name="object 21"/>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52" name="object 22"/>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53" name="object 23"/>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54" name="object 24"/>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55" name="object 25"/>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56" name="object 26"/>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grpSp>
      <p:pic>
        <p:nvPicPr>
          <p:cNvPr id="58" name="Picture 2" descr="D:\Work\ICL\Презентация\ICL_SERVICES\logo\png\ICL_SERVICES_Logo без фона.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6904536" y="15875"/>
            <a:ext cx="3213091" cy="3213091"/>
          </a:xfrm>
          <a:prstGeom prst="rect">
            <a:avLst/>
          </a:prstGeom>
          <a:noFill/>
          <a:extLst>
            <a:ext uri="{909E8E84-426E-40DD-AFC4-6F175D3DCCD1}">
              <a14:hiddenFill xmlns:a14="http://schemas.microsoft.com/office/drawing/2010/main">
                <a:solidFill>
                  <a:srgbClr val="FFFFFF"/>
                </a:solidFill>
              </a14:hiddenFill>
            </a:ext>
          </a:extLst>
        </p:spPr>
      </p:pic>
      <p:sp>
        <p:nvSpPr>
          <p:cNvPr id="30" name="Title 1"/>
          <p:cNvSpPr>
            <a:spLocks noGrp="1"/>
          </p:cNvSpPr>
          <p:nvPr>
            <p:ph type="title" hasCustomPrompt="1"/>
          </p:nvPr>
        </p:nvSpPr>
        <p:spPr>
          <a:xfrm>
            <a:off x="1670390" y="2073275"/>
            <a:ext cx="6821989" cy="1745687"/>
          </a:xfrm>
          <a:prstGeom prst="rect">
            <a:avLst/>
          </a:prstGeom>
        </p:spPr>
        <p:txBody>
          <a:bodyPr/>
          <a:lstStyle>
            <a:lvl1pPr marL="12700" algn="l" defTabSz="914400" rtl="0" eaLnBrk="1" latinLnBrk="0" hangingPunct="1">
              <a:spcBef>
                <a:spcPts val="55"/>
              </a:spcBef>
              <a:defRPr lang="en-US" sz="4900" b="0" i="0" kern="0" cap="all" spc="45" baseline="0">
                <a:solidFill>
                  <a:srgbClr val="FFFFFF"/>
                </a:solidFill>
                <a:latin typeface="Roboto Condensed" pitchFamily="2" charset="0"/>
                <a:ea typeface="Roboto Condensed" pitchFamily="2" charset="0"/>
                <a:cs typeface="Arial Narrow"/>
              </a:defRPr>
            </a:lvl1pPr>
          </a:lstStyle>
          <a:p>
            <a:r>
              <a:rPr lang="ru-RU" dirty="0"/>
              <a:t>Титульный </a:t>
            </a:r>
            <a:br>
              <a:rPr lang="ru-RU" dirty="0"/>
            </a:br>
            <a:r>
              <a:rPr lang="ru-RU" dirty="0"/>
              <a:t>слайд</a:t>
            </a:r>
            <a:endParaRPr lang="en-US" dirty="0"/>
          </a:p>
        </p:txBody>
      </p:sp>
      <p:sp>
        <p:nvSpPr>
          <p:cNvPr id="3" name="Текст 2"/>
          <p:cNvSpPr>
            <a:spLocks noGrp="1"/>
          </p:cNvSpPr>
          <p:nvPr>
            <p:ph type="body" sz="quarter" idx="10" hasCustomPrompt="1"/>
          </p:nvPr>
        </p:nvSpPr>
        <p:spPr>
          <a:xfrm>
            <a:off x="1670390" y="3978275"/>
            <a:ext cx="6821989" cy="711172"/>
          </a:xfrm>
          <a:prstGeom prst="rect">
            <a:avLst/>
          </a:prstGeom>
        </p:spPr>
        <p:txBody>
          <a:bodyPr anchor="t"/>
          <a:lstStyle>
            <a:lvl1pPr algn="l">
              <a:defRPr sz="3200">
                <a:solidFill>
                  <a:schemeClr val="bg1"/>
                </a:solidFill>
                <a:latin typeface="Roboto Condensed" pitchFamily="2" charset="0"/>
              </a:defRPr>
            </a:lvl1pPr>
          </a:lstStyle>
          <a:p>
            <a:pPr lvl="0"/>
            <a:r>
              <a:rPr lang="ru-RU" dirty="0"/>
              <a:t>Подзаголовок</a:t>
            </a:r>
          </a:p>
        </p:txBody>
      </p:sp>
      <p:sp>
        <p:nvSpPr>
          <p:cNvPr id="59" name="Text Placeholder 6">
            <a:extLst>
              <a:ext uri="{FF2B5EF4-FFF2-40B4-BE49-F238E27FC236}">
                <a16:creationId xmlns:a16="http://schemas.microsoft.com/office/drawing/2014/main" id="{91F61A09-7EA9-4D9A-BE4C-C179E2419C2B}"/>
              </a:ext>
            </a:extLst>
          </p:cNvPr>
          <p:cNvSpPr txBox="1">
            <a:spLocks/>
          </p:cNvSpPr>
          <p:nvPr userDrawn="1"/>
        </p:nvSpPr>
        <p:spPr>
          <a:xfrm>
            <a:off x="15843250" y="10622915"/>
            <a:ext cx="3657600" cy="441960"/>
          </a:xfrm>
          <a:prstGeom prst="rect">
            <a:avLst/>
          </a:prstGeom>
        </p:spPr>
        <p:txBody>
          <a:bodyPr anchor="ctr"/>
          <a:lstStyle>
            <a:lvl1pPr marL="0" algn="r">
              <a:defRPr sz="2000">
                <a:solidFill>
                  <a:schemeClr val="bg1">
                    <a:lumMod val="50000"/>
                  </a:schemeClr>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kern="0" dirty="0">
                <a:solidFill>
                  <a:schemeClr val="tx1">
                    <a:lumMod val="65000"/>
                    <a:lumOff val="35000"/>
                  </a:schemeClr>
                </a:solidFill>
              </a:rPr>
              <a:t>⚠ Public</a:t>
            </a:r>
          </a:p>
        </p:txBody>
      </p:sp>
    </p:spTree>
    <p:extLst>
      <p:ext uri="{BB962C8B-B14F-4D97-AF65-F5344CB8AC3E}">
        <p14:creationId xmlns:p14="http://schemas.microsoft.com/office/powerpoint/2010/main" val="20157774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19A3644E-0710-4B76-B6F0-E98623560C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935" b="2836"/>
          <a:stretch/>
        </p:blipFill>
        <p:spPr>
          <a:xfrm flipH="1">
            <a:off x="0" y="-1"/>
            <a:ext cx="20104100" cy="11309351"/>
          </a:xfrm>
          <a:prstGeom prst="rect">
            <a:avLst/>
          </a:prstGeom>
        </p:spPr>
      </p:pic>
      <p:grpSp>
        <p:nvGrpSpPr>
          <p:cNvPr id="4" name="Группа 32">
            <a:extLst>
              <a:ext uri="{FF2B5EF4-FFF2-40B4-BE49-F238E27FC236}">
                <a16:creationId xmlns:a16="http://schemas.microsoft.com/office/drawing/2014/main" id="{19B34D61-CB19-4407-A73C-49A7DAA51B0A}"/>
              </a:ext>
            </a:extLst>
          </p:cNvPr>
          <p:cNvGrpSpPr/>
          <p:nvPr userDrawn="1"/>
        </p:nvGrpSpPr>
        <p:grpSpPr>
          <a:xfrm>
            <a:off x="0" y="0"/>
            <a:ext cx="11335275" cy="8551833"/>
            <a:chOff x="0" y="0"/>
            <a:chExt cx="11335275" cy="8551833"/>
          </a:xfrm>
        </p:grpSpPr>
        <p:sp>
          <p:nvSpPr>
            <p:cNvPr id="5" name="object 3">
              <a:extLst>
                <a:ext uri="{FF2B5EF4-FFF2-40B4-BE49-F238E27FC236}">
                  <a16:creationId xmlns:a16="http://schemas.microsoft.com/office/drawing/2014/main" id="{08BCDE85-0E02-4E63-A21A-F5259389B5FB}"/>
                </a:ext>
              </a:extLst>
            </p:cNvPr>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6" name="object 4">
              <a:extLst>
                <a:ext uri="{FF2B5EF4-FFF2-40B4-BE49-F238E27FC236}">
                  <a16:creationId xmlns:a16="http://schemas.microsoft.com/office/drawing/2014/main" id="{C1CA2301-1B4E-4687-A779-F54B164EC062}"/>
                </a:ext>
              </a:extLst>
            </p:cNvPr>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7" name="object 5">
              <a:extLst>
                <a:ext uri="{FF2B5EF4-FFF2-40B4-BE49-F238E27FC236}">
                  <a16:creationId xmlns:a16="http://schemas.microsoft.com/office/drawing/2014/main" id="{1EE1B513-0580-491F-ADC8-7EC50D669096}"/>
                </a:ext>
              </a:extLst>
            </p:cNvPr>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8" name="object 6">
              <a:extLst>
                <a:ext uri="{FF2B5EF4-FFF2-40B4-BE49-F238E27FC236}">
                  <a16:creationId xmlns:a16="http://schemas.microsoft.com/office/drawing/2014/main" id="{B42DAD65-24B7-4132-8670-DD2D9329BDB3}"/>
                </a:ext>
              </a:extLst>
            </p:cNvPr>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9" name="object 7">
              <a:extLst>
                <a:ext uri="{FF2B5EF4-FFF2-40B4-BE49-F238E27FC236}">
                  <a16:creationId xmlns:a16="http://schemas.microsoft.com/office/drawing/2014/main" id="{EA833BF2-3862-451A-B0B0-91AB5F4830BD}"/>
                </a:ext>
              </a:extLst>
            </p:cNvPr>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10" name="object 8">
              <a:extLst>
                <a:ext uri="{FF2B5EF4-FFF2-40B4-BE49-F238E27FC236}">
                  <a16:creationId xmlns:a16="http://schemas.microsoft.com/office/drawing/2014/main" id="{02D440DA-0DD7-4D23-9A9B-15C8514AFEA3}"/>
                </a:ext>
              </a:extLst>
            </p:cNvPr>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1" name="object 9">
              <a:extLst>
                <a:ext uri="{FF2B5EF4-FFF2-40B4-BE49-F238E27FC236}">
                  <a16:creationId xmlns:a16="http://schemas.microsoft.com/office/drawing/2014/main" id="{7DE69BEA-4FB0-4C64-BDFE-C3FF60C8E24D}"/>
                </a:ext>
              </a:extLst>
            </p:cNvPr>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2" name="object 10">
              <a:extLst>
                <a:ext uri="{FF2B5EF4-FFF2-40B4-BE49-F238E27FC236}">
                  <a16:creationId xmlns:a16="http://schemas.microsoft.com/office/drawing/2014/main" id="{1F9C9F15-6E8C-461E-BD2D-7C2467ADED20}"/>
                </a:ext>
              </a:extLst>
            </p:cNvPr>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3" name="object 11">
              <a:extLst>
                <a:ext uri="{FF2B5EF4-FFF2-40B4-BE49-F238E27FC236}">
                  <a16:creationId xmlns:a16="http://schemas.microsoft.com/office/drawing/2014/main" id="{65F2784E-E669-4D95-8E6B-D4C677807E87}"/>
                </a:ext>
              </a:extLst>
            </p:cNvPr>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4" name="object 12">
              <a:extLst>
                <a:ext uri="{FF2B5EF4-FFF2-40B4-BE49-F238E27FC236}">
                  <a16:creationId xmlns:a16="http://schemas.microsoft.com/office/drawing/2014/main" id="{65AA834B-8860-4FB2-8D41-F5F614DC9BF3}"/>
                </a:ext>
              </a:extLst>
            </p:cNvPr>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5" name="object 13">
              <a:extLst>
                <a:ext uri="{FF2B5EF4-FFF2-40B4-BE49-F238E27FC236}">
                  <a16:creationId xmlns:a16="http://schemas.microsoft.com/office/drawing/2014/main" id="{53FB6395-8241-4419-85E9-724C612C4BCB}"/>
                </a:ext>
              </a:extLst>
            </p:cNvPr>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50000"/>
              </a:srgbClr>
            </a:solidFill>
          </p:spPr>
          <p:txBody>
            <a:bodyPr wrap="square" lIns="0" tIns="0" rIns="0" bIns="0" rtlCol="0"/>
            <a:lstStyle/>
            <a:p>
              <a:endParaRPr dirty="0">
                <a:latin typeface="Roboto Condensed" pitchFamily="2" charset="0"/>
              </a:endParaRPr>
            </a:p>
          </p:txBody>
        </p:sp>
        <p:sp>
          <p:nvSpPr>
            <p:cNvPr id="16" name="object 14">
              <a:extLst>
                <a:ext uri="{FF2B5EF4-FFF2-40B4-BE49-F238E27FC236}">
                  <a16:creationId xmlns:a16="http://schemas.microsoft.com/office/drawing/2014/main" id="{87D2FB68-B4D2-4493-B358-A72FA3B35DEA}"/>
                </a:ext>
              </a:extLst>
            </p:cNvPr>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7" name="object 15">
              <a:extLst>
                <a:ext uri="{FF2B5EF4-FFF2-40B4-BE49-F238E27FC236}">
                  <a16:creationId xmlns:a16="http://schemas.microsoft.com/office/drawing/2014/main" id="{0AD98E91-E9FF-4537-91DE-4919AEBBA87A}"/>
                </a:ext>
              </a:extLst>
            </p:cNvPr>
            <p:cNvSpPr/>
            <p:nvPr/>
          </p:nvSpPr>
          <p:spPr>
            <a:xfrm>
              <a:off x="7076810" y="1708691"/>
              <a:ext cx="2842447" cy="1721015"/>
            </a:xfrm>
            <a:prstGeom prst="rect">
              <a:avLst/>
            </a:prstGeom>
            <a:blipFill>
              <a:blip r:embed="rId3" cstate="print"/>
              <a:stretch>
                <a:fillRect/>
              </a:stretch>
            </a:blipFill>
          </p:spPr>
          <p:txBody>
            <a:bodyPr wrap="square" lIns="0" tIns="0" rIns="0" bIns="0" rtlCol="0"/>
            <a:lstStyle/>
            <a:p>
              <a:endParaRPr dirty="0">
                <a:latin typeface="Roboto Condensed" pitchFamily="2" charset="0"/>
              </a:endParaRPr>
            </a:p>
          </p:txBody>
        </p:sp>
        <p:sp>
          <p:nvSpPr>
            <p:cNvPr id="18" name="object 16">
              <a:extLst>
                <a:ext uri="{FF2B5EF4-FFF2-40B4-BE49-F238E27FC236}">
                  <a16:creationId xmlns:a16="http://schemas.microsoft.com/office/drawing/2014/main" id="{E5E50A03-6D44-4053-83C1-CB3D52D5A4D0}"/>
                </a:ext>
              </a:extLst>
            </p:cNvPr>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9" name="object 17">
              <a:extLst>
                <a:ext uri="{FF2B5EF4-FFF2-40B4-BE49-F238E27FC236}">
                  <a16:creationId xmlns:a16="http://schemas.microsoft.com/office/drawing/2014/main" id="{9F5D5BD7-E4B2-4E48-8AFB-2CCD5E5D85AB}"/>
                </a:ext>
              </a:extLst>
            </p:cNvPr>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0" name="object 18">
              <a:extLst>
                <a:ext uri="{FF2B5EF4-FFF2-40B4-BE49-F238E27FC236}">
                  <a16:creationId xmlns:a16="http://schemas.microsoft.com/office/drawing/2014/main" id="{FF547439-12D4-4A80-A64F-6E0398F357AB}"/>
                </a:ext>
              </a:extLst>
            </p:cNvPr>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1" name="object 19">
              <a:extLst>
                <a:ext uri="{FF2B5EF4-FFF2-40B4-BE49-F238E27FC236}">
                  <a16:creationId xmlns:a16="http://schemas.microsoft.com/office/drawing/2014/main" id="{438FDA6B-D5AB-4EBE-BA5C-879E7BCD3178}"/>
                </a:ext>
              </a:extLst>
            </p:cNvPr>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2" name="object 20">
              <a:extLst>
                <a:ext uri="{FF2B5EF4-FFF2-40B4-BE49-F238E27FC236}">
                  <a16:creationId xmlns:a16="http://schemas.microsoft.com/office/drawing/2014/main" id="{00B37DC8-063E-4003-BAB7-2651155D9802}"/>
                </a:ext>
              </a:extLst>
            </p:cNvPr>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3" name="object 21">
              <a:extLst>
                <a:ext uri="{FF2B5EF4-FFF2-40B4-BE49-F238E27FC236}">
                  <a16:creationId xmlns:a16="http://schemas.microsoft.com/office/drawing/2014/main" id="{309B52E2-0D17-4985-B3A3-8A932CDC5BA8}"/>
                </a:ext>
              </a:extLst>
            </p:cNvPr>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4" name="object 22">
              <a:extLst>
                <a:ext uri="{FF2B5EF4-FFF2-40B4-BE49-F238E27FC236}">
                  <a16:creationId xmlns:a16="http://schemas.microsoft.com/office/drawing/2014/main" id="{DFB69891-2B13-4EEA-87BE-6CEDB3124398}"/>
                </a:ext>
              </a:extLst>
            </p:cNvPr>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5" name="object 23">
              <a:extLst>
                <a:ext uri="{FF2B5EF4-FFF2-40B4-BE49-F238E27FC236}">
                  <a16:creationId xmlns:a16="http://schemas.microsoft.com/office/drawing/2014/main" id="{558D4796-F5E5-4C1B-9C7C-5D8CA60E6481}"/>
                </a:ext>
              </a:extLst>
            </p:cNvPr>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26" name="object 24">
              <a:extLst>
                <a:ext uri="{FF2B5EF4-FFF2-40B4-BE49-F238E27FC236}">
                  <a16:creationId xmlns:a16="http://schemas.microsoft.com/office/drawing/2014/main" id="{2CD17BAD-4A00-4BE5-A43C-464F61143EF3}"/>
                </a:ext>
              </a:extLst>
            </p:cNvPr>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7" name="object 25">
              <a:extLst>
                <a:ext uri="{FF2B5EF4-FFF2-40B4-BE49-F238E27FC236}">
                  <a16:creationId xmlns:a16="http://schemas.microsoft.com/office/drawing/2014/main" id="{7DC80D91-E5EB-432B-B5C2-1E599A09FE7F}"/>
                </a:ext>
              </a:extLst>
            </p:cNvPr>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8" name="object 26">
              <a:extLst>
                <a:ext uri="{FF2B5EF4-FFF2-40B4-BE49-F238E27FC236}">
                  <a16:creationId xmlns:a16="http://schemas.microsoft.com/office/drawing/2014/main" id="{39EA60AA-CAF4-4AED-AAD8-2793E4D2335B}"/>
                </a:ext>
              </a:extLst>
            </p:cNvPr>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grpSp>
      <p:sp>
        <p:nvSpPr>
          <p:cNvPr id="29" name="Title 1">
            <a:extLst>
              <a:ext uri="{FF2B5EF4-FFF2-40B4-BE49-F238E27FC236}">
                <a16:creationId xmlns:a16="http://schemas.microsoft.com/office/drawing/2014/main" id="{0C8180AC-3F04-4EC3-985B-42393DA08F34}"/>
              </a:ext>
            </a:extLst>
          </p:cNvPr>
          <p:cNvSpPr>
            <a:spLocks noGrp="1"/>
          </p:cNvSpPr>
          <p:nvPr>
            <p:ph type="title" hasCustomPrompt="1"/>
          </p:nvPr>
        </p:nvSpPr>
        <p:spPr>
          <a:xfrm>
            <a:off x="1670050" y="2073275"/>
            <a:ext cx="6781800" cy="2743200"/>
          </a:xfrm>
          <a:prstGeom prst="rect">
            <a:avLst/>
          </a:prstGeom>
        </p:spPr>
        <p:txBody>
          <a:bodyPr/>
          <a:lstStyle>
            <a:lvl1pPr>
              <a:defRPr sz="4900" b="0">
                <a:solidFill>
                  <a:schemeClr val="bg1"/>
                </a:solidFill>
                <a:latin typeface="Roboto Condensed" pitchFamily="2" charset="0"/>
                <a:ea typeface="Roboto Condensed" pitchFamily="2" charset="0"/>
              </a:defRPr>
            </a:lvl1pPr>
          </a:lstStyle>
          <a:p>
            <a:r>
              <a:rPr lang="ru-RU" dirty="0"/>
              <a:t>НОВЫЙ РАЗДЕЛ</a:t>
            </a:r>
            <a:endParaRPr lang="en-US" dirty="0"/>
          </a:p>
        </p:txBody>
      </p:sp>
    </p:spTree>
    <p:extLst>
      <p:ext uri="{BB962C8B-B14F-4D97-AF65-F5344CB8AC3E}">
        <p14:creationId xmlns:p14="http://schemas.microsoft.com/office/powerpoint/2010/main" val="18919674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1">
    <p:bg>
      <p:bgPr>
        <a:solidFill>
          <a:srgbClr val="F4F7FA"/>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8E3224-A77E-4C43-A7D4-4BFAE896D78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121" t="8161" r="-7" b="4018"/>
          <a:stretch/>
        </p:blipFill>
        <p:spPr>
          <a:xfrm flipH="1">
            <a:off x="1517650" y="0"/>
            <a:ext cx="18586450" cy="11309350"/>
          </a:xfrm>
          <a:prstGeom prst="rect">
            <a:avLst/>
          </a:prstGeom>
        </p:spPr>
      </p:pic>
      <p:sp>
        <p:nvSpPr>
          <p:cNvPr id="30" name="Прямоугольник 24">
            <a:extLst>
              <a:ext uri="{FF2B5EF4-FFF2-40B4-BE49-F238E27FC236}">
                <a16:creationId xmlns:a16="http://schemas.microsoft.com/office/drawing/2014/main" id="{B86D156A-0970-4534-9C59-CA92D8611C8F}"/>
              </a:ext>
            </a:extLst>
          </p:cNvPr>
          <p:cNvSpPr/>
          <p:nvPr userDrawn="1"/>
        </p:nvSpPr>
        <p:spPr>
          <a:xfrm>
            <a:off x="1" y="-1"/>
            <a:ext cx="8492379" cy="11309351"/>
          </a:xfrm>
          <a:prstGeom prst="rect">
            <a:avLst/>
          </a:prstGeom>
          <a:gradFill flip="none" rotWithShape="1">
            <a:gsLst>
              <a:gs pos="0">
                <a:srgbClr val="FAEAF5">
                  <a:alpha val="0"/>
                </a:srgbClr>
              </a:gs>
              <a:gs pos="88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4" name="Группа 32">
            <a:extLst>
              <a:ext uri="{FF2B5EF4-FFF2-40B4-BE49-F238E27FC236}">
                <a16:creationId xmlns:a16="http://schemas.microsoft.com/office/drawing/2014/main" id="{19B34D61-CB19-4407-A73C-49A7DAA51B0A}"/>
              </a:ext>
            </a:extLst>
          </p:cNvPr>
          <p:cNvGrpSpPr/>
          <p:nvPr userDrawn="1"/>
        </p:nvGrpSpPr>
        <p:grpSpPr>
          <a:xfrm>
            <a:off x="0" y="0"/>
            <a:ext cx="11335275" cy="8551833"/>
            <a:chOff x="0" y="0"/>
            <a:chExt cx="11335275" cy="8551833"/>
          </a:xfrm>
        </p:grpSpPr>
        <p:sp>
          <p:nvSpPr>
            <p:cNvPr id="5" name="object 3">
              <a:extLst>
                <a:ext uri="{FF2B5EF4-FFF2-40B4-BE49-F238E27FC236}">
                  <a16:creationId xmlns:a16="http://schemas.microsoft.com/office/drawing/2014/main" id="{08BCDE85-0E02-4E63-A21A-F5259389B5FB}"/>
                </a:ext>
              </a:extLst>
            </p:cNvPr>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6" name="object 4">
              <a:extLst>
                <a:ext uri="{FF2B5EF4-FFF2-40B4-BE49-F238E27FC236}">
                  <a16:creationId xmlns:a16="http://schemas.microsoft.com/office/drawing/2014/main" id="{C1CA2301-1B4E-4687-A779-F54B164EC062}"/>
                </a:ext>
              </a:extLst>
            </p:cNvPr>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7" name="object 5">
              <a:extLst>
                <a:ext uri="{FF2B5EF4-FFF2-40B4-BE49-F238E27FC236}">
                  <a16:creationId xmlns:a16="http://schemas.microsoft.com/office/drawing/2014/main" id="{1EE1B513-0580-491F-ADC8-7EC50D669096}"/>
                </a:ext>
              </a:extLst>
            </p:cNvPr>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8" name="object 6">
              <a:extLst>
                <a:ext uri="{FF2B5EF4-FFF2-40B4-BE49-F238E27FC236}">
                  <a16:creationId xmlns:a16="http://schemas.microsoft.com/office/drawing/2014/main" id="{B42DAD65-24B7-4132-8670-DD2D9329BDB3}"/>
                </a:ext>
              </a:extLst>
            </p:cNvPr>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9" name="object 7">
              <a:extLst>
                <a:ext uri="{FF2B5EF4-FFF2-40B4-BE49-F238E27FC236}">
                  <a16:creationId xmlns:a16="http://schemas.microsoft.com/office/drawing/2014/main" id="{EA833BF2-3862-451A-B0B0-91AB5F4830BD}"/>
                </a:ext>
              </a:extLst>
            </p:cNvPr>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10" name="object 8">
              <a:extLst>
                <a:ext uri="{FF2B5EF4-FFF2-40B4-BE49-F238E27FC236}">
                  <a16:creationId xmlns:a16="http://schemas.microsoft.com/office/drawing/2014/main" id="{02D440DA-0DD7-4D23-9A9B-15C8514AFEA3}"/>
                </a:ext>
              </a:extLst>
            </p:cNvPr>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1" name="object 9">
              <a:extLst>
                <a:ext uri="{FF2B5EF4-FFF2-40B4-BE49-F238E27FC236}">
                  <a16:creationId xmlns:a16="http://schemas.microsoft.com/office/drawing/2014/main" id="{7DE69BEA-4FB0-4C64-BDFE-C3FF60C8E24D}"/>
                </a:ext>
              </a:extLst>
            </p:cNvPr>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2" name="object 10">
              <a:extLst>
                <a:ext uri="{FF2B5EF4-FFF2-40B4-BE49-F238E27FC236}">
                  <a16:creationId xmlns:a16="http://schemas.microsoft.com/office/drawing/2014/main" id="{1F9C9F15-6E8C-461E-BD2D-7C2467ADED20}"/>
                </a:ext>
              </a:extLst>
            </p:cNvPr>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3" name="object 11">
              <a:extLst>
                <a:ext uri="{FF2B5EF4-FFF2-40B4-BE49-F238E27FC236}">
                  <a16:creationId xmlns:a16="http://schemas.microsoft.com/office/drawing/2014/main" id="{65F2784E-E669-4D95-8E6B-D4C677807E87}"/>
                </a:ext>
              </a:extLst>
            </p:cNvPr>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4" name="object 12">
              <a:extLst>
                <a:ext uri="{FF2B5EF4-FFF2-40B4-BE49-F238E27FC236}">
                  <a16:creationId xmlns:a16="http://schemas.microsoft.com/office/drawing/2014/main" id="{65AA834B-8860-4FB2-8D41-F5F614DC9BF3}"/>
                </a:ext>
              </a:extLst>
            </p:cNvPr>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5" name="object 13">
              <a:extLst>
                <a:ext uri="{FF2B5EF4-FFF2-40B4-BE49-F238E27FC236}">
                  <a16:creationId xmlns:a16="http://schemas.microsoft.com/office/drawing/2014/main" id="{53FB6395-8241-4419-85E9-724C612C4BCB}"/>
                </a:ext>
              </a:extLst>
            </p:cNvPr>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50000"/>
              </a:srgbClr>
            </a:solidFill>
          </p:spPr>
          <p:txBody>
            <a:bodyPr wrap="square" lIns="0" tIns="0" rIns="0" bIns="0" rtlCol="0"/>
            <a:lstStyle/>
            <a:p>
              <a:endParaRPr dirty="0">
                <a:latin typeface="Roboto Condensed" pitchFamily="2" charset="0"/>
              </a:endParaRPr>
            </a:p>
          </p:txBody>
        </p:sp>
        <p:sp>
          <p:nvSpPr>
            <p:cNvPr id="16" name="object 14">
              <a:extLst>
                <a:ext uri="{FF2B5EF4-FFF2-40B4-BE49-F238E27FC236}">
                  <a16:creationId xmlns:a16="http://schemas.microsoft.com/office/drawing/2014/main" id="{87D2FB68-B4D2-4493-B358-A72FA3B35DEA}"/>
                </a:ext>
              </a:extLst>
            </p:cNvPr>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7" name="object 15">
              <a:extLst>
                <a:ext uri="{FF2B5EF4-FFF2-40B4-BE49-F238E27FC236}">
                  <a16:creationId xmlns:a16="http://schemas.microsoft.com/office/drawing/2014/main" id="{0AD98E91-E9FF-4537-91DE-4919AEBBA87A}"/>
                </a:ext>
              </a:extLst>
            </p:cNvPr>
            <p:cNvSpPr/>
            <p:nvPr/>
          </p:nvSpPr>
          <p:spPr>
            <a:xfrm>
              <a:off x="7076810" y="1708691"/>
              <a:ext cx="2842447" cy="1721015"/>
            </a:xfrm>
            <a:prstGeom prst="rect">
              <a:avLst/>
            </a:prstGeom>
            <a:blipFill>
              <a:blip r:embed="rId3" cstate="print"/>
              <a:stretch>
                <a:fillRect/>
              </a:stretch>
            </a:blipFill>
          </p:spPr>
          <p:txBody>
            <a:bodyPr wrap="square" lIns="0" tIns="0" rIns="0" bIns="0" rtlCol="0"/>
            <a:lstStyle/>
            <a:p>
              <a:endParaRPr dirty="0">
                <a:latin typeface="Roboto Condensed" pitchFamily="2" charset="0"/>
              </a:endParaRPr>
            </a:p>
          </p:txBody>
        </p:sp>
        <p:sp>
          <p:nvSpPr>
            <p:cNvPr id="18" name="object 16">
              <a:extLst>
                <a:ext uri="{FF2B5EF4-FFF2-40B4-BE49-F238E27FC236}">
                  <a16:creationId xmlns:a16="http://schemas.microsoft.com/office/drawing/2014/main" id="{E5E50A03-6D44-4053-83C1-CB3D52D5A4D0}"/>
                </a:ext>
              </a:extLst>
            </p:cNvPr>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9" name="object 17">
              <a:extLst>
                <a:ext uri="{FF2B5EF4-FFF2-40B4-BE49-F238E27FC236}">
                  <a16:creationId xmlns:a16="http://schemas.microsoft.com/office/drawing/2014/main" id="{9F5D5BD7-E4B2-4E48-8AFB-2CCD5E5D85AB}"/>
                </a:ext>
              </a:extLst>
            </p:cNvPr>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0" name="object 18">
              <a:extLst>
                <a:ext uri="{FF2B5EF4-FFF2-40B4-BE49-F238E27FC236}">
                  <a16:creationId xmlns:a16="http://schemas.microsoft.com/office/drawing/2014/main" id="{FF547439-12D4-4A80-A64F-6E0398F357AB}"/>
                </a:ext>
              </a:extLst>
            </p:cNvPr>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1" name="object 19">
              <a:extLst>
                <a:ext uri="{FF2B5EF4-FFF2-40B4-BE49-F238E27FC236}">
                  <a16:creationId xmlns:a16="http://schemas.microsoft.com/office/drawing/2014/main" id="{438FDA6B-D5AB-4EBE-BA5C-879E7BCD3178}"/>
                </a:ext>
              </a:extLst>
            </p:cNvPr>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2" name="object 20">
              <a:extLst>
                <a:ext uri="{FF2B5EF4-FFF2-40B4-BE49-F238E27FC236}">
                  <a16:creationId xmlns:a16="http://schemas.microsoft.com/office/drawing/2014/main" id="{00B37DC8-063E-4003-BAB7-2651155D9802}"/>
                </a:ext>
              </a:extLst>
            </p:cNvPr>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3" name="object 21">
              <a:extLst>
                <a:ext uri="{FF2B5EF4-FFF2-40B4-BE49-F238E27FC236}">
                  <a16:creationId xmlns:a16="http://schemas.microsoft.com/office/drawing/2014/main" id="{309B52E2-0D17-4985-B3A3-8A932CDC5BA8}"/>
                </a:ext>
              </a:extLst>
            </p:cNvPr>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4" name="object 22">
              <a:extLst>
                <a:ext uri="{FF2B5EF4-FFF2-40B4-BE49-F238E27FC236}">
                  <a16:creationId xmlns:a16="http://schemas.microsoft.com/office/drawing/2014/main" id="{DFB69891-2B13-4EEA-87BE-6CEDB3124398}"/>
                </a:ext>
              </a:extLst>
            </p:cNvPr>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5" name="object 23">
              <a:extLst>
                <a:ext uri="{FF2B5EF4-FFF2-40B4-BE49-F238E27FC236}">
                  <a16:creationId xmlns:a16="http://schemas.microsoft.com/office/drawing/2014/main" id="{558D4796-F5E5-4C1B-9C7C-5D8CA60E6481}"/>
                </a:ext>
              </a:extLst>
            </p:cNvPr>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26" name="object 24">
              <a:extLst>
                <a:ext uri="{FF2B5EF4-FFF2-40B4-BE49-F238E27FC236}">
                  <a16:creationId xmlns:a16="http://schemas.microsoft.com/office/drawing/2014/main" id="{2CD17BAD-4A00-4BE5-A43C-464F61143EF3}"/>
                </a:ext>
              </a:extLst>
            </p:cNvPr>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7" name="object 25">
              <a:extLst>
                <a:ext uri="{FF2B5EF4-FFF2-40B4-BE49-F238E27FC236}">
                  <a16:creationId xmlns:a16="http://schemas.microsoft.com/office/drawing/2014/main" id="{7DC80D91-E5EB-432B-B5C2-1E599A09FE7F}"/>
                </a:ext>
              </a:extLst>
            </p:cNvPr>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8" name="object 26">
              <a:extLst>
                <a:ext uri="{FF2B5EF4-FFF2-40B4-BE49-F238E27FC236}">
                  <a16:creationId xmlns:a16="http://schemas.microsoft.com/office/drawing/2014/main" id="{39EA60AA-CAF4-4AED-AAD8-2793E4D2335B}"/>
                </a:ext>
              </a:extLst>
            </p:cNvPr>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grpSp>
      <p:sp>
        <p:nvSpPr>
          <p:cNvPr id="29" name="Title 1">
            <a:extLst>
              <a:ext uri="{FF2B5EF4-FFF2-40B4-BE49-F238E27FC236}">
                <a16:creationId xmlns:a16="http://schemas.microsoft.com/office/drawing/2014/main" id="{0C8180AC-3F04-4EC3-985B-42393DA08F34}"/>
              </a:ext>
            </a:extLst>
          </p:cNvPr>
          <p:cNvSpPr>
            <a:spLocks noGrp="1"/>
          </p:cNvSpPr>
          <p:nvPr>
            <p:ph type="title" hasCustomPrompt="1"/>
          </p:nvPr>
        </p:nvSpPr>
        <p:spPr>
          <a:xfrm>
            <a:off x="1670050" y="2073275"/>
            <a:ext cx="6781800" cy="2743200"/>
          </a:xfrm>
          <a:prstGeom prst="rect">
            <a:avLst/>
          </a:prstGeom>
        </p:spPr>
        <p:txBody>
          <a:bodyPr/>
          <a:lstStyle>
            <a:lvl1pPr>
              <a:defRPr sz="4900" b="0">
                <a:solidFill>
                  <a:schemeClr val="bg1"/>
                </a:solidFill>
                <a:latin typeface="Roboto Condensed" pitchFamily="2" charset="0"/>
                <a:ea typeface="Roboto Condensed" pitchFamily="2" charset="0"/>
              </a:defRPr>
            </a:lvl1pPr>
          </a:lstStyle>
          <a:p>
            <a:r>
              <a:rPr lang="ru-RU" dirty="0"/>
              <a:t>НОВЫЙ РАЗДЕЛ</a:t>
            </a:r>
            <a:endParaRPr lang="en-US" dirty="0"/>
          </a:p>
        </p:txBody>
      </p:sp>
    </p:spTree>
    <p:extLst>
      <p:ext uri="{BB962C8B-B14F-4D97-AF65-F5344CB8AC3E}">
        <p14:creationId xmlns:p14="http://schemas.microsoft.com/office/powerpoint/2010/main" val="31897198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sp>
        <p:nvSpPr>
          <p:cNvPr id="31" name="Прямоугольник 2">
            <a:extLst>
              <a:ext uri="{FF2B5EF4-FFF2-40B4-BE49-F238E27FC236}">
                <a16:creationId xmlns:a16="http://schemas.microsoft.com/office/drawing/2014/main" id="{F2691F19-EE08-4ABF-A877-A1FD6526D8A3}"/>
              </a:ext>
            </a:extLst>
          </p:cNvPr>
          <p:cNvSpPr/>
          <p:nvPr userDrawn="1"/>
        </p:nvSpPr>
        <p:spPr>
          <a:xfrm>
            <a:off x="0" y="-4534"/>
            <a:ext cx="20104100" cy="2895600"/>
          </a:xfrm>
          <a:prstGeom prst="rect">
            <a:avLst/>
          </a:prstGeom>
          <a:gradFill flip="none" rotWithShape="1">
            <a:gsLst>
              <a:gs pos="48000">
                <a:srgbClr val="5C94A3"/>
              </a:gs>
              <a:gs pos="90001">
                <a:srgbClr val="7BBFD2"/>
              </a:gs>
              <a:gs pos="82144">
                <a:srgbClr val="6BB4C7"/>
              </a:gs>
              <a:gs pos="68000">
                <a:srgbClr val="6BB3C2"/>
              </a:gs>
              <a:gs pos="21000">
                <a:srgbClr val="42717C"/>
              </a:gs>
              <a:gs pos="0">
                <a:srgbClr val="345962"/>
              </a:gs>
              <a:gs pos="100000">
                <a:srgbClr val="73C1D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Roboto Condensed" pitchFamily="2" charset="0"/>
            </a:endParaRPr>
          </a:p>
        </p:txBody>
      </p:sp>
      <p:pic>
        <p:nvPicPr>
          <p:cNvPr id="32" name="Рисунок 32">
            <a:extLst>
              <a:ext uri="{FF2B5EF4-FFF2-40B4-BE49-F238E27FC236}">
                <a16:creationId xmlns:a16="http://schemas.microsoft.com/office/drawing/2014/main" id="{349A16C4-489E-4F28-BB58-C78039F98E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5621"/>
          <a:stretch/>
        </p:blipFill>
        <p:spPr>
          <a:xfrm>
            <a:off x="0" y="625474"/>
            <a:ext cx="20104100" cy="10683875"/>
          </a:xfrm>
          <a:prstGeom prst="rect">
            <a:avLst/>
          </a:prstGeom>
        </p:spPr>
      </p:pic>
      <p:grpSp>
        <p:nvGrpSpPr>
          <p:cNvPr id="4" name="Группа 32">
            <a:extLst>
              <a:ext uri="{FF2B5EF4-FFF2-40B4-BE49-F238E27FC236}">
                <a16:creationId xmlns:a16="http://schemas.microsoft.com/office/drawing/2014/main" id="{19B34D61-CB19-4407-A73C-49A7DAA51B0A}"/>
              </a:ext>
            </a:extLst>
          </p:cNvPr>
          <p:cNvGrpSpPr/>
          <p:nvPr userDrawn="1"/>
        </p:nvGrpSpPr>
        <p:grpSpPr>
          <a:xfrm>
            <a:off x="0" y="0"/>
            <a:ext cx="11335275" cy="8551833"/>
            <a:chOff x="0" y="0"/>
            <a:chExt cx="11335275" cy="8551833"/>
          </a:xfrm>
        </p:grpSpPr>
        <p:sp>
          <p:nvSpPr>
            <p:cNvPr id="5" name="object 3">
              <a:extLst>
                <a:ext uri="{FF2B5EF4-FFF2-40B4-BE49-F238E27FC236}">
                  <a16:creationId xmlns:a16="http://schemas.microsoft.com/office/drawing/2014/main" id="{08BCDE85-0E02-4E63-A21A-F5259389B5FB}"/>
                </a:ext>
              </a:extLst>
            </p:cNvPr>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6" name="object 4">
              <a:extLst>
                <a:ext uri="{FF2B5EF4-FFF2-40B4-BE49-F238E27FC236}">
                  <a16:creationId xmlns:a16="http://schemas.microsoft.com/office/drawing/2014/main" id="{C1CA2301-1B4E-4687-A779-F54B164EC062}"/>
                </a:ext>
              </a:extLst>
            </p:cNvPr>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7" name="object 5">
              <a:extLst>
                <a:ext uri="{FF2B5EF4-FFF2-40B4-BE49-F238E27FC236}">
                  <a16:creationId xmlns:a16="http://schemas.microsoft.com/office/drawing/2014/main" id="{1EE1B513-0580-491F-ADC8-7EC50D669096}"/>
                </a:ext>
              </a:extLst>
            </p:cNvPr>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8" name="object 6">
              <a:extLst>
                <a:ext uri="{FF2B5EF4-FFF2-40B4-BE49-F238E27FC236}">
                  <a16:creationId xmlns:a16="http://schemas.microsoft.com/office/drawing/2014/main" id="{B42DAD65-24B7-4132-8670-DD2D9329BDB3}"/>
                </a:ext>
              </a:extLst>
            </p:cNvPr>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9" name="object 7">
              <a:extLst>
                <a:ext uri="{FF2B5EF4-FFF2-40B4-BE49-F238E27FC236}">
                  <a16:creationId xmlns:a16="http://schemas.microsoft.com/office/drawing/2014/main" id="{EA833BF2-3862-451A-B0B0-91AB5F4830BD}"/>
                </a:ext>
              </a:extLst>
            </p:cNvPr>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10" name="object 8">
              <a:extLst>
                <a:ext uri="{FF2B5EF4-FFF2-40B4-BE49-F238E27FC236}">
                  <a16:creationId xmlns:a16="http://schemas.microsoft.com/office/drawing/2014/main" id="{02D440DA-0DD7-4D23-9A9B-15C8514AFEA3}"/>
                </a:ext>
              </a:extLst>
            </p:cNvPr>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1" name="object 9">
              <a:extLst>
                <a:ext uri="{FF2B5EF4-FFF2-40B4-BE49-F238E27FC236}">
                  <a16:creationId xmlns:a16="http://schemas.microsoft.com/office/drawing/2014/main" id="{7DE69BEA-4FB0-4C64-BDFE-C3FF60C8E24D}"/>
                </a:ext>
              </a:extLst>
            </p:cNvPr>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2" name="object 10">
              <a:extLst>
                <a:ext uri="{FF2B5EF4-FFF2-40B4-BE49-F238E27FC236}">
                  <a16:creationId xmlns:a16="http://schemas.microsoft.com/office/drawing/2014/main" id="{1F9C9F15-6E8C-461E-BD2D-7C2467ADED20}"/>
                </a:ext>
              </a:extLst>
            </p:cNvPr>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3" name="object 11">
              <a:extLst>
                <a:ext uri="{FF2B5EF4-FFF2-40B4-BE49-F238E27FC236}">
                  <a16:creationId xmlns:a16="http://schemas.microsoft.com/office/drawing/2014/main" id="{65F2784E-E669-4D95-8E6B-D4C677807E87}"/>
                </a:ext>
              </a:extLst>
            </p:cNvPr>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4" name="object 12">
              <a:extLst>
                <a:ext uri="{FF2B5EF4-FFF2-40B4-BE49-F238E27FC236}">
                  <a16:creationId xmlns:a16="http://schemas.microsoft.com/office/drawing/2014/main" id="{65AA834B-8860-4FB2-8D41-F5F614DC9BF3}"/>
                </a:ext>
              </a:extLst>
            </p:cNvPr>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5" name="object 13">
              <a:extLst>
                <a:ext uri="{FF2B5EF4-FFF2-40B4-BE49-F238E27FC236}">
                  <a16:creationId xmlns:a16="http://schemas.microsoft.com/office/drawing/2014/main" id="{53FB6395-8241-4419-85E9-724C612C4BCB}"/>
                </a:ext>
              </a:extLst>
            </p:cNvPr>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50000"/>
              </a:srgbClr>
            </a:solidFill>
          </p:spPr>
          <p:txBody>
            <a:bodyPr wrap="square" lIns="0" tIns="0" rIns="0" bIns="0" rtlCol="0"/>
            <a:lstStyle/>
            <a:p>
              <a:endParaRPr dirty="0">
                <a:latin typeface="Roboto Condensed" pitchFamily="2" charset="0"/>
              </a:endParaRPr>
            </a:p>
          </p:txBody>
        </p:sp>
        <p:sp>
          <p:nvSpPr>
            <p:cNvPr id="16" name="object 14">
              <a:extLst>
                <a:ext uri="{FF2B5EF4-FFF2-40B4-BE49-F238E27FC236}">
                  <a16:creationId xmlns:a16="http://schemas.microsoft.com/office/drawing/2014/main" id="{87D2FB68-B4D2-4493-B358-A72FA3B35DEA}"/>
                </a:ext>
              </a:extLst>
            </p:cNvPr>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7" name="object 15">
              <a:extLst>
                <a:ext uri="{FF2B5EF4-FFF2-40B4-BE49-F238E27FC236}">
                  <a16:creationId xmlns:a16="http://schemas.microsoft.com/office/drawing/2014/main" id="{0AD98E91-E9FF-4537-91DE-4919AEBBA87A}"/>
                </a:ext>
              </a:extLst>
            </p:cNvPr>
            <p:cNvSpPr/>
            <p:nvPr/>
          </p:nvSpPr>
          <p:spPr>
            <a:xfrm>
              <a:off x="7076810" y="1708691"/>
              <a:ext cx="2842447" cy="1721015"/>
            </a:xfrm>
            <a:prstGeom prst="rect">
              <a:avLst/>
            </a:prstGeom>
            <a:blipFill>
              <a:blip r:embed="rId3" cstate="print"/>
              <a:stretch>
                <a:fillRect/>
              </a:stretch>
            </a:blipFill>
          </p:spPr>
          <p:txBody>
            <a:bodyPr wrap="square" lIns="0" tIns="0" rIns="0" bIns="0" rtlCol="0"/>
            <a:lstStyle/>
            <a:p>
              <a:endParaRPr dirty="0">
                <a:latin typeface="Roboto Condensed" pitchFamily="2" charset="0"/>
              </a:endParaRPr>
            </a:p>
          </p:txBody>
        </p:sp>
        <p:sp>
          <p:nvSpPr>
            <p:cNvPr id="18" name="object 16">
              <a:extLst>
                <a:ext uri="{FF2B5EF4-FFF2-40B4-BE49-F238E27FC236}">
                  <a16:creationId xmlns:a16="http://schemas.microsoft.com/office/drawing/2014/main" id="{E5E50A03-6D44-4053-83C1-CB3D52D5A4D0}"/>
                </a:ext>
              </a:extLst>
            </p:cNvPr>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9" name="object 17">
              <a:extLst>
                <a:ext uri="{FF2B5EF4-FFF2-40B4-BE49-F238E27FC236}">
                  <a16:creationId xmlns:a16="http://schemas.microsoft.com/office/drawing/2014/main" id="{9F5D5BD7-E4B2-4E48-8AFB-2CCD5E5D85AB}"/>
                </a:ext>
              </a:extLst>
            </p:cNvPr>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0" name="object 18">
              <a:extLst>
                <a:ext uri="{FF2B5EF4-FFF2-40B4-BE49-F238E27FC236}">
                  <a16:creationId xmlns:a16="http://schemas.microsoft.com/office/drawing/2014/main" id="{FF547439-12D4-4A80-A64F-6E0398F357AB}"/>
                </a:ext>
              </a:extLst>
            </p:cNvPr>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1" name="object 19">
              <a:extLst>
                <a:ext uri="{FF2B5EF4-FFF2-40B4-BE49-F238E27FC236}">
                  <a16:creationId xmlns:a16="http://schemas.microsoft.com/office/drawing/2014/main" id="{438FDA6B-D5AB-4EBE-BA5C-879E7BCD3178}"/>
                </a:ext>
              </a:extLst>
            </p:cNvPr>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2" name="object 20">
              <a:extLst>
                <a:ext uri="{FF2B5EF4-FFF2-40B4-BE49-F238E27FC236}">
                  <a16:creationId xmlns:a16="http://schemas.microsoft.com/office/drawing/2014/main" id="{00B37DC8-063E-4003-BAB7-2651155D9802}"/>
                </a:ext>
              </a:extLst>
            </p:cNvPr>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3" name="object 21">
              <a:extLst>
                <a:ext uri="{FF2B5EF4-FFF2-40B4-BE49-F238E27FC236}">
                  <a16:creationId xmlns:a16="http://schemas.microsoft.com/office/drawing/2014/main" id="{309B52E2-0D17-4985-B3A3-8A932CDC5BA8}"/>
                </a:ext>
              </a:extLst>
            </p:cNvPr>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4" name="object 22">
              <a:extLst>
                <a:ext uri="{FF2B5EF4-FFF2-40B4-BE49-F238E27FC236}">
                  <a16:creationId xmlns:a16="http://schemas.microsoft.com/office/drawing/2014/main" id="{DFB69891-2B13-4EEA-87BE-6CEDB3124398}"/>
                </a:ext>
              </a:extLst>
            </p:cNvPr>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5" name="object 23">
              <a:extLst>
                <a:ext uri="{FF2B5EF4-FFF2-40B4-BE49-F238E27FC236}">
                  <a16:creationId xmlns:a16="http://schemas.microsoft.com/office/drawing/2014/main" id="{558D4796-F5E5-4C1B-9C7C-5D8CA60E6481}"/>
                </a:ext>
              </a:extLst>
            </p:cNvPr>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26" name="object 24">
              <a:extLst>
                <a:ext uri="{FF2B5EF4-FFF2-40B4-BE49-F238E27FC236}">
                  <a16:creationId xmlns:a16="http://schemas.microsoft.com/office/drawing/2014/main" id="{2CD17BAD-4A00-4BE5-A43C-464F61143EF3}"/>
                </a:ext>
              </a:extLst>
            </p:cNvPr>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7" name="object 25">
              <a:extLst>
                <a:ext uri="{FF2B5EF4-FFF2-40B4-BE49-F238E27FC236}">
                  <a16:creationId xmlns:a16="http://schemas.microsoft.com/office/drawing/2014/main" id="{7DC80D91-E5EB-432B-B5C2-1E599A09FE7F}"/>
                </a:ext>
              </a:extLst>
            </p:cNvPr>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8" name="object 26">
              <a:extLst>
                <a:ext uri="{FF2B5EF4-FFF2-40B4-BE49-F238E27FC236}">
                  <a16:creationId xmlns:a16="http://schemas.microsoft.com/office/drawing/2014/main" id="{39EA60AA-CAF4-4AED-AAD8-2793E4D2335B}"/>
                </a:ext>
              </a:extLst>
            </p:cNvPr>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grpSp>
      <p:sp>
        <p:nvSpPr>
          <p:cNvPr id="29" name="Title 1">
            <a:extLst>
              <a:ext uri="{FF2B5EF4-FFF2-40B4-BE49-F238E27FC236}">
                <a16:creationId xmlns:a16="http://schemas.microsoft.com/office/drawing/2014/main" id="{0C8180AC-3F04-4EC3-985B-42393DA08F34}"/>
              </a:ext>
            </a:extLst>
          </p:cNvPr>
          <p:cNvSpPr>
            <a:spLocks noGrp="1"/>
          </p:cNvSpPr>
          <p:nvPr userDrawn="1">
            <p:ph type="title" hasCustomPrompt="1"/>
          </p:nvPr>
        </p:nvSpPr>
        <p:spPr>
          <a:xfrm>
            <a:off x="1670050" y="2073275"/>
            <a:ext cx="6781800" cy="2743200"/>
          </a:xfrm>
          <a:prstGeom prst="rect">
            <a:avLst/>
          </a:prstGeom>
        </p:spPr>
        <p:txBody>
          <a:bodyPr/>
          <a:lstStyle>
            <a:lvl1pPr>
              <a:defRPr sz="4900" b="0">
                <a:solidFill>
                  <a:schemeClr val="bg1"/>
                </a:solidFill>
                <a:latin typeface="Roboto Condensed" pitchFamily="2" charset="0"/>
                <a:ea typeface="Roboto Condensed" pitchFamily="2" charset="0"/>
              </a:defRPr>
            </a:lvl1pPr>
          </a:lstStyle>
          <a:p>
            <a:r>
              <a:rPr lang="ru-RU" dirty="0"/>
              <a:t>НОВЫЙ РАЗДЕЛ</a:t>
            </a:r>
            <a:endParaRPr lang="en-US" dirty="0"/>
          </a:p>
        </p:txBody>
      </p:sp>
    </p:spTree>
    <p:extLst>
      <p:ext uri="{BB962C8B-B14F-4D97-AF65-F5344CB8AC3E}">
        <p14:creationId xmlns:p14="http://schemas.microsoft.com/office/powerpoint/2010/main" val="16325217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3">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902E24F5-407B-4A62-A515-D639AC05F6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2393709" y="0"/>
            <a:ext cx="17710391" cy="11309350"/>
          </a:xfrm>
          <a:prstGeom prst="rect">
            <a:avLst/>
          </a:prstGeom>
        </p:spPr>
      </p:pic>
      <p:sp>
        <p:nvSpPr>
          <p:cNvPr id="46" name="Прямоугольник 24">
            <a:extLst>
              <a:ext uri="{FF2B5EF4-FFF2-40B4-BE49-F238E27FC236}">
                <a16:creationId xmlns:a16="http://schemas.microsoft.com/office/drawing/2014/main" id="{35DC9262-36B8-48CC-88E4-4905DE09B2F4}"/>
              </a:ext>
            </a:extLst>
          </p:cNvPr>
          <p:cNvSpPr/>
          <p:nvPr userDrawn="1"/>
        </p:nvSpPr>
        <p:spPr>
          <a:xfrm>
            <a:off x="2381372" y="-1"/>
            <a:ext cx="8953903" cy="11309351"/>
          </a:xfrm>
          <a:prstGeom prst="rect">
            <a:avLst/>
          </a:prstGeom>
          <a:gradFill flip="none" rotWithShape="1">
            <a:gsLst>
              <a:gs pos="0">
                <a:schemeClr val="bg1">
                  <a:alpha val="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4" name="Группа 32">
            <a:extLst>
              <a:ext uri="{FF2B5EF4-FFF2-40B4-BE49-F238E27FC236}">
                <a16:creationId xmlns:a16="http://schemas.microsoft.com/office/drawing/2014/main" id="{19B34D61-CB19-4407-A73C-49A7DAA51B0A}"/>
              </a:ext>
            </a:extLst>
          </p:cNvPr>
          <p:cNvGrpSpPr/>
          <p:nvPr userDrawn="1"/>
        </p:nvGrpSpPr>
        <p:grpSpPr>
          <a:xfrm>
            <a:off x="0" y="0"/>
            <a:ext cx="11335275" cy="8551833"/>
            <a:chOff x="0" y="0"/>
            <a:chExt cx="11335275" cy="8551833"/>
          </a:xfrm>
        </p:grpSpPr>
        <p:sp>
          <p:nvSpPr>
            <p:cNvPr id="5" name="object 3">
              <a:extLst>
                <a:ext uri="{FF2B5EF4-FFF2-40B4-BE49-F238E27FC236}">
                  <a16:creationId xmlns:a16="http://schemas.microsoft.com/office/drawing/2014/main" id="{08BCDE85-0E02-4E63-A21A-F5259389B5FB}"/>
                </a:ext>
              </a:extLst>
            </p:cNvPr>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6" name="object 4">
              <a:extLst>
                <a:ext uri="{FF2B5EF4-FFF2-40B4-BE49-F238E27FC236}">
                  <a16:creationId xmlns:a16="http://schemas.microsoft.com/office/drawing/2014/main" id="{C1CA2301-1B4E-4687-A779-F54B164EC062}"/>
                </a:ext>
              </a:extLst>
            </p:cNvPr>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7" name="object 5">
              <a:extLst>
                <a:ext uri="{FF2B5EF4-FFF2-40B4-BE49-F238E27FC236}">
                  <a16:creationId xmlns:a16="http://schemas.microsoft.com/office/drawing/2014/main" id="{1EE1B513-0580-491F-ADC8-7EC50D669096}"/>
                </a:ext>
              </a:extLst>
            </p:cNvPr>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8" name="object 6">
              <a:extLst>
                <a:ext uri="{FF2B5EF4-FFF2-40B4-BE49-F238E27FC236}">
                  <a16:creationId xmlns:a16="http://schemas.microsoft.com/office/drawing/2014/main" id="{B42DAD65-24B7-4132-8670-DD2D9329BDB3}"/>
                </a:ext>
              </a:extLst>
            </p:cNvPr>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9" name="object 7">
              <a:extLst>
                <a:ext uri="{FF2B5EF4-FFF2-40B4-BE49-F238E27FC236}">
                  <a16:creationId xmlns:a16="http://schemas.microsoft.com/office/drawing/2014/main" id="{EA833BF2-3862-451A-B0B0-91AB5F4830BD}"/>
                </a:ext>
              </a:extLst>
            </p:cNvPr>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10" name="object 8">
              <a:extLst>
                <a:ext uri="{FF2B5EF4-FFF2-40B4-BE49-F238E27FC236}">
                  <a16:creationId xmlns:a16="http://schemas.microsoft.com/office/drawing/2014/main" id="{02D440DA-0DD7-4D23-9A9B-15C8514AFEA3}"/>
                </a:ext>
              </a:extLst>
            </p:cNvPr>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1" name="object 9">
              <a:extLst>
                <a:ext uri="{FF2B5EF4-FFF2-40B4-BE49-F238E27FC236}">
                  <a16:creationId xmlns:a16="http://schemas.microsoft.com/office/drawing/2014/main" id="{7DE69BEA-4FB0-4C64-BDFE-C3FF60C8E24D}"/>
                </a:ext>
              </a:extLst>
            </p:cNvPr>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2" name="object 10">
              <a:extLst>
                <a:ext uri="{FF2B5EF4-FFF2-40B4-BE49-F238E27FC236}">
                  <a16:creationId xmlns:a16="http://schemas.microsoft.com/office/drawing/2014/main" id="{1F9C9F15-6E8C-461E-BD2D-7C2467ADED20}"/>
                </a:ext>
              </a:extLst>
            </p:cNvPr>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3" name="object 11">
              <a:extLst>
                <a:ext uri="{FF2B5EF4-FFF2-40B4-BE49-F238E27FC236}">
                  <a16:creationId xmlns:a16="http://schemas.microsoft.com/office/drawing/2014/main" id="{65F2784E-E669-4D95-8E6B-D4C677807E87}"/>
                </a:ext>
              </a:extLst>
            </p:cNvPr>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4" name="object 12">
              <a:extLst>
                <a:ext uri="{FF2B5EF4-FFF2-40B4-BE49-F238E27FC236}">
                  <a16:creationId xmlns:a16="http://schemas.microsoft.com/office/drawing/2014/main" id="{65AA834B-8860-4FB2-8D41-F5F614DC9BF3}"/>
                </a:ext>
              </a:extLst>
            </p:cNvPr>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5" name="object 13">
              <a:extLst>
                <a:ext uri="{FF2B5EF4-FFF2-40B4-BE49-F238E27FC236}">
                  <a16:creationId xmlns:a16="http://schemas.microsoft.com/office/drawing/2014/main" id="{53FB6395-8241-4419-85E9-724C612C4BCB}"/>
                </a:ext>
              </a:extLst>
            </p:cNvPr>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50000"/>
              </a:srgbClr>
            </a:solidFill>
          </p:spPr>
          <p:txBody>
            <a:bodyPr wrap="square" lIns="0" tIns="0" rIns="0" bIns="0" rtlCol="0"/>
            <a:lstStyle/>
            <a:p>
              <a:endParaRPr dirty="0">
                <a:latin typeface="Roboto Condensed" pitchFamily="2" charset="0"/>
              </a:endParaRPr>
            </a:p>
          </p:txBody>
        </p:sp>
        <p:sp>
          <p:nvSpPr>
            <p:cNvPr id="16" name="object 14">
              <a:extLst>
                <a:ext uri="{FF2B5EF4-FFF2-40B4-BE49-F238E27FC236}">
                  <a16:creationId xmlns:a16="http://schemas.microsoft.com/office/drawing/2014/main" id="{87D2FB68-B4D2-4493-B358-A72FA3B35DEA}"/>
                </a:ext>
              </a:extLst>
            </p:cNvPr>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7" name="object 15">
              <a:extLst>
                <a:ext uri="{FF2B5EF4-FFF2-40B4-BE49-F238E27FC236}">
                  <a16:creationId xmlns:a16="http://schemas.microsoft.com/office/drawing/2014/main" id="{0AD98E91-E9FF-4537-91DE-4919AEBBA87A}"/>
                </a:ext>
              </a:extLst>
            </p:cNvPr>
            <p:cNvSpPr/>
            <p:nvPr/>
          </p:nvSpPr>
          <p:spPr>
            <a:xfrm>
              <a:off x="7076810" y="1708691"/>
              <a:ext cx="2842447" cy="1721015"/>
            </a:xfrm>
            <a:prstGeom prst="rect">
              <a:avLst/>
            </a:prstGeom>
            <a:blipFill>
              <a:blip r:embed="rId3" cstate="print"/>
              <a:stretch>
                <a:fillRect/>
              </a:stretch>
            </a:blipFill>
          </p:spPr>
          <p:txBody>
            <a:bodyPr wrap="square" lIns="0" tIns="0" rIns="0" bIns="0" rtlCol="0"/>
            <a:lstStyle/>
            <a:p>
              <a:endParaRPr dirty="0">
                <a:latin typeface="Roboto Condensed" pitchFamily="2" charset="0"/>
              </a:endParaRPr>
            </a:p>
          </p:txBody>
        </p:sp>
        <p:sp>
          <p:nvSpPr>
            <p:cNvPr id="18" name="object 16">
              <a:extLst>
                <a:ext uri="{FF2B5EF4-FFF2-40B4-BE49-F238E27FC236}">
                  <a16:creationId xmlns:a16="http://schemas.microsoft.com/office/drawing/2014/main" id="{E5E50A03-6D44-4053-83C1-CB3D52D5A4D0}"/>
                </a:ext>
              </a:extLst>
            </p:cNvPr>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9" name="object 17">
              <a:extLst>
                <a:ext uri="{FF2B5EF4-FFF2-40B4-BE49-F238E27FC236}">
                  <a16:creationId xmlns:a16="http://schemas.microsoft.com/office/drawing/2014/main" id="{9F5D5BD7-E4B2-4E48-8AFB-2CCD5E5D85AB}"/>
                </a:ext>
              </a:extLst>
            </p:cNvPr>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0" name="object 18">
              <a:extLst>
                <a:ext uri="{FF2B5EF4-FFF2-40B4-BE49-F238E27FC236}">
                  <a16:creationId xmlns:a16="http://schemas.microsoft.com/office/drawing/2014/main" id="{FF547439-12D4-4A80-A64F-6E0398F357AB}"/>
                </a:ext>
              </a:extLst>
            </p:cNvPr>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1" name="object 19">
              <a:extLst>
                <a:ext uri="{FF2B5EF4-FFF2-40B4-BE49-F238E27FC236}">
                  <a16:creationId xmlns:a16="http://schemas.microsoft.com/office/drawing/2014/main" id="{438FDA6B-D5AB-4EBE-BA5C-879E7BCD3178}"/>
                </a:ext>
              </a:extLst>
            </p:cNvPr>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2" name="object 20">
              <a:extLst>
                <a:ext uri="{FF2B5EF4-FFF2-40B4-BE49-F238E27FC236}">
                  <a16:creationId xmlns:a16="http://schemas.microsoft.com/office/drawing/2014/main" id="{00B37DC8-063E-4003-BAB7-2651155D9802}"/>
                </a:ext>
              </a:extLst>
            </p:cNvPr>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3" name="object 21">
              <a:extLst>
                <a:ext uri="{FF2B5EF4-FFF2-40B4-BE49-F238E27FC236}">
                  <a16:creationId xmlns:a16="http://schemas.microsoft.com/office/drawing/2014/main" id="{309B52E2-0D17-4985-B3A3-8A932CDC5BA8}"/>
                </a:ext>
              </a:extLst>
            </p:cNvPr>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4" name="object 22">
              <a:extLst>
                <a:ext uri="{FF2B5EF4-FFF2-40B4-BE49-F238E27FC236}">
                  <a16:creationId xmlns:a16="http://schemas.microsoft.com/office/drawing/2014/main" id="{DFB69891-2B13-4EEA-87BE-6CEDB3124398}"/>
                </a:ext>
              </a:extLst>
            </p:cNvPr>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5" name="object 23">
              <a:extLst>
                <a:ext uri="{FF2B5EF4-FFF2-40B4-BE49-F238E27FC236}">
                  <a16:creationId xmlns:a16="http://schemas.microsoft.com/office/drawing/2014/main" id="{558D4796-F5E5-4C1B-9C7C-5D8CA60E6481}"/>
                </a:ext>
              </a:extLst>
            </p:cNvPr>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26" name="object 24">
              <a:extLst>
                <a:ext uri="{FF2B5EF4-FFF2-40B4-BE49-F238E27FC236}">
                  <a16:creationId xmlns:a16="http://schemas.microsoft.com/office/drawing/2014/main" id="{2CD17BAD-4A00-4BE5-A43C-464F61143EF3}"/>
                </a:ext>
              </a:extLst>
            </p:cNvPr>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7" name="object 25">
              <a:extLst>
                <a:ext uri="{FF2B5EF4-FFF2-40B4-BE49-F238E27FC236}">
                  <a16:creationId xmlns:a16="http://schemas.microsoft.com/office/drawing/2014/main" id="{7DC80D91-E5EB-432B-B5C2-1E599A09FE7F}"/>
                </a:ext>
              </a:extLst>
            </p:cNvPr>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8" name="object 26">
              <a:extLst>
                <a:ext uri="{FF2B5EF4-FFF2-40B4-BE49-F238E27FC236}">
                  <a16:creationId xmlns:a16="http://schemas.microsoft.com/office/drawing/2014/main" id="{39EA60AA-CAF4-4AED-AAD8-2793E4D2335B}"/>
                </a:ext>
              </a:extLst>
            </p:cNvPr>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grpSp>
      <p:sp>
        <p:nvSpPr>
          <p:cNvPr id="29" name="Title 1">
            <a:extLst>
              <a:ext uri="{FF2B5EF4-FFF2-40B4-BE49-F238E27FC236}">
                <a16:creationId xmlns:a16="http://schemas.microsoft.com/office/drawing/2014/main" id="{0C8180AC-3F04-4EC3-985B-42393DA08F34}"/>
              </a:ext>
            </a:extLst>
          </p:cNvPr>
          <p:cNvSpPr>
            <a:spLocks noGrp="1"/>
          </p:cNvSpPr>
          <p:nvPr>
            <p:ph type="title" hasCustomPrompt="1"/>
          </p:nvPr>
        </p:nvSpPr>
        <p:spPr>
          <a:xfrm>
            <a:off x="1670050" y="2073275"/>
            <a:ext cx="6781800" cy="2743200"/>
          </a:xfrm>
          <a:prstGeom prst="rect">
            <a:avLst/>
          </a:prstGeom>
        </p:spPr>
        <p:txBody>
          <a:bodyPr/>
          <a:lstStyle>
            <a:lvl1pPr>
              <a:defRPr sz="4900" b="0">
                <a:solidFill>
                  <a:schemeClr val="bg1"/>
                </a:solidFill>
                <a:latin typeface="Roboto Condensed" pitchFamily="2" charset="0"/>
                <a:ea typeface="Roboto Condensed" pitchFamily="2" charset="0"/>
              </a:defRPr>
            </a:lvl1pPr>
          </a:lstStyle>
          <a:p>
            <a:r>
              <a:rPr lang="ru-RU" dirty="0"/>
              <a:t>НОВЫЙ РАЗДЕЛ</a:t>
            </a:r>
            <a:endParaRPr lang="en-US" dirty="0"/>
          </a:p>
        </p:txBody>
      </p:sp>
    </p:spTree>
    <p:extLst>
      <p:ext uri="{BB962C8B-B14F-4D97-AF65-F5344CB8AC3E}">
        <p14:creationId xmlns:p14="http://schemas.microsoft.com/office/powerpoint/2010/main" val="20683449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70E288-324B-4D67-BA35-F802F2DC119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589"/>
          <a:stretch/>
        </p:blipFill>
        <p:spPr>
          <a:xfrm flipH="1">
            <a:off x="0" y="0"/>
            <a:ext cx="20104100" cy="11309350"/>
          </a:xfrm>
          <a:prstGeom prst="rect">
            <a:avLst/>
          </a:prstGeom>
        </p:spPr>
      </p:pic>
      <p:grpSp>
        <p:nvGrpSpPr>
          <p:cNvPr id="4" name="Группа 32">
            <a:extLst>
              <a:ext uri="{FF2B5EF4-FFF2-40B4-BE49-F238E27FC236}">
                <a16:creationId xmlns:a16="http://schemas.microsoft.com/office/drawing/2014/main" id="{19B34D61-CB19-4407-A73C-49A7DAA51B0A}"/>
              </a:ext>
            </a:extLst>
          </p:cNvPr>
          <p:cNvGrpSpPr/>
          <p:nvPr userDrawn="1"/>
        </p:nvGrpSpPr>
        <p:grpSpPr>
          <a:xfrm>
            <a:off x="0" y="0"/>
            <a:ext cx="11335275" cy="8551833"/>
            <a:chOff x="0" y="0"/>
            <a:chExt cx="11335275" cy="8551833"/>
          </a:xfrm>
        </p:grpSpPr>
        <p:sp>
          <p:nvSpPr>
            <p:cNvPr id="5" name="object 3">
              <a:extLst>
                <a:ext uri="{FF2B5EF4-FFF2-40B4-BE49-F238E27FC236}">
                  <a16:creationId xmlns:a16="http://schemas.microsoft.com/office/drawing/2014/main" id="{08BCDE85-0E02-4E63-A21A-F5259389B5FB}"/>
                </a:ext>
              </a:extLst>
            </p:cNvPr>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6" name="object 4">
              <a:extLst>
                <a:ext uri="{FF2B5EF4-FFF2-40B4-BE49-F238E27FC236}">
                  <a16:creationId xmlns:a16="http://schemas.microsoft.com/office/drawing/2014/main" id="{C1CA2301-1B4E-4687-A779-F54B164EC062}"/>
                </a:ext>
              </a:extLst>
            </p:cNvPr>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7" name="object 5">
              <a:extLst>
                <a:ext uri="{FF2B5EF4-FFF2-40B4-BE49-F238E27FC236}">
                  <a16:creationId xmlns:a16="http://schemas.microsoft.com/office/drawing/2014/main" id="{1EE1B513-0580-491F-ADC8-7EC50D669096}"/>
                </a:ext>
              </a:extLst>
            </p:cNvPr>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8" name="object 6">
              <a:extLst>
                <a:ext uri="{FF2B5EF4-FFF2-40B4-BE49-F238E27FC236}">
                  <a16:creationId xmlns:a16="http://schemas.microsoft.com/office/drawing/2014/main" id="{B42DAD65-24B7-4132-8670-DD2D9329BDB3}"/>
                </a:ext>
              </a:extLst>
            </p:cNvPr>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9" name="object 7">
              <a:extLst>
                <a:ext uri="{FF2B5EF4-FFF2-40B4-BE49-F238E27FC236}">
                  <a16:creationId xmlns:a16="http://schemas.microsoft.com/office/drawing/2014/main" id="{EA833BF2-3862-451A-B0B0-91AB5F4830BD}"/>
                </a:ext>
              </a:extLst>
            </p:cNvPr>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10" name="object 8">
              <a:extLst>
                <a:ext uri="{FF2B5EF4-FFF2-40B4-BE49-F238E27FC236}">
                  <a16:creationId xmlns:a16="http://schemas.microsoft.com/office/drawing/2014/main" id="{02D440DA-0DD7-4D23-9A9B-15C8514AFEA3}"/>
                </a:ext>
              </a:extLst>
            </p:cNvPr>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1" name="object 9">
              <a:extLst>
                <a:ext uri="{FF2B5EF4-FFF2-40B4-BE49-F238E27FC236}">
                  <a16:creationId xmlns:a16="http://schemas.microsoft.com/office/drawing/2014/main" id="{7DE69BEA-4FB0-4C64-BDFE-C3FF60C8E24D}"/>
                </a:ext>
              </a:extLst>
            </p:cNvPr>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2" name="object 10">
              <a:extLst>
                <a:ext uri="{FF2B5EF4-FFF2-40B4-BE49-F238E27FC236}">
                  <a16:creationId xmlns:a16="http://schemas.microsoft.com/office/drawing/2014/main" id="{1F9C9F15-6E8C-461E-BD2D-7C2467ADED20}"/>
                </a:ext>
              </a:extLst>
            </p:cNvPr>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3" name="object 11">
              <a:extLst>
                <a:ext uri="{FF2B5EF4-FFF2-40B4-BE49-F238E27FC236}">
                  <a16:creationId xmlns:a16="http://schemas.microsoft.com/office/drawing/2014/main" id="{65F2784E-E669-4D95-8E6B-D4C677807E87}"/>
                </a:ext>
              </a:extLst>
            </p:cNvPr>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4" name="object 12">
              <a:extLst>
                <a:ext uri="{FF2B5EF4-FFF2-40B4-BE49-F238E27FC236}">
                  <a16:creationId xmlns:a16="http://schemas.microsoft.com/office/drawing/2014/main" id="{65AA834B-8860-4FB2-8D41-F5F614DC9BF3}"/>
                </a:ext>
              </a:extLst>
            </p:cNvPr>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5" name="object 13">
              <a:extLst>
                <a:ext uri="{FF2B5EF4-FFF2-40B4-BE49-F238E27FC236}">
                  <a16:creationId xmlns:a16="http://schemas.microsoft.com/office/drawing/2014/main" id="{53FB6395-8241-4419-85E9-724C612C4BCB}"/>
                </a:ext>
              </a:extLst>
            </p:cNvPr>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50000"/>
              </a:srgbClr>
            </a:solidFill>
          </p:spPr>
          <p:txBody>
            <a:bodyPr wrap="square" lIns="0" tIns="0" rIns="0" bIns="0" rtlCol="0"/>
            <a:lstStyle/>
            <a:p>
              <a:endParaRPr dirty="0">
                <a:latin typeface="Roboto Condensed" pitchFamily="2" charset="0"/>
              </a:endParaRPr>
            </a:p>
          </p:txBody>
        </p:sp>
        <p:sp>
          <p:nvSpPr>
            <p:cNvPr id="16" name="object 14">
              <a:extLst>
                <a:ext uri="{FF2B5EF4-FFF2-40B4-BE49-F238E27FC236}">
                  <a16:creationId xmlns:a16="http://schemas.microsoft.com/office/drawing/2014/main" id="{87D2FB68-B4D2-4493-B358-A72FA3B35DEA}"/>
                </a:ext>
              </a:extLst>
            </p:cNvPr>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7" name="object 15">
              <a:extLst>
                <a:ext uri="{FF2B5EF4-FFF2-40B4-BE49-F238E27FC236}">
                  <a16:creationId xmlns:a16="http://schemas.microsoft.com/office/drawing/2014/main" id="{0AD98E91-E9FF-4537-91DE-4919AEBBA87A}"/>
                </a:ext>
              </a:extLst>
            </p:cNvPr>
            <p:cNvSpPr/>
            <p:nvPr/>
          </p:nvSpPr>
          <p:spPr>
            <a:xfrm>
              <a:off x="7076810" y="1708691"/>
              <a:ext cx="2842447" cy="1721015"/>
            </a:xfrm>
            <a:prstGeom prst="rect">
              <a:avLst/>
            </a:prstGeom>
            <a:blipFill>
              <a:blip r:embed="rId3" cstate="print"/>
              <a:stretch>
                <a:fillRect/>
              </a:stretch>
            </a:blipFill>
          </p:spPr>
          <p:txBody>
            <a:bodyPr wrap="square" lIns="0" tIns="0" rIns="0" bIns="0" rtlCol="0"/>
            <a:lstStyle/>
            <a:p>
              <a:endParaRPr dirty="0">
                <a:latin typeface="Roboto Condensed" pitchFamily="2" charset="0"/>
              </a:endParaRPr>
            </a:p>
          </p:txBody>
        </p:sp>
        <p:sp>
          <p:nvSpPr>
            <p:cNvPr id="18" name="object 16">
              <a:extLst>
                <a:ext uri="{FF2B5EF4-FFF2-40B4-BE49-F238E27FC236}">
                  <a16:creationId xmlns:a16="http://schemas.microsoft.com/office/drawing/2014/main" id="{E5E50A03-6D44-4053-83C1-CB3D52D5A4D0}"/>
                </a:ext>
              </a:extLst>
            </p:cNvPr>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9" name="object 17">
              <a:extLst>
                <a:ext uri="{FF2B5EF4-FFF2-40B4-BE49-F238E27FC236}">
                  <a16:creationId xmlns:a16="http://schemas.microsoft.com/office/drawing/2014/main" id="{9F5D5BD7-E4B2-4E48-8AFB-2CCD5E5D85AB}"/>
                </a:ext>
              </a:extLst>
            </p:cNvPr>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0" name="object 18">
              <a:extLst>
                <a:ext uri="{FF2B5EF4-FFF2-40B4-BE49-F238E27FC236}">
                  <a16:creationId xmlns:a16="http://schemas.microsoft.com/office/drawing/2014/main" id="{FF547439-12D4-4A80-A64F-6E0398F357AB}"/>
                </a:ext>
              </a:extLst>
            </p:cNvPr>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1" name="object 19">
              <a:extLst>
                <a:ext uri="{FF2B5EF4-FFF2-40B4-BE49-F238E27FC236}">
                  <a16:creationId xmlns:a16="http://schemas.microsoft.com/office/drawing/2014/main" id="{438FDA6B-D5AB-4EBE-BA5C-879E7BCD3178}"/>
                </a:ext>
              </a:extLst>
            </p:cNvPr>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2" name="object 20">
              <a:extLst>
                <a:ext uri="{FF2B5EF4-FFF2-40B4-BE49-F238E27FC236}">
                  <a16:creationId xmlns:a16="http://schemas.microsoft.com/office/drawing/2014/main" id="{00B37DC8-063E-4003-BAB7-2651155D9802}"/>
                </a:ext>
              </a:extLst>
            </p:cNvPr>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3" name="object 21">
              <a:extLst>
                <a:ext uri="{FF2B5EF4-FFF2-40B4-BE49-F238E27FC236}">
                  <a16:creationId xmlns:a16="http://schemas.microsoft.com/office/drawing/2014/main" id="{309B52E2-0D17-4985-B3A3-8A932CDC5BA8}"/>
                </a:ext>
              </a:extLst>
            </p:cNvPr>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4" name="object 22">
              <a:extLst>
                <a:ext uri="{FF2B5EF4-FFF2-40B4-BE49-F238E27FC236}">
                  <a16:creationId xmlns:a16="http://schemas.microsoft.com/office/drawing/2014/main" id="{DFB69891-2B13-4EEA-87BE-6CEDB3124398}"/>
                </a:ext>
              </a:extLst>
            </p:cNvPr>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5" name="object 23">
              <a:extLst>
                <a:ext uri="{FF2B5EF4-FFF2-40B4-BE49-F238E27FC236}">
                  <a16:creationId xmlns:a16="http://schemas.microsoft.com/office/drawing/2014/main" id="{558D4796-F5E5-4C1B-9C7C-5D8CA60E6481}"/>
                </a:ext>
              </a:extLst>
            </p:cNvPr>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26" name="object 24">
              <a:extLst>
                <a:ext uri="{FF2B5EF4-FFF2-40B4-BE49-F238E27FC236}">
                  <a16:creationId xmlns:a16="http://schemas.microsoft.com/office/drawing/2014/main" id="{2CD17BAD-4A00-4BE5-A43C-464F61143EF3}"/>
                </a:ext>
              </a:extLst>
            </p:cNvPr>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7" name="object 25">
              <a:extLst>
                <a:ext uri="{FF2B5EF4-FFF2-40B4-BE49-F238E27FC236}">
                  <a16:creationId xmlns:a16="http://schemas.microsoft.com/office/drawing/2014/main" id="{7DC80D91-E5EB-432B-B5C2-1E599A09FE7F}"/>
                </a:ext>
              </a:extLst>
            </p:cNvPr>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8" name="object 26">
              <a:extLst>
                <a:ext uri="{FF2B5EF4-FFF2-40B4-BE49-F238E27FC236}">
                  <a16:creationId xmlns:a16="http://schemas.microsoft.com/office/drawing/2014/main" id="{39EA60AA-CAF4-4AED-AAD8-2793E4D2335B}"/>
                </a:ext>
              </a:extLst>
            </p:cNvPr>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grpSp>
      <p:sp>
        <p:nvSpPr>
          <p:cNvPr id="29" name="Title 1">
            <a:extLst>
              <a:ext uri="{FF2B5EF4-FFF2-40B4-BE49-F238E27FC236}">
                <a16:creationId xmlns:a16="http://schemas.microsoft.com/office/drawing/2014/main" id="{0C8180AC-3F04-4EC3-985B-42393DA08F34}"/>
              </a:ext>
            </a:extLst>
          </p:cNvPr>
          <p:cNvSpPr>
            <a:spLocks noGrp="1"/>
          </p:cNvSpPr>
          <p:nvPr>
            <p:ph type="title" hasCustomPrompt="1"/>
          </p:nvPr>
        </p:nvSpPr>
        <p:spPr>
          <a:xfrm>
            <a:off x="1670050" y="2073275"/>
            <a:ext cx="6781800" cy="2743200"/>
          </a:xfrm>
          <a:prstGeom prst="rect">
            <a:avLst/>
          </a:prstGeom>
        </p:spPr>
        <p:txBody>
          <a:bodyPr/>
          <a:lstStyle>
            <a:lvl1pPr>
              <a:defRPr sz="4900" b="0">
                <a:solidFill>
                  <a:schemeClr val="bg1"/>
                </a:solidFill>
                <a:latin typeface="Roboto Condensed" pitchFamily="2" charset="0"/>
                <a:ea typeface="Roboto Condensed" pitchFamily="2" charset="0"/>
              </a:defRPr>
            </a:lvl1pPr>
          </a:lstStyle>
          <a:p>
            <a:r>
              <a:rPr lang="ru-RU" dirty="0"/>
              <a:t>НОВЫЙ РАЗДЕЛ</a:t>
            </a:r>
            <a:endParaRPr lang="en-US" dirty="0"/>
          </a:p>
        </p:txBody>
      </p:sp>
    </p:spTree>
    <p:extLst>
      <p:ext uri="{BB962C8B-B14F-4D97-AF65-F5344CB8AC3E}">
        <p14:creationId xmlns:p14="http://schemas.microsoft.com/office/powerpoint/2010/main" val="7737704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79E51A-DC85-4DDB-9F8F-7D61F621EA3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5589"/>
          <a:stretch/>
        </p:blipFill>
        <p:spPr>
          <a:xfrm>
            <a:off x="0" y="0"/>
            <a:ext cx="20104101" cy="11309350"/>
          </a:xfrm>
          <a:prstGeom prst="rect">
            <a:avLst/>
          </a:prstGeom>
        </p:spPr>
      </p:pic>
      <p:grpSp>
        <p:nvGrpSpPr>
          <p:cNvPr id="4" name="Группа 32">
            <a:extLst>
              <a:ext uri="{FF2B5EF4-FFF2-40B4-BE49-F238E27FC236}">
                <a16:creationId xmlns:a16="http://schemas.microsoft.com/office/drawing/2014/main" id="{19B34D61-CB19-4407-A73C-49A7DAA51B0A}"/>
              </a:ext>
            </a:extLst>
          </p:cNvPr>
          <p:cNvGrpSpPr/>
          <p:nvPr userDrawn="1"/>
        </p:nvGrpSpPr>
        <p:grpSpPr>
          <a:xfrm>
            <a:off x="0" y="0"/>
            <a:ext cx="11335275" cy="8551833"/>
            <a:chOff x="0" y="0"/>
            <a:chExt cx="11335275" cy="8551833"/>
          </a:xfrm>
        </p:grpSpPr>
        <p:sp>
          <p:nvSpPr>
            <p:cNvPr id="5" name="object 3">
              <a:extLst>
                <a:ext uri="{FF2B5EF4-FFF2-40B4-BE49-F238E27FC236}">
                  <a16:creationId xmlns:a16="http://schemas.microsoft.com/office/drawing/2014/main" id="{08BCDE85-0E02-4E63-A21A-F5259389B5FB}"/>
                </a:ext>
              </a:extLst>
            </p:cNvPr>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6" name="object 4">
              <a:extLst>
                <a:ext uri="{FF2B5EF4-FFF2-40B4-BE49-F238E27FC236}">
                  <a16:creationId xmlns:a16="http://schemas.microsoft.com/office/drawing/2014/main" id="{C1CA2301-1B4E-4687-A779-F54B164EC062}"/>
                </a:ext>
              </a:extLst>
            </p:cNvPr>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7" name="object 5">
              <a:extLst>
                <a:ext uri="{FF2B5EF4-FFF2-40B4-BE49-F238E27FC236}">
                  <a16:creationId xmlns:a16="http://schemas.microsoft.com/office/drawing/2014/main" id="{1EE1B513-0580-491F-ADC8-7EC50D669096}"/>
                </a:ext>
              </a:extLst>
            </p:cNvPr>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8" name="object 6">
              <a:extLst>
                <a:ext uri="{FF2B5EF4-FFF2-40B4-BE49-F238E27FC236}">
                  <a16:creationId xmlns:a16="http://schemas.microsoft.com/office/drawing/2014/main" id="{B42DAD65-24B7-4132-8670-DD2D9329BDB3}"/>
                </a:ext>
              </a:extLst>
            </p:cNvPr>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9" name="object 7">
              <a:extLst>
                <a:ext uri="{FF2B5EF4-FFF2-40B4-BE49-F238E27FC236}">
                  <a16:creationId xmlns:a16="http://schemas.microsoft.com/office/drawing/2014/main" id="{EA833BF2-3862-451A-B0B0-91AB5F4830BD}"/>
                </a:ext>
              </a:extLst>
            </p:cNvPr>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10" name="object 8">
              <a:extLst>
                <a:ext uri="{FF2B5EF4-FFF2-40B4-BE49-F238E27FC236}">
                  <a16:creationId xmlns:a16="http://schemas.microsoft.com/office/drawing/2014/main" id="{02D440DA-0DD7-4D23-9A9B-15C8514AFEA3}"/>
                </a:ext>
              </a:extLst>
            </p:cNvPr>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1" name="object 9">
              <a:extLst>
                <a:ext uri="{FF2B5EF4-FFF2-40B4-BE49-F238E27FC236}">
                  <a16:creationId xmlns:a16="http://schemas.microsoft.com/office/drawing/2014/main" id="{7DE69BEA-4FB0-4C64-BDFE-C3FF60C8E24D}"/>
                </a:ext>
              </a:extLst>
            </p:cNvPr>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2" name="object 10">
              <a:extLst>
                <a:ext uri="{FF2B5EF4-FFF2-40B4-BE49-F238E27FC236}">
                  <a16:creationId xmlns:a16="http://schemas.microsoft.com/office/drawing/2014/main" id="{1F9C9F15-6E8C-461E-BD2D-7C2467ADED20}"/>
                </a:ext>
              </a:extLst>
            </p:cNvPr>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3" name="object 11">
              <a:extLst>
                <a:ext uri="{FF2B5EF4-FFF2-40B4-BE49-F238E27FC236}">
                  <a16:creationId xmlns:a16="http://schemas.microsoft.com/office/drawing/2014/main" id="{65F2784E-E669-4D95-8E6B-D4C677807E87}"/>
                </a:ext>
              </a:extLst>
            </p:cNvPr>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4" name="object 12">
              <a:extLst>
                <a:ext uri="{FF2B5EF4-FFF2-40B4-BE49-F238E27FC236}">
                  <a16:creationId xmlns:a16="http://schemas.microsoft.com/office/drawing/2014/main" id="{65AA834B-8860-4FB2-8D41-F5F614DC9BF3}"/>
                </a:ext>
              </a:extLst>
            </p:cNvPr>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5" name="object 13">
              <a:extLst>
                <a:ext uri="{FF2B5EF4-FFF2-40B4-BE49-F238E27FC236}">
                  <a16:creationId xmlns:a16="http://schemas.microsoft.com/office/drawing/2014/main" id="{53FB6395-8241-4419-85E9-724C612C4BCB}"/>
                </a:ext>
              </a:extLst>
            </p:cNvPr>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50000"/>
              </a:srgbClr>
            </a:solidFill>
          </p:spPr>
          <p:txBody>
            <a:bodyPr wrap="square" lIns="0" tIns="0" rIns="0" bIns="0" rtlCol="0"/>
            <a:lstStyle/>
            <a:p>
              <a:endParaRPr dirty="0">
                <a:latin typeface="Roboto Condensed" pitchFamily="2" charset="0"/>
              </a:endParaRPr>
            </a:p>
          </p:txBody>
        </p:sp>
        <p:sp>
          <p:nvSpPr>
            <p:cNvPr id="16" name="object 14">
              <a:extLst>
                <a:ext uri="{FF2B5EF4-FFF2-40B4-BE49-F238E27FC236}">
                  <a16:creationId xmlns:a16="http://schemas.microsoft.com/office/drawing/2014/main" id="{87D2FB68-B4D2-4493-B358-A72FA3B35DEA}"/>
                </a:ext>
              </a:extLst>
            </p:cNvPr>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7" name="object 15">
              <a:extLst>
                <a:ext uri="{FF2B5EF4-FFF2-40B4-BE49-F238E27FC236}">
                  <a16:creationId xmlns:a16="http://schemas.microsoft.com/office/drawing/2014/main" id="{0AD98E91-E9FF-4537-91DE-4919AEBBA87A}"/>
                </a:ext>
              </a:extLst>
            </p:cNvPr>
            <p:cNvSpPr/>
            <p:nvPr/>
          </p:nvSpPr>
          <p:spPr>
            <a:xfrm>
              <a:off x="7076810" y="1708691"/>
              <a:ext cx="2842447" cy="1721015"/>
            </a:xfrm>
            <a:prstGeom prst="rect">
              <a:avLst/>
            </a:prstGeom>
            <a:blipFill>
              <a:blip r:embed="rId3" cstate="print"/>
              <a:stretch>
                <a:fillRect/>
              </a:stretch>
            </a:blipFill>
          </p:spPr>
          <p:txBody>
            <a:bodyPr wrap="square" lIns="0" tIns="0" rIns="0" bIns="0" rtlCol="0"/>
            <a:lstStyle/>
            <a:p>
              <a:endParaRPr dirty="0">
                <a:latin typeface="Roboto Condensed" pitchFamily="2" charset="0"/>
              </a:endParaRPr>
            </a:p>
          </p:txBody>
        </p:sp>
        <p:sp>
          <p:nvSpPr>
            <p:cNvPr id="18" name="object 16">
              <a:extLst>
                <a:ext uri="{FF2B5EF4-FFF2-40B4-BE49-F238E27FC236}">
                  <a16:creationId xmlns:a16="http://schemas.microsoft.com/office/drawing/2014/main" id="{E5E50A03-6D44-4053-83C1-CB3D52D5A4D0}"/>
                </a:ext>
              </a:extLst>
            </p:cNvPr>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9" name="object 17">
              <a:extLst>
                <a:ext uri="{FF2B5EF4-FFF2-40B4-BE49-F238E27FC236}">
                  <a16:creationId xmlns:a16="http://schemas.microsoft.com/office/drawing/2014/main" id="{9F5D5BD7-E4B2-4E48-8AFB-2CCD5E5D85AB}"/>
                </a:ext>
              </a:extLst>
            </p:cNvPr>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0" name="object 18">
              <a:extLst>
                <a:ext uri="{FF2B5EF4-FFF2-40B4-BE49-F238E27FC236}">
                  <a16:creationId xmlns:a16="http://schemas.microsoft.com/office/drawing/2014/main" id="{FF547439-12D4-4A80-A64F-6E0398F357AB}"/>
                </a:ext>
              </a:extLst>
            </p:cNvPr>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1" name="object 19">
              <a:extLst>
                <a:ext uri="{FF2B5EF4-FFF2-40B4-BE49-F238E27FC236}">
                  <a16:creationId xmlns:a16="http://schemas.microsoft.com/office/drawing/2014/main" id="{438FDA6B-D5AB-4EBE-BA5C-879E7BCD3178}"/>
                </a:ext>
              </a:extLst>
            </p:cNvPr>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2" name="object 20">
              <a:extLst>
                <a:ext uri="{FF2B5EF4-FFF2-40B4-BE49-F238E27FC236}">
                  <a16:creationId xmlns:a16="http://schemas.microsoft.com/office/drawing/2014/main" id="{00B37DC8-063E-4003-BAB7-2651155D9802}"/>
                </a:ext>
              </a:extLst>
            </p:cNvPr>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3" name="object 21">
              <a:extLst>
                <a:ext uri="{FF2B5EF4-FFF2-40B4-BE49-F238E27FC236}">
                  <a16:creationId xmlns:a16="http://schemas.microsoft.com/office/drawing/2014/main" id="{309B52E2-0D17-4985-B3A3-8A932CDC5BA8}"/>
                </a:ext>
              </a:extLst>
            </p:cNvPr>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4" name="object 22">
              <a:extLst>
                <a:ext uri="{FF2B5EF4-FFF2-40B4-BE49-F238E27FC236}">
                  <a16:creationId xmlns:a16="http://schemas.microsoft.com/office/drawing/2014/main" id="{DFB69891-2B13-4EEA-87BE-6CEDB3124398}"/>
                </a:ext>
              </a:extLst>
            </p:cNvPr>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5" name="object 23">
              <a:extLst>
                <a:ext uri="{FF2B5EF4-FFF2-40B4-BE49-F238E27FC236}">
                  <a16:creationId xmlns:a16="http://schemas.microsoft.com/office/drawing/2014/main" id="{558D4796-F5E5-4C1B-9C7C-5D8CA60E6481}"/>
                </a:ext>
              </a:extLst>
            </p:cNvPr>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26" name="object 24">
              <a:extLst>
                <a:ext uri="{FF2B5EF4-FFF2-40B4-BE49-F238E27FC236}">
                  <a16:creationId xmlns:a16="http://schemas.microsoft.com/office/drawing/2014/main" id="{2CD17BAD-4A00-4BE5-A43C-464F61143EF3}"/>
                </a:ext>
              </a:extLst>
            </p:cNvPr>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7" name="object 25">
              <a:extLst>
                <a:ext uri="{FF2B5EF4-FFF2-40B4-BE49-F238E27FC236}">
                  <a16:creationId xmlns:a16="http://schemas.microsoft.com/office/drawing/2014/main" id="{7DC80D91-E5EB-432B-B5C2-1E599A09FE7F}"/>
                </a:ext>
              </a:extLst>
            </p:cNvPr>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8" name="object 26">
              <a:extLst>
                <a:ext uri="{FF2B5EF4-FFF2-40B4-BE49-F238E27FC236}">
                  <a16:creationId xmlns:a16="http://schemas.microsoft.com/office/drawing/2014/main" id="{39EA60AA-CAF4-4AED-AAD8-2793E4D2335B}"/>
                </a:ext>
              </a:extLst>
            </p:cNvPr>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grpSp>
      <p:sp>
        <p:nvSpPr>
          <p:cNvPr id="29" name="Title 1">
            <a:extLst>
              <a:ext uri="{FF2B5EF4-FFF2-40B4-BE49-F238E27FC236}">
                <a16:creationId xmlns:a16="http://schemas.microsoft.com/office/drawing/2014/main" id="{0C8180AC-3F04-4EC3-985B-42393DA08F34}"/>
              </a:ext>
            </a:extLst>
          </p:cNvPr>
          <p:cNvSpPr>
            <a:spLocks noGrp="1"/>
          </p:cNvSpPr>
          <p:nvPr>
            <p:ph type="title" hasCustomPrompt="1"/>
          </p:nvPr>
        </p:nvSpPr>
        <p:spPr>
          <a:xfrm>
            <a:off x="1670050" y="2073275"/>
            <a:ext cx="6781800" cy="2743200"/>
          </a:xfrm>
          <a:prstGeom prst="rect">
            <a:avLst/>
          </a:prstGeom>
        </p:spPr>
        <p:txBody>
          <a:bodyPr/>
          <a:lstStyle>
            <a:lvl1pPr>
              <a:defRPr sz="4900" b="0">
                <a:solidFill>
                  <a:schemeClr val="bg1"/>
                </a:solidFill>
                <a:latin typeface="Roboto Condensed" pitchFamily="2" charset="0"/>
                <a:ea typeface="Roboto Condensed" pitchFamily="2" charset="0"/>
              </a:defRPr>
            </a:lvl1pPr>
          </a:lstStyle>
          <a:p>
            <a:r>
              <a:rPr lang="ru-RU" dirty="0"/>
              <a:t>НОВЫЙ РАЗДЕЛ</a:t>
            </a:r>
            <a:endParaRPr lang="en-US" dirty="0"/>
          </a:p>
        </p:txBody>
      </p:sp>
    </p:spTree>
    <p:extLst>
      <p:ext uri="{BB962C8B-B14F-4D97-AF65-F5344CB8AC3E}">
        <p14:creationId xmlns:p14="http://schemas.microsoft.com/office/powerpoint/2010/main" val="16013679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6">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6FE9B2BD-5665-4C7F-B913-E39BE543A0F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390" b="4199"/>
          <a:stretch/>
        </p:blipFill>
        <p:spPr>
          <a:xfrm>
            <a:off x="1" y="-1"/>
            <a:ext cx="20104100" cy="11309351"/>
          </a:xfrm>
          <a:prstGeom prst="rect">
            <a:avLst/>
          </a:prstGeom>
        </p:spPr>
      </p:pic>
      <p:grpSp>
        <p:nvGrpSpPr>
          <p:cNvPr id="4" name="Группа 32">
            <a:extLst>
              <a:ext uri="{FF2B5EF4-FFF2-40B4-BE49-F238E27FC236}">
                <a16:creationId xmlns:a16="http://schemas.microsoft.com/office/drawing/2014/main" id="{19B34D61-CB19-4407-A73C-49A7DAA51B0A}"/>
              </a:ext>
            </a:extLst>
          </p:cNvPr>
          <p:cNvGrpSpPr/>
          <p:nvPr userDrawn="1"/>
        </p:nvGrpSpPr>
        <p:grpSpPr>
          <a:xfrm>
            <a:off x="0" y="0"/>
            <a:ext cx="11335275" cy="8551833"/>
            <a:chOff x="0" y="0"/>
            <a:chExt cx="11335275" cy="8551833"/>
          </a:xfrm>
        </p:grpSpPr>
        <p:sp>
          <p:nvSpPr>
            <p:cNvPr id="5" name="object 3">
              <a:extLst>
                <a:ext uri="{FF2B5EF4-FFF2-40B4-BE49-F238E27FC236}">
                  <a16:creationId xmlns:a16="http://schemas.microsoft.com/office/drawing/2014/main" id="{08BCDE85-0E02-4E63-A21A-F5259389B5FB}"/>
                </a:ext>
              </a:extLst>
            </p:cNvPr>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6" name="object 4">
              <a:extLst>
                <a:ext uri="{FF2B5EF4-FFF2-40B4-BE49-F238E27FC236}">
                  <a16:creationId xmlns:a16="http://schemas.microsoft.com/office/drawing/2014/main" id="{C1CA2301-1B4E-4687-A779-F54B164EC062}"/>
                </a:ext>
              </a:extLst>
            </p:cNvPr>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7" name="object 5">
              <a:extLst>
                <a:ext uri="{FF2B5EF4-FFF2-40B4-BE49-F238E27FC236}">
                  <a16:creationId xmlns:a16="http://schemas.microsoft.com/office/drawing/2014/main" id="{1EE1B513-0580-491F-ADC8-7EC50D669096}"/>
                </a:ext>
              </a:extLst>
            </p:cNvPr>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8" name="object 6">
              <a:extLst>
                <a:ext uri="{FF2B5EF4-FFF2-40B4-BE49-F238E27FC236}">
                  <a16:creationId xmlns:a16="http://schemas.microsoft.com/office/drawing/2014/main" id="{B42DAD65-24B7-4132-8670-DD2D9329BDB3}"/>
                </a:ext>
              </a:extLst>
            </p:cNvPr>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9" name="object 7">
              <a:extLst>
                <a:ext uri="{FF2B5EF4-FFF2-40B4-BE49-F238E27FC236}">
                  <a16:creationId xmlns:a16="http://schemas.microsoft.com/office/drawing/2014/main" id="{EA833BF2-3862-451A-B0B0-91AB5F4830BD}"/>
                </a:ext>
              </a:extLst>
            </p:cNvPr>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10" name="object 8">
              <a:extLst>
                <a:ext uri="{FF2B5EF4-FFF2-40B4-BE49-F238E27FC236}">
                  <a16:creationId xmlns:a16="http://schemas.microsoft.com/office/drawing/2014/main" id="{02D440DA-0DD7-4D23-9A9B-15C8514AFEA3}"/>
                </a:ext>
              </a:extLst>
            </p:cNvPr>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1" name="object 9">
              <a:extLst>
                <a:ext uri="{FF2B5EF4-FFF2-40B4-BE49-F238E27FC236}">
                  <a16:creationId xmlns:a16="http://schemas.microsoft.com/office/drawing/2014/main" id="{7DE69BEA-4FB0-4C64-BDFE-C3FF60C8E24D}"/>
                </a:ext>
              </a:extLst>
            </p:cNvPr>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2" name="object 10">
              <a:extLst>
                <a:ext uri="{FF2B5EF4-FFF2-40B4-BE49-F238E27FC236}">
                  <a16:creationId xmlns:a16="http://schemas.microsoft.com/office/drawing/2014/main" id="{1F9C9F15-6E8C-461E-BD2D-7C2467ADED20}"/>
                </a:ext>
              </a:extLst>
            </p:cNvPr>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3" name="object 11">
              <a:extLst>
                <a:ext uri="{FF2B5EF4-FFF2-40B4-BE49-F238E27FC236}">
                  <a16:creationId xmlns:a16="http://schemas.microsoft.com/office/drawing/2014/main" id="{65F2784E-E669-4D95-8E6B-D4C677807E87}"/>
                </a:ext>
              </a:extLst>
            </p:cNvPr>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4" name="object 12">
              <a:extLst>
                <a:ext uri="{FF2B5EF4-FFF2-40B4-BE49-F238E27FC236}">
                  <a16:creationId xmlns:a16="http://schemas.microsoft.com/office/drawing/2014/main" id="{65AA834B-8860-4FB2-8D41-F5F614DC9BF3}"/>
                </a:ext>
              </a:extLst>
            </p:cNvPr>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5" name="object 13">
              <a:extLst>
                <a:ext uri="{FF2B5EF4-FFF2-40B4-BE49-F238E27FC236}">
                  <a16:creationId xmlns:a16="http://schemas.microsoft.com/office/drawing/2014/main" id="{53FB6395-8241-4419-85E9-724C612C4BCB}"/>
                </a:ext>
              </a:extLst>
            </p:cNvPr>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50000"/>
              </a:srgbClr>
            </a:solidFill>
          </p:spPr>
          <p:txBody>
            <a:bodyPr wrap="square" lIns="0" tIns="0" rIns="0" bIns="0" rtlCol="0"/>
            <a:lstStyle/>
            <a:p>
              <a:endParaRPr dirty="0">
                <a:latin typeface="Roboto Condensed" pitchFamily="2" charset="0"/>
              </a:endParaRPr>
            </a:p>
          </p:txBody>
        </p:sp>
        <p:sp>
          <p:nvSpPr>
            <p:cNvPr id="16" name="object 14">
              <a:extLst>
                <a:ext uri="{FF2B5EF4-FFF2-40B4-BE49-F238E27FC236}">
                  <a16:creationId xmlns:a16="http://schemas.microsoft.com/office/drawing/2014/main" id="{87D2FB68-B4D2-4493-B358-A72FA3B35DEA}"/>
                </a:ext>
              </a:extLst>
            </p:cNvPr>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7" name="object 15">
              <a:extLst>
                <a:ext uri="{FF2B5EF4-FFF2-40B4-BE49-F238E27FC236}">
                  <a16:creationId xmlns:a16="http://schemas.microsoft.com/office/drawing/2014/main" id="{0AD98E91-E9FF-4537-91DE-4919AEBBA87A}"/>
                </a:ext>
              </a:extLst>
            </p:cNvPr>
            <p:cNvSpPr/>
            <p:nvPr/>
          </p:nvSpPr>
          <p:spPr>
            <a:xfrm>
              <a:off x="7076810" y="1708691"/>
              <a:ext cx="2842447" cy="1721015"/>
            </a:xfrm>
            <a:prstGeom prst="rect">
              <a:avLst/>
            </a:prstGeom>
            <a:blipFill>
              <a:blip r:embed="rId3" cstate="print"/>
              <a:stretch>
                <a:fillRect/>
              </a:stretch>
            </a:blipFill>
          </p:spPr>
          <p:txBody>
            <a:bodyPr wrap="square" lIns="0" tIns="0" rIns="0" bIns="0" rtlCol="0"/>
            <a:lstStyle/>
            <a:p>
              <a:endParaRPr dirty="0">
                <a:latin typeface="Roboto Condensed" pitchFamily="2" charset="0"/>
              </a:endParaRPr>
            </a:p>
          </p:txBody>
        </p:sp>
        <p:sp>
          <p:nvSpPr>
            <p:cNvPr id="18" name="object 16">
              <a:extLst>
                <a:ext uri="{FF2B5EF4-FFF2-40B4-BE49-F238E27FC236}">
                  <a16:creationId xmlns:a16="http://schemas.microsoft.com/office/drawing/2014/main" id="{E5E50A03-6D44-4053-83C1-CB3D52D5A4D0}"/>
                </a:ext>
              </a:extLst>
            </p:cNvPr>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9" name="object 17">
              <a:extLst>
                <a:ext uri="{FF2B5EF4-FFF2-40B4-BE49-F238E27FC236}">
                  <a16:creationId xmlns:a16="http://schemas.microsoft.com/office/drawing/2014/main" id="{9F5D5BD7-E4B2-4E48-8AFB-2CCD5E5D85AB}"/>
                </a:ext>
              </a:extLst>
            </p:cNvPr>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0" name="object 18">
              <a:extLst>
                <a:ext uri="{FF2B5EF4-FFF2-40B4-BE49-F238E27FC236}">
                  <a16:creationId xmlns:a16="http://schemas.microsoft.com/office/drawing/2014/main" id="{FF547439-12D4-4A80-A64F-6E0398F357AB}"/>
                </a:ext>
              </a:extLst>
            </p:cNvPr>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1" name="object 19">
              <a:extLst>
                <a:ext uri="{FF2B5EF4-FFF2-40B4-BE49-F238E27FC236}">
                  <a16:creationId xmlns:a16="http://schemas.microsoft.com/office/drawing/2014/main" id="{438FDA6B-D5AB-4EBE-BA5C-879E7BCD3178}"/>
                </a:ext>
              </a:extLst>
            </p:cNvPr>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2" name="object 20">
              <a:extLst>
                <a:ext uri="{FF2B5EF4-FFF2-40B4-BE49-F238E27FC236}">
                  <a16:creationId xmlns:a16="http://schemas.microsoft.com/office/drawing/2014/main" id="{00B37DC8-063E-4003-BAB7-2651155D9802}"/>
                </a:ext>
              </a:extLst>
            </p:cNvPr>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3" name="object 21">
              <a:extLst>
                <a:ext uri="{FF2B5EF4-FFF2-40B4-BE49-F238E27FC236}">
                  <a16:creationId xmlns:a16="http://schemas.microsoft.com/office/drawing/2014/main" id="{309B52E2-0D17-4985-B3A3-8A932CDC5BA8}"/>
                </a:ext>
              </a:extLst>
            </p:cNvPr>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4" name="object 22">
              <a:extLst>
                <a:ext uri="{FF2B5EF4-FFF2-40B4-BE49-F238E27FC236}">
                  <a16:creationId xmlns:a16="http://schemas.microsoft.com/office/drawing/2014/main" id="{DFB69891-2B13-4EEA-87BE-6CEDB3124398}"/>
                </a:ext>
              </a:extLst>
            </p:cNvPr>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5" name="object 23">
              <a:extLst>
                <a:ext uri="{FF2B5EF4-FFF2-40B4-BE49-F238E27FC236}">
                  <a16:creationId xmlns:a16="http://schemas.microsoft.com/office/drawing/2014/main" id="{558D4796-F5E5-4C1B-9C7C-5D8CA60E6481}"/>
                </a:ext>
              </a:extLst>
            </p:cNvPr>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26" name="object 24">
              <a:extLst>
                <a:ext uri="{FF2B5EF4-FFF2-40B4-BE49-F238E27FC236}">
                  <a16:creationId xmlns:a16="http://schemas.microsoft.com/office/drawing/2014/main" id="{2CD17BAD-4A00-4BE5-A43C-464F61143EF3}"/>
                </a:ext>
              </a:extLst>
            </p:cNvPr>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7" name="object 25">
              <a:extLst>
                <a:ext uri="{FF2B5EF4-FFF2-40B4-BE49-F238E27FC236}">
                  <a16:creationId xmlns:a16="http://schemas.microsoft.com/office/drawing/2014/main" id="{7DC80D91-E5EB-432B-B5C2-1E599A09FE7F}"/>
                </a:ext>
              </a:extLst>
            </p:cNvPr>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8" name="object 26">
              <a:extLst>
                <a:ext uri="{FF2B5EF4-FFF2-40B4-BE49-F238E27FC236}">
                  <a16:creationId xmlns:a16="http://schemas.microsoft.com/office/drawing/2014/main" id="{39EA60AA-CAF4-4AED-AAD8-2793E4D2335B}"/>
                </a:ext>
              </a:extLst>
            </p:cNvPr>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grpSp>
      <p:sp>
        <p:nvSpPr>
          <p:cNvPr id="29" name="Title 1">
            <a:extLst>
              <a:ext uri="{FF2B5EF4-FFF2-40B4-BE49-F238E27FC236}">
                <a16:creationId xmlns:a16="http://schemas.microsoft.com/office/drawing/2014/main" id="{0C8180AC-3F04-4EC3-985B-42393DA08F34}"/>
              </a:ext>
            </a:extLst>
          </p:cNvPr>
          <p:cNvSpPr>
            <a:spLocks noGrp="1"/>
          </p:cNvSpPr>
          <p:nvPr>
            <p:ph type="title" hasCustomPrompt="1"/>
          </p:nvPr>
        </p:nvSpPr>
        <p:spPr>
          <a:xfrm>
            <a:off x="1670050" y="2073275"/>
            <a:ext cx="6781800" cy="2743200"/>
          </a:xfrm>
          <a:prstGeom prst="rect">
            <a:avLst/>
          </a:prstGeom>
        </p:spPr>
        <p:txBody>
          <a:bodyPr/>
          <a:lstStyle>
            <a:lvl1pPr>
              <a:defRPr sz="4900" b="0">
                <a:solidFill>
                  <a:schemeClr val="bg1"/>
                </a:solidFill>
                <a:latin typeface="Roboto Condensed" pitchFamily="2" charset="0"/>
                <a:ea typeface="Roboto Condensed" pitchFamily="2" charset="0"/>
              </a:defRPr>
            </a:lvl1pPr>
          </a:lstStyle>
          <a:p>
            <a:r>
              <a:rPr lang="ru-RU" dirty="0"/>
              <a:t>НОВЫЙ РАЗДЕЛ</a:t>
            </a:r>
            <a:endParaRPr lang="en-US" dirty="0"/>
          </a:p>
        </p:txBody>
      </p:sp>
    </p:spTree>
    <p:extLst>
      <p:ext uri="{BB962C8B-B14F-4D97-AF65-F5344CB8AC3E}">
        <p14:creationId xmlns:p14="http://schemas.microsoft.com/office/powerpoint/2010/main" val="16654670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7">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0D8D9F-BF26-4C31-A305-87C732D064A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63" b="11726"/>
          <a:stretch/>
        </p:blipFill>
        <p:spPr>
          <a:xfrm>
            <a:off x="0" y="0"/>
            <a:ext cx="20104101" cy="11309350"/>
          </a:xfrm>
          <a:prstGeom prst="rect">
            <a:avLst/>
          </a:prstGeom>
        </p:spPr>
      </p:pic>
      <p:grpSp>
        <p:nvGrpSpPr>
          <p:cNvPr id="4" name="Группа 32">
            <a:extLst>
              <a:ext uri="{FF2B5EF4-FFF2-40B4-BE49-F238E27FC236}">
                <a16:creationId xmlns:a16="http://schemas.microsoft.com/office/drawing/2014/main" id="{19B34D61-CB19-4407-A73C-49A7DAA51B0A}"/>
              </a:ext>
            </a:extLst>
          </p:cNvPr>
          <p:cNvGrpSpPr/>
          <p:nvPr userDrawn="1"/>
        </p:nvGrpSpPr>
        <p:grpSpPr>
          <a:xfrm>
            <a:off x="0" y="0"/>
            <a:ext cx="11335275" cy="8551833"/>
            <a:chOff x="0" y="0"/>
            <a:chExt cx="11335275" cy="8551833"/>
          </a:xfrm>
        </p:grpSpPr>
        <p:sp>
          <p:nvSpPr>
            <p:cNvPr id="5" name="object 3">
              <a:extLst>
                <a:ext uri="{FF2B5EF4-FFF2-40B4-BE49-F238E27FC236}">
                  <a16:creationId xmlns:a16="http://schemas.microsoft.com/office/drawing/2014/main" id="{08BCDE85-0E02-4E63-A21A-F5259389B5FB}"/>
                </a:ext>
              </a:extLst>
            </p:cNvPr>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6" name="object 4">
              <a:extLst>
                <a:ext uri="{FF2B5EF4-FFF2-40B4-BE49-F238E27FC236}">
                  <a16:creationId xmlns:a16="http://schemas.microsoft.com/office/drawing/2014/main" id="{C1CA2301-1B4E-4687-A779-F54B164EC062}"/>
                </a:ext>
              </a:extLst>
            </p:cNvPr>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7" name="object 5">
              <a:extLst>
                <a:ext uri="{FF2B5EF4-FFF2-40B4-BE49-F238E27FC236}">
                  <a16:creationId xmlns:a16="http://schemas.microsoft.com/office/drawing/2014/main" id="{1EE1B513-0580-491F-ADC8-7EC50D669096}"/>
                </a:ext>
              </a:extLst>
            </p:cNvPr>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8" name="object 6">
              <a:extLst>
                <a:ext uri="{FF2B5EF4-FFF2-40B4-BE49-F238E27FC236}">
                  <a16:creationId xmlns:a16="http://schemas.microsoft.com/office/drawing/2014/main" id="{B42DAD65-24B7-4132-8670-DD2D9329BDB3}"/>
                </a:ext>
              </a:extLst>
            </p:cNvPr>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9" name="object 7">
              <a:extLst>
                <a:ext uri="{FF2B5EF4-FFF2-40B4-BE49-F238E27FC236}">
                  <a16:creationId xmlns:a16="http://schemas.microsoft.com/office/drawing/2014/main" id="{EA833BF2-3862-451A-B0B0-91AB5F4830BD}"/>
                </a:ext>
              </a:extLst>
            </p:cNvPr>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10" name="object 8">
              <a:extLst>
                <a:ext uri="{FF2B5EF4-FFF2-40B4-BE49-F238E27FC236}">
                  <a16:creationId xmlns:a16="http://schemas.microsoft.com/office/drawing/2014/main" id="{02D440DA-0DD7-4D23-9A9B-15C8514AFEA3}"/>
                </a:ext>
              </a:extLst>
            </p:cNvPr>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1" name="object 9">
              <a:extLst>
                <a:ext uri="{FF2B5EF4-FFF2-40B4-BE49-F238E27FC236}">
                  <a16:creationId xmlns:a16="http://schemas.microsoft.com/office/drawing/2014/main" id="{7DE69BEA-4FB0-4C64-BDFE-C3FF60C8E24D}"/>
                </a:ext>
              </a:extLst>
            </p:cNvPr>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2" name="object 10">
              <a:extLst>
                <a:ext uri="{FF2B5EF4-FFF2-40B4-BE49-F238E27FC236}">
                  <a16:creationId xmlns:a16="http://schemas.microsoft.com/office/drawing/2014/main" id="{1F9C9F15-6E8C-461E-BD2D-7C2467ADED20}"/>
                </a:ext>
              </a:extLst>
            </p:cNvPr>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3" name="object 11">
              <a:extLst>
                <a:ext uri="{FF2B5EF4-FFF2-40B4-BE49-F238E27FC236}">
                  <a16:creationId xmlns:a16="http://schemas.microsoft.com/office/drawing/2014/main" id="{65F2784E-E669-4D95-8E6B-D4C677807E87}"/>
                </a:ext>
              </a:extLst>
            </p:cNvPr>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4" name="object 12">
              <a:extLst>
                <a:ext uri="{FF2B5EF4-FFF2-40B4-BE49-F238E27FC236}">
                  <a16:creationId xmlns:a16="http://schemas.microsoft.com/office/drawing/2014/main" id="{65AA834B-8860-4FB2-8D41-F5F614DC9BF3}"/>
                </a:ext>
              </a:extLst>
            </p:cNvPr>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5" name="object 13">
              <a:extLst>
                <a:ext uri="{FF2B5EF4-FFF2-40B4-BE49-F238E27FC236}">
                  <a16:creationId xmlns:a16="http://schemas.microsoft.com/office/drawing/2014/main" id="{53FB6395-8241-4419-85E9-724C612C4BCB}"/>
                </a:ext>
              </a:extLst>
            </p:cNvPr>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50000"/>
              </a:srgbClr>
            </a:solidFill>
          </p:spPr>
          <p:txBody>
            <a:bodyPr wrap="square" lIns="0" tIns="0" rIns="0" bIns="0" rtlCol="0"/>
            <a:lstStyle/>
            <a:p>
              <a:endParaRPr dirty="0">
                <a:latin typeface="Roboto Condensed" pitchFamily="2" charset="0"/>
              </a:endParaRPr>
            </a:p>
          </p:txBody>
        </p:sp>
        <p:sp>
          <p:nvSpPr>
            <p:cNvPr id="16" name="object 14">
              <a:extLst>
                <a:ext uri="{FF2B5EF4-FFF2-40B4-BE49-F238E27FC236}">
                  <a16:creationId xmlns:a16="http://schemas.microsoft.com/office/drawing/2014/main" id="{87D2FB68-B4D2-4493-B358-A72FA3B35DEA}"/>
                </a:ext>
              </a:extLst>
            </p:cNvPr>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7" name="object 15">
              <a:extLst>
                <a:ext uri="{FF2B5EF4-FFF2-40B4-BE49-F238E27FC236}">
                  <a16:creationId xmlns:a16="http://schemas.microsoft.com/office/drawing/2014/main" id="{0AD98E91-E9FF-4537-91DE-4919AEBBA87A}"/>
                </a:ext>
              </a:extLst>
            </p:cNvPr>
            <p:cNvSpPr/>
            <p:nvPr/>
          </p:nvSpPr>
          <p:spPr>
            <a:xfrm>
              <a:off x="7076810" y="1708691"/>
              <a:ext cx="2842447" cy="1721015"/>
            </a:xfrm>
            <a:prstGeom prst="rect">
              <a:avLst/>
            </a:prstGeom>
            <a:blipFill>
              <a:blip r:embed="rId3" cstate="print"/>
              <a:stretch>
                <a:fillRect/>
              </a:stretch>
            </a:blipFill>
          </p:spPr>
          <p:txBody>
            <a:bodyPr wrap="square" lIns="0" tIns="0" rIns="0" bIns="0" rtlCol="0"/>
            <a:lstStyle/>
            <a:p>
              <a:endParaRPr dirty="0">
                <a:latin typeface="Roboto Condensed" pitchFamily="2" charset="0"/>
              </a:endParaRPr>
            </a:p>
          </p:txBody>
        </p:sp>
        <p:sp>
          <p:nvSpPr>
            <p:cNvPr id="18" name="object 16">
              <a:extLst>
                <a:ext uri="{FF2B5EF4-FFF2-40B4-BE49-F238E27FC236}">
                  <a16:creationId xmlns:a16="http://schemas.microsoft.com/office/drawing/2014/main" id="{E5E50A03-6D44-4053-83C1-CB3D52D5A4D0}"/>
                </a:ext>
              </a:extLst>
            </p:cNvPr>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9" name="object 17">
              <a:extLst>
                <a:ext uri="{FF2B5EF4-FFF2-40B4-BE49-F238E27FC236}">
                  <a16:creationId xmlns:a16="http://schemas.microsoft.com/office/drawing/2014/main" id="{9F5D5BD7-E4B2-4E48-8AFB-2CCD5E5D85AB}"/>
                </a:ext>
              </a:extLst>
            </p:cNvPr>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0" name="object 18">
              <a:extLst>
                <a:ext uri="{FF2B5EF4-FFF2-40B4-BE49-F238E27FC236}">
                  <a16:creationId xmlns:a16="http://schemas.microsoft.com/office/drawing/2014/main" id="{FF547439-12D4-4A80-A64F-6E0398F357AB}"/>
                </a:ext>
              </a:extLst>
            </p:cNvPr>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1" name="object 19">
              <a:extLst>
                <a:ext uri="{FF2B5EF4-FFF2-40B4-BE49-F238E27FC236}">
                  <a16:creationId xmlns:a16="http://schemas.microsoft.com/office/drawing/2014/main" id="{438FDA6B-D5AB-4EBE-BA5C-879E7BCD3178}"/>
                </a:ext>
              </a:extLst>
            </p:cNvPr>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2" name="object 20">
              <a:extLst>
                <a:ext uri="{FF2B5EF4-FFF2-40B4-BE49-F238E27FC236}">
                  <a16:creationId xmlns:a16="http://schemas.microsoft.com/office/drawing/2014/main" id="{00B37DC8-063E-4003-BAB7-2651155D9802}"/>
                </a:ext>
              </a:extLst>
            </p:cNvPr>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3" name="object 21">
              <a:extLst>
                <a:ext uri="{FF2B5EF4-FFF2-40B4-BE49-F238E27FC236}">
                  <a16:creationId xmlns:a16="http://schemas.microsoft.com/office/drawing/2014/main" id="{309B52E2-0D17-4985-B3A3-8A932CDC5BA8}"/>
                </a:ext>
              </a:extLst>
            </p:cNvPr>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4" name="object 22">
              <a:extLst>
                <a:ext uri="{FF2B5EF4-FFF2-40B4-BE49-F238E27FC236}">
                  <a16:creationId xmlns:a16="http://schemas.microsoft.com/office/drawing/2014/main" id="{DFB69891-2B13-4EEA-87BE-6CEDB3124398}"/>
                </a:ext>
              </a:extLst>
            </p:cNvPr>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5" name="object 23">
              <a:extLst>
                <a:ext uri="{FF2B5EF4-FFF2-40B4-BE49-F238E27FC236}">
                  <a16:creationId xmlns:a16="http://schemas.microsoft.com/office/drawing/2014/main" id="{558D4796-F5E5-4C1B-9C7C-5D8CA60E6481}"/>
                </a:ext>
              </a:extLst>
            </p:cNvPr>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26" name="object 24">
              <a:extLst>
                <a:ext uri="{FF2B5EF4-FFF2-40B4-BE49-F238E27FC236}">
                  <a16:creationId xmlns:a16="http://schemas.microsoft.com/office/drawing/2014/main" id="{2CD17BAD-4A00-4BE5-A43C-464F61143EF3}"/>
                </a:ext>
              </a:extLst>
            </p:cNvPr>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7" name="object 25">
              <a:extLst>
                <a:ext uri="{FF2B5EF4-FFF2-40B4-BE49-F238E27FC236}">
                  <a16:creationId xmlns:a16="http://schemas.microsoft.com/office/drawing/2014/main" id="{7DC80D91-E5EB-432B-B5C2-1E599A09FE7F}"/>
                </a:ext>
              </a:extLst>
            </p:cNvPr>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8" name="object 26">
              <a:extLst>
                <a:ext uri="{FF2B5EF4-FFF2-40B4-BE49-F238E27FC236}">
                  <a16:creationId xmlns:a16="http://schemas.microsoft.com/office/drawing/2014/main" id="{39EA60AA-CAF4-4AED-AAD8-2793E4D2335B}"/>
                </a:ext>
              </a:extLst>
            </p:cNvPr>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grpSp>
      <p:sp>
        <p:nvSpPr>
          <p:cNvPr id="29" name="Title 1">
            <a:extLst>
              <a:ext uri="{FF2B5EF4-FFF2-40B4-BE49-F238E27FC236}">
                <a16:creationId xmlns:a16="http://schemas.microsoft.com/office/drawing/2014/main" id="{0C8180AC-3F04-4EC3-985B-42393DA08F34}"/>
              </a:ext>
            </a:extLst>
          </p:cNvPr>
          <p:cNvSpPr>
            <a:spLocks noGrp="1"/>
          </p:cNvSpPr>
          <p:nvPr>
            <p:ph type="title" hasCustomPrompt="1"/>
          </p:nvPr>
        </p:nvSpPr>
        <p:spPr>
          <a:xfrm>
            <a:off x="1670050" y="2073275"/>
            <a:ext cx="6781800" cy="2743200"/>
          </a:xfrm>
          <a:prstGeom prst="rect">
            <a:avLst/>
          </a:prstGeom>
        </p:spPr>
        <p:txBody>
          <a:bodyPr/>
          <a:lstStyle>
            <a:lvl1pPr>
              <a:defRPr sz="4900" b="0">
                <a:solidFill>
                  <a:schemeClr val="bg1"/>
                </a:solidFill>
                <a:latin typeface="Roboto Condensed" pitchFamily="2" charset="0"/>
                <a:ea typeface="Roboto Condensed" pitchFamily="2" charset="0"/>
              </a:defRPr>
            </a:lvl1pPr>
          </a:lstStyle>
          <a:p>
            <a:r>
              <a:rPr lang="ru-RU" dirty="0"/>
              <a:t>НОВЫЙ РАЗДЕЛ</a:t>
            </a:r>
            <a:endParaRPr lang="en-US" dirty="0"/>
          </a:p>
        </p:txBody>
      </p:sp>
    </p:spTree>
    <p:extLst>
      <p:ext uri="{BB962C8B-B14F-4D97-AF65-F5344CB8AC3E}">
        <p14:creationId xmlns:p14="http://schemas.microsoft.com/office/powerpoint/2010/main" val="42602034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8">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D8C43423-3026-4C01-A822-D1BFAF141C7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244"/>
          <a:stretch/>
        </p:blipFill>
        <p:spPr>
          <a:xfrm flipV="1">
            <a:off x="1" y="0"/>
            <a:ext cx="20104100" cy="11309350"/>
          </a:xfrm>
          <a:prstGeom prst="rect">
            <a:avLst/>
          </a:prstGeom>
        </p:spPr>
      </p:pic>
      <p:grpSp>
        <p:nvGrpSpPr>
          <p:cNvPr id="4" name="Группа 32">
            <a:extLst>
              <a:ext uri="{FF2B5EF4-FFF2-40B4-BE49-F238E27FC236}">
                <a16:creationId xmlns:a16="http://schemas.microsoft.com/office/drawing/2014/main" id="{19B34D61-CB19-4407-A73C-49A7DAA51B0A}"/>
              </a:ext>
            </a:extLst>
          </p:cNvPr>
          <p:cNvGrpSpPr/>
          <p:nvPr userDrawn="1"/>
        </p:nvGrpSpPr>
        <p:grpSpPr>
          <a:xfrm>
            <a:off x="0" y="0"/>
            <a:ext cx="11335275" cy="8551833"/>
            <a:chOff x="0" y="0"/>
            <a:chExt cx="11335275" cy="8551833"/>
          </a:xfrm>
        </p:grpSpPr>
        <p:sp>
          <p:nvSpPr>
            <p:cNvPr id="5" name="object 3">
              <a:extLst>
                <a:ext uri="{FF2B5EF4-FFF2-40B4-BE49-F238E27FC236}">
                  <a16:creationId xmlns:a16="http://schemas.microsoft.com/office/drawing/2014/main" id="{08BCDE85-0E02-4E63-A21A-F5259389B5FB}"/>
                </a:ext>
              </a:extLst>
            </p:cNvPr>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6" name="object 4">
              <a:extLst>
                <a:ext uri="{FF2B5EF4-FFF2-40B4-BE49-F238E27FC236}">
                  <a16:creationId xmlns:a16="http://schemas.microsoft.com/office/drawing/2014/main" id="{C1CA2301-1B4E-4687-A779-F54B164EC062}"/>
                </a:ext>
              </a:extLst>
            </p:cNvPr>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7" name="object 5">
              <a:extLst>
                <a:ext uri="{FF2B5EF4-FFF2-40B4-BE49-F238E27FC236}">
                  <a16:creationId xmlns:a16="http://schemas.microsoft.com/office/drawing/2014/main" id="{1EE1B513-0580-491F-ADC8-7EC50D669096}"/>
                </a:ext>
              </a:extLst>
            </p:cNvPr>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8" name="object 6">
              <a:extLst>
                <a:ext uri="{FF2B5EF4-FFF2-40B4-BE49-F238E27FC236}">
                  <a16:creationId xmlns:a16="http://schemas.microsoft.com/office/drawing/2014/main" id="{B42DAD65-24B7-4132-8670-DD2D9329BDB3}"/>
                </a:ext>
              </a:extLst>
            </p:cNvPr>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9" name="object 7">
              <a:extLst>
                <a:ext uri="{FF2B5EF4-FFF2-40B4-BE49-F238E27FC236}">
                  <a16:creationId xmlns:a16="http://schemas.microsoft.com/office/drawing/2014/main" id="{EA833BF2-3862-451A-B0B0-91AB5F4830BD}"/>
                </a:ext>
              </a:extLst>
            </p:cNvPr>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10" name="object 8">
              <a:extLst>
                <a:ext uri="{FF2B5EF4-FFF2-40B4-BE49-F238E27FC236}">
                  <a16:creationId xmlns:a16="http://schemas.microsoft.com/office/drawing/2014/main" id="{02D440DA-0DD7-4D23-9A9B-15C8514AFEA3}"/>
                </a:ext>
              </a:extLst>
            </p:cNvPr>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1" name="object 9">
              <a:extLst>
                <a:ext uri="{FF2B5EF4-FFF2-40B4-BE49-F238E27FC236}">
                  <a16:creationId xmlns:a16="http://schemas.microsoft.com/office/drawing/2014/main" id="{7DE69BEA-4FB0-4C64-BDFE-C3FF60C8E24D}"/>
                </a:ext>
              </a:extLst>
            </p:cNvPr>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2" name="object 10">
              <a:extLst>
                <a:ext uri="{FF2B5EF4-FFF2-40B4-BE49-F238E27FC236}">
                  <a16:creationId xmlns:a16="http://schemas.microsoft.com/office/drawing/2014/main" id="{1F9C9F15-6E8C-461E-BD2D-7C2467ADED20}"/>
                </a:ext>
              </a:extLst>
            </p:cNvPr>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3" name="object 11">
              <a:extLst>
                <a:ext uri="{FF2B5EF4-FFF2-40B4-BE49-F238E27FC236}">
                  <a16:creationId xmlns:a16="http://schemas.microsoft.com/office/drawing/2014/main" id="{65F2784E-E669-4D95-8E6B-D4C677807E87}"/>
                </a:ext>
              </a:extLst>
            </p:cNvPr>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4" name="object 12">
              <a:extLst>
                <a:ext uri="{FF2B5EF4-FFF2-40B4-BE49-F238E27FC236}">
                  <a16:creationId xmlns:a16="http://schemas.microsoft.com/office/drawing/2014/main" id="{65AA834B-8860-4FB2-8D41-F5F614DC9BF3}"/>
                </a:ext>
              </a:extLst>
            </p:cNvPr>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5" name="object 13">
              <a:extLst>
                <a:ext uri="{FF2B5EF4-FFF2-40B4-BE49-F238E27FC236}">
                  <a16:creationId xmlns:a16="http://schemas.microsoft.com/office/drawing/2014/main" id="{53FB6395-8241-4419-85E9-724C612C4BCB}"/>
                </a:ext>
              </a:extLst>
            </p:cNvPr>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50000"/>
              </a:srgbClr>
            </a:solidFill>
          </p:spPr>
          <p:txBody>
            <a:bodyPr wrap="square" lIns="0" tIns="0" rIns="0" bIns="0" rtlCol="0"/>
            <a:lstStyle/>
            <a:p>
              <a:endParaRPr dirty="0">
                <a:latin typeface="Roboto Condensed" pitchFamily="2" charset="0"/>
              </a:endParaRPr>
            </a:p>
          </p:txBody>
        </p:sp>
        <p:sp>
          <p:nvSpPr>
            <p:cNvPr id="16" name="object 14">
              <a:extLst>
                <a:ext uri="{FF2B5EF4-FFF2-40B4-BE49-F238E27FC236}">
                  <a16:creationId xmlns:a16="http://schemas.microsoft.com/office/drawing/2014/main" id="{87D2FB68-B4D2-4493-B358-A72FA3B35DEA}"/>
                </a:ext>
              </a:extLst>
            </p:cNvPr>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7" name="object 15">
              <a:extLst>
                <a:ext uri="{FF2B5EF4-FFF2-40B4-BE49-F238E27FC236}">
                  <a16:creationId xmlns:a16="http://schemas.microsoft.com/office/drawing/2014/main" id="{0AD98E91-E9FF-4537-91DE-4919AEBBA87A}"/>
                </a:ext>
              </a:extLst>
            </p:cNvPr>
            <p:cNvSpPr/>
            <p:nvPr/>
          </p:nvSpPr>
          <p:spPr>
            <a:xfrm>
              <a:off x="7076810" y="1708691"/>
              <a:ext cx="2842447" cy="1721015"/>
            </a:xfrm>
            <a:prstGeom prst="rect">
              <a:avLst/>
            </a:prstGeom>
            <a:blipFill>
              <a:blip r:embed="rId3" cstate="print"/>
              <a:stretch>
                <a:fillRect/>
              </a:stretch>
            </a:blipFill>
          </p:spPr>
          <p:txBody>
            <a:bodyPr wrap="square" lIns="0" tIns="0" rIns="0" bIns="0" rtlCol="0"/>
            <a:lstStyle/>
            <a:p>
              <a:endParaRPr dirty="0">
                <a:latin typeface="Roboto Condensed" pitchFamily="2" charset="0"/>
              </a:endParaRPr>
            </a:p>
          </p:txBody>
        </p:sp>
        <p:sp>
          <p:nvSpPr>
            <p:cNvPr id="18" name="object 16">
              <a:extLst>
                <a:ext uri="{FF2B5EF4-FFF2-40B4-BE49-F238E27FC236}">
                  <a16:creationId xmlns:a16="http://schemas.microsoft.com/office/drawing/2014/main" id="{E5E50A03-6D44-4053-83C1-CB3D52D5A4D0}"/>
                </a:ext>
              </a:extLst>
            </p:cNvPr>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9" name="object 17">
              <a:extLst>
                <a:ext uri="{FF2B5EF4-FFF2-40B4-BE49-F238E27FC236}">
                  <a16:creationId xmlns:a16="http://schemas.microsoft.com/office/drawing/2014/main" id="{9F5D5BD7-E4B2-4E48-8AFB-2CCD5E5D85AB}"/>
                </a:ext>
              </a:extLst>
            </p:cNvPr>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0" name="object 18">
              <a:extLst>
                <a:ext uri="{FF2B5EF4-FFF2-40B4-BE49-F238E27FC236}">
                  <a16:creationId xmlns:a16="http://schemas.microsoft.com/office/drawing/2014/main" id="{FF547439-12D4-4A80-A64F-6E0398F357AB}"/>
                </a:ext>
              </a:extLst>
            </p:cNvPr>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1" name="object 19">
              <a:extLst>
                <a:ext uri="{FF2B5EF4-FFF2-40B4-BE49-F238E27FC236}">
                  <a16:creationId xmlns:a16="http://schemas.microsoft.com/office/drawing/2014/main" id="{438FDA6B-D5AB-4EBE-BA5C-879E7BCD3178}"/>
                </a:ext>
              </a:extLst>
            </p:cNvPr>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2" name="object 20">
              <a:extLst>
                <a:ext uri="{FF2B5EF4-FFF2-40B4-BE49-F238E27FC236}">
                  <a16:creationId xmlns:a16="http://schemas.microsoft.com/office/drawing/2014/main" id="{00B37DC8-063E-4003-BAB7-2651155D9802}"/>
                </a:ext>
              </a:extLst>
            </p:cNvPr>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3" name="object 21">
              <a:extLst>
                <a:ext uri="{FF2B5EF4-FFF2-40B4-BE49-F238E27FC236}">
                  <a16:creationId xmlns:a16="http://schemas.microsoft.com/office/drawing/2014/main" id="{309B52E2-0D17-4985-B3A3-8A932CDC5BA8}"/>
                </a:ext>
              </a:extLst>
            </p:cNvPr>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4" name="object 22">
              <a:extLst>
                <a:ext uri="{FF2B5EF4-FFF2-40B4-BE49-F238E27FC236}">
                  <a16:creationId xmlns:a16="http://schemas.microsoft.com/office/drawing/2014/main" id="{DFB69891-2B13-4EEA-87BE-6CEDB3124398}"/>
                </a:ext>
              </a:extLst>
            </p:cNvPr>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5" name="object 23">
              <a:extLst>
                <a:ext uri="{FF2B5EF4-FFF2-40B4-BE49-F238E27FC236}">
                  <a16:creationId xmlns:a16="http://schemas.microsoft.com/office/drawing/2014/main" id="{558D4796-F5E5-4C1B-9C7C-5D8CA60E6481}"/>
                </a:ext>
              </a:extLst>
            </p:cNvPr>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26" name="object 24">
              <a:extLst>
                <a:ext uri="{FF2B5EF4-FFF2-40B4-BE49-F238E27FC236}">
                  <a16:creationId xmlns:a16="http://schemas.microsoft.com/office/drawing/2014/main" id="{2CD17BAD-4A00-4BE5-A43C-464F61143EF3}"/>
                </a:ext>
              </a:extLst>
            </p:cNvPr>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7" name="object 25">
              <a:extLst>
                <a:ext uri="{FF2B5EF4-FFF2-40B4-BE49-F238E27FC236}">
                  <a16:creationId xmlns:a16="http://schemas.microsoft.com/office/drawing/2014/main" id="{7DC80D91-E5EB-432B-B5C2-1E599A09FE7F}"/>
                </a:ext>
              </a:extLst>
            </p:cNvPr>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8" name="object 26">
              <a:extLst>
                <a:ext uri="{FF2B5EF4-FFF2-40B4-BE49-F238E27FC236}">
                  <a16:creationId xmlns:a16="http://schemas.microsoft.com/office/drawing/2014/main" id="{39EA60AA-CAF4-4AED-AAD8-2793E4D2335B}"/>
                </a:ext>
              </a:extLst>
            </p:cNvPr>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grpSp>
      <p:sp>
        <p:nvSpPr>
          <p:cNvPr id="29" name="Title 1">
            <a:extLst>
              <a:ext uri="{FF2B5EF4-FFF2-40B4-BE49-F238E27FC236}">
                <a16:creationId xmlns:a16="http://schemas.microsoft.com/office/drawing/2014/main" id="{0C8180AC-3F04-4EC3-985B-42393DA08F34}"/>
              </a:ext>
            </a:extLst>
          </p:cNvPr>
          <p:cNvSpPr>
            <a:spLocks noGrp="1"/>
          </p:cNvSpPr>
          <p:nvPr>
            <p:ph type="title" hasCustomPrompt="1"/>
          </p:nvPr>
        </p:nvSpPr>
        <p:spPr>
          <a:xfrm>
            <a:off x="1670050" y="2073275"/>
            <a:ext cx="6781800" cy="2743200"/>
          </a:xfrm>
          <a:prstGeom prst="rect">
            <a:avLst/>
          </a:prstGeom>
        </p:spPr>
        <p:txBody>
          <a:bodyPr/>
          <a:lstStyle>
            <a:lvl1pPr>
              <a:defRPr sz="4900" b="0">
                <a:solidFill>
                  <a:schemeClr val="bg1"/>
                </a:solidFill>
                <a:latin typeface="Roboto Condensed" pitchFamily="2" charset="0"/>
                <a:ea typeface="Roboto Condensed" pitchFamily="2" charset="0"/>
              </a:defRPr>
            </a:lvl1pPr>
          </a:lstStyle>
          <a:p>
            <a:r>
              <a:rPr lang="ru-RU" dirty="0"/>
              <a:t>НОВЫЙ РАЗДЕЛ</a:t>
            </a:r>
            <a:endParaRPr lang="en-US" dirty="0"/>
          </a:p>
        </p:txBody>
      </p:sp>
    </p:spTree>
    <p:extLst>
      <p:ext uri="{BB962C8B-B14F-4D97-AF65-F5344CB8AC3E}">
        <p14:creationId xmlns:p14="http://schemas.microsoft.com/office/powerpoint/2010/main" val="7175207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9">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EB914B-AFB2-4D4D-8948-D3924BFC150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795" b="7795"/>
          <a:stretch/>
        </p:blipFill>
        <p:spPr>
          <a:xfrm>
            <a:off x="0" y="0"/>
            <a:ext cx="20104100" cy="11309350"/>
          </a:xfrm>
          <a:prstGeom prst="rect">
            <a:avLst/>
          </a:prstGeom>
        </p:spPr>
      </p:pic>
      <p:grpSp>
        <p:nvGrpSpPr>
          <p:cNvPr id="4" name="Группа 32">
            <a:extLst>
              <a:ext uri="{FF2B5EF4-FFF2-40B4-BE49-F238E27FC236}">
                <a16:creationId xmlns:a16="http://schemas.microsoft.com/office/drawing/2014/main" id="{19B34D61-CB19-4407-A73C-49A7DAA51B0A}"/>
              </a:ext>
            </a:extLst>
          </p:cNvPr>
          <p:cNvGrpSpPr/>
          <p:nvPr userDrawn="1"/>
        </p:nvGrpSpPr>
        <p:grpSpPr>
          <a:xfrm>
            <a:off x="0" y="0"/>
            <a:ext cx="11335275" cy="8551833"/>
            <a:chOff x="0" y="0"/>
            <a:chExt cx="11335275" cy="8551833"/>
          </a:xfrm>
        </p:grpSpPr>
        <p:sp>
          <p:nvSpPr>
            <p:cNvPr id="5" name="object 3">
              <a:extLst>
                <a:ext uri="{FF2B5EF4-FFF2-40B4-BE49-F238E27FC236}">
                  <a16:creationId xmlns:a16="http://schemas.microsoft.com/office/drawing/2014/main" id="{08BCDE85-0E02-4E63-A21A-F5259389B5FB}"/>
                </a:ext>
              </a:extLst>
            </p:cNvPr>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6" name="object 4">
              <a:extLst>
                <a:ext uri="{FF2B5EF4-FFF2-40B4-BE49-F238E27FC236}">
                  <a16:creationId xmlns:a16="http://schemas.microsoft.com/office/drawing/2014/main" id="{C1CA2301-1B4E-4687-A779-F54B164EC062}"/>
                </a:ext>
              </a:extLst>
            </p:cNvPr>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7" name="object 5">
              <a:extLst>
                <a:ext uri="{FF2B5EF4-FFF2-40B4-BE49-F238E27FC236}">
                  <a16:creationId xmlns:a16="http://schemas.microsoft.com/office/drawing/2014/main" id="{1EE1B513-0580-491F-ADC8-7EC50D669096}"/>
                </a:ext>
              </a:extLst>
            </p:cNvPr>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8" name="object 6">
              <a:extLst>
                <a:ext uri="{FF2B5EF4-FFF2-40B4-BE49-F238E27FC236}">
                  <a16:creationId xmlns:a16="http://schemas.microsoft.com/office/drawing/2014/main" id="{B42DAD65-24B7-4132-8670-DD2D9329BDB3}"/>
                </a:ext>
              </a:extLst>
            </p:cNvPr>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9" name="object 7">
              <a:extLst>
                <a:ext uri="{FF2B5EF4-FFF2-40B4-BE49-F238E27FC236}">
                  <a16:creationId xmlns:a16="http://schemas.microsoft.com/office/drawing/2014/main" id="{EA833BF2-3862-451A-B0B0-91AB5F4830BD}"/>
                </a:ext>
              </a:extLst>
            </p:cNvPr>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10" name="object 8">
              <a:extLst>
                <a:ext uri="{FF2B5EF4-FFF2-40B4-BE49-F238E27FC236}">
                  <a16:creationId xmlns:a16="http://schemas.microsoft.com/office/drawing/2014/main" id="{02D440DA-0DD7-4D23-9A9B-15C8514AFEA3}"/>
                </a:ext>
              </a:extLst>
            </p:cNvPr>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1" name="object 9">
              <a:extLst>
                <a:ext uri="{FF2B5EF4-FFF2-40B4-BE49-F238E27FC236}">
                  <a16:creationId xmlns:a16="http://schemas.microsoft.com/office/drawing/2014/main" id="{7DE69BEA-4FB0-4C64-BDFE-C3FF60C8E24D}"/>
                </a:ext>
              </a:extLst>
            </p:cNvPr>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2" name="object 10">
              <a:extLst>
                <a:ext uri="{FF2B5EF4-FFF2-40B4-BE49-F238E27FC236}">
                  <a16:creationId xmlns:a16="http://schemas.microsoft.com/office/drawing/2014/main" id="{1F9C9F15-6E8C-461E-BD2D-7C2467ADED20}"/>
                </a:ext>
              </a:extLst>
            </p:cNvPr>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3" name="object 11">
              <a:extLst>
                <a:ext uri="{FF2B5EF4-FFF2-40B4-BE49-F238E27FC236}">
                  <a16:creationId xmlns:a16="http://schemas.microsoft.com/office/drawing/2014/main" id="{65F2784E-E669-4D95-8E6B-D4C677807E87}"/>
                </a:ext>
              </a:extLst>
            </p:cNvPr>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4" name="object 12">
              <a:extLst>
                <a:ext uri="{FF2B5EF4-FFF2-40B4-BE49-F238E27FC236}">
                  <a16:creationId xmlns:a16="http://schemas.microsoft.com/office/drawing/2014/main" id="{65AA834B-8860-4FB2-8D41-F5F614DC9BF3}"/>
                </a:ext>
              </a:extLst>
            </p:cNvPr>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5" name="object 13">
              <a:extLst>
                <a:ext uri="{FF2B5EF4-FFF2-40B4-BE49-F238E27FC236}">
                  <a16:creationId xmlns:a16="http://schemas.microsoft.com/office/drawing/2014/main" id="{53FB6395-8241-4419-85E9-724C612C4BCB}"/>
                </a:ext>
              </a:extLst>
            </p:cNvPr>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50000"/>
              </a:srgbClr>
            </a:solidFill>
          </p:spPr>
          <p:txBody>
            <a:bodyPr wrap="square" lIns="0" tIns="0" rIns="0" bIns="0" rtlCol="0"/>
            <a:lstStyle/>
            <a:p>
              <a:endParaRPr dirty="0">
                <a:latin typeface="Roboto Condensed" pitchFamily="2" charset="0"/>
              </a:endParaRPr>
            </a:p>
          </p:txBody>
        </p:sp>
        <p:sp>
          <p:nvSpPr>
            <p:cNvPr id="16" name="object 14">
              <a:extLst>
                <a:ext uri="{FF2B5EF4-FFF2-40B4-BE49-F238E27FC236}">
                  <a16:creationId xmlns:a16="http://schemas.microsoft.com/office/drawing/2014/main" id="{87D2FB68-B4D2-4493-B358-A72FA3B35DEA}"/>
                </a:ext>
              </a:extLst>
            </p:cNvPr>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7" name="object 15">
              <a:extLst>
                <a:ext uri="{FF2B5EF4-FFF2-40B4-BE49-F238E27FC236}">
                  <a16:creationId xmlns:a16="http://schemas.microsoft.com/office/drawing/2014/main" id="{0AD98E91-E9FF-4537-91DE-4919AEBBA87A}"/>
                </a:ext>
              </a:extLst>
            </p:cNvPr>
            <p:cNvSpPr/>
            <p:nvPr/>
          </p:nvSpPr>
          <p:spPr>
            <a:xfrm>
              <a:off x="7076810" y="1708691"/>
              <a:ext cx="2842447" cy="1721015"/>
            </a:xfrm>
            <a:prstGeom prst="rect">
              <a:avLst/>
            </a:prstGeom>
            <a:blipFill>
              <a:blip r:embed="rId3" cstate="print"/>
              <a:stretch>
                <a:fillRect/>
              </a:stretch>
            </a:blipFill>
          </p:spPr>
          <p:txBody>
            <a:bodyPr wrap="square" lIns="0" tIns="0" rIns="0" bIns="0" rtlCol="0"/>
            <a:lstStyle/>
            <a:p>
              <a:endParaRPr dirty="0">
                <a:latin typeface="Roboto Condensed" pitchFamily="2" charset="0"/>
              </a:endParaRPr>
            </a:p>
          </p:txBody>
        </p:sp>
        <p:sp>
          <p:nvSpPr>
            <p:cNvPr id="18" name="object 16">
              <a:extLst>
                <a:ext uri="{FF2B5EF4-FFF2-40B4-BE49-F238E27FC236}">
                  <a16:creationId xmlns:a16="http://schemas.microsoft.com/office/drawing/2014/main" id="{E5E50A03-6D44-4053-83C1-CB3D52D5A4D0}"/>
                </a:ext>
              </a:extLst>
            </p:cNvPr>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9" name="object 17">
              <a:extLst>
                <a:ext uri="{FF2B5EF4-FFF2-40B4-BE49-F238E27FC236}">
                  <a16:creationId xmlns:a16="http://schemas.microsoft.com/office/drawing/2014/main" id="{9F5D5BD7-E4B2-4E48-8AFB-2CCD5E5D85AB}"/>
                </a:ext>
              </a:extLst>
            </p:cNvPr>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0" name="object 18">
              <a:extLst>
                <a:ext uri="{FF2B5EF4-FFF2-40B4-BE49-F238E27FC236}">
                  <a16:creationId xmlns:a16="http://schemas.microsoft.com/office/drawing/2014/main" id="{FF547439-12D4-4A80-A64F-6E0398F357AB}"/>
                </a:ext>
              </a:extLst>
            </p:cNvPr>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1" name="object 19">
              <a:extLst>
                <a:ext uri="{FF2B5EF4-FFF2-40B4-BE49-F238E27FC236}">
                  <a16:creationId xmlns:a16="http://schemas.microsoft.com/office/drawing/2014/main" id="{438FDA6B-D5AB-4EBE-BA5C-879E7BCD3178}"/>
                </a:ext>
              </a:extLst>
            </p:cNvPr>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2" name="object 20">
              <a:extLst>
                <a:ext uri="{FF2B5EF4-FFF2-40B4-BE49-F238E27FC236}">
                  <a16:creationId xmlns:a16="http://schemas.microsoft.com/office/drawing/2014/main" id="{00B37DC8-063E-4003-BAB7-2651155D9802}"/>
                </a:ext>
              </a:extLst>
            </p:cNvPr>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3" name="object 21">
              <a:extLst>
                <a:ext uri="{FF2B5EF4-FFF2-40B4-BE49-F238E27FC236}">
                  <a16:creationId xmlns:a16="http://schemas.microsoft.com/office/drawing/2014/main" id="{309B52E2-0D17-4985-B3A3-8A932CDC5BA8}"/>
                </a:ext>
              </a:extLst>
            </p:cNvPr>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4" name="object 22">
              <a:extLst>
                <a:ext uri="{FF2B5EF4-FFF2-40B4-BE49-F238E27FC236}">
                  <a16:creationId xmlns:a16="http://schemas.microsoft.com/office/drawing/2014/main" id="{DFB69891-2B13-4EEA-87BE-6CEDB3124398}"/>
                </a:ext>
              </a:extLst>
            </p:cNvPr>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5" name="object 23">
              <a:extLst>
                <a:ext uri="{FF2B5EF4-FFF2-40B4-BE49-F238E27FC236}">
                  <a16:creationId xmlns:a16="http://schemas.microsoft.com/office/drawing/2014/main" id="{558D4796-F5E5-4C1B-9C7C-5D8CA60E6481}"/>
                </a:ext>
              </a:extLst>
            </p:cNvPr>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26" name="object 24">
              <a:extLst>
                <a:ext uri="{FF2B5EF4-FFF2-40B4-BE49-F238E27FC236}">
                  <a16:creationId xmlns:a16="http://schemas.microsoft.com/office/drawing/2014/main" id="{2CD17BAD-4A00-4BE5-A43C-464F61143EF3}"/>
                </a:ext>
              </a:extLst>
            </p:cNvPr>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7" name="object 25">
              <a:extLst>
                <a:ext uri="{FF2B5EF4-FFF2-40B4-BE49-F238E27FC236}">
                  <a16:creationId xmlns:a16="http://schemas.microsoft.com/office/drawing/2014/main" id="{7DC80D91-E5EB-432B-B5C2-1E599A09FE7F}"/>
                </a:ext>
              </a:extLst>
            </p:cNvPr>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8" name="object 26">
              <a:extLst>
                <a:ext uri="{FF2B5EF4-FFF2-40B4-BE49-F238E27FC236}">
                  <a16:creationId xmlns:a16="http://schemas.microsoft.com/office/drawing/2014/main" id="{39EA60AA-CAF4-4AED-AAD8-2793E4D2335B}"/>
                </a:ext>
              </a:extLst>
            </p:cNvPr>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grpSp>
      <p:sp>
        <p:nvSpPr>
          <p:cNvPr id="29" name="Title 1">
            <a:extLst>
              <a:ext uri="{FF2B5EF4-FFF2-40B4-BE49-F238E27FC236}">
                <a16:creationId xmlns:a16="http://schemas.microsoft.com/office/drawing/2014/main" id="{0C8180AC-3F04-4EC3-985B-42393DA08F34}"/>
              </a:ext>
            </a:extLst>
          </p:cNvPr>
          <p:cNvSpPr>
            <a:spLocks noGrp="1"/>
          </p:cNvSpPr>
          <p:nvPr>
            <p:ph type="title" hasCustomPrompt="1"/>
          </p:nvPr>
        </p:nvSpPr>
        <p:spPr>
          <a:xfrm>
            <a:off x="1670050" y="2073275"/>
            <a:ext cx="6781800" cy="2743200"/>
          </a:xfrm>
          <a:prstGeom prst="rect">
            <a:avLst/>
          </a:prstGeom>
        </p:spPr>
        <p:txBody>
          <a:bodyPr/>
          <a:lstStyle>
            <a:lvl1pPr>
              <a:defRPr sz="4900" b="0">
                <a:solidFill>
                  <a:schemeClr val="bg1"/>
                </a:solidFill>
                <a:latin typeface="Roboto Condensed" pitchFamily="2" charset="0"/>
                <a:ea typeface="Roboto Condensed" pitchFamily="2" charset="0"/>
              </a:defRPr>
            </a:lvl1pPr>
          </a:lstStyle>
          <a:p>
            <a:r>
              <a:rPr lang="ru-RU" dirty="0"/>
              <a:t>НОВЫЙ РАЗДЕЛ</a:t>
            </a:r>
            <a:endParaRPr lang="en-US" dirty="0"/>
          </a:p>
        </p:txBody>
      </p:sp>
    </p:spTree>
    <p:extLst>
      <p:ext uri="{BB962C8B-B14F-4D97-AF65-F5344CB8AC3E}">
        <p14:creationId xmlns:p14="http://schemas.microsoft.com/office/powerpoint/2010/main" val="2977134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Чистый слайд">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84250" y="654050"/>
            <a:ext cx="18135600" cy="962025"/>
          </a:xfrm>
          <a:prstGeom prst="rect">
            <a:avLst/>
          </a:prstGeom>
        </p:spPr>
        <p:txBody>
          <a:bodyPr/>
          <a:lstStyle>
            <a:lvl1pPr>
              <a:defRPr b="0">
                <a:latin typeface="+mj-lt"/>
                <a:ea typeface="Roboto Medium" panose="02000000000000000000" pitchFamily="2" charset="0"/>
              </a:defRPr>
            </a:lvl1pPr>
          </a:lstStyle>
          <a:p>
            <a:r>
              <a:rPr lang="ru-RU" dirty="0"/>
              <a:t>Заголовок слайда</a:t>
            </a:r>
            <a:endParaRPr lang="en-US" dirty="0"/>
          </a:p>
        </p:txBody>
      </p:sp>
    </p:spTree>
    <p:extLst>
      <p:ext uri="{BB962C8B-B14F-4D97-AF65-F5344CB8AC3E}">
        <p14:creationId xmlns:p14="http://schemas.microsoft.com/office/powerpoint/2010/main" val="38489798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0">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FDF776-DB10-4FB1-9ABB-1ADBC4FDA6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1390" b="4199"/>
          <a:stretch/>
        </p:blipFill>
        <p:spPr>
          <a:xfrm>
            <a:off x="0" y="0"/>
            <a:ext cx="20104100" cy="11309350"/>
          </a:xfrm>
          <a:prstGeom prst="rect">
            <a:avLst/>
          </a:prstGeom>
        </p:spPr>
      </p:pic>
      <p:grpSp>
        <p:nvGrpSpPr>
          <p:cNvPr id="4" name="Группа 32">
            <a:extLst>
              <a:ext uri="{FF2B5EF4-FFF2-40B4-BE49-F238E27FC236}">
                <a16:creationId xmlns:a16="http://schemas.microsoft.com/office/drawing/2014/main" id="{19B34D61-CB19-4407-A73C-49A7DAA51B0A}"/>
              </a:ext>
            </a:extLst>
          </p:cNvPr>
          <p:cNvGrpSpPr/>
          <p:nvPr userDrawn="1"/>
        </p:nvGrpSpPr>
        <p:grpSpPr>
          <a:xfrm>
            <a:off x="0" y="0"/>
            <a:ext cx="11335275" cy="8551833"/>
            <a:chOff x="0" y="0"/>
            <a:chExt cx="11335275" cy="8551833"/>
          </a:xfrm>
        </p:grpSpPr>
        <p:sp>
          <p:nvSpPr>
            <p:cNvPr id="5" name="object 3">
              <a:extLst>
                <a:ext uri="{FF2B5EF4-FFF2-40B4-BE49-F238E27FC236}">
                  <a16:creationId xmlns:a16="http://schemas.microsoft.com/office/drawing/2014/main" id="{08BCDE85-0E02-4E63-A21A-F5259389B5FB}"/>
                </a:ext>
              </a:extLst>
            </p:cNvPr>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6" name="object 4">
              <a:extLst>
                <a:ext uri="{FF2B5EF4-FFF2-40B4-BE49-F238E27FC236}">
                  <a16:creationId xmlns:a16="http://schemas.microsoft.com/office/drawing/2014/main" id="{C1CA2301-1B4E-4687-A779-F54B164EC062}"/>
                </a:ext>
              </a:extLst>
            </p:cNvPr>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7" name="object 5">
              <a:extLst>
                <a:ext uri="{FF2B5EF4-FFF2-40B4-BE49-F238E27FC236}">
                  <a16:creationId xmlns:a16="http://schemas.microsoft.com/office/drawing/2014/main" id="{1EE1B513-0580-491F-ADC8-7EC50D669096}"/>
                </a:ext>
              </a:extLst>
            </p:cNvPr>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8" name="object 6">
              <a:extLst>
                <a:ext uri="{FF2B5EF4-FFF2-40B4-BE49-F238E27FC236}">
                  <a16:creationId xmlns:a16="http://schemas.microsoft.com/office/drawing/2014/main" id="{B42DAD65-24B7-4132-8670-DD2D9329BDB3}"/>
                </a:ext>
              </a:extLst>
            </p:cNvPr>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9" name="object 7">
              <a:extLst>
                <a:ext uri="{FF2B5EF4-FFF2-40B4-BE49-F238E27FC236}">
                  <a16:creationId xmlns:a16="http://schemas.microsoft.com/office/drawing/2014/main" id="{EA833BF2-3862-451A-B0B0-91AB5F4830BD}"/>
                </a:ext>
              </a:extLst>
            </p:cNvPr>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10" name="object 8">
              <a:extLst>
                <a:ext uri="{FF2B5EF4-FFF2-40B4-BE49-F238E27FC236}">
                  <a16:creationId xmlns:a16="http://schemas.microsoft.com/office/drawing/2014/main" id="{02D440DA-0DD7-4D23-9A9B-15C8514AFEA3}"/>
                </a:ext>
              </a:extLst>
            </p:cNvPr>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1" name="object 9">
              <a:extLst>
                <a:ext uri="{FF2B5EF4-FFF2-40B4-BE49-F238E27FC236}">
                  <a16:creationId xmlns:a16="http://schemas.microsoft.com/office/drawing/2014/main" id="{7DE69BEA-4FB0-4C64-BDFE-C3FF60C8E24D}"/>
                </a:ext>
              </a:extLst>
            </p:cNvPr>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2" name="object 10">
              <a:extLst>
                <a:ext uri="{FF2B5EF4-FFF2-40B4-BE49-F238E27FC236}">
                  <a16:creationId xmlns:a16="http://schemas.microsoft.com/office/drawing/2014/main" id="{1F9C9F15-6E8C-461E-BD2D-7C2467ADED20}"/>
                </a:ext>
              </a:extLst>
            </p:cNvPr>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3" name="object 11">
              <a:extLst>
                <a:ext uri="{FF2B5EF4-FFF2-40B4-BE49-F238E27FC236}">
                  <a16:creationId xmlns:a16="http://schemas.microsoft.com/office/drawing/2014/main" id="{65F2784E-E669-4D95-8E6B-D4C677807E87}"/>
                </a:ext>
              </a:extLst>
            </p:cNvPr>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4" name="object 12">
              <a:extLst>
                <a:ext uri="{FF2B5EF4-FFF2-40B4-BE49-F238E27FC236}">
                  <a16:creationId xmlns:a16="http://schemas.microsoft.com/office/drawing/2014/main" id="{65AA834B-8860-4FB2-8D41-F5F614DC9BF3}"/>
                </a:ext>
              </a:extLst>
            </p:cNvPr>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5" name="object 13">
              <a:extLst>
                <a:ext uri="{FF2B5EF4-FFF2-40B4-BE49-F238E27FC236}">
                  <a16:creationId xmlns:a16="http://schemas.microsoft.com/office/drawing/2014/main" id="{53FB6395-8241-4419-85E9-724C612C4BCB}"/>
                </a:ext>
              </a:extLst>
            </p:cNvPr>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50000"/>
              </a:srgbClr>
            </a:solidFill>
          </p:spPr>
          <p:txBody>
            <a:bodyPr wrap="square" lIns="0" tIns="0" rIns="0" bIns="0" rtlCol="0"/>
            <a:lstStyle/>
            <a:p>
              <a:endParaRPr dirty="0">
                <a:latin typeface="Roboto Condensed" pitchFamily="2" charset="0"/>
              </a:endParaRPr>
            </a:p>
          </p:txBody>
        </p:sp>
        <p:sp>
          <p:nvSpPr>
            <p:cNvPr id="16" name="object 14">
              <a:extLst>
                <a:ext uri="{FF2B5EF4-FFF2-40B4-BE49-F238E27FC236}">
                  <a16:creationId xmlns:a16="http://schemas.microsoft.com/office/drawing/2014/main" id="{87D2FB68-B4D2-4493-B358-A72FA3B35DEA}"/>
                </a:ext>
              </a:extLst>
            </p:cNvPr>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7" name="object 15">
              <a:extLst>
                <a:ext uri="{FF2B5EF4-FFF2-40B4-BE49-F238E27FC236}">
                  <a16:creationId xmlns:a16="http://schemas.microsoft.com/office/drawing/2014/main" id="{0AD98E91-E9FF-4537-91DE-4919AEBBA87A}"/>
                </a:ext>
              </a:extLst>
            </p:cNvPr>
            <p:cNvSpPr/>
            <p:nvPr/>
          </p:nvSpPr>
          <p:spPr>
            <a:xfrm>
              <a:off x="7076810" y="1708691"/>
              <a:ext cx="2842447" cy="1721015"/>
            </a:xfrm>
            <a:prstGeom prst="rect">
              <a:avLst/>
            </a:prstGeom>
            <a:blipFill>
              <a:blip r:embed="rId3" cstate="print"/>
              <a:stretch>
                <a:fillRect/>
              </a:stretch>
            </a:blipFill>
          </p:spPr>
          <p:txBody>
            <a:bodyPr wrap="square" lIns="0" tIns="0" rIns="0" bIns="0" rtlCol="0"/>
            <a:lstStyle/>
            <a:p>
              <a:endParaRPr dirty="0">
                <a:latin typeface="Roboto Condensed" pitchFamily="2" charset="0"/>
              </a:endParaRPr>
            </a:p>
          </p:txBody>
        </p:sp>
        <p:sp>
          <p:nvSpPr>
            <p:cNvPr id="18" name="object 16">
              <a:extLst>
                <a:ext uri="{FF2B5EF4-FFF2-40B4-BE49-F238E27FC236}">
                  <a16:creationId xmlns:a16="http://schemas.microsoft.com/office/drawing/2014/main" id="{E5E50A03-6D44-4053-83C1-CB3D52D5A4D0}"/>
                </a:ext>
              </a:extLst>
            </p:cNvPr>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9" name="object 17">
              <a:extLst>
                <a:ext uri="{FF2B5EF4-FFF2-40B4-BE49-F238E27FC236}">
                  <a16:creationId xmlns:a16="http://schemas.microsoft.com/office/drawing/2014/main" id="{9F5D5BD7-E4B2-4E48-8AFB-2CCD5E5D85AB}"/>
                </a:ext>
              </a:extLst>
            </p:cNvPr>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0" name="object 18">
              <a:extLst>
                <a:ext uri="{FF2B5EF4-FFF2-40B4-BE49-F238E27FC236}">
                  <a16:creationId xmlns:a16="http://schemas.microsoft.com/office/drawing/2014/main" id="{FF547439-12D4-4A80-A64F-6E0398F357AB}"/>
                </a:ext>
              </a:extLst>
            </p:cNvPr>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1" name="object 19">
              <a:extLst>
                <a:ext uri="{FF2B5EF4-FFF2-40B4-BE49-F238E27FC236}">
                  <a16:creationId xmlns:a16="http://schemas.microsoft.com/office/drawing/2014/main" id="{438FDA6B-D5AB-4EBE-BA5C-879E7BCD3178}"/>
                </a:ext>
              </a:extLst>
            </p:cNvPr>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2" name="object 20">
              <a:extLst>
                <a:ext uri="{FF2B5EF4-FFF2-40B4-BE49-F238E27FC236}">
                  <a16:creationId xmlns:a16="http://schemas.microsoft.com/office/drawing/2014/main" id="{00B37DC8-063E-4003-BAB7-2651155D9802}"/>
                </a:ext>
              </a:extLst>
            </p:cNvPr>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3" name="object 21">
              <a:extLst>
                <a:ext uri="{FF2B5EF4-FFF2-40B4-BE49-F238E27FC236}">
                  <a16:creationId xmlns:a16="http://schemas.microsoft.com/office/drawing/2014/main" id="{309B52E2-0D17-4985-B3A3-8A932CDC5BA8}"/>
                </a:ext>
              </a:extLst>
            </p:cNvPr>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4" name="object 22">
              <a:extLst>
                <a:ext uri="{FF2B5EF4-FFF2-40B4-BE49-F238E27FC236}">
                  <a16:creationId xmlns:a16="http://schemas.microsoft.com/office/drawing/2014/main" id="{DFB69891-2B13-4EEA-87BE-6CEDB3124398}"/>
                </a:ext>
              </a:extLst>
            </p:cNvPr>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5" name="object 23">
              <a:extLst>
                <a:ext uri="{FF2B5EF4-FFF2-40B4-BE49-F238E27FC236}">
                  <a16:creationId xmlns:a16="http://schemas.microsoft.com/office/drawing/2014/main" id="{558D4796-F5E5-4C1B-9C7C-5D8CA60E6481}"/>
                </a:ext>
              </a:extLst>
            </p:cNvPr>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26" name="object 24">
              <a:extLst>
                <a:ext uri="{FF2B5EF4-FFF2-40B4-BE49-F238E27FC236}">
                  <a16:creationId xmlns:a16="http://schemas.microsoft.com/office/drawing/2014/main" id="{2CD17BAD-4A00-4BE5-A43C-464F61143EF3}"/>
                </a:ext>
              </a:extLst>
            </p:cNvPr>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7" name="object 25">
              <a:extLst>
                <a:ext uri="{FF2B5EF4-FFF2-40B4-BE49-F238E27FC236}">
                  <a16:creationId xmlns:a16="http://schemas.microsoft.com/office/drawing/2014/main" id="{7DC80D91-E5EB-432B-B5C2-1E599A09FE7F}"/>
                </a:ext>
              </a:extLst>
            </p:cNvPr>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8" name="object 26">
              <a:extLst>
                <a:ext uri="{FF2B5EF4-FFF2-40B4-BE49-F238E27FC236}">
                  <a16:creationId xmlns:a16="http://schemas.microsoft.com/office/drawing/2014/main" id="{39EA60AA-CAF4-4AED-AAD8-2793E4D2335B}"/>
                </a:ext>
              </a:extLst>
            </p:cNvPr>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grpSp>
      <p:sp>
        <p:nvSpPr>
          <p:cNvPr id="29" name="Title 1">
            <a:extLst>
              <a:ext uri="{FF2B5EF4-FFF2-40B4-BE49-F238E27FC236}">
                <a16:creationId xmlns:a16="http://schemas.microsoft.com/office/drawing/2014/main" id="{0C8180AC-3F04-4EC3-985B-42393DA08F34}"/>
              </a:ext>
            </a:extLst>
          </p:cNvPr>
          <p:cNvSpPr>
            <a:spLocks noGrp="1"/>
          </p:cNvSpPr>
          <p:nvPr>
            <p:ph type="title" hasCustomPrompt="1"/>
          </p:nvPr>
        </p:nvSpPr>
        <p:spPr>
          <a:xfrm>
            <a:off x="1670050" y="2073275"/>
            <a:ext cx="6781800" cy="2743200"/>
          </a:xfrm>
          <a:prstGeom prst="rect">
            <a:avLst/>
          </a:prstGeom>
        </p:spPr>
        <p:txBody>
          <a:bodyPr/>
          <a:lstStyle>
            <a:lvl1pPr>
              <a:defRPr sz="4900" b="0">
                <a:solidFill>
                  <a:schemeClr val="bg1"/>
                </a:solidFill>
                <a:latin typeface="Roboto Condensed" pitchFamily="2" charset="0"/>
                <a:ea typeface="Roboto Condensed" pitchFamily="2" charset="0"/>
              </a:defRPr>
            </a:lvl1pPr>
          </a:lstStyle>
          <a:p>
            <a:r>
              <a:rPr lang="ru-RU" dirty="0"/>
              <a:t>НОВЫЙ РАЗДЕЛ</a:t>
            </a:r>
            <a:endParaRPr lang="en-US" dirty="0"/>
          </a:p>
        </p:txBody>
      </p:sp>
    </p:spTree>
    <p:extLst>
      <p:ext uri="{BB962C8B-B14F-4D97-AF65-F5344CB8AC3E}">
        <p14:creationId xmlns:p14="http://schemas.microsoft.com/office/powerpoint/2010/main" val="26354423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AF57C0-6697-42B0-BD66-3BD9BA7C29B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4995"/>
          <a:stretch/>
        </p:blipFill>
        <p:spPr>
          <a:xfrm flipH="1">
            <a:off x="0" y="0"/>
            <a:ext cx="20104101" cy="11309350"/>
          </a:xfrm>
          <a:prstGeom prst="rect">
            <a:avLst/>
          </a:prstGeom>
        </p:spPr>
      </p:pic>
      <p:grpSp>
        <p:nvGrpSpPr>
          <p:cNvPr id="4" name="Группа 32">
            <a:extLst>
              <a:ext uri="{FF2B5EF4-FFF2-40B4-BE49-F238E27FC236}">
                <a16:creationId xmlns:a16="http://schemas.microsoft.com/office/drawing/2014/main" id="{19B34D61-CB19-4407-A73C-49A7DAA51B0A}"/>
              </a:ext>
            </a:extLst>
          </p:cNvPr>
          <p:cNvGrpSpPr/>
          <p:nvPr userDrawn="1"/>
        </p:nvGrpSpPr>
        <p:grpSpPr>
          <a:xfrm>
            <a:off x="0" y="0"/>
            <a:ext cx="11335275" cy="8551833"/>
            <a:chOff x="0" y="0"/>
            <a:chExt cx="11335275" cy="8551833"/>
          </a:xfrm>
        </p:grpSpPr>
        <p:sp>
          <p:nvSpPr>
            <p:cNvPr id="5" name="object 3">
              <a:extLst>
                <a:ext uri="{FF2B5EF4-FFF2-40B4-BE49-F238E27FC236}">
                  <a16:creationId xmlns:a16="http://schemas.microsoft.com/office/drawing/2014/main" id="{08BCDE85-0E02-4E63-A21A-F5259389B5FB}"/>
                </a:ext>
              </a:extLst>
            </p:cNvPr>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6" name="object 4">
              <a:extLst>
                <a:ext uri="{FF2B5EF4-FFF2-40B4-BE49-F238E27FC236}">
                  <a16:creationId xmlns:a16="http://schemas.microsoft.com/office/drawing/2014/main" id="{C1CA2301-1B4E-4687-A779-F54B164EC062}"/>
                </a:ext>
              </a:extLst>
            </p:cNvPr>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7" name="object 5">
              <a:extLst>
                <a:ext uri="{FF2B5EF4-FFF2-40B4-BE49-F238E27FC236}">
                  <a16:creationId xmlns:a16="http://schemas.microsoft.com/office/drawing/2014/main" id="{1EE1B513-0580-491F-ADC8-7EC50D669096}"/>
                </a:ext>
              </a:extLst>
            </p:cNvPr>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8" name="object 6">
              <a:extLst>
                <a:ext uri="{FF2B5EF4-FFF2-40B4-BE49-F238E27FC236}">
                  <a16:creationId xmlns:a16="http://schemas.microsoft.com/office/drawing/2014/main" id="{B42DAD65-24B7-4132-8670-DD2D9329BDB3}"/>
                </a:ext>
              </a:extLst>
            </p:cNvPr>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9" name="object 7">
              <a:extLst>
                <a:ext uri="{FF2B5EF4-FFF2-40B4-BE49-F238E27FC236}">
                  <a16:creationId xmlns:a16="http://schemas.microsoft.com/office/drawing/2014/main" id="{EA833BF2-3862-451A-B0B0-91AB5F4830BD}"/>
                </a:ext>
              </a:extLst>
            </p:cNvPr>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10" name="object 8">
              <a:extLst>
                <a:ext uri="{FF2B5EF4-FFF2-40B4-BE49-F238E27FC236}">
                  <a16:creationId xmlns:a16="http://schemas.microsoft.com/office/drawing/2014/main" id="{02D440DA-0DD7-4D23-9A9B-15C8514AFEA3}"/>
                </a:ext>
              </a:extLst>
            </p:cNvPr>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1" name="object 9">
              <a:extLst>
                <a:ext uri="{FF2B5EF4-FFF2-40B4-BE49-F238E27FC236}">
                  <a16:creationId xmlns:a16="http://schemas.microsoft.com/office/drawing/2014/main" id="{7DE69BEA-4FB0-4C64-BDFE-C3FF60C8E24D}"/>
                </a:ext>
              </a:extLst>
            </p:cNvPr>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2" name="object 10">
              <a:extLst>
                <a:ext uri="{FF2B5EF4-FFF2-40B4-BE49-F238E27FC236}">
                  <a16:creationId xmlns:a16="http://schemas.microsoft.com/office/drawing/2014/main" id="{1F9C9F15-6E8C-461E-BD2D-7C2467ADED20}"/>
                </a:ext>
              </a:extLst>
            </p:cNvPr>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3" name="object 11">
              <a:extLst>
                <a:ext uri="{FF2B5EF4-FFF2-40B4-BE49-F238E27FC236}">
                  <a16:creationId xmlns:a16="http://schemas.microsoft.com/office/drawing/2014/main" id="{65F2784E-E669-4D95-8E6B-D4C677807E87}"/>
                </a:ext>
              </a:extLst>
            </p:cNvPr>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4" name="object 12">
              <a:extLst>
                <a:ext uri="{FF2B5EF4-FFF2-40B4-BE49-F238E27FC236}">
                  <a16:creationId xmlns:a16="http://schemas.microsoft.com/office/drawing/2014/main" id="{65AA834B-8860-4FB2-8D41-F5F614DC9BF3}"/>
                </a:ext>
              </a:extLst>
            </p:cNvPr>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5" name="object 13">
              <a:extLst>
                <a:ext uri="{FF2B5EF4-FFF2-40B4-BE49-F238E27FC236}">
                  <a16:creationId xmlns:a16="http://schemas.microsoft.com/office/drawing/2014/main" id="{53FB6395-8241-4419-85E9-724C612C4BCB}"/>
                </a:ext>
              </a:extLst>
            </p:cNvPr>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50000"/>
              </a:srgbClr>
            </a:solidFill>
          </p:spPr>
          <p:txBody>
            <a:bodyPr wrap="square" lIns="0" tIns="0" rIns="0" bIns="0" rtlCol="0"/>
            <a:lstStyle/>
            <a:p>
              <a:endParaRPr dirty="0">
                <a:latin typeface="Roboto Condensed" pitchFamily="2" charset="0"/>
              </a:endParaRPr>
            </a:p>
          </p:txBody>
        </p:sp>
        <p:sp>
          <p:nvSpPr>
            <p:cNvPr id="16" name="object 14">
              <a:extLst>
                <a:ext uri="{FF2B5EF4-FFF2-40B4-BE49-F238E27FC236}">
                  <a16:creationId xmlns:a16="http://schemas.microsoft.com/office/drawing/2014/main" id="{87D2FB68-B4D2-4493-B358-A72FA3B35DEA}"/>
                </a:ext>
              </a:extLst>
            </p:cNvPr>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7" name="object 15">
              <a:extLst>
                <a:ext uri="{FF2B5EF4-FFF2-40B4-BE49-F238E27FC236}">
                  <a16:creationId xmlns:a16="http://schemas.microsoft.com/office/drawing/2014/main" id="{0AD98E91-E9FF-4537-91DE-4919AEBBA87A}"/>
                </a:ext>
              </a:extLst>
            </p:cNvPr>
            <p:cNvSpPr/>
            <p:nvPr/>
          </p:nvSpPr>
          <p:spPr>
            <a:xfrm>
              <a:off x="7076810" y="1708691"/>
              <a:ext cx="2842447" cy="1721015"/>
            </a:xfrm>
            <a:prstGeom prst="rect">
              <a:avLst/>
            </a:prstGeom>
            <a:blipFill>
              <a:blip r:embed="rId3" cstate="print"/>
              <a:stretch>
                <a:fillRect/>
              </a:stretch>
            </a:blipFill>
          </p:spPr>
          <p:txBody>
            <a:bodyPr wrap="square" lIns="0" tIns="0" rIns="0" bIns="0" rtlCol="0"/>
            <a:lstStyle/>
            <a:p>
              <a:endParaRPr dirty="0">
                <a:latin typeface="Roboto Condensed" pitchFamily="2" charset="0"/>
              </a:endParaRPr>
            </a:p>
          </p:txBody>
        </p:sp>
        <p:sp>
          <p:nvSpPr>
            <p:cNvPr id="18" name="object 16">
              <a:extLst>
                <a:ext uri="{FF2B5EF4-FFF2-40B4-BE49-F238E27FC236}">
                  <a16:creationId xmlns:a16="http://schemas.microsoft.com/office/drawing/2014/main" id="{E5E50A03-6D44-4053-83C1-CB3D52D5A4D0}"/>
                </a:ext>
              </a:extLst>
            </p:cNvPr>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9" name="object 17">
              <a:extLst>
                <a:ext uri="{FF2B5EF4-FFF2-40B4-BE49-F238E27FC236}">
                  <a16:creationId xmlns:a16="http://schemas.microsoft.com/office/drawing/2014/main" id="{9F5D5BD7-E4B2-4E48-8AFB-2CCD5E5D85AB}"/>
                </a:ext>
              </a:extLst>
            </p:cNvPr>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0" name="object 18">
              <a:extLst>
                <a:ext uri="{FF2B5EF4-FFF2-40B4-BE49-F238E27FC236}">
                  <a16:creationId xmlns:a16="http://schemas.microsoft.com/office/drawing/2014/main" id="{FF547439-12D4-4A80-A64F-6E0398F357AB}"/>
                </a:ext>
              </a:extLst>
            </p:cNvPr>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1" name="object 19">
              <a:extLst>
                <a:ext uri="{FF2B5EF4-FFF2-40B4-BE49-F238E27FC236}">
                  <a16:creationId xmlns:a16="http://schemas.microsoft.com/office/drawing/2014/main" id="{438FDA6B-D5AB-4EBE-BA5C-879E7BCD3178}"/>
                </a:ext>
              </a:extLst>
            </p:cNvPr>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2" name="object 20">
              <a:extLst>
                <a:ext uri="{FF2B5EF4-FFF2-40B4-BE49-F238E27FC236}">
                  <a16:creationId xmlns:a16="http://schemas.microsoft.com/office/drawing/2014/main" id="{00B37DC8-063E-4003-BAB7-2651155D9802}"/>
                </a:ext>
              </a:extLst>
            </p:cNvPr>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3" name="object 21">
              <a:extLst>
                <a:ext uri="{FF2B5EF4-FFF2-40B4-BE49-F238E27FC236}">
                  <a16:creationId xmlns:a16="http://schemas.microsoft.com/office/drawing/2014/main" id="{309B52E2-0D17-4985-B3A3-8A932CDC5BA8}"/>
                </a:ext>
              </a:extLst>
            </p:cNvPr>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4" name="object 22">
              <a:extLst>
                <a:ext uri="{FF2B5EF4-FFF2-40B4-BE49-F238E27FC236}">
                  <a16:creationId xmlns:a16="http://schemas.microsoft.com/office/drawing/2014/main" id="{DFB69891-2B13-4EEA-87BE-6CEDB3124398}"/>
                </a:ext>
              </a:extLst>
            </p:cNvPr>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5" name="object 23">
              <a:extLst>
                <a:ext uri="{FF2B5EF4-FFF2-40B4-BE49-F238E27FC236}">
                  <a16:creationId xmlns:a16="http://schemas.microsoft.com/office/drawing/2014/main" id="{558D4796-F5E5-4C1B-9C7C-5D8CA60E6481}"/>
                </a:ext>
              </a:extLst>
            </p:cNvPr>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26" name="object 24">
              <a:extLst>
                <a:ext uri="{FF2B5EF4-FFF2-40B4-BE49-F238E27FC236}">
                  <a16:creationId xmlns:a16="http://schemas.microsoft.com/office/drawing/2014/main" id="{2CD17BAD-4A00-4BE5-A43C-464F61143EF3}"/>
                </a:ext>
              </a:extLst>
            </p:cNvPr>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7" name="object 25">
              <a:extLst>
                <a:ext uri="{FF2B5EF4-FFF2-40B4-BE49-F238E27FC236}">
                  <a16:creationId xmlns:a16="http://schemas.microsoft.com/office/drawing/2014/main" id="{7DC80D91-E5EB-432B-B5C2-1E599A09FE7F}"/>
                </a:ext>
              </a:extLst>
            </p:cNvPr>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8" name="object 26">
              <a:extLst>
                <a:ext uri="{FF2B5EF4-FFF2-40B4-BE49-F238E27FC236}">
                  <a16:creationId xmlns:a16="http://schemas.microsoft.com/office/drawing/2014/main" id="{39EA60AA-CAF4-4AED-AAD8-2793E4D2335B}"/>
                </a:ext>
              </a:extLst>
            </p:cNvPr>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grpSp>
      <p:sp>
        <p:nvSpPr>
          <p:cNvPr id="29" name="Title 1">
            <a:extLst>
              <a:ext uri="{FF2B5EF4-FFF2-40B4-BE49-F238E27FC236}">
                <a16:creationId xmlns:a16="http://schemas.microsoft.com/office/drawing/2014/main" id="{0C8180AC-3F04-4EC3-985B-42393DA08F34}"/>
              </a:ext>
            </a:extLst>
          </p:cNvPr>
          <p:cNvSpPr>
            <a:spLocks noGrp="1"/>
          </p:cNvSpPr>
          <p:nvPr>
            <p:ph type="title" hasCustomPrompt="1"/>
          </p:nvPr>
        </p:nvSpPr>
        <p:spPr>
          <a:xfrm>
            <a:off x="1670050" y="2073275"/>
            <a:ext cx="6781800" cy="2743200"/>
          </a:xfrm>
          <a:prstGeom prst="rect">
            <a:avLst/>
          </a:prstGeom>
        </p:spPr>
        <p:txBody>
          <a:bodyPr/>
          <a:lstStyle>
            <a:lvl1pPr>
              <a:defRPr sz="4900" b="0">
                <a:solidFill>
                  <a:schemeClr val="bg1"/>
                </a:solidFill>
                <a:latin typeface="Roboto Condensed" pitchFamily="2" charset="0"/>
                <a:ea typeface="Roboto Condensed" pitchFamily="2" charset="0"/>
              </a:defRPr>
            </a:lvl1pPr>
          </a:lstStyle>
          <a:p>
            <a:r>
              <a:rPr lang="ru-RU" dirty="0"/>
              <a:t>НОВЫЙ РАЗДЕЛ</a:t>
            </a:r>
            <a:endParaRPr lang="en-US" dirty="0"/>
          </a:p>
        </p:txBody>
      </p:sp>
    </p:spTree>
    <p:extLst>
      <p:ext uri="{BB962C8B-B14F-4D97-AF65-F5344CB8AC3E}">
        <p14:creationId xmlns:p14="http://schemas.microsoft.com/office/powerpoint/2010/main" val="37967498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9D5BF2-850A-4B3B-B1BD-34EB96E30E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4307"/>
          <a:stretch/>
        </p:blipFill>
        <p:spPr>
          <a:xfrm>
            <a:off x="0" y="-1"/>
            <a:ext cx="20104100" cy="11309351"/>
          </a:xfrm>
          <a:prstGeom prst="rect">
            <a:avLst/>
          </a:prstGeom>
        </p:spPr>
      </p:pic>
      <p:grpSp>
        <p:nvGrpSpPr>
          <p:cNvPr id="4" name="Группа 32">
            <a:extLst>
              <a:ext uri="{FF2B5EF4-FFF2-40B4-BE49-F238E27FC236}">
                <a16:creationId xmlns:a16="http://schemas.microsoft.com/office/drawing/2014/main" id="{19B34D61-CB19-4407-A73C-49A7DAA51B0A}"/>
              </a:ext>
            </a:extLst>
          </p:cNvPr>
          <p:cNvGrpSpPr/>
          <p:nvPr userDrawn="1"/>
        </p:nvGrpSpPr>
        <p:grpSpPr>
          <a:xfrm>
            <a:off x="0" y="0"/>
            <a:ext cx="11335275" cy="8551833"/>
            <a:chOff x="0" y="0"/>
            <a:chExt cx="11335275" cy="8551833"/>
          </a:xfrm>
        </p:grpSpPr>
        <p:sp>
          <p:nvSpPr>
            <p:cNvPr id="5" name="object 3">
              <a:extLst>
                <a:ext uri="{FF2B5EF4-FFF2-40B4-BE49-F238E27FC236}">
                  <a16:creationId xmlns:a16="http://schemas.microsoft.com/office/drawing/2014/main" id="{08BCDE85-0E02-4E63-A21A-F5259389B5FB}"/>
                </a:ext>
              </a:extLst>
            </p:cNvPr>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6" name="object 4">
              <a:extLst>
                <a:ext uri="{FF2B5EF4-FFF2-40B4-BE49-F238E27FC236}">
                  <a16:creationId xmlns:a16="http://schemas.microsoft.com/office/drawing/2014/main" id="{C1CA2301-1B4E-4687-A779-F54B164EC062}"/>
                </a:ext>
              </a:extLst>
            </p:cNvPr>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7" name="object 5">
              <a:extLst>
                <a:ext uri="{FF2B5EF4-FFF2-40B4-BE49-F238E27FC236}">
                  <a16:creationId xmlns:a16="http://schemas.microsoft.com/office/drawing/2014/main" id="{1EE1B513-0580-491F-ADC8-7EC50D669096}"/>
                </a:ext>
              </a:extLst>
            </p:cNvPr>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8" name="object 6">
              <a:extLst>
                <a:ext uri="{FF2B5EF4-FFF2-40B4-BE49-F238E27FC236}">
                  <a16:creationId xmlns:a16="http://schemas.microsoft.com/office/drawing/2014/main" id="{B42DAD65-24B7-4132-8670-DD2D9329BDB3}"/>
                </a:ext>
              </a:extLst>
            </p:cNvPr>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9" name="object 7">
              <a:extLst>
                <a:ext uri="{FF2B5EF4-FFF2-40B4-BE49-F238E27FC236}">
                  <a16:creationId xmlns:a16="http://schemas.microsoft.com/office/drawing/2014/main" id="{EA833BF2-3862-451A-B0B0-91AB5F4830BD}"/>
                </a:ext>
              </a:extLst>
            </p:cNvPr>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10" name="object 8">
              <a:extLst>
                <a:ext uri="{FF2B5EF4-FFF2-40B4-BE49-F238E27FC236}">
                  <a16:creationId xmlns:a16="http://schemas.microsoft.com/office/drawing/2014/main" id="{02D440DA-0DD7-4D23-9A9B-15C8514AFEA3}"/>
                </a:ext>
              </a:extLst>
            </p:cNvPr>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1" name="object 9">
              <a:extLst>
                <a:ext uri="{FF2B5EF4-FFF2-40B4-BE49-F238E27FC236}">
                  <a16:creationId xmlns:a16="http://schemas.microsoft.com/office/drawing/2014/main" id="{7DE69BEA-4FB0-4C64-BDFE-C3FF60C8E24D}"/>
                </a:ext>
              </a:extLst>
            </p:cNvPr>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2" name="object 10">
              <a:extLst>
                <a:ext uri="{FF2B5EF4-FFF2-40B4-BE49-F238E27FC236}">
                  <a16:creationId xmlns:a16="http://schemas.microsoft.com/office/drawing/2014/main" id="{1F9C9F15-6E8C-461E-BD2D-7C2467ADED20}"/>
                </a:ext>
              </a:extLst>
            </p:cNvPr>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3" name="object 11">
              <a:extLst>
                <a:ext uri="{FF2B5EF4-FFF2-40B4-BE49-F238E27FC236}">
                  <a16:creationId xmlns:a16="http://schemas.microsoft.com/office/drawing/2014/main" id="{65F2784E-E669-4D95-8E6B-D4C677807E87}"/>
                </a:ext>
              </a:extLst>
            </p:cNvPr>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4" name="object 12">
              <a:extLst>
                <a:ext uri="{FF2B5EF4-FFF2-40B4-BE49-F238E27FC236}">
                  <a16:creationId xmlns:a16="http://schemas.microsoft.com/office/drawing/2014/main" id="{65AA834B-8860-4FB2-8D41-F5F614DC9BF3}"/>
                </a:ext>
              </a:extLst>
            </p:cNvPr>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5" name="object 13">
              <a:extLst>
                <a:ext uri="{FF2B5EF4-FFF2-40B4-BE49-F238E27FC236}">
                  <a16:creationId xmlns:a16="http://schemas.microsoft.com/office/drawing/2014/main" id="{53FB6395-8241-4419-85E9-724C612C4BCB}"/>
                </a:ext>
              </a:extLst>
            </p:cNvPr>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50000"/>
              </a:srgbClr>
            </a:solidFill>
          </p:spPr>
          <p:txBody>
            <a:bodyPr wrap="square" lIns="0" tIns="0" rIns="0" bIns="0" rtlCol="0"/>
            <a:lstStyle/>
            <a:p>
              <a:endParaRPr dirty="0">
                <a:latin typeface="Roboto Condensed" pitchFamily="2" charset="0"/>
              </a:endParaRPr>
            </a:p>
          </p:txBody>
        </p:sp>
        <p:sp>
          <p:nvSpPr>
            <p:cNvPr id="16" name="object 14">
              <a:extLst>
                <a:ext uri="{FF2B5EF4-FFF2-40B4-BE49-F238E27FC236}">
                  <a16:creationId xmlns:a16="http://schemas.microsoft.com/office/drawing/2014/main" id="{87D2FB68-B4D2-4493-B358-A72FA3B35DEA}"/>
                </a:ext>
              </a:extLst>
            </p:cNvPr>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7" name="object 15">
              <a:extLst>
                <a:ext uri="{FF2B5EF4-FFF2-40B4-BE49-F238E27FC236}">
                  <a16:creationId xmlns:a16="http://schemas.microsoft.com/office/drawing/2014/main" id="{0AD98E91-E9FF-4537-91DE-4919AEBBA87A}"/>
                </a:ext>
              </a:extLst>
            </p:cNvPr>
            <p:cNvSpPr/>
            <p:nvPr/>
          </p:nvSpPr>
          <p:spPr>
            <a:xfrm>
              <a:off x="7076810" y="1708691"/>
              <a:ext cx="2842447" cy="1721015"/>
            </a:xfrm>
            <a:prstGeom prst="rect">
              <a:avLst/>
            </a:prstGeom>
            <a:blipFill>
              <a:blip r:embed="rId3" cstate="print"/>
              <a:stretch>
                <a:fillRect/>
              </a:stretch>
            </a:blipFill>
          </p:spPr>
          <p:txBody>
            <a:bodyPr wrap="square" lIns="0" tIns="0" rIns="0" bIns="0" rtlCol="0"/>
            <a:lstStyle/>
            <a:p>
              <a:endParaRPr dirty="0">
                <a:latin typeface="Roboto Condensed" pitchFamily="2" charset="0"/>
              </a:endParaRPr>
            </a:p>
          </p:txBody>
        </p:sp>
        <p:sp>
          <p:nvSpPr>
            <p:cNvPr id="18" name="object 16">
              <a:extLst>
                <a:ext uri="{FF2B5EF4-FFF2-40B4-BE49-F238E27FC236}">
                  <a16:creationId xmlns:a16="http://schemas.microsoft.com/office/drawing/2014/main" id="{E5E50A03-6D44-4053-83C1-CB3D52D5A4D0}"/>
                </a:ext>
              </a:extLst>
            </p:cNvPr>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9" name="object 17">
              <a:extLst>
                <a:ext uri="{FF2B5EF4-FFF2-40B4-BE49-F238E27FC236}">
                  <a16:creationId xmlns:a16="http://schemas.microsoft.com/office/drawing/2014/main" id="{9F5D5BD7-E4B2-4E48-8AFB-2CCD5E5D85AB}"/>
                </a:ext>
              </a:extLst>
            </p:cNvPr>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0" name="object 18">
              <a:extLst>
                <a:ext uri="{FF2B5EF4-FFF2-40B4-BE49-F238E27FC236}">
                  <a16:creationId xmlns:a16="http://schemas.microsoft.com/office/drawing/2014/main" id="{FF547439-12D4-4A80-A64F-6E0398F357AB}"/>
                </a:ext>
              </a:extLst>
            </p:cNvPr>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1" name="object 19">
              <a:extLst>
                <a:ext uri="{FF2B5EF4-FFF2-40B4-BE49-F238E27FC236}">
                  <a16:creationId xmlns:a16="http://schemas.microsoft.com/office/drawing/2014/main" id="{438FDA6B-D5AB-4EBE-BA5C-879E7BCD3178}"/>
                </a:ext>
              </a:extLst>
            </p:cNvPr>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2" name="object 20">
              <a:extLst>
                <a:ext uri="{FF2B5EF4-FFF2-40B4-BE49-F238E27FC236}">
                  <a16:creationId xmlns:a16="http://schemas.microsoft.com/office/drawing/2014/main" id="{00B37DC8-063E-4003-BAB7-2651155D9802}"/>
                </a:ext>
              </a:extLst>
            </p:cNvPr>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3" name="object 21">
              <a:extLst>
                <a:ext uri="{FF2B5EF4-FFF2-40B4-BE49-F238E27FC236}">
                  <a16:creationId xmlns:a16="http://schemas.microsoft.com/office/drawing/2014/main" id="{309B52E2-0D17-4985-B3A3-8A932CDC5BA8}"/>
                </a:ext>
              </a:extLst>
            </p:cNvPr>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4" name="object 22">
              <a:extLst>
                <a:ext uri="{FF2B5EF4-FFF2-40B4-BE49-F238E27FC236}">
                  <a16:creationId xmlns:a16="http://schemas.microsoft.com/office/drawing/2014/main" id="{DFB69891-2B13-4EEA-87BE-6CEDB3124398}"/>
                </a:ext>
              </a:extLst>
            </p:cNvPr>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5" name="object 23">
              <a:extLst>
                <a:ext uri="{FF2B5EF4-FFF2-40B4-BE49-F238E27FC236}">
                  <a16:creationId xmlns:a16="http://schemas.microsoft.com/office/drawing/2014/main" id="{558D4796-F5E5-4C1B-9C7C-5D8CA60E6481}"/>
                </a:ext>
              </a:extLst>
            </p:cNvPr>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26" name="object 24">
              <a:extLst>
                <a:ext uri="{FF2B5EF4-FFF2-40B4-BE49-F238E27FC236}">
                  <a16:creationId xmlns:a16="http://schemas.microsoft.com/office/drawing/2014/main" id="{2CD17BAD-4A00-4BE5-A43C-464F61143EF3}"/>
                </a:ext>
              </a:extLst>
            </p:cNvPr>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7" name="object 25">
              <a:extLst>
                <a:ext uri="{FF2B5EF4-FFF2-40B4-BE49-F238E27FC236}">
                  <a16:creationId xmlns:a16="http://schemas.microsoft.com/office/drawing/2014/main" id="{7DC80D91-E5EB-432B-B5C2-1E599A09FE7F}"/>
                </a:ext>
              </a:extLst>
            </p:cNvPr>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8" name="object 26">
              <a:extLst>
                <a:ext uri="{FF2B5EF4-FFF2-40B4-BE49-F238E27FC236}">
                  <a16:creationId xmlns:a16="http://schemas.microsoft.com/office/drawing/2014/main" id="{39EA60AA-CAF4-4AED-AAD8-2793E4D2335B}"/>
                </a:ext>
              </a:extLst>
            </p:cNvPr>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grpSp>
      <p:sp>
        <p:nvSpPr>
          <p:cNvPr id="29" name="Title 1">
            <a:extLst>
              <a:ext uri="{FF2B5EF4-FFF2-40B4-BE49-F238E27FC236}">
                <a16:creationId xmlns:a16="http://schemas.microsoft.com/office/drawing/2014/main" id="{0C8180AC-3F04-4EC3-985B-42393DA08F34}"/>
              </a:ext>
            </a:extLst>
          </p:cNvPr>
          <p:cNvSpPr>
            <a:spLocks noGrp="1"/>
          </p:cNvSpPr>
          <p:nvPr>
            <p:ph type="title" hasCustomPrompt="1"/>
          </p:nvPr>
        </p:nvSpPr>
        <p:spPr>
          <a:xfrm>
            <a:off x="1670050" y="2073275"/>
            <a:ext cx="6781800" cy="2743200"/>
          </a:xfrm>
          <a:prstGeom prst="rect">
            <a:avLst/>
          </a:prstGeom>
        </p:spPr>
        <p:txBody>
          <a:bodyPr/>
          <a:lstStyle>
            <a:lvl1pPr>
              <a:defRPr sz="4900" b="0">
                <a:solidFill>
                  <a:schemeClr val="bg1"/>
                </a:solidFill>
                <a:latin typeface="Roboto Condensed" pitchFamily="2" charset="0"/>
                <a:ea typeface="Roboto Condensed" pitchFamily="2" charset="0"/>
              </a:defRPr>
            </a:lvl1pPr>
          </a:lstStyle>
          <a:p>
            <a:r>
              <a:rPr lang="ru-RU" dirty="0"/>
              <a:t>НОВЫЙ РАЗДЕЛ</a:t>
            </a:r>
            <a:endParaRPr lang="en-US" dirty="0"/>
          </a:p>
        </p:txBody>
      </p:sp>
    </p:spTree>
    <p:extLst>
      <p:ext uri="{BB962C8B-B14F-4D97-AF65-F5344CB8AC3E}">
        <p14:creationId xmlns:p14="http://schemas.microsoft.com/office/powerpoint/2010/main" val="25295125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E83042-19EF-4B6E-8BB5-D01B7ED7A80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6414" b="21004"/>
          <a:stretch/>
        </p:blipFill>
        <p:spPr>
          <a:xfrm flipH="1">
            <a:off x="-1" y="-1"/>
            <a:ext cx="20104101" cy="11309351"/>
          </a:xfrm>
          <a:prstGeom prst="rect">
            <a:avLst/>
          </a:prstGeom>
        </p:spPr>
      </p:pic>
      <p:grpSp>
        <p:nvGrpSpPr>
          <p:cNvPr id="4" name="Группа 32">
            <a:extLst>
              <a:ext uri="{FF2B5EF4-FFF2-40B4-BE49-F238E27FC236}">
                <a16:creationId xmlns:a16="http://schemas.microsoft.com/office/drawing/2014/main" id="{19B34D61-CB19-4407-A73C-49A7DAA51B0A}"/>
              </a:ext>
            </a:extLst>
          </p:cNvPr>
          <p:cNvGrpSpPr/>
          <p:nvPr userDrawn="1"/>
        </p:nvGrpSpPr>
        <p:grpSpPr>
          <a:xfrm>
            <a:off x="0" y="0"/>
            <a:ext cx="11335275" cy="8551833"/>
            <a:chOff x="0" y="0"/>
            <a:chExt cx="11335275" cy="8551833"/>
          </a:xfrm>
        </p:grpSpPr>
        <p:sp>
          <p:nvSpPr>
            <p:cNvPr id="5" name="object 3">
              <a:extLst>
                <a:ext uri="{FF2B5EF4-FFF2-40B4-BE49-F238E27FC236}">
                  <a16:creationId xmlns:a16="http://schemas.microsoft.com/office/drawing/2014/main" id="{08BCDE85-0E02-4E63-A21A-F5259389B5FB}"/>
                </a:ext>
              </a:extLst>
            </p:cNvPr>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6" name="object 4">
              <a:extLst>
                <a:ext uri="{FF2B5EF4-FFF2-40B4-BE49-F238E27FC236}">
                  <a16:creationId xmlns:a16="http://schemas.microsoft.com/office/drawing/2014/main" id="{C1CA2301-1B4E-4687-A779-F54B164EC062}"/>
                </a:ext>
              </a:extLst>
            </p:cNvPr>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7" name="object 5">
              <a:extLst>
                <a:ext uri="{FF2B5EF4-FFF2-40B4-BE49-F238E27FC236}">
                  <a16:creationId xmlns:a16="http://schemas.microsoft.com/office/drawing/2014/main" id="{1EE1B513-0580-491F-ADC8-7EC50D669096}"/>
                </a:ext>
              </a:extLst>
            </p:cNvPr>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8" name="object 6">
              <a:extLst>
                <a:ext uri="{FF2B5EF4-FFF2-40B4-BE49-F238E27FC236}">
                  <a16:creationId xmlns:a16="http://schemas.microsoft.com/office/drawing/2014/main" id="{B42DAD65-24B7-4132-8670-DD2D9329BDB3}"/>
                </a:ext>
              </a:extLst>
            </p:cNvPr>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9" name="object 7">
              <a:extLst>
                <a:ext uri="{FF2B5EF4-FFF2-40B4-BE49-F238E27FC236}">
                  <a16:creationId xmlns:a16="http://schemas.microsoft.com/office/drawing/2014/main" id="{EA833BF2-3862-451A-B0B0-91AB5F4830BD}"/>
                </a:ext>
              </a:extLst>
            </p:cNvPr>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10" name="object 8">
              <a:extLst>
                <a:ext uri="{FF2B5EF4-FFF2-40B4-BE49-F238E27FC236}">
                  <a16:creationId xmlns:a16="http://schemas.microsoft.com/office/drawing/2014/main" id="{02D440DA-0DD7-4D23-9A9B-15C8514AFEA3}"/>
                </a:ext>
              </a:extLst>
            </p:cNvPr>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1" name="object 9">
              <a:extLst>
                <a:ext uri="{FF2B5EF4-FFF2-40B4-BE49-F238E27FC236}">
                  <a16:creationId xmlns:a16="http://schemas.microsoft.com/office/drawing/2014/main" id="{7DE69BEA-4FB0-4C64-BDFE-C3FF60C8E24D}"/>
                </a:ext>
              </a:extLst>
            </p:cNvPr>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2" name="object 10">
              <a:extLst>
                <a:ext uri="{FF2B5EF4-FFF2-40B4-BE49-F238E27FC236}">
                  <a16:creationId xmlns:a16="http://schemas.microsoft.com/office/drawing/2014/main" id="{1F9C9F15-6E8C-461E-BD2D-7C2467ADED20}"/>
                </a:ext>
              </a:extLst>
            </p:cNvPr>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3" name="object 11">
              <a:extLst>
                <a:ext uri="{FF2B5EF4-FFF2-40B4-BE49-F238E27FC236}">
                  <a16:creationId xmlns:a16="http://schemas.microsoft.com/office/drawing/2014/main" id="{65F2784E-E669-4D95-8E6B-D4C677807E87}"/>
                </a:ext>
              </a:extLst>
            </p:cNvPr>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4" name="object 12">
              <a:extLst>
                <a:ext uri="{FF2B5EF4-FFF2-40B4-BE49-F238E27FC236}">
                  <a16:creationId xmlns:a16="http://schemas.microsoft.com/office/drawing/2014/main" id="{65AA834B-8860-4FB2-8D41-F5F614DC9BF3}"/>
                </a:ext>
              </a:extLst>
            </p:cNvPr>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5" name="object 13">
              <a:extLst>
                <a:ext uri="{FF2B5EF4-FFF2-40B4-BE49-F238E27FC236}">
                  <a16:creationId xmlns:a16="http://schemas.microsoft.com/office/drawing/2014/main" id="{53FB6395-8241-4419-85E9-724C612C4BCB}"/>
                </a:ext>
              </a:extLst>
            </p:cNvPr>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50000"/>
              </a:srgbClr>
            </a:solidFill>
          </p:spPr>
          <p:txBody>
            <a:bodyPr wrap="square" lIns="0" tIns="0" rIns="0" bIns="0" rtlCol="0"/>
            <a:lstStyle/>
            <a:p>
              <a:endParaRPr dirty="0">
                <a:latin typeface="Roboto Condensed" pitchFamily="2" charset="0"/>
              </a:endParaRPr>
            </a:p>
          </p:txBody>
        </p:sp>
        <p:sp>
          <p:nvSpPr>
            <p:cNvPr id="16" name="object 14">
              <a:extLst>
                <a:ext uri="{FF2B5EF4-FFF2-40B4-BE49-F238E27FC236}">
                  <a16:creationId xmlns:a16="http://schemas.microsoft.com/office/drawing/2014/main" id="{87D2FB68-B4D2-4493-B358-A72FA3B35DEA}"/>
                </a:ext>
              </a:extLst>
            </p:cNvPr>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7" name="object 15">
              <a:extLst>
                <a:ext uri="{FF2B5EF4-FFF2-40B4-BE49-F238E27FC236}">
                  <a16:creationId xmlns:a16="http://schemas.microsoft.com/office/drawing/2014/main" id="{0AD98E91-E9FF-4537-91DE-4919AEBBA87A}"/>
                </a:ext>
              </a:extLst>
            </p:cNvPr>
            <p:cNvSpPr/>
            <p:nvPr/>
          </p:nvSpPr>
          <p:spPr>
            <a:xfrm>
              <a:off x="7076810" y="1708691"/>
              <a:ext cx="2842447" cy="1721015"/>
            </a:xfrm>
            <a:prstGeom prst="rect">
              <a:avLst/>
            </a:prstGeom>
            <a:blipFill>
              <a:blip r:embed="rId3" cstate="print"/>
              <a:stretch>
                <a:fillRect/>
              </a:stretch>
            </a:blipFill>
          </p:spPr>
          <p:txBody>
            <a:bodyPr wrap="square" lIns="0" tIns="0" rIns="0" bIns="0" rtlCol="0"/>
            <a:lstStyle/>
            <a:p>
              <a:endParaRPr dirty="0">
                <a:latin typeface="Roboto Condensed" pitchFamily="2" charset="0"/>
              </a:endParaRPr>
            </a:p>
          </p:txBody>
        </p:sp>
        <p:sp>
          <p:nvSpPr>
            <p:cNvPr id="18" name="object 16">
              <a:extLst>
                <a:ext uri="{FF2B5EF4-FFF2-40B4-BE49-F238E27FC236}">
                  <a16:creationId xmlns:a16="http://schemas.microsoft.com/office/drawing/2014/main" id="{E5E50A03-6D44-4053-83C1-CB3D52D5A4D0}"/>
                </a:ext>
              </a:extLst>
            </p:cNvPr>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9" name="object 17">
              <a:extLst>
                <a:ext uri="{FF2B5EF4-FFF2-40B4-BE49-F238E27FC236}">
                  <a16:creationId xmlns:a16="http://schemas.microsoft.com/office/drawing/2014/main" id="{9F5D5BD7-E4B2-4E48-8AFB-2CCD5E5D85AB}"/>
                </a:ext>
              </a:extLst>
            </p:cNvPr>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0" name="object 18">
              <a:extLst>
                <a:ext uri="{FF2B5EF4-FFF2-40B4-BE49-F238E27FC236}">
                  <a16:creationId xmlns:a16="http://schemas.microsoft.com/office/drawing/2014/main" id="{FF547439-12D4-4A80-A64F-6E0398F357AB}"/>
                </a:ext>
              </a:extLst>
            </p:cNvPr>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1" name="object 19">
              <a:extLst>
                <a:ext uri="{FF2B5EF4-FFF2-40B4-BE49-F238E27FC236}">
                  <a16:creationId xmlns:a16="http://schemas.microsoft.com/office/drawing/2014/main" id="{438FDA6B-D5AB-4EBE-BA5C-879E7BCD3178}"/>
                </a:ext>
              </a:extLst>
            </p:cNvPr>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2" name="object 20">
              <a:extLst>
                <a:ext uri="{FF2B5EF4-FFF2-40B4-BE49-F238E27FC236}">
                  <a16:creationId xmlns:a16="http://schemas.microsoft.com/office/drawing/2014/main" id="{00B37DC8-063E-4003-BAB7-2651155D9802}"/>
                </a:ext>
              </a:extLst>
            </p:cNvPr>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3" name="object 21">
              <a:extLst>
                <a:ext uri="{FF2B5EF4-FFF2-40B4-BE49-F238E27FC236}">
                  <a16:creationId xmlns:a16="http://schemas.microsoft.com/office/drawing/2014/main" id="{309B52E2-0D17-4985-B3A3-8A932CDC5BA8}"/>
                </a:ext>
              </a:extLst>
            </p:cNvPr>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4" name="object 22">
              <a:extLst>
                <a:ext uri="{FF2B5EF4-FFF2-40B4-BE49-F238E27FC236}">
                  <a16:creationId xmlns:a16="http://schemas.microsoft.com/office/drawing/2014/main" id="{DFB69891-2B13-4EEA-87BE-6CEDB3124398}"/>
                </a:ext>
              </a:extLst>
            </p:cNvPr>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5" name="object 23">
              <a:extLst>
                <a:ext uri="{FF2B5EF4-FFF2-40B4-BE49-F238E27FC236}">
                  <a16:creationId xmlns:a16="http://schemas.microsoft.com/office/drawing/2014/main" id="{558D4796-F5E5-4C1B-9C7C-5D8CA60E6481}"/>
                </a:ext>
              </a:extLst>
            </p:cNvPr>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26" name="object 24">
              <a:extLst>
                <a:ext uri="{FF2B5EF4-FFF2-40B4-BE49-F238E27FC236}">
                  <a16:creationId xmlns:a16="http://schemas.microsoft.com/office/drawing/2014/main" id="{2CD17BAD-4A00-4BE5-A43C-464F61143EF3}"/>
                </a:ext>
              </a:extLst>
            </p:cNvPr>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7" name="object 25">
              <a:extLst>
                <a:ext uri="{FF2B5EF4-FFF2-40B4-BE49-F238E27FC236}">
                  <a16:creationId xmlns:a16="http://schemas.microsoft.com/office/drawing/2014/main" id="{7DC80D91-E5EB-432B-B5C2-1E599A09FE7F}"/>
                </a:ext>
              </a:extLst>
            </p:cNvPr>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8" name="object 26">
              <a:extLst>
                <a:ext uri="{FF2B5EF4-FFF2-40B4-BE49-F238E27FC236}">
                  <a16:creationId xmlns:a16="http://schemas.microsoft.com/office/drawing/2014/main" id="{39EA60AA-CAF4-4AED-AAD8-2793E4D2335B}"/>
                </a:ext>
              </a:extLst>
            </p:cNvPr>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grpSp>
      <p:sp>
        <p:nvSpPr>
          <p:cNvPr id="29" name="Title 1">
            <a:extLst>
              <a:ext uri="{FF2B5EF4-FFF2-40B4-BE49-F238E27FC236}">
                <a16:creationId xmlns:a16="http://schemas.microsoft.com/office/drawing/2014/main" id="{0C8180AC-3F04-4EC3-985B-42393DA08F34}"/>
              </a:ext>
            </a:extLst>
          </p:cNvPr>
          <p:cNvSpPr>
            <a:spLocks noGrp="1"/>
          </p:cNvSpPr>
          <p:nvPr>
            <p:ph type="title" hasCustomPrompt="1"/>
          </p:nvPr>
        </p:nvSpPr>
        <p:spPr>
          <a:xfrm>
            <a:off x="1670050" y="2073275"/>
            <a:ext cx="6781800" cy="2743200"/>
          </a:xfrm>
          <a:prstGeom prst="rect">
            <a:avLst/>
          </a:prstGeom>
        </p:spPr>
        <p:txBody>
          <a:bodyPr/>
          <a:lstStyle>
            <a:lvl1pPr>
              <a:defRPr sz="4900" b="0">
                <a:solidFill>
                  <a:schemeClr val="bg1"/>
                </a:solidFill>
                <a:latin typeface="Roboto Condensed" pitchFamily="2" charset="0"/>
                <a:ea typeface="Roboto Condensed" pitchFamily="2" charset="0"/>
              </a:defRPr>
            </a:lvl1pPr>
          </a:lstStyle>
          <a:p>
            <a:r>
              <a:rPr lang="ru-RU" dirty="0"/>
              <a:t>НОВЫЙ РАЗДЕЛ</a:t>
            </a:r>
            <a:endParaRPr lang="en-US" dirty="0"/>
          </a:p>
        </p:txBody>
      </p:sp>
    </p:spTree>
    <p:extLst>
      <p:ext uri="{BB962C8B-B14F-4D97-AF65-F5344CB8AC3E}">
        <p14:creationId xmlns:p14="http://schemas.microsoft.com/office/powerpoint/2010/main" val="7063272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3284D1-16DB-4FA8-921E-17F442EB469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659" b="7360"/>
          <a:stretch/>
        </p:blipFill>
        <p:spPr>
          <a:xfrm>
            <a:off x="0" y="0"/>
            <a:ext cx="20104100" cy="11309350"/>
          </a:xfrm>
          <a:prstGeom prst="rect">
            <a:avLst/>
          </a:prstGeom>
        </p:spPr>
      </p:pic>
      <p:grpSp>
        <p:nvGrpSpPr>
          <p:cNvPr id="4" name="Группа 32">
            <a:extLst>
              <a:ext uri="{FF2B5EF4-FFF2-40B4-BE49-F238E27FC236}">
                <a16:creationId xmlns:a16="http://schemas.microsoft.com/office/drawing/2014/main" id="{19B34D61-CB19-4407-A73C-49A7DAA51B0A}"/>
              </a:ext>
            </a:extLst>
          </p:cNvPr>
          <p:cNvGrpSpPr/>
          <p:nvPr userDrawn="1"/>
        </p:nvGrpSpPr>
        <p:grpSpPr>
          <a:xfrm>
            <a:off x="0" y="0"/>
            <a:ext cx="11335275" cy="8551833"/>
            <a:chOff x="0" y="0"/>
            <a:chExt cx="11335275" cy="8551833"/>
          </a:xfrm>
        </p:grpSpPr>
        <p:sp>
          <p:nvSpPr>
            <p:cNvPr id="5" name="object 3">
              <a:extLst>
                <a:ext uri="{FF2B5EF4-FFF2-40B4-BE49-F238E27FC236}">
                  <a16:creationId xmlns:a16="http://schemas.microsoft.com/office/drawing/2014/main" id="{08BCDE85-0E02-4E63-A21A-F5259389B5FB}"/>
                </a:ext>
              </a:extLst>
            </p:cNvPr>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6" name="object 4">
              <a:extLst>
                <a:ext uri="{FF2B5EF4-FFF2-40B4-BE49-F238E27FC236}">
                  <a16:creationId xmlns:a16="http://schemas.microsoft.com/office/drawing/2014/main" id="{C1CA2301-1B4E-4687-A779-F54B164EC062}"/>
                </a:ext>
              </a:extLst>
            </p:cNvPr>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7" name="object 5">
              <a:extLst>
                <a:ext uri="{FF2B5EF4-FFF2-40B4-BE49-F238E27FC236}">
                  <a16:creationId xmlns:a16="http://schemas.microsoft.com/office/drawing/2014/main" id="{1EE1B513-0580-491F-ADC8-7EC50D669096}"/>
                </a:ext>
              </a:extLst>
            </p:cNvPr>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8" name="object 6">
              <a:extLst>
                <a:ext uri="{FF2B5EF4-FFF2-40B4-BE49-F238E27FC236}">
                  <a16:creationId xmlns:a16="http://schemas.microsoft.com/office/drawing/2014/main" id="{B42DAD65-24B7-4132-8670-DD2D9329BDB3}"/>
                </a:ext>
              </a:extLst>
            </p:cNvPr>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9" name="object 7">
              <a:extLst>
                <a:ext uri="{FF2B5EF4-FFF2-40B4-BE49-F238E27FC236}">
                  <a16:creationId xmlns:a16="http://schemas.microsoft.com/office/drawing/2014/main" id="{EA833BF2-3862-451A-B0B0-91AB5F4830BD}"/>
                </a:ext>
              </a:extLst>
            </p:cNvPr>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10" name="object 8">
              <a:extLst>
                <a:ext uri="{FF2B5EF4-FFF2-40B4-BE49-F238E27FC236}">
                  <a16:creationId xmlns:a16="http://schemas.microsoft.com/office/drawing/2014/main" id="{02D440DA-0DD7-4D23-9A9B-15C8514AFEA3}"/>
                </a:ext>
              </a:extLst>
            </p:cNvPr>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1" name="object 9">
              <a:extLst>
                <a:ext uri="{FF2B5EF4-FFF2-40B4-BE49-F238E27FC236}">
                  <a16:creationId xmlns:a16="http://schemas.microsoft.com/office/drawing/2014/main" id="{7DE69BEA-4FB0-4C64-BDFE-C3FF60C8E24D}"/>
                </a:ext>
              </a:extLst>
            </p:cNvPr>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2" name="object 10">
              <a:extLst>
                <a:ext uri="{FF2B5EF4-FFF2-40B4-BE49-F238E27FC236}">
                  <a16:creationId xmlns:a16="http://schemas.microsoft.com/office/drawing/2014/main" id="{1F9C9F15-6E8C-461E-BD2D-7C2467ADED20}"/>
                </a:ext>
              </a:extLst>
            </p:cNvPr>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3" name="object 11">
              <a:extLst>
                <a:ext uri="{FF2B5EF4-FFF2-40B4-BE49-F238E27FC236}">
                  <a16:creationId xmlns:a16="http://schemas.microsoft.com/office/drawing/2014/main" id="{65F2784E-E669-4D95-8E6B-D4C677807E87}"/>
                </a:ext>
              </a:extLst>
            </p:cNvPr>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4" name="object 12">
              <a:extLst>
                <a:ext uri="{FF2B5EF4-FFF2-40B4-BE49-F238E27FC236}">
                  <a16:creationId xmlns:a16="http://schemas.microsoft.com/office/drawing/2014/main" id="{65AA834B-8860-4FB2-8D41-F5F614DC9BF3}"/>
                </a:ext>
              </a:extLst>
            </p:cNvPr>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5" name="object 13">
              <a:extLst>
                <a:ext uri="{FF2B5EF4-FFF2-40B4-BE49-F238E27FC236}">
                  <a16:creationId xmlns:a16="http://schemas.microsoft.com/office/drawing/2014/main" id="{53FB6395-8241-4419-85E9-724C612C4BCB}"/>
                </a:ext>
              </a:extLst>
            </p:cNvPr>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50000"/>
              </a:srgbClr>
            </a:solidFill>
          </p:spPr>
          <p:txBody>
            <a:bodyPr wrap="square" lIns="0" tIns="0" rIns="0" bIns="0" rtlCol="0"/>
            <a:lstStyle/>
            <a:p>
              <a:endParaRPr dirty="0">
                <a:latin typeface="Roboto Condensed" pitchFamily="2" charset="0"/>
              </a:endParaRPr>
            </a:p>
          </p:txBody>
        </p:sp>
        <p:sp>
          <p:nvSpPr>
            <p:cNvPr id="16" name="object 14">
              <a:extLst>
                <a:ext uri="{FF2B5EF4-FFF2-40B4-BE49-F238E27FC236}">
                  <a16:creationId xmlns:a16="http://schemas.microsoft.com/office/drawing/2014/main" id="{87D2FB68-B4D2-4493-B358-A72FA3B35DEA}"/>
                </a:ext>
              </a:extLst>
            </p:cNvPr>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7" name="object 15">
              <a:extLst>
                <a:ext uri="{FF2B5EF4-FFF2-40B4-BE49-F238E27FC236}">
                  <a16:creationId xmlns:a16="http://schemas.microsoft.com/office/drawing/2014/main" id="{0AD98E91-E9FF-4537-91DE-4919AEBBA87A}"/>
                </a:ext>
              </a:extLst>
            </p:cNvPr>
            <p:cNvSpPr/>
            <p:nvPr/>
          </p:nvSpPr>
          <p:spPr>
            <a:xfrm>
              <a:off x="7076810" y="1708691"/>
              <a:ext cx="2842447" cy="1721015"/>
            </a:xfrm>
            <a:prstGeom prst="rect">
              <a:avLst/>
            </a:prstGeom>
            <a:blipFill>
              <a:blip r:embed="rId3" cstate="print"/>
              <a:stretch>
                <a:fillRect/>
              </a:stretch>
            </a:blipFill>
          </p:spPr>
          <p:txBody>
            <a:bodyPr wrap="square" lIns="0" tIns="0" rIns="0" bIns="0" rtlCol="0"/>
            <a:lstStyle/>
            <a:p>
              <a:endParaRPr dirty="0">
                <a:latin typeface="Roboto Condensed" pitchFamily="2" charset="0"/>
              </a:endParaRPr>
            </a:p>
          </p:txBody>
        </p:sp>
        <p:sp>
          <p:nvSpPr>
            <p:cNvPr id="18" name="object 16">
              <a:extLst>
                <a:ext uri="{FF2B5EF4-FFF2-40B4-BE49-F238E27FC236}">
                  <a16:creationId xmlns:a16="http://schemas.microsoft.com/office/drawing/2014/main" id="{E5E50A03-6D44-4053-83C1-CB3D52D5A4D0}"/>
                </a:ext>
              </a:extLst>
            </p:cNvPr>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9" name="object 17">
              <a:extLst>
                <a:ext uri="{FF2B5EF4-FFF2-40B4-BE49-F238E27FC236}">
                  <a16:creationId xmlns:a16="http://schemas.microsoft.com/office/drawing/2014/main" id="{9F5D5BD7-E4B2-4E48-8AFB-2CCD5E5D85AB}"/>
                </a:ext>
              </a:extLst>
            </p:cNvPr>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0" name="object 18">
              <a:extLst>
                <a:ext uri="{FF2B5EF4-FFF2-40B4-BE49-F238E27FC236}">
                  <a16:creationId xmlns:a16="http://schemas.microsoft.com/office/drawing/2014/main" id="{FF547439-12D4-4A80-A64F-6E0398F357AB}"/>
                </a:ext>
              </a:extLst>
            </p:cNvPr>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1" name="object 19">
              <a:extLst>
                <a:ext uri="{FF2B5EF4-FFF2-40B4-BE49-F238E27FC236}">
                  <a16:creationId xmlns:a16="http://schemas.microsoft.com/office/drawing/2014/main" id="{438FDA6B-D5AB-4EBE-BA5C-879E7BCD3178}"/>
                </a:ext>
              </a:extLst>
            </p:cNvPr>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2" name="object 20">
              <a:extLst>
                <a:ext uri="{FF2B5EF4-FFF2-40B4-BE49-F238E27FC236}">
                  <a16:creationId xmlns:a16="http://schemas.microsoft.com/office/drawing/2014/main" id="{00B37DC8-063E-4003-BAB7-2651155D9802}"/>
                </a:ext>
              </a:extLst>
            </p:cNvPr>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3" name="object 21">
              <a:extLst>
                <a:ext uri="{FF2B5EF4-FFF2-40B4-BE49-F238E27FC236}">
                  <a16:creationId xmlns:a16="http://schemas.microsoft.com/office/drawing/2014/main" id="{309B52E2-0D17-4985-B3A3-8A932CDC5BA8}"/>
                </a:ext>
              </a:extLst>
            </p:cNvPr>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4" name="object 22">
              <a:extLst>
                <a:ext uri="{FF2B5EF4-FFF2-40B4-BE49-F238E27FC236}">
                  <a16:creationId xmlns:a16="http://schemas.microsoft.com/office/drawing/2014/main" id="{DFB69891-2B13-4EEA-87BE-6CEDB3124398}"/>
                </a:ext>
              </a:extLst>
            </p:cNvPr>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5" name="object 23">
              <a:extLst>
                <a:ext uri="{FF2B5EF4-FFF2-40B4-BE49-F238E27FC236}">
                  <a16:creationId xmlns:a16="http://schemas.microsoft.com/office/drawing/2014/main" id="{558D4796-F5E5-4C1B-9C7C-5D8CA60E6481}"/>
                </a:ext>
              </a:extLst>
            </p:cNvPr>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26" name="object 24">
              <a:extLst>
                <a:ext uri="{FF2B5EF4-FFF2-40B4-BE49-F238E27FC236}">
                  <a16:creationId xmlns:a16="http://schemas.microsoft.com/office/drawing/2014/main" id="{2CD17BAD-4A00-4BE5-A43C-464F61143EF3}"/>
                </a:ext>
              </a:extLst>
            </p:cNvPr>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7" name="object 25">
              <a:extLst>
                <a:ext uri="{FF2B5EF4-FFF2-40B4-BE49-F238E27FC236}">
                  <a16:creationId xmlns:a16="http://schemas.microsoft.com/office/drawing/2014/main" id="{7DC80D91-E5EB-432B-B5C2-1E599A09FE7F}"/>
                </a:ext>
              </a:extLst>
            </p:cNvPr>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8" name="object 26">
              <a:extLst>
                <a:ext uri="{FF2B5EF4-FFF2-40B4-BE49-F238E27FC236}">
                  <a16:creationId xmlns:a16="http://schemas.microsoft.com/office/drawing/2014/main" id="{39EA60AA-CAF4-4AED-AAD8-2793E4D2335B}"/>
                </a:ext>
              </a:extLst>
            </p:cNvPr>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grpSp>
      <p:sp>
        <p:nvSpPr>
          <p:cNvPr id="29" name="Title 1">
            <a:extLst>
              <a:ext uri="{FF2B5EF4-FFF2-40B4-BE49-F238E27FC236}">
                <a16:creationId xmlns:a16="http://schemas.microsoft.com/office/drawing/2014/main" id="{0C8180AC-3F04-4EC3-985B-42393DA08F34}"/>
              </a:ext>
            </a:extLst>
          </p:cNvPr>
          <p:cNvSpPr>
            <a:spLocks noGrp="1"/>
          </p:cNvSpPr>
          <p:nvPr>
            <p:ph type="title" hasCustomPrompt="1"/>
          </p:nvPr>
        </p:nvSpPr>
        <p:spPr>
          <a:xfrm>
            <a:off x="1670050" y="2073275"/>
            <a:ext cx="6781800" cy="2743200"/>
          </a:xfrm>
          <a:prstGeom prst="rect">
            <a:avLst/>
          </a:prstGeom>
        </p:spPr>
        <p:txBody>
          <a:bodyPr/>
          <a:lstStyle>
            <a:lvl1pPr>
              <a:defRPr sz="4900" b="0">
                <a:solidFill>
                  <a:schemeClr val="bg1"/>
                </a:solidFill>
                <a:latin typeface="Roboto Condensed" pitchFamily="2" charset="0"/>
                <a:ea typeface="Roboto Condensed" pitchFamily="2" charset="0"/>
              </a:defRPr>
            </a:lvl1pPr>
          </a:lstStyle>
          <a:p>
            <a:r>
              <a:rPr lang="ru-RU" dirty="0"/>
              <a:t>НОВЫЙ РАЗДЕЛ</a:t>
            </a:r>
            <a:endParaRPr lang="en-US" dirty="0"/>
          </a:p>
        </p:txBody>
      </p:sp>
    </p:spTree>
    <p:extLst>
      <p:ext uri="{BB962C8B-B14F-4D97-AF65-F5344CB8AC3E}">
        <p14:creationId xmlns:p14="http://schemas.microsoft.com/office/powerpoint/2010/main" val="41297026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492876-AB93-4C3B-9B4A-89842BF3D4B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4974"/>
          <a:stretch/>
        </p:blipFill>
        <p:spPr>
          <a:xfrm>
            <a:off x="0" y="0"/>
            <a:ext cx="20104100" cy="11312524"/>
          </a:xfrm>
          <a:prstGeom prst="rect">
            <a:avLst/>
          </a:prstGeom>
        </p:spPr>
      </p:pic>
      <p:grpSp>
        <p:nvGrpSpPr>
          <p:cNvPr id="4" name="Группа 32">
            <a:extLst>
              <a:ext uri="{FF2B5EF4-FFF2-40B4-BE49-F238E27FC236}">
                <a16:creationId xmlns:a16="http://schemas.microsoft.com/office/drawing/2014/main" id="{19B34D61-CB19-4407-A73C-49A7DAA51B0A}"/>
              </a:ext>
            </a:extLst>
          </p:cNvPr>
          <p:cNvGrpSpPr/>
          <p:nvPr userDrawn="1"/>
        </p:nvGrpSpPr>
        <p:grpSpPr>
          <a:xfrm>
            <a:off x="0" y="0"/>
            <a:ext cx="11335275" cy="8551833"/>
            <a:chOff x="0" y="0"/>
            <a:chExt cx="11335275" cy="8551833"/>
          </a:xfrm>
        </p:grpSpPr>
        <p:sp>
          <p:nvSpPr>
            <p:cNvPr id="5" name="object 3">
              <a:extLst>
                <a:ext uri="{FF2B5EF4-FFF2-40B4-BE49-F238E27FC236}">
                  <a16:creationId xmlns:a16="http://schemas.microsoft.com/office/drawing/2014/main" id="{08BCDE85-0E02-4E63-A21A-F5259389B5FB}"/>
                </a:ext>
              </a:extLst>
            </p:cNvPr>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6" name="object 4">
              <a:extLst>
                <a:ext uri="{FF2B5EF4-FFF2-40B4-BE49-F238E27FC236}">
                  <a16:creationId xmlns:a16="http://schemas.microsoft.com/office/drawing/2014/main" id="{C1CA2301-1B4E-4687-A779-F54B164EC062}"/>
                </a:ext>
              </a:extLst>
            </p:cNvPr>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7" name="object 5">
              <a:extLst>
                <a:ext uri="{FF2B5EF4-FFF2-40B4-BE49-F238E27FC236}">
                  <a16:creationId xmlns:a16="http://schemas.microsoft.com/office/drawing/2014/main" id="{1EE1B513-0580-491F-ADC8-7EC50D669096}"/>
                </a:ext>
              </a:extLst>
            </p:cNvPr>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8" name="object 6">
              <a:extLst>
                <a:ext uri="{FF2B5EF4-FFF2-40B4-BE49-F238E27FC236}">
                  <a16:creationId xmlns:a16="http://schemas.microsoft.com/office/drawing/2014/main" id="{B42DAD65-24B7-4132-8670-DD2D9329BDB3}"/>
                </a:ext>
              </a:extLst>
            </p:cNvPr>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9" name="object 7">
              <a:extLst>
                <a:ext uri="{FF2B5EF4-FFF2-40B4-BE49-F238E27FC236}">
                  <a16:creationId xmlns:a16="http://schemas.microsoft.com/office/drawing/2014/main" id="{EA833BF2-3862-451A-B0B0-91AB5F4830BD}"/>
                </a:ext>
              </a:extLst>
            </p:cNvPr>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10" name="object 8">
              <a:extLst>
                <a:ext uri="{FF2B5EF4-FFF2-40B4-BE49-F238E27FC236}">
                  <a16:creationId xmlns:a16="http://schemas.microsoft.com/office/drawing/2014/main" id="{02D440DA-0DD7-4D23-9A9B-15C8514AFEA3}"/>
                </a:ext>
              </a:extLst>
            </p:cNvPr>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1" name="object 9">
              <a:extLst>
                <a:ext uri="{FF2B5EF4-FFF2-40B4-BE49-F238E27FC236}">
                  <a16:creationId xmlns:a16="http://schemas.microsoft.com/office/drawing/2014/main" id="{7DE69BEA-4FB0-4C64-BDFE-C3FF60C8E24D}"/>
                </a:ext>
              </a:extLst>
            </p:cNvPr>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2" name="object 10">
              <a:extLst>
                <a:ext uri="{FF2B5EF4-FFF2-40B4-BE49-F238E27FC236}">
                  <a16:creationId xmlns:a16="http://schemas.microsoft.com/office/drawing/2014/main" id="{1F9C9F15-6E8C-461E-BD2D-7C2467ADED20}"/>
                </a:ext>
              </a:extLst>
            </p:cNvPr>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3" name="object 11">
              <a:extLst>
                <a:ext uri="{FF2B5EF4-FFF2-40B4-BE49-F238E27FC236}">
                  <a16:creationId xmlns:a16="http://schemas.microsoft.com/office/drawing/2014/main" id="{65F2784E-E669-4D95-8E6B-D4C677807E87}"/>
                </a:ext>
              </a:extLst>
            </p:cNvPr>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4" name="object 12">
              <a:extLst>
                <a:ext uri="{FF2B5EF4-FFF2-40B4-BE49-F238E27FC236}">
                  <a16:creationId xmlns:a16="http://schemas.microsoft.com/office/drawing/2014/main" id="{65AA834B-8860-4FB2-8D41-F5F614DC9BF3}"/>
                </a:ext>
              </a:extLst>
            </p:cNvPr>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5" name="object 13">
              <a:extLst>
                <a:ext uri="{FF2B5EF4-FFF2-40B4-BE49-F238E27FC236}">
                  <a16:creationId xmlns:a16="http://schemas.microsoft.com/office/drawing/2014/main" id="{53FB6395-8241-4419-85E9-724C612C4BCB}"/>
                </a:ext>
              </a:extLst>
            </p:cNvPr>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50000"/>
              </a:srgbClr>
            </a:solidFill>
          </p:spPr>
          <p:txBody>
            <a:bodyPr wrap="square" lIns="0" tIns="0" rIns="0" bIns="0" rtlCol="0"/>
            <a:lstStyle/>
            <a:p>
              <a:endParaRPr dirty="0">
                <a:latin typeface="Roboto Condensed" pitchFamily="2" charset="0"/>
              </a:endParaRPr>
            </a:p>
          </p:txBody>
        </p:sp>
        <p:sp>
          <p:nvSpPr>
            <p:cNvPr id="16" name="object 14">
              <a:extLst>
                <a:ext uri="{FF2B5EF4-FFF2-40B4-BE49-F238E27FC236}">
                  <a16:creationId xmlns:a16="http://schemas.microsoft.com/office/drawing/2014/main" id="{87D2FB68-B4D2-4493-B358-A72FA3B35DEA}"/>
                </a:ext>
              </a:extLst>
            </p:cNvPr>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7" name="object 15">
              <a:extLst>
                <a:ext uri="{FF2B5EF4-FFF2-40B4-BE49-F238E27FC236}">
                  <a16:creationId xmlns:a16="http://schemas.microsoft.com/office/drawing/2014/main" id="{0AD98E91-E9FF-4537-91DE-4919AEBBA87A}"/>
                </a:ext>
              </a:extLst>
            </p:cNvPr>
            <p:cNvSpPr/>
            <p:nvPr/>
          </p:nvSpPr>
          <p:spPr>
            <a:xfrm>
              <a:off x="7076810" y="1708691"/>
              <a:ext cx="2842447" cy="1721015"/>
            </a:xfrm>
            <a:prstGeom prst="rect">
              <a:avLst/>
            </a:prstGeom>
            <a:blipFill>
              <a:blip r:embed="rId3" cstate="print"/>
              <a:stretch>
                <a:fillRect/>
              </a:stretch>
            </a:blipFill>
          </p:spPr>
          <p:txBody>
            <a:bodyPr wrap="square" lIns="0" tIns="0" rIns="0" bIns="0" rtlCol="0"/>
            <a:lstStyle/>
            <a:p>
              <a:endParaRPr dirty="0">
                <a:latin typeface="Roboto Condensed" pitchFamily="2" charset="0"/>
              </a:endParaRPr>
            </a:p>
          </p:txBody>
        </p:sp>
        <p:sp>
          <p:nvSpPr>
            <p:cNvPr id="18" name="object 16">
              <a:extLst>
                <a:ext uri="{FF2B5EF4-FFF2-40B4-BE49-F238E27FC236}">
                  <a16:creationId xmlns:a16="http://schemas.microsoft.com/office/drawing/2014/main" id="{E5E50A03-6D44-4053-83C1-CB3D52D5A4D0}"/>
                </a:ext>
              </a:extLst>
            </p:cNvPr>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9" name="object 17">
              <a:extLst>
                <a:ext uri="{FF2B5EF4-FFF2-40B4-BE49-F238E27FC236}">
                  <a16:creationId xmlns:a16="http://schemas.microsoft.com/office/drawing/2014/main" id="{9F5D5BD7-E4B2-4E48-8AFB-2CCD5E5D85AB}"/>
                </a:ext>
              </a:extLst>
            </p:cNvPr>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0" name="object 18">
              <a:extLst>
                <a:ext uri="{FF2B5EF4-FFF2-40B4-BE49-F238E27FC236}">
                  <a16:creationId xmlns:a16="http://schemas.microsoft.com/office/drawing/2014/main" id="{FF547439-12D4-4A80-A64F-6E0398F357AB}"/>
                </a:ext>
              </a:extLst>
            </p:cNvPr>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1" name="object 19">
              <a:extLst>
                <a:ext uri="{FF2B5EF4-FFF2-40B4-BE49-F238E27FC236}">
                  <a16:creationId xmlns:a16="http://schemas.microsoft.com/office/drawing/2014/main" id="{438FDA6B-D5AB-4EBE-BA5C-879E7BCD3178}"/>
                </a:ext>
              </a:extLst>
            </p:cNvPr>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2" name="object 20">
              <a:extLst>
                <a:ext uri="{FF2B5EF4-FFF2-40B4-BE49-F238E27FC236}">
                  <a16:creationId xmlns:a16="http://schemas.microsoft.com/office/drawing/2014/main" id="{00B37DC8-063E-4003-BAB7-2651155D9802}"/>
                </a:ext>
              </a:extLst>
            </p:cNvPr>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3" name="object 21">
              <a:extLst>
                <a:ext uri="{FF2B5EF4-FFF2-40B4-BE49-F238E27FC236}">
                  <a16:creationId xmlns:a16="http://schemas.microsoft.com/office/drawing/2014/main" id="{309B52E2-0D17-4985-B3A3-8A932CDC5BA8}"/>
                </a:ext>
              </a:extLst>
            </p:cNvPr>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4" name="object 22">
              <a:extLst>
                <a:ext uri="{FF2B5EF4-FFF2-40B4-BE49-F238E27FC236}">
                  <a16:creationId xmlns:a16="http://schemas.microsoft.com/office/drawing/2014/main" id="{DFB69891-2B13-4EEA-87BE-6CEDB3124398}"/>
                </a:ext>
              </a:extLst>
            </p:cNvPr>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5" name="object 23">
              <a:extLst>
                <a:ext uri="{FF2B5EF4-FFF2-40B4-BE49-F238E27FC236}">
                  <a16:creationId xmlns:a16="http://schemas.microsoft.com/office/drawing/2014/main" id="{558D4796-F5E5-4C1B-9C7C-5D8CA60E6481}"/>
                </a:ext>
              </a:extLst>
            </p:cNvPr>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26" name="object 24">
              <a:extLst>
                <a:ext uri="{FF2B5EF4-FFF2-40B4-BE49-F238E27FC236}">
                  <a16:creationId xmlns:a16="http://schemas.microsoft.com/office/drawing/2014/main" id="{2CD17BAD-4A00-4BE5-A43C-464F61143EF3}"/>
                </a:ext>
              </a:extLst>
            </p:cNvPr>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7" name="object 25">
              <a:extLst>
                <a:ext uri="{FF2B5EF4-FFF2-40B4-BE49-F238E27FC236}">
                  <a16:creationId xmlns:a16="http://schemas.microsoft.com/office/drawing/2014/main" id="{7DC80D91-E5EB-432B-B5C2-1E599A09FE7F}"/>
                </a:ext>
              </a:extLst>
            </p:cNvPr>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8" name="object 26">
              <a:extLst>
                <a:ext uri="{FF2B5EF4-FFF2-40B4-BE49-F238E27FC236}">
                  <a16:creationId xmlns:a16="http://schemas.microsoft.com/office/drawing/2014/main" id="{39EA60AA-CAF4-4AED-AAD8-2793E4D2335B}"/>
                </a:ext>
              </a:extLst>
            </p:cNvPr>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grpSp>
      <p:sp>
        <p:nvSpPr>
          <p:cNvPr id="29" name="Title 1">
            <a:extLst>
              <a:ext uri="{FF2B5EF4-FFF2-40B4-BE49-F238E27FC236}">
                <a16:creationId xmlns:a16="http://schemas.microsoft.com/office/drawing/2014/main" id="{0C8180AC-3F04-4EC3-985B-42393DA08F34}"/>
              </a:ext>
            </a:extLst>
          </p:cNvPr>
          <p:cNvSpPr>
            <a:spLocks noGrp="1"/>
          </p:cNvSpPr>
          <p:nvPr>
            <p:ph type="title" hasCustomPrompt="1"/>
          </p:nvPr>
        </p:nvSpPr>
        <p:spPr>
          <a:xfrm>
            <a:off x="1670050" y="2073275"/>
            <a:ext cx="6781800" cy="2743200"/>
          </a:xfrm>
          <a:prstGeom prst="rect">
            <a:avLst/>
          </a:prstGeom>
        </p:spPr>
        <p:txBody>
          <a:bodyPr/>
          <a:lstStyle>
            <a:lvl1pPr>
              <a:defRPr sz="4900" b="0">
                <a:solidFill>
                  <a:schemeClr val="bg1"/>
                </a:solidFill>
                <a:latin typeface="Roboto Condensed" pitchFamily="2" charset="0"/>
                <a:ea typeface="Roboto Condensed" pitchFamily="2" charset="0"/>
              </a:defRPr>
            </a:lvl1pPr>
          </a:lstStyle>
          <a:p>
            <a:r>
              <a:rPr lang="ru-RU" dirty="0"/>
              <a:t>НОВЫЙ РАЗДЕЛ</a:t>
            </a:r>
            <a:endParaRPr lang="en-US" dirty="0"/>
          </a:p>
        </p:txBody>
      </p:sp>
    </p:spTree>
    <p:extLst>
      <p:ext uri="{BB962C8B-B14F-4D97-AF65-F5344CB8AC3E}">
        <p14:creationId xmlns:p14="http://schemas.microsoft.com/office/powerpoint/2010/main" val="24243646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6">
    <p:spTree>
      <p:nvGrpSpPr>
        <p:cNvPr id="1" name=""/>
        <p:cNvGrpSpPr/>
        <p:nvPr/>
      </p:nvGrpSpPr>
      <p:grpSpPr>
        <a:xfrm>
          <a:off x="0" y="0"/>
          <a:ext cx="0" cy="0"/>
          <a:chOff x="0" y="0"/>
          <a:chExt cx="0" cy="0"/>
        </a:xfrm>
      </p:grpSpPr>
      <p:sp>
        <p:nvSpPr>
          <p:cNvPr id="30" name="object 2">
            <a:extLst>
              <a:ext uri="{FF2B5EF4-FFF2-40B4-BE49-F238E27FC236}">
                <a16:creationId xmlns:a16="http://schemas.microsoft.com/office/drawing/2014/main" id="{67F6131A-7A38-4E4C-B84B-7079610EB31E}"/>
              </a:ext>
            </a:extLst>
          </p:cNvPr>
          <p:cNvSpPr/>
          <p:nvPr userDrawn="1"/>
        </p:nvSpPr>
        <p:spPr>
          <a:xfrm>
            <a:off x="0" y="0"/>
            <a:ext cx="20104100" cy="11308556"/>
          </a:xfrm>
          <a:prstGeom prst="rect">
            <a:avLst/>
          </a:prstGeom>
          <a:blipFill>
            <a:blip r:embed="rId2" cstate="print"/>
            <a:stretch>
              <a:fillRect/>
            </a:stretch>
          </a:blipFill>
        </p:spPr>
        <p:txBody>
          <a:bodyPr wrap="square" lIns="0" tIns="0" rIns="0" bIns="0" rtlCol="0"/>
          <a:lstStyle/>
          <a:p>
            <a:endParaRPr dirty="0">
              <a:latin typeface="Roboto Condensed" pitchFamily="2" charset="0"/>
            </a:endParaRPr>
          </a:p>
        </p:txBody>
      </p:sp>
      <p:grpSp>
        <p:nvGrpSpPr>
          <p:cNvPr id="4" name="Группа 32">
            <a:extLst>
              <a:ext uri="{FF2B5EF4-FFF2-40B4-BE49-F238E27FC236}">
                <a16:creationId xmlns:a16="http://schemas.microsoft.com/office/drawing/2014/main" id="{19B34D61-CB19-4407-A73C-49A7DAA51B0A}"/>
              </a:ext>
            </a:extLst>
          </p:cNvPr>
          <p:cNvGrpSpPr/>
          <p:nvPr userDrawn="1"/>
        </p:nvGrpSpPr>
        <p:grpSpPr>
          <a:xfrm>
            <a:off x="0" y="0"/>
            <a:ext cx="11335275" cy="8551833"/>
            <a:chOff x="0" y="0"/>
            <a:chExt cx="11335275" cy="8551833"/>
          </a:xfrm>
        </p:grpSpPr>
        <p:sp>
          <p:nvSpPr>
            <p:cNvPr id="5" name="object 3">
              <a:extLst>
                <a:ext uri="{FF2B5EF4-FFF2-40B4-BE49-F238E27FC236}">
                  <a16:creationId xmlns:a16="http://schemas.microsoft.com/office/drawing/2014/main" id="{08BCDE85-0E02-4E63-A21A-F5259389B5FB}"/>
                </a:ext>
              </a:extLst>
            </p:cNvPr>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6" name="object 4">
              <a:extLst>
                <a:ext uri="{FF2B5EF4-FFF2-40B4-BE49-F238E27FC236}">
                  <a16:creationId xmlns:a16="http://schemas.microsoft.com/office/drawing/2014/main" id="{C1CA2301-1B4E-4687-A779-F54B164EC062}"/>
                </a:ext>
              </a:extLst>
            </p:cNvPr>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7" name="object 5">
              <a:extLst>
                <a:ext uri="{FF2B5EF4-FFF2-40B4-BE49-F238E27FC236}">
                  <a16:creationId xmlns:a16="http://schemas.microsoft.com/office/drawing/2014/main" id="{1EE1B513-0580-491F-ADC8-7EC50D669096}"/>
                </a:ext>
              </a:extLst>
            </p:cNvPr>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8" name="object 6">
              <a:extLst>
                <a:ext uri="{FF2B5EF4-FFF2-40B4-BE49-F238E27FC236}">
                  <a16:creationId xmlns:a16="http://schemas.microsoft.com/office/drawing/2014/main" id="{B42DAD65-24B7-4132-8670-DD2D9329BDB3}"/>
                </a:ext>
              </a:extLst>
            </p:cNvPr>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9" name="object 7">
              <a:extLst>
                <a:ext uri="{FF2B5EF4-FFF2-40B4-BE49-F238E27FC236}">
                  <a16:creationId xmlns:a16="http://schemas.microsoft.com/office/drawing/2014/main" id="{EA833BF2-3862-451A-B0B0-91AB5F4830BD}"/>
                </a:ext>
              </a:extLst>
            </p:cNvPr>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10" name="object 8">
              <a:extLst>
                <a:ext uri="{FF2B5EF4-FFF2-40B4-BE49-F238E27FC236}">
                  <a16:creationId xmlns:a16="http://schemas.microsoft.com/office/drawing/2014/main" id="{02D440DA-0DD7-4D23-9A9B-15C8514AFEA3}"/>
                </a:ext>
              </a:extLst>
            </p:cNvPr>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1" name="object 9">
              <a:extLst>
                <a:ext uri="{FF2B5EF4-FFF2-40B4-BE49-F238E27FC236}">
                  <a16:creationId xmlns:a16="http://schemas.microsoft.com/office/drawing/2014/main" id="{7DE69BEA-4FB0-4C64-BDFE-C3FF60C8E24D}"/>
                </a:ext>
              </a:extLst>
            </p:cNvPr>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2" name="object 10">
              <a:extLst>
                <a:ext uri="{FF2B5EF4-FFF2-40B4-BE49-F238E27FC236}">
                  <a16:creationId xmlns:a16="http://schemas.microsoft.com/office/drawing/2014/main" id="{1F9C9F15-6E8C-461E-BD2D-7C2467ADED20}"/>
                </a:ext>
              </a:extLst>
            </p:cNvPr>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3" name="object 11">
              <a:extLst>
                <a:ext uri="{FF2B5EF4-FFF2-40B4-BE49-F238E27FC236}">
                  <a16:creationId xmlns:a16="http://schemas.microsoft.com/office/drawing/2014/main" id="{65F2784E-E669-4D95-8E6B-D4C677807E87}"/>
                </a:ext>
              </a:extLst>
            </p:cNvPr>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4" name="object 12">
              <a:extLst>
                <a:ext uri="{FF2B5EF4-FFF2-40B4-BE49-F238E27FC236}">
                  <a16:creationId xmlns:a16="http://schemas.microsoft.com/office/drawing/2014/main" id="{65AA834B-8860-4FB2-8D41-F5F614DC9BF3}"/>
                </a:ext>
              </a:extLst>
            </p:cNvPr>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5" name="object 13">
              <a:extLst>
                <a:ext uri="{FF2B5EF4-FFF2-40B4-BE49-F238E27FC236}">
                  <a16:creationId xmlns:a16="http://schemas.microsoft.com/office/drawing/2014/main" id="{53FB6395-8241-4419-85E9-724C612C4BCB}"/>
                </a:ext>
              </a:extLst>
            </p:cNvPr>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50000"/>
              </a:srgbClr>
            </a:solidFill>
          </p:spPr>
          <p:txBody>
            <a:bodyPr wrap="square" lIns="0" tIns="0" rIns="0" bIns="0" rtlCol="0"/>
            <a:lstStyle/>
            <a:p>
              <a:endParaRPr dirty="0">
                <a:latin typeface="Roboto Condensed" pitchFamily="2" charset="0"/>
              </a:endParaRPr>
            </a:p>
          </p:txBody>
        </p:sp>
        <p:sp>
          <p:nvSpPr>
            <p:cNvPr id="16" name="object 14">
              <a:extLst>
                <a:ext uri="{FF2B5EF4-FFF2-40B4-BE49-F238E27FC236}">
                  <a16:creationId xmlns:a16="http://schemas.microsoft.com/office/drawing/2014/main" id="{87D2FB68-B4D2-4493-B358-A72FA3B35DEA}"/>
                </a:ext>
              </a:extLst>
            </p:cNvPr>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7" name="object 15">
              <a:extLst>
                <a:ext uri="{FF2B5EF4-FFF2-40B4-BE49-F238E27FC236}">
                  <a16:creationId xmlns:a16="http://schemas.microsoft.com/office/drawing/2014/main" id="{0AD98E91-E9FF-4537-91DE-4919AEBBA87A}"/>
                </a:ext>
              </a:extLst>
            </p:cNvPr>
            <p:cNvSpPr/>
            <p:nvPr/>
          </p:nvSpPr>
          <p:spPr>
            <a:xfrm>
              <a:off x="7076810" y="1708691"/>
              <a:ext cx="2842447" cy="1721015"/>
            </a:xfrm>
            <a:prstGeom prst="rect">
              <a:avLst/>
            </a:prstGeom>
            <a:blipFill>
              <a:blip r:embed="rId3" cstate="print"/>
              <a:stretch>
                <a:fillRect/>
              </a:stretch>
            </a:blipFill>
          </p:spPr>
          <p:txBody>
            <a:bodyPr wrap="square" lIns="0" tIns="0" rIns="0" bIns="0" rtlCol="0"/>
            <a:lstStyle/>
            <a:p>
              <a:endParaRPr dirty="0">
                <a:latin typeface="Roboto Condensed" pitchFamily="2" charset="0"/>
              </a:endParaRPr>
            </a:p>
          </p:txBody>
        </p:sp>
        <p:sp>
          <p:nvSpPr>
            <p:cNvPr id="18" name="object 16">
              <a:extLst>
                <a:ext uri="{FF2B5EF4-FFF2-40B4-BE49-F238E27FC236}">
                  <a16:creationId xmlns:a16="http://schemas.microsoft.com/office/drawing/2014/main" id="{E5E50A03-6D44-4053-83C1-CB3D52D5A4D0}"/>
                </a:ext>
              </a:extLst>
            </p:cNvPr>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9" name="object 17">
              <a:extLst>
                <a:ext uri="{FF2B5EF4-FFF2-40B4-BE49-F238E27FC236}">
                  <a16:creationId xmlns:a16="http://schemas.microsoft.com/office/drawing/2014/main" id="{9F5D5BD7-E4B2-4E48-8AFB-2CCD5E5D85AB}"/>
                </a:ext>
              </a:extLst>
            </p:cNvPr>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0" name="object 18">
              <a:extLst>
                <a:ext uri="{FF2B5EF4-FFF2-40B4-BE49-F238E27FC236}">
                  <a16:creationId xmlns:a16="http://schemas.microsoft.com/office/drawing/2014/main" id="{FF547439-12D4-4A80-A64F-6E0398F357AB}"/>
                </a:ext>
              </a:extLst>
            </p:cNvPr>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1" name="object 19">
              <a:extLst>
                <a:ext uri="{FF2B5EF4-FFF2-40B4-BE49-F238E27FC236}">
                  <a16:creationId xmlns:a16="http://schemas.microsoft.com/office/drawing/2014/main" id="{438FDA6B-D5AB-4EBE-BA5C-879E7BCD3178}"/>
                </a:ext>
              </a:extLst>
            </p:cNvPr>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2" name="object 20">
              <a:extLst>
                <a:ext uri="{FF2B5EF4-FFF2-40B4-BE49-F238E27FC236}">
                  <a16:creationId xmlns:a16="http://schemas.microsoft.com/office/drawing/2014/main" id="{00B37DC8-063E-4003-BAB7-2651155D9802}"/>
                </a:ext>
              </a:extLst>
            </p:cNvPr>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3" name="object 21">
              <a:extLst>
                <a:ext uri="{FF2B5EF4-FFF2-40B4-BE49-F238E27FC236}">
                  <a16:creationId xmlns:a16="http://schemas.microsoft.com/office/drawing/2014/main" id="{309B52E2-0D17-4985-B3A3-8A932CDC5BA8}"/>
                </a:ext>
              </a:extLst>
            </p:cNvPr>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4" name="object 22">
              <a:extLst>
                <a:ext uri="{FF2B5EF4-FFF2-40B4-BE49-F238E27FC236}">
                  <a16:creationId xmlns:a16="http://schemas.microsoft.com/office/drawing/2014/main" id="{DFB69891-2B13-4EEA-87BE-6CEDB3124398}"/>
                </a:ext>
              </a:extLst>
            </p:cNvPr>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5" name="object 23">
              <a:extLst>
                <a:ext uri="{FF2B5EF4-FFF2-40B4-BE49-F238E27FC236}">
                  <a16:creationId xmlns:a16="http://schemas.microsoft.com/office/drawing/2014/main" id="{558D4796-F5E5-4C1B-9C7C-5D8CA60E6481}"/>
                </a:ext>
              </a:extLst>
            </p:cNvPr>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26" name="object 24">
              <a:extLst>
                <a:ext uri="{FF2B5EF4-FFF2-40B4-BE49-F238E27FC236}">
                  <a16:creationId xmlns:a16="http://schemas.microsoft.com/office/drawing/2014/main" id="{2CD17BAD-4A00-4BE5-A43C-464F61143EF3}"/>
                </a:ext>
              </a:extLst>
            </p:cNvPr>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7" name="object 25">
              <a:extLst>
                <a:ext uri="{FF2B5EF4-FFF2-40B4-BE49-F238E27FC236}">
                  <a16:creationId xmlns:a16="http://schemas.microsoft.com/office/drawing/2014/main" id="{7DC80D91-E5EB-432B-B5C2-1E599A09FE7F}"/>
                </a:ext>
              </a:extLst>
            </p:cNvPr>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8" name="object 26">
              <a:extLst>
                <a:ext uri="{FF2B5EF4-FFF2-40B4-BE49-F238E27FC236}">
                  <a16:creationId xmlns:a16="http://schemas.microsoft.com/office/drawing/2014/main" id="{39EA60AA-CAF4-4AED-AAD8-2793E4D2335B}"/>
                </a:ext>
              </a:extLst>
            </p:cNvPr>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grpSp>
      <p:sp>
        <p:nvSpPr>
          <p:cNvPr id="29" name="Title 1">
            <a:extLst>
              <a:ext uri="{FF2B5EF4-FFF2-40B4-BE49-F238E27FC236}">
                <a16:creationId xmlns:a16="http://schemas.microsoft.com/office/drawing/2014/main" id="{0C8180AC-3F04-4EC3-985B-42393DA08F34}"/>
              </a:ext>
            </a:extLst>
          </p:cNvPr>
          <p:cNvSpPr>
            <a:spLocks noGrp="1"/>
          </p:cNvSpPr>
          <p:nvPr>
            <p:ph type="title" hasCustomPrompt="1"/>
          </p:nvPr>
        </p:nvSpPr>
        <p:spPr>
          <a:xfrm>
            <a:off x="1670050" y="2073275"/>
            <a:ext cx="6781800" cy="2743200"/>
          </a:xfrm>
          <a:prstGeom prst="rect">
            <a:avLst/>
          </a:prstGeom>
        </p:spPr>
        <p:txBody>
          <a:bodyPr/>
          <a:lstStyle>
            <a:lvl1pPr>
              <a:defRPr sz="4900" b="0">
                <a:solidFill>
                  <a:schemeClr val="bg1"/>
                </a:solidFill>
                <a:latin typeface="Roboto Condensed" pitchFamily="2" charset="0"/>
                <a:ea typeface="Roboto Condensed" pitchFamily="2" charset="0"/>
              </a:defRPr>
            </a:lvl1pPr>
          </a:lstStyle>
          <a:p>
            <a:r>
              <a:rPr lang="ru-RU" dirty="0"/>
              <a:t>НОВЫЙ РАЗДЕЛ</a:t>
            </a:r>
            <a:endParaRPr lang="en-US" dirty="0"/>
          </a:p>
        </p:txBody>
      </p:sp>
    </p:spTree>
    <p:extLst>
      <p:ext uri="{BB962C8B-B14F-4D97-AF65-F5344CB8AC3E}">
        <p14:creationId xmlns:p14="http://schemas.microsoft.com/office/powerpoint/2010/main" val="28849961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7">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012E190F-3287-40A3-B258-CF42E2E2B54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5589"/>
          <a:stretch/>
        </p:blipFill>
        <p:spPr>
          <a:xfrm flipH="1">
            <a:off x="-1" y="-1"/>
            <a:ext cx="20104101" cy="11309351"/>
          </a:xfrm>
          <a:prstGeom prst="rect">
            <a:avLst/>
          </a:prstGeom>
        </p:spPr>
      </p:pic>
      <p:grpSp>
        <p:nvGrpSpPr>
          <p:cNvPr id="4" name="Группа 32">
            <a:extLst>
              <a:ext uri="{FF2B5EF4-FFF2-40B4-BE49-F238E27FC236}">
                <a16:creationId xmlns:a16="http://schemas.microsoft.com/office/drawing/2014/main" id="{19B34D61-CB19-4407-A73C-49A7DAA51B0A}"/>
              </a:ext>
            </a:extLst>
          </p:cNvPr>
          <p:cNvGrpSpPr/>
          <p:nvPr userDrawn="1"/>
        </p:nvGrpSpPr>
        <p:grpSpPr>
          <a:xfrm>
            <a:off x="0" y="0"/>
            <a:ext cx="11335275" cy="8551833"/>
            <a:chOff x="0" y="0"/>
            <a:chExt cx="11335275" cy="8551833"/>
          </a:xfrm>
        </p:grpSpPr>
        <p:sp>
          <p:nvSpPr>
            <p:cNvPr id="5" name="object 3">
              <a:extLst>
                <a:ext uri="{FF2B5EF4-FFF2-40B4-BE49-F238E27FC236}">
                  <a16:creationId xmlns:a16="http://schemas.microsoft.com/office/drawing/2014/main" id="{08BCDE85-0E02-4E63-A21A-F5259389B5FB}"/>
                </a:ext>
              </a:extLst>
            </p:cNvPr>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6" name="object 4">
              <a:extLst>
                <a:ext uri="{FF2B5EF4-FFF2-40B4-BE49-F238E27FC236}">
                  <a16:creationId xmlns:a16="http://schemas.microsoft.com/office/drawing/2014/main" id="{C1CA2301-1B4E-4687-A779-F54B164EC062}"/>
                </a:ext>
              </a:extLst>
            </p:cNvPr>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7" name="object 5">
              <a:extLst>
                <a:ext uri="{FF2B5EF4-FFF2-40B4-BE49-F238E27FC236}">
                  <a16:creationId xmlns:a16="http://schemas.microsoft.com/office/drawing/2014/main" id="{1EE1B513-0580-491F-ADC8-7EC50D669096}"/>
                </a:ext>
              </a:extLst>
            </p:cNvPr>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8" name="object 6">
              <a:extLst>
                <a:ext uri="{FF2B5EF4-FFF2-40B4-BE49-F238E27FC236}">
                  <a16:creationId xmlns:a16="http://schemas.microsoft.com/office/drawing/2014/main" id="{B42DAD65-24B7-4132-8670-DD2D9329BDB3}"/>
                </a:ext>
              </a:extLst>
            </p:cNvPr>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9" name="object 7">
              <a:extLst>
                <a:ext uri="{FF2B5EF4-FFF2-40B4-BE49-F238E27FC236}">
                  <a16:creationId xmlns:a16="http://schemas.microsoft.com/office/drawing/2014/main" id="{EA833BF2-3862-451A-B0B0-91AB5F4830BD}"/>
                </a:ext>
              </a:extLst>
            </p:cNvPr>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10" name="object 8">
              <a:extLst>
                <a:ext uri="{FF2B5EF4-FFF2-40B4-BE49-F238E27FC236}">
                  <a16:creationId xmlns:a16="http://schemas.microsoft.com/office/drawing/2014/main" id="{02D440DA-0DD7-4D23-9A9B-15C8514AFEA3}"/>
                </a:ext>
              </a:extLst>
            </p:cNvPr>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1" name="object 9">
              <a:extLst>
                <a:ext uri="{FF2B5EF4-FFF2-40B4-BE49-F238E27FC236}">
                  <a16:creationId xmlns:a16="http://schemas.microsoft.com/office/drawing/2014/main" id="{7DE69BEA-4FB0-4C64-BDFE-C3FF60C8E24D}"/>
                </a:ext>
              </a:extLst>
            </p:cNvPr>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2" name="object 10">
              <a:extLst>
                <a:ext uri="{FF2B5EF4-FFF2-40B4-BE49-F238E27FC236}">
                  <a16:creationId xmlns:a16="http://schemas.microsoft.com/office/drawing/2014/main" id="{1F9C9F15-6E8C-461E-BD2D-7C2467ADED20}"/>
                </a:ext>
              </a:extLst>
            </p:cNvPr>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3" name="object 11">
              <a:extLst>
                <a:ext uri="{FF2B5EF4-FFF2-40B4-BE49-F238E27FC236}">
                  <a16:creationId xmlns:a16="http://schemas.microsoft.com/office/drawing/2014/main" id="{65F2784E-E669-4D95-8E6B-D4C677807E87}"/>
                </a:ext>
              </a:extLst>
            </p:cNvPr>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4" name="object 12">
              <a:extLst>
                <a:ext uri="{FF2B5EF4-FFF2-40B4-BE49-F238E27FC236}">
                  <a16:creationId xmlns:a16="http://schemas.microsoft.com/office/drawing/2014/main" id="{65AA834B-8860-4FB2-8D41-F5F614DC9BF3}"/>
                </a:ext>
              </a:extLst>
            </p:cNvPr>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5" name="object 13">
              <a:extLst>
                <a:ext uri="{FF2B5EF4-FFF2-40B4-BE49-F238E27FC236}">
                  <a16:creationId xmlns:a16="http://schemas.microsoft.com/office/drawing/2014/main" id="{53FB6395-8241-4419-85E9-724C612C4BCB}"/>
                </a:ext>
              </a:extLst>
            </p:cNvPr>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50000"/>
              </a:srgbClr>
            </a:solidFill>
          </p:spPr>
          <p:txBody>
            <a:bodyPr wrap="square" lIns="0" tIns="0" rIns="0" bIns="0" rtlCol="0"/>
            <a:lstStyle/>
            <a:p>
              <a:endParaRPr dirty="0">
                <a:latin typeface="Roboto Condensed" pitchFamily="2" charset="0"/>
              </a:endParaRPr>
            </a:p>
          </p:txBody>
        </p:sp>
        <p:sp>
          <p:nvSpPr>
            <p:cNvPr id="16" name="object 14">
              <a:extLst>
                <a:ext uri="{FF2B5EF4-FFF2-40B4-BE49-F238E27FC236}">
                  <a16:creationId xmlns:a16="http://schemas.microsoft.com/office/drawing/2014/main" id="{87D2FB68-B4D2-4493-B358-A72FA3B35DEA}"/>
                </a:ext>
              </a:extLst>
            </p:cNvPr>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7" name="object 15">
              <a:extLst>
                <a:ext uri="{FF2B5EF4-FFF2-40B4-BE49-F238E27FC236}">
                  <a16:creationId xmlns:a16="http://schemas.microsoft.com/office/drawing/2014/main" id="{0AD98E91-E9FF-4537-91DE-4919AEBBA87A}"/>
                </a:ext>
              </a:extLst>
            </p:cNvPr>
            <p:cNvSpPr/>
            <p:nvPr/>
          </p:nvSpPr>
          <p:spPr>
            <a:xfrm>
              <a:off x="7076810" y="1708691"/>
              <a:ext cx="2842447" cy="1721015"/>
            </a:xfrm>
            <a:prstGeom prst="rect">
              <a:avLst/>
            </a:prstGeom>
            <a:blipFill>
              <a:blip r:embed="rId3" cstate="print"/>
              <a:stretch>
                <a:fillRect/>
              </a:stretch>
            </a:blipFill>
          </p:spPr>
          <p:txBody>
            <a:bodyPr wrap="square" lIns="0" tIns="0" rIns="0" bIns="0" rtlCol="0"/>
            <a:lstStyle/>
            <a:p>
              <a:endParaRPr dirty="0">
                <a:latin typeface="Roboto Condensed" pitchFamily="2" charset="0"/>
              </a:endParaRPr>
            </a:p>
          </p:txBody>
        </p:sp>
        <p:sp>
          <p:nvSpPr>
            <p:cNvPr id="18" name="object 16">
              <a:extLst>
                <a:ext uri="{FF2B5EF4-FFF2-40B4-BE49-F238E27FC236}">
                  <a16:creationId xmlns:a16="http://schemas.microsoft.com/office/drawing/2014/main" id="{E5E50A03-6D44-4053-83C1-CB3D52D5A4D0}"/>
                </a:ext>
              </a:extLst>
            </p:cNvPr>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9" name="object 17">
              <a:extLst>
                <a:ext uri="{FF2B5EF4-FFF2-40B4-BE49-F238E27FC236}">
                  <a16:creationId xmlns:a16="http://schemas.microsoft.com/office/drawing/2014/main" id="{9F5D5BD7-E4B2-4E48-8AFB-2CCD5E5D85AB}"/>
                </a:ext>
              </a:extLst>
            </p:cNvPr>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0" name="object 18">
              <a:extLst>
                <a:ext uri="{FF2B5EF4-FFF2-40B4-BE49-F238E27FC236}">
                  <a16:creationId xmlns:a16="http://schemas.microsoft.com/office/drawing/2014/main" id="{FF547439-12D4-4A80-A64F-6E0398F357AB}"/>
                </a:ext>
              </a:extLst>
            </p:cNvPr>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1" name="object 19">
              <a:extLst>
                <a:ext uri="{FF2B5EF4-FFF2-40B4-BE49-F238E27FC236}">
                  <a16:creationId xmlns:a16="http://schemas.microsoft.com/office/drawing/2014/main" id="{438FDA6B-D5AB-4EBE-BA5C-879E7BCD3178}"/>
                </a:ext>
              </a:extLst>
            </p:cNvPr>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2" name="object 20">
              <a:extLst>
                <a:ext uri="{FF2B5EF4-FFF2-40B4-BE49-F238E27FC236}">
                  <a16:creationId xmlns:a16="http://schemas.microsoft.com/office/drawing/2014/main" id="{00B37DC8-063E-4003-BAB7-2651155D9802}"/>
                </a:ext>
              </a:extLst>
            </p:cNvPr>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3" name="object 21">
              <a:extLst>
                <a:ext uri="{FF2B5EF4-FFF2-40B4-BE49-F238E27FC236}">
                  <a16:creationId xmlns:a16="http://schemas.microsoft.com/office/drawing/2014/main" id="{309B52E2-0D17-4985-B3A3-8A932CDC5BA8}"/>
                </a:ext>
              </a:extLst>
            </p:cNvPr>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4" name="object 22">
              <a:extLst>
                <a:ext uri="{FF2B5EF4-FFF2-40B4-BE49-F238E27FC236}">
                  <a16:creationId xmlns:a16="http://schemas.microsoft.com/office/drawing/2014/main" id="{DFB69891-2B13-4EEA-87BE-6CEDB3124398}"/>
                </a:ext>
              </a:extLst>
            </p:cNvPr>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5" name="object 23">
              <a:extLst>
                <a:ext uri="{FF2B5EF4-FFF2-40B4-BE49-F238E27FC236}">
                  <a16:creationId xmlns:a16="http://schemas.microsoft.com/office/drawing/2014/main" id="{558D4796-F5E5-4C1B-9C7C-5D8CA60E6481}"/>
                </a:ext>
              </a:extLst>
            </p:cNvPr>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26" name="object 24">
              <a:extLst>
                <a:ext uri="{FF2B5EF4-FFF2-40B4-BE49-F238E27FC236}">
                  <a16:creationId xmlns:a16="http://schemas.microsoft.com/office/drawing/2014/main" id="{2CD17BAD-4A00-4BE5-A43C-464F61143EF3}"/>
                </a:ext>
              </a:extLst>
            </p:cNvPr>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7" name="object 25">
              <a:extLst>
                <a:ext uri="{FF2B5EF4-FFF2-40B4-BE49-F238E27FC236}">
                  <a16:creationId xmlns:a16="http://schemas.microsoft.com/office/drawing/2014/main" id="{7DC80D91-E5EB-432B-B5C2-1E599A09FE7F}"/>
                </a:ext>
              </a:extLst>
            </p:cNvPr>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8" name="object 26">
              <a:extLst>
                <a:ext uri="{FF2B5EF4-FFF2-40B4-BE49-F238E27FC236}">
                  <a16:creationId xmlns:a16="http://schemas.microsoft.com/office/drawing/2014/main" id="{39EA60AA-CAF4-4AED-AAD8-2793E4D2335B}"/>
                </a:ext>
              </a:extLst>
            </p:cNvPr>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grpSp>
      <p:sp>
        <p:nvSpPr>
          <p:cNvPr id="29" name="Title 1">
            <a:extLst>
              <a:ext uri="{FF2B5EF4-FFF2-40B4-BE49-F238E27FC236}">
                <a16:creationId xmlns:a16="http://schemas.microsoft.com/office/drawing/2014/main" id="{0C8180AC-3F04-4EC3-985B-42393DA08F34}"/>
              </a:ext>
            </a:extLst>
          </p:cNvPr>
          <p:cNvSpPr>
            <a:spLocks noGrp="1"/>
          </p:cNvSpPr>
          <p:nvPr>
            <p:ph type="title" hasCustomPrompt="1"/>
          </p:nvPr>
        </p:nvSpPr>
        <p:spPr>
          <a:xfrm>
            <a:off x="1670050" y="2073275"/>
            <a:ext cx="6781800" cy="2743200"/>
          </a:xfrm>
          <a:prstGeom prst="rect">
            <a:avLst/>
          </a:prstGeom>
        </p:spPr>
        <p:txBody>
          <a:bodyPr/>
          <a:lstStyle>
            <a:lvl1pPr>
              <a:defRPr sz="4900" b="0">
                <a:solidFill>
                  <a:schemeClr val="bg1"/>
                </a:solidFill>
                <a:latin typeface="Roboto Condensed" pitchFamily="2" charset="0"/>
                <a:ea typeface="Roboto Condensed" pitchFamily="2" charset="0"/>
              </a:defRPr>
            </a:lvl1pPr>
          </a:lstStyle>
          <a:p>
            <a:r>
              <a:rPr lang="ru-RU" dirty="0"/>
              <a:t>НОВЫЙ РАЗДЕЛ</a:t>
            </a:r>
            <a:endParaRPr lang="en-US" dirty="0"/>
          </a:p>
        </p:txBody>
      </p:sp>
    </p:spTree>
    <p:extLst>
      <p:ext uri="{BB962C8B-B14F-4D97-AF65-F5344CB8AC3E}">
        <p14:creationId xmlns:p14="http://schemas.microsoft.com/office/powerpoint/2010/main" val="34868164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8">
    <p:spTree>
      <p:nvGrpSpPr>
        <p:cNvPr id="1" name=""/>
        <p:cNvGrpSpPr/>
        <p:nvPr/>
      </p:nvGrpSpPr>
      <p:grpSpPr>
        <a:xfrm>
          <a:off x="0" y="0"/>
          <a:ext cx="0" cy="0"/>
          <a:chOff x="0" y="0"/>
          <a:chExt cx="0" cy="0"/>
        </a:xfrm>
      </p:grpSpPr>
      <p:sp>
        <p:nvSpPr>
          <p:cNvPr id="30" name="object 2">
            <a:extLst>
              <a:ext uri="{FF2B5EF4-FFF2-40B4-BE49-F238E27FC236}">
                <a16:creationId xmlns:a16="http://schemas.microsoft.com/office/drawing/2014/main" id="{8BE826BD-C3FF-4B7E-B93B-C2A8A793D7DE}"/>
              </a:ext>
            </a:extLst>
          </p:cNvPr>
          <p:cNvSpPr/>
          <p:nvPr userDrawn="1"/>
        </p:nvSpPr>
        <p:spPr>
          <a:xfrm>
            <a:off x="0" y="0"/>
            <a:ext cx="20104100" cy="11308556"/>
          </a:xfrm>
          <a:prstGeom prst="rect">
            <a:avLst/>
          </a:prstGeom>
          <a:blipFill>
            <a:blip r:embed="rId2" cstate="print"/>
            <a:stretch>
              <a:fillRect/>
            </a:stretch>
          </a:blipFill>
        </p:spPr>
        <p:txBody>
          <a:bodyPr wrap="square" lIns="0" tIns="0" rIns="0" bIns="0" rtlCol="0"/>
          <a:lstStyle/>
          <a:p>
            <a:endParaRPr dirty="0">
              <a:latin typeface="Roboto Condensed" pitchFamily="2" charset="0"/>
            </a:endParaRPr>
          </a:p>
        </p:txBody>
      </p:sp>
      <p:grpSp>
        <p:nvGrpSpPr>
          <p:cNvPr id="4" name="Группа 32">
            <a:extLst>
              <a:ext uri="{FF2B5EF4-FFF2-40B4-BE49-F238E27FC236}">
                <a16:creationId xmlns:a16="http://schemas.microsoft.com/office/drawing/2014/main" id="{19B34D61-CB19-4407-A73C-49A7DAA51B0A}"/>
              </a:ext>
            </a:extLst>
          </p:cNvPr>
          <p:cNvGrpSpPr/>
          <p:nvPr userDrawn="1"/>
        </p:nvGrpSpPr>
        <p:grpSpPr>
          <a:xfrm>
            <a:off x="0" y="0"/>
            <a:ext cx="11335275" cy="8551833"/>
            <a:chOff x="0" y="0"/>
            <a:chExt cx="11335275" cy="8551833"/>
          </a:xfrm>
        </p:grpSpPr>
        <p:sp>
          <p:nvSpPr>
            <p:cNvPr id="5" name="object 3">
              <a:extLst>
                <a:ext uri="{FF2B5EF4-FFF2-40B4-BE49-F238E27FC236}">
                  <a16:creationId xmlns:a16="http://schemas.microsoft.com/office/drawing/2014/main" id="{08BCDE85-0E02-4E63-A21A-F5259389B5FB}"/>
                </a:ext>
              </a:extLst>
            </p:cNvPr>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6" name="object 4">
              <a:extLst>
                <a:ext uri="{FF2B5EF4-FFF2-40B4-BE49-F238E27FC236}">
                  <a16:creationId xmlns:a16="http://schemas.microsoft.com/office/drawing/2014/main" id="{C1CA2301-1B4E-4687-A779-F54B164EC062}"/>
                </a:ext>
              </a:extLst>
            </p:cNvPr>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7" name="object 5">
              <a:extLst>
                <a:ext uri="{FF2B5EF4-FFF2-40B4-BE49-F238E27FC236}">
                  <a16:creationId xmlns:a16="http://schemas.microsoft.com/office/drawing/2014/main" id="{1EE1B513-0580-491F-ADC8-7EC50D669096}"/>
                </a:ext>
              </a:extLst>
            </p:cNvPr>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8" name="object 6">
              <a:extLst>
                <a:ext uri="{FF2B5EF4-FFF2-40B4-BE49-F238E27FC236}">
                  <a16:creationId xmlns:a16="http://schemas.microsoft.com/office/drawing/2014/main" id="{B42DAD65-24B7-4132-8670-DD2D9329BDB3}"/>
                </a:ext>
              </a:extLst>
            </p:cNvPr>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9" name="object 7">
              <a:extLst>
                <a:ext uri="{FF2B5EF4-FFF2-40B4-BE49-F238E27FC236}">
                  <a16:creationId xmlns:a16="http://schemas.microsoft.com/office/drawing/2014/main" id="{EA833BF2-3862-451A-B0B0-91AB5F4830BD}"/>
                </a:ext>
              </a:extLst>
            </p:cNvPr>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10" name="object 8">
              <a:extLst>
                <a:ext uri="{FF2B5EF4-FFF2-40B4-BE49-F238E27FC236}">
                  <a16:creationId xmlns:a16="http://schemas.microsoft.com/office/drawing/2014/main" id="{02D440DA-0DD7-4D23-9A9B-15C8514AFEA3}"/>
                </a:ext>
              </a:extLst>
            </p:cNvPr>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1" name="object 9">
              <a:extLst>
                <a:ext uri="{FF2B5EF4-FFF2-40B4-BE49-F238E27FC236}">
                  <a16:creationId xmlns:a16="http://schemas.microsoft.com/office/drawing/2014/main" id="{7DE69BEA-4FB0-4C64-BDFE-C3FF60C8E24D}"/>
                </a:ext>
              </a:extLst>
            </p:cNvPr>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2" name="object 10">
              <a:extLst>
                <a:ext uri="{FF2B5EF4-FFF2-40B4-BE49-F238E27FC236}">
                  <a16:creationId xmlns:a16="http://schemas.microsoft.com/office/drawing/2014/main" id="{1F9C9F15-6E8C-461E-BD2D-7C2467ADED20}"/>
                </a:ext>
              </a:extLst>
            </p:cNvPr>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3" name="object 11">
              <a:extLst>
                <a:ext uri="{FF2B5EF4-FFF2-40B4-BE49-F238E27FC236}">
                  <a16:creationId xmlns:a16="http://schemas.microsoft.com/office/drawing/2014/main" id="{65F2784E-E669-4D95-8E6B-D4C677807E87}"/>
                </a:ext>
              </a:extLst>
            </p:cNvPr>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4" name="object 12">
              <a:extLst>
                <a:ext uri="{FF2B5EF4-FFF2-40B4-BE49-F238E27FC236}">
                  <a16:creationId xmlns:a16="http://schemas.microsoft.com/office/drawing/2014/main" id="{65AA834B-8860-4FB2-8D41-F5F614DC9BF3}"/>
                </a:ext>
              </a:extLst>
            </p:cNvPr>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5" name="object 13">
              <a:extLst>
                <a:ext uri="{FF2B5EF4-FFF2-40B4-BE49-F238E27FC236}">
                  <a16:creationId xmlns:a16="http://schemas.microsoft.com/office/drawing/2014/main" id="{53FB6395-8241-4419-85E9-724C612C4BCB}"/>
                </a:ext>
              </a:extLst>
            </p:cNvPr>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50000"/>
              </a:srgbClr>
            </a:solidFill>
          </p:spPr>
          <p:txBody>
            <a:bodyPr wrap="square" lIns="0" tIns="0" rIns="0" bIns="0" rtlCol="0"/>
            <a:lstStyle/>
            <a:p>
              <a:endParaRPr dirty="0">
                <a:latin typeface="Roboto Condensed" pitchFamily="2" charset="0"/>
              </a:endParaRPr>
            </a:p>
          </p:txBody>
        </p:sp>
        <p:sp>
          <p:nvSpPr>
            <p:cNvPr id="16" name="object 14">
              <a:extLst>
                <a:ext uri="{FF2B5EF4-FFF2-40B4-BE49-F238E27FC236}">
                  <a16:creationId xmlns:a16="http://schemas.microsoft.com/office/drawing/2014/main" id="{87D2FB68-B4D2-4493-B358-A72FA3B35DEA}"/>
                </a:ext>
              </a:extLst>
            </p:cNvPr>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7" name="object 15">
              <a:extLst>
                <a:ext uri="{FF2B5EF4-FFF2-40B4-BE49-F238E27FC236}">
                  <a16:creationId xmlns:a16="http://schemas.microsoft.com/office/drawing/2014/main" id="{0AD98E91-E9FF-4537-91DE-4919AEBBA87A}"/>
                </a:ext>
              </a:extLst>
            </p:cNvPr>
            <p:cNvSpPr/>
            <p:nvPr/>
          </p:nvSpPr>
          <p:spPr>
            <a:xfrm>
              <a:off x="7076810" y="1708691"/>
              <a:ext cx="2842447" cy="1721015"/>
            </a:xfrm>
            <a:prstGeom prst="rect">
              <a:avLst/>
            </a:prstGeom>
            <a:blipFill>
              <a:blip r:embed="rId3" cstate="print"/>
              <a:stretch>
                <a:fillRect/>
              </a:stretch>
            </a:blipFill>
          </p:spPr>
          <p:txBody>
            <a:bodyPr wrap="square" lIns="0" tIns="0" rIns="0" bIns="0" rtlCol="0"/>
            <a:lstStyle/>
            <a:p>
              <a:endParaRPr dirty="0">
                <a:latin typeface="Roboto Condensed" pitchFamily="2" charset="0"/>
              </a:endParaRPr>
            </a:p>
          </p:txBody>
        </p:sp>
        <p:sp>
          <p:nvSpPr>
            <p:cNvPr id="18" name="object 16">
              <a:extLst>
                <a:ext uri="{FF2B5EF4-FFF2-40B4-BE49-F238E27FC236}">
                  <a16:creationId xmlns:a16="http://schemas.microsoft.com/office/drawing/2014/main" id="{E5E50A03-6D44-4053-83C1-CB3D52D5A4D0}"/>
                </a:ext>
              </a:extLst>
            </p:cNvPr>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9" name="object 17">
              <a:extLst>
                <a:ext uri="{FF2B5EF4-FFF2-40B4-BE49-F238E27FC236}">
                  <a16:creationId xmlns:a16="http://schemas.microsoft.com/office/drawing/2014/main" id="{9F5D5BD7-E4B2-4E48-8AFB-2CCD5E5D85AB}"/>
                </a:ext>
              </a:extLst>
            </p:cNvPr>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0" name="object 18">
              <a:extLst>
                <a:ext uri="{FF2B5EF4-FFF2-40B4-BE49-F238E27FC236}">
                  <a16:creationId xmlns:a16="http://schemas.microsoft.com/office/drawing/2014/main" id="{FF547439-12D4-4A80-A64F-6E0398F357AB}"/>
                </a:ext>
              </a:extLst>
            </p:cNvPr>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1" name="object 19">
              <a:extLst>
                <a:ext uri="{FF2B5EF4-FFF2-40B4-BE49-F238E27FC236}">
                  <a16:creationId xmlns:a16="http://schemas.microsoft.com/office/drawing/2014/main" id="{438FDA6B-D5AB-4EBE-BA5C-879E7BCD3178}"/>
                </a:ext>
              </a:extLst>
            </p:cNvPr>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2" name="object 20">
              <a:extLst>
                <a:ext uri="{FF2B5EF4-FFF2-40B4-BE49-F238E27FC236}">
                  <a16:creationId xmlns:a16="http://schemas.microsoft.com/office/drawing/2014/main" id="{00B37DC8-063E-4003-BAB7-2651155D9802}"/>
                </a:ext>
              </a:extLst>
            </p:cNvPr>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3" name="object 21">
              <a:extLst>
                <a:ext uri="{FF2B5EF4-FFF2-40B4-BE49-F238E27FC236}">
                  <a16:creationId xmlns:a16="http://schemas.microsoft.com/office/drawing/2014/main" id="{309B52E2-0D17-4985-B3A3-8A932CDC5BA8}"/>
                </a:ext>
              </a:extLst>
            </p:cNvPr>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4" name="object 22">
              <a:extLst>
                <a:ext uri="{FF2B5EF4-FFF2-40B4-BE49-F238E27FC236}">
                  <a16:creationId xmlns:a16="http://schemas.microsoft.com/office/drawing/2014/main" id="{DFB69891-2B13-4EEA-87BE-6CEDB3124398}"/>
                </a:ext>
              </a:extLst>
            </p:cNvPr>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5" name="object 23">
              <a:extLst>
                <a:ext uri="{FF2B5EF4-FFF2-40B4-BE49-F238E27FC236}">
                  <a16:creationId xmlns:a16="http://schemas.microsoft.com/office/drawing/2014/main" id="{558D4796-F5E5-4C1B-9C7C-5D8CA60E6481}"/>
                </a:ext>
              </a:extLst>
            </p:cNvPr>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26" name="object 24">
              <a:extLst>
                <a:ext uri="{FF2B5EF4-FFF2-40B4-BE49-F238E27FC236}">
                  <a16:creationId xmlns:a16="http://schemas.microsoft.com/office/drawing/2014/main" id="{2CD17BAD-4A00-4BE5-A43C-464F61143EF3}"/>
                </a:ext>
              </a:extLst>
            </p:cNvPr>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7" name="object 25">
              <a:extLst>
                <a:ext uri="{FF2B5EF4-FFF2-40B4-BE49-F238E27FC236}">
                  <a16:creationId xmlns:a16="http://schemas.microsoft.com/office/drawing/2014/main" id="{7DC80D91-E5EB-432B-B5C2-1E599A09FE7F}"/>
                </a:ext>
              </a:extLst>
            </p:cNvPr>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8" name="object 26">
              <a:extLst>
                <a:ext uri="{FF2B5EF4-FFF2-40B4-BE49-F238E27FC236}">
                  <a16:creationId xmlns:a16="http://schemas.microsoft.com/office/drawing/2014/main" id="{39EA60AA-CAF4-4AED-AAD8-2793E4D2335B}"/>
                </a:ext>
              </a:extLst>
            </p:cNvPr>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grpSp>
      <p:sp>
        <p:nvSpPr>
          <p:cNvPr id="29" name="Title 1">
            <a:extLst>
              <a:ext uri="{FF2B5EF4-FFF2-40B4-BE49-F238E27FC236}">
                <a16:creationId xmlns:a16="http://schemas.microsoft.com/office/drawing/2014/main" id="{0C8180AC-3F04-4EC3-985B-42393DA08F34}"/>
              </a:ext>
            </a:extLst>
          </p:cNvPr>
          <p:cNvSpPr>
            <a:spLocks noGrp="1"/>
          </p:cNvSpPr>
          <p:nvPr>
            <p:ph type="title" hasCustomPrompt="1"/>
          </p:nvPr>
        </p:nvSpPr>
        <p:spPr>
          <a:xfrm>
            <a:off x="1670050" y="2073275"/>
            <a:ext cx="6781800" cy="2743200"/>
          </a:xfrm>
          <a:prstGeom prst="rect">
            <a:avLst/>
          </a:prstGeom>
        </p:spPr>
        <p:txBody>
          <a:bodyPr/>
          <a:lstStyle>
            <a:lvl1pPr>
              <a:defRPr sz="4900" b="0">
                <a:solidFill>
                  <a:schemeClr val="bg1"/>
                </a:solidFill>
                <a:latin typeface="Roboto Condensed" pitchFamily="2" charset="0"/>
                <a:ea typeface="Roboto Condensed" pitchFamily="2" charset="0"/>
              </a:defRPr>
            </a:lvl1pPr>
          </a:lstStyle>
          <a:p>
            <a:r>
              <a:rPr lang="ru-RU" dirty="0"/>
              <a:t>НОВЫЙ РАЗДЕЛ</a:t>
            </a:r>
            <a:endParaRPr lang="en-US" dirty="0"/>
          </a:p>
        </p:txBody>
      </p:sp>
    </p:spTree>
    <p:extLst>
      <p:ext uri="{BB962C8B-B14F-4D97-AF65-F5344CB8AC3E}">
        <p14:creationId xmlns:p14="http://schemas.microsoft.com/office/powerpoint/2010/main" val="38744862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9">
    <p:spTree>
      <p:nvGrpSpPr>
        <p:cNvPr id="1" name=""/>
        <p:cNvGrpSpPr/>
        <p:nvPr/>
      </p:nvGrpSpPr>
      <p:grpSpPr>
        <a:xfrm>
          <a:off x="0" y="0"/>
          <a:ext cx="0" cy="0"/>
          <a:chOff x="0" y="0"/>
          <a:chExt cx="0" cy="0"/>
        </a:xfrm>
      </p:grpSpPr>
      <p:pic>
        <p:nvPicPr>
          <p:cNvPr id="30" name="Рисунок 28">
            <a:extLst>
              <a:ext uri="{FF2B5EF4-FFF2-40B4-BE49-F238E27FC236}">
                <a16:creationId xmlns:a16="http://schemas.microsoft.com/office/drawing/2014/main" id="{99620F40-5418-4EBB-BDAB-AF011BEC9C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7"/>
            <a:ext cx="20104418" cy="11308735"/>
          </a:xfrm>
          <a:prstGeom prst="rect">
            <a:avLst/>
          </a:prstGeom>
        </p:spPr>
      </p:pic>
      <p:grpSp>
        <p:nvGrpSpPr>
          <p:cNvPr id="4" name="Группа 32">
            <a:extLst>
              <a:ext uri="{FF2B5EF4-FFF2-40B4-BE49-F238E27FC236}">
                <a16:creationId xmlns:a16="http://schemas.microsoft.com/office/drawing/2014/main" id="{19B34D61-CB19-4407-A73C-49A7DAA51B0A}"/>
              </a:ext>
            </a:extLst>
          </p:cNvPr>
          <p:cNvGrpSpPr/>
          <p:nvPr userDrawn="1"/>
        </p:nvGrpSpPr>
        <p:grpSpPr>
          <a:xfrm>
            <a:off x="0" y="0"/>
            <a:ext cx="11335275" cy="8551833"/>
            <a:chOff x="0" y="0"/>
            <a:chExt cx="11335275" cy="8551833"/>
          </a:xfrm>
        </p:grpSpPr>
        <p:sp>
          <p:nvSpPr>
            <p:cNvPr id="5" name="object 3">
              <a:extLst>
                <a:ext uri="{FF2B5EF4-FFF2-40B4-BE49-F238E27FC236}">
                  <a16:creationId xmlns:a16="http://schemas.microsoft.com/office/drawing/2014/main" id="{08BCDE85-0E02-4E63-A21A-F5259389B5FB}"/>
                </a:ext>
              </a:extLst>
            </p:cNvPr>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6" name="object 4">
              <a:extLst>
                <a:ext uri="{FF2B5EF4-FFF2-40B4-BE49-F238E27FC236}">
                  <a16:creationId xmlns:a16="http://schemas.microsoft.com/office/drawing/2014/main" id="{C1CA2301-1B4E-4687-A779-F54B164EC062}"/>
                </a:ext>
              </a:extLst>
            </p:cNvPr>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7" name="object 5">
              <a:extLst>
                <a:ext uri="{FF2B5EF4-FFF2-40B4-BE49-F238E27FC236}">
                  <a16:creationId xmlns:a16="http://schemas.microsoft.com/office/drawing/2014/main" id="{1EE1B513-0580-491F-ADC8-7EC50D669096}"/>
                </a:ext>
              </a:extLst>
            </p:cNvPr>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8" name="object 6">
              <a:extLst>
                <a:ext uri="{FF2B5EF4-FFF2-40B4-BE49-F238E27FC236}">
                  <a16:creationId xmlns:a16="http://schemas.microsoft.com/office/drawing/2014/main" id="{B42DAD65-24B7-4132-8670-DD2D9329BDB3}"/>
                </a:ext>
              </a:extLst>
            </p:cNvPr>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9" name="object 7">
              <a:extLst>
                <a:ext uri="{FF2B5EF4-FFF2-40B4-BE49-F238E27FC236}">
                  <a16:creationId xmlns:a16="http://schemas.microsoft.com/office/drawing/2014/main" id="{EA833BF2-3862-451A-B0B0-91AB5F4830BD}"/>
                </a:ext>
              </a:extLst>
            </p:cNvPr>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10" name="object 8">
              <a:extLst>
                <a:ext uri="{FF2B5EF4-FFF2-40B4-BE49-F238E27FC236}">
                  <a16:creationId xmlns:a16="http://schemas.microsoft.com/office/drawing/2014/main" id="{02D440DA-0DD7-4D23-9A9B-15C8514AFEA3}"/>
                </a:ext>
              </a:extLst>
            </p:cNvPr>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1" name="object 9">
              <a:extLst>
                <a:ext uri="{FF2B5EF4-FFF2-40B4-BE49-F238E27FC236}">
                  <a16:creationId xmlns:a16="http://schemas.microsoft.com/office/drawing/2014/main" id="{7DE69BEA-4FB0-4C64-BDFE-C3FF60C8E24D}"/>
                </a:ext>
              </a:extLst>
            </p:cNvPr>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2" name="object 10">
              <a:extLst>
                <a:ext uri="{FF2B5EF4-FFF2-40B4-BE49-F238E27FC236}">
                  <a16:creationId xmlns:a16="http://schemas.microsoft.com/office/drawing/2014/main" id="{1F9C9F15-6E8C-461E-BD2D-7C2467ADED20}"/>
                </a:ext>
              </a:extLst>
            </p:cNvPr>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3" name="object 11">
              <a:extLst>
                <a:ext uri="{FF2B5EF4-FFF2-40B4-BE49-F238E27FC236}">
                  <a16:creationId xmlns:a16="http://schemas.microsoft.com/office/drawing/2014/main" id="{65F2784E-E669-4D95-8E6B-D4C677807E87}"/>
                </a:ext>
              </a:extLst>
            </p:cNvPr>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4" name="object 12">
              <a:extLst>
                <a:ext uri="{FF2B5EF4-FFF2-40B4-BE49-F238E27FC236}">
                  <a16:creationId xmlns:a16="http://schemas.microsoft.com/office/drawing/2014/main" id="{65AA834B-8860-4FB2-8D41-F5F614DC9BF3}"/>
                </a:ext>
              </a:extLst>
            </p:cNvPr>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5" name="object 13">
              <a:extLst>
                <a:ext uri="{FF2B5EF4-FFF2-40B4-BE49-F238E27FC236}">
                  <a16:creationId xmlns:a16="http://schemas.microsoft.com/office/drawing/2014/main" id="{53FB6395-8241-4419-85E9-724C612C4BCB}"/>
                </a:ext>
              </a:extLst>
            </p:cNvPr>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50000"/>
              </a:srgbClr>
            </a:solidFill>
          </p:spPr>
          <p:txBody>
            <a:bodyPr wrap="square" lIns="0" tIns="0" rIns="0" bIns="0" rtlCol="0"/>
            <a:lstStyle/>
            <a:p>
              <a:endParaRPr dirty="0">
                <a:latin typeface="Roboto Condensed" pitchFamily="2" charset="0"/>
              </a:endParaRPr>
            </a:p>
          </p:txBody>
        </p:sp>
        <p:sp>
          <p:nvSpPr>
            <p:cNvPr id="16" name="object 14">
              <a:extLst>
                <a:ext uri="{FF2B5EF4-FFF2-40B4-BE49-F238E27FC236}">
                  <a16:creationId xmlns:a16="http://schemas.microsoft.com/office/drawing/2014/main" id="{87D2FB68-B4D2-4493-B358-A72FA3B35DEA}"/>
                </a:ext>
              </a:extLst>
            </p:cNvPr>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7" name="object 15">
              <a:extLst>
                <a:ext uri="{FF2B5EF4-FFF2-40B4-BE49-F238E27FC236}">
                  <a16:creationId xmlns:a16="http://schemas.microsoft.com/office/drawing/2014/main" id="{0AD98E91-E9FF-4537-91DE-4919AEBBA87A}"/>
                </a:ext>
              </a:extLst>
            </p:cNvPr>
            <p:cNvSpPr/>
            <p:nvPr/>
          </p:nvSpPr>
          <p:spPr>
            <a:xfrm>
              <a:off x="7076810" y="1708691"/>
              <a:ext cx="2842447" cy="1721015"/>
            </a:xfrm>
            <a:prstGeom prst="rect">
              <a:avLst/>
            </a:prstGeom>
            <a:blipFill>
              <a:blip r:embed="rId3" cstate="print"/>
              <a:stretch>
                <a:fillRect/>
              </a:stretch>
            </a:blipFill>
          </p:spPr>
          <p:txBody>
            <a:bodyPr wrap="square" lIns="0" tIns="0" rIns="0" bIns="0" rtlCol="0"/>
            <a:lstStyle/>
            <a:p>
              <a:endParaRPr dirty="0">
                <a:latin typeface="Roboto Condensed" pitchFamily="2" charset="0"/>
              </a:endParaRPr>
            </a:p>
          </p:txBody>
        </p:sp>
        <p:sp>
          <p:nvSpPr>
            <p:cNvPr id="18" name="object 16">
              <a:extLst>
                <a:ext uri="{FF2B5EF4-FFF2-40B4-BE49-F238E27FC236}">
                  <a16:creationId xmlns:a16="http://schemas.microsoft.com/office/drawing/2014/main" id="{E5E50A03-6D44-4053-83C1-CB3D52D5A4D0}"/>
                </a:ext>
              </a:extLst>
            </p:cNvPr>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9" name="object 17">
              <a:extLst>
                <a:ext uri="{FF2B5EF4-FFF2-40B4-BE49-F238E27FC236}">
                  <a16:creationId xmlns:a16="http://schemas.microsoft.com/office/drawing/2014/main" id="{9F5D5BD7-E4B2-4E48-8AFB-2CCD5E5D85AB}"/>
                </a:ext>
              </a:extLst>
            </p:cNvPr>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0" name="object 18">
              <a:extLst>
                <a:ext uri="{FF2B5EF4-FFF2-40B4-BE49-F238E27FC236}">
                  <a16:creationId xmlns:a16="http://schemas.microsoft.com/office/drawing/2014/main" id="{FF547439-12D4-4A80-A64F-6E0398F357AB}"/>
                </a:ext>
              </a:extLst>
            </p:cNvPr>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1" name="object 19">
              <a:extLst>
                <a:ext uri="{FF2B5EF4-FFF2-40B4-BE49-F238E27FC236}">
                  <a16:creationId xmlns:a16="http://schemas.microsoft.com/office/drawing/2014/main" id="{438FDA6B-D5AB-4EBE-BA5C-879E7BCD3178}"/>
                </a:ext>
              </a:extLst>
            </p:cNvPr>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2" name="object 20">
              <a:extLst>
                <a:ext uri="{FF2B5EF4-FFF2-40B4-BE49-F238E27FC236}">
                  <a16:creationId xmlns:a16="http://schemas.microsoft.com/office/drawing/2014/main" id="{00B37DC8-063E-4003-BAB7-2651155D9802}"/>
                </a:ext>
              </a:extLst>
            </p:cNvPr>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3" name="object 21">
              <a:extLst>
                <a:ext uri="{FF2B5EF4-FFF2-40B4-BE49-F238E27FC236}">
                  <a16:creationId xmlns:a16="http://schemas.microsoft.com/office/drawing/2014/main" id="{309B52E2-0D17-4985-B3A3-8A932CDC5BA8}"/>
                </a:ext>
              </a:extLst>
            </p:cNvPr>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4" name="object 22">
              <a:extLst>
                <a:ext uri="{FF2B5EF4-FFF2-40B4-BE49-F238E27FC236}">
                  <a16:creationId xmlns:a16="http://schemas.microsoft.com/office/drawing/2014/main" id="{DFB69891-2B13-4EEA-87BE-6CEDB3124398}"/>
                </a:ext>
              </a:extLst>
            </p:cNvPr>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5" name="object 23">
              <a:extLst>
                <a:ext uri="{FF2B5EF4-FFF2-40B4-BE49-F238E27FC236}">
                  <a16:creationId xmlns:a16="http://schemas.microsoft.com/office/drawing/2014/main" id="{558D4796-F5E5-4C1B-9C7C-5D8CA60E6481}"/>
                </a:ext>
              </a:extLst>
            </p:cNvPr>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26" name="object 24">
              <a:extLst>
                <a:ext uri="{FF2B5EF4-FFF2-40B4-BE49-F238E27FC236}">
                  <a16:creationId xmlns:a16="http://schemas.microsoft.com/office/drawing/2014/main" id="{2CD17BAD-4A00-4BE5-A43C-464F61143EF3}"/>
                </a:ext>
              </a:extLst>
            </p:cNvPr>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7" name="object 25">
              <a:extLst>
                <a:ext uri="{FF2B5EF4-FFF2-40B4-BE49-F238E27FC236}">
                  <a16:creationId xmlns:a16="http://schemas.microsoft.com/office/drawing/2014/main" id="{7DC80D91-E5EB-432B-B5C2-1E599A09FE7F}"/>
                </a:ext>
              </a:extLst>
            </p:cNvPr>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8" name="object 26">
              <a:extLst>
                <a:ext uri="{FF2B5EF4-FFF2-40B4-BE49-F238E27FC236}">
                  <a16:creationId xmlns:a16="http://schemas.microsoft.com/office/drawing/2014/main" id="{39EA60AA-CAF4-4AED-AAD8-2793E4D2335B}"/>
                </a:ext>
              </a:extLst>
            </p:cNvPr>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grpSp>
      <p:sp>
        <p:nvSpPr>
          <p:cNvPr id="29" name="Title 1">
            <a:extLst>
              <a:ext uri="{FF2B5EF4-FFF2-40B4-BE49-F238E27FC236}">
                <a16:creationId xmlns:a16="http://schemas.microsoft.com/office/drawing/2014/main" id="{0C8180AC-3F04-4EC3-985B-42393DA08F34}"/>
              </a:ext>
            </a:extLst>
          </p:cNvPr>
          <p:cNvSpPr>
            <a:spLocks noGrp="1"/>
          </p:cNvSpPr>
          <p:nvPr>
            <p:ph type="title" hasCustomPrompt="1"/>
          </p:nvPr>
        </p:nvSpPr>
        <p:spPr>
          <a:xfrm>
            <a:off x="1670050" y="2073275"/>
            <a:ext cx="6781800" cy="2743200"/>
          </a:xfrm>
          <a:prstGeom prst="rect">
            <a:avLst/>
          </a:prstGeom>
        </p:spPr>
        <p:txBody>
          <a:bodyPr/>
          <a:lstStyle>
            <a:lvl1pPr>
              <a:defRPr sz="4900" b="0">
                <a:solidFill>
                  <a:schemeClr val="bg1"/>
                </a:solidFill>
                <a:latin typeface="Roboto Condensed" pitchFamily="2" charset="0"/>
                <a:ea typeface="Roboto Condensed" pitchFamily="2" charset="0"/>
              </a:defRPr>
            </a:lvl1pPr>
          </a:lstStyle>
          <a:p>
            <a:r>
              <a:rPr lang="ru-RU" dirty="0"/>
              <a:t>НОВЫЙ РАЗДЕЛ</a:t>
            </a:r>
            <a:endParaRPr lang="en-US" dirty="0"/>
          </a:p>
        </p:txBody>
      </p:sp>
    </p:spTree>
    <p:extLst>
      <p:ext uri="{BB962C8B-B14F-4D97-AF65-F5344CB8AC3E}">
        <p14:creationId xmlns:p14="http://schemas.microsoft.com/office/powerpoint/2010/main" val="1088379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Чистый слайд без лого">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84250" y="654050"/>
            <a:ext cx="18135600" cy="962025"/>
          </a:xfrm>
          <a:prstGeom prst="rect">
            <a:avLst/>
          </a:prstGeom>
        </p:spPr>
        <p:txBody>
          <a:bodyPr/>
          <a:lstStyle>
            <a:lvl1pPr>
              <a:defRPr b="0">
                <a:latin typeface="+mj-lt"/>
                <a:ea typeface="Roboto Medium" panose="02000000000000000000" pitchFamily="2" charset="0"/>
              </a:defRPr>
            </a:lvl1pPr>
          </a:lstStyle>
          <a:p>
            <a:r>
              <a:rPr lang="ru-RU" dirty="0"/>
              <a:t>Заголовок слайда</a:t>
            </a:r>
            <a:endParaRPr lang="en-US" dirty="0"/>
          </a:p>
        </p:txBody>
      </p:sp>
      <p:sp>
        <p:nvSpPr>
          <p:cNvPr id="4" name="Прямоугольник 3">
            <a:extLst>
              <a:ext uri="{FF2B5EF4-FFF2-40B4-BE49-F238E27FC236}">
                <a16:creationId xmlns:a16="http://schemas.microsoft.com/office/drawing/2014/main" id="{250CC590-B30A-4B58-A71A-E9B32C16E00D}"/>
              </a:ext>
            </a:extLst>
          </p:cNvPr>
          <p:cNvSpPr/>
          <p:nvPr userDrawn="1"/>
        </p:nvSpPr>
        <p:spPr>
          <a:xfrm>
            <a:off x="908050" y="10074275"/>
            <a:ext cx="9144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8613893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0">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A87381-A8E3-46C9-B742-E61396E0AFD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839" b="7839"/>
          <a:stretch/>
        </p:blipFill>
        <p:spPr>
          <a:xfrm flipH="1">
            <a:off x="0" y="0"/>
            <a:ext cx="20104100" cy="11309350"/>
          </a:xfrm>
          <a:prstGeom prst="rect">
            <a:avLst/>
          </a:prstGeom>
        </p:spPr>
      </p:pic>
      <p:grpSp>
        <p:nvGrpSpPr>
          <p:cNvPr id="4" name="Группа 32">
            <a:extLst>
              <a:ext uri="{FF2B5EF4-FFF2-40B4-BE49-F238E27FC236}">
                <a16:creationId xmlns:a16="http://schemas.microsoft.com/office/drawing/2014/main" id="{19B34D61-CB19-4407-A73C-49A7DAA51B0A}"/>
              </a:ext>
            </a:extLst>
          </p:cNvPr>
          <p:cNvGrpSpPr/>
          <p:nvPr userDrawn="1"/>
        </p:nvGrpSpPr>
        <p:grpSpPr>
          <a:xfrm>
            <a:off x="0" y="0"/>
            <a:ext cx="11335275" cy="8551833"/>
            <a:chOff x="0" y="0"/>
            <a:chExt cx="11335275" cy="8551833"/>
          </a:xfrm>
        </p:grpSpPr>
        <p:sp>
          <p:nvSpPr>
            <p:cNvPr id="5" name="object 3">
              <a:extLst>
                <a:ext uri="{FF2B5EF4-FFF2-40B4-BE49-F238E27FC236}">
                  <a16:creationId xmlns:a16="http://schemas.microsoft.com/office/drawing/2014/main" id="{08BCDE85-0E02-4E63-A21A-F5259389B5FB}"/>
                </a:ext>
              </a:extLst>
            </p:cNvPr>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6" name="object 4">
              <a:extLst>
                <a:ext uri="{FF2B5EF4-FFF2-40B4-BE49-F238E27FC236}">
                  <a16:creationId xmlns:a16="http://schemas.microsoft.com/office/drawing/2014/main" id="{C1CA2301-1B4E-4687-A779-F54B164EC062}"/>
                </a:ext>
              </a:extLst>
            </p:cNvPr>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7" name="object 5">
              <a:extLst>
                <a:ext uri="{FF2B5EF4-FFF2-40B4-BE49-F238E27FC236}">
                  <a16:creationId xmlns:a16="http://schemas.microsoft.com/office/drawing/2014/main" id="{1EE1B513-0580-491F-ADC8-7EC50D669096}"/>
                </a:ext>
              </a:extLst>
            </p:cNvPr>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8" name="object 6">
              <a:extLst>
                <a:ext uri="{FF2B5EF4-FFF2-40B4-BE49-F238E27FC236}">
                  <a16:creationId xmlns:a16="http://schemas.microsoft.com/office/drawing/2014/main" id="{B42DAD65-24B7-4132-8670-DD2D9329BDB3}"/>
                </a:ext>
              </a:extLst>
            </p:cNvPr>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9" name="object 7">
              <a:extLst>
                <a:ext uri="{FF2B5EF4-FFF2-40B4-BE49-F238E27FC236}">
                  <a16:creationId xmlns:a16="http://schemas.microsoft.com/office/drawing/2014/main" id="{EA833BF2-3862-451A-B0B0-91AB5F4830BD}"/>
                </a:ext>
              </a:extLst>
            </p:cNvPr>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10" name="object 8">
              <a:extLst>
                <a:ext uri="{FF2B5EF4-FFF2-40B4-BE49-F238E27FC236}">
                  <a16:creationId xmlns:a16="http://schemas.microsoft.com/office/drawing/2014/main" id="{02D440DA-0DD7-4D23-9A9B-15C8514AFEA3}"/>
                </a:ext>
              </a:extLst>
            </p:cNvPr>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1" name="object 9">
              <a:extLst>
                <a:ext uri="{FF2B5EF4-FFF2-40B4-BE49-F238E27FC236}">
                  <a16:creationId xmlns:a16="http://schemas.microsoft.com/office/drawing/2014/main" id="{7DE69BEA-4FB0-4C64-BDFE-C3FF60C8E24D}"/>
                </a:ext>
              </a:extLst>
            </p:cNvPr>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2" name="object 10">
              <a:extLst>
                <a:ext uri="{FF2B5EF4-FFF2-40B4-BE49-F238E27FC236}">
                  <a16:creationId xmlns:a16="http://schemas.microsoft.com/office/drawing/2014/main" id="{1F9C9F15-6E8C-461E-BD2D-7C2467ADED20}"/>
                </a:ext>
              </a:extLst>
            </p:cNvPr>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3" name="object 11">
              <a:extLst>
                <a:ext uri="{FF2B5EF4-FFF2-40B4-BE49-F238E27FC236}">
                  <a16:creationId xmlns:a16="http://schemas.microsoft.com/office/drawing/2014/main" id="{65F2784E-E669-4D95-8E6B-D4C677807E87}"/>
                </a:ext>
              </a:extLst>
            </p:cNvPr>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4" name="object 12">
              <a:extLst>
                <a:ext uri="{FF2B5EF4-FFF2-40B4-BE49-F238E27FC236}">
                  <a16:creationId xmlns:a16="http://schemas.microsoft.com/office/drawing/2014/main" id="{65AA834B-8860-4FB2-8D41-F5F614DC9BF3}"/>
                </a:ext>
              </a:extLst>
            </p:cNvPr>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5" name="object 13">
              <a:extLst>
                <a:ext uri="{FF2B5EF4-FFF2-40B4-BE49-F238E27FC236}">
                  <a16:creationId xmlns:a16="http://schemas.microsoft.com/office/drawing/2014/main" id="{53FB6395-8241-4419-85E9-724C612C4BCB}"/>
                </a:ext>
              </a:extLst>
            </p:cNvPr>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50000"/>
              </a:srgbClr>
            </a:solidFill>
          </p:spPr>
          <p:txBody>
            <a:bodyPr wrap="square" lIns="0" tIns="0" rIns="0" bIns="0" rtlCol="0"/>
            <a:lstStyle/>
            <a:p>
              <a:endParaRPr dirty="0">
                <a:latin typeface="Roboto Condensed" pitchFamily="2" charset="0"/>
              </a:endParaRPr>
            </a:p>
          </p:txBody>
        </p:sp>
        <p:sp>
          <p:nvSpPr>
            <p:cNvPr id="16" name="object 14">
              <a:extLst>
                <a:ext uri="{FF2B5EF4-FFF2-40B4-BE49-F238E27FC236}">
                  <a16:creationId xmlns:a16="http://schemas.microsoft.com/office/drawing/2014/main" id="{87D2FB68-B4D2-4493-B358-A72FA3B35DEA}"/>
                </a:ext>
              </a:extLst>
            </p:cNvPr>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7" name="object 15">
              <a:extLst>
                <a:ext uri="{FF2B5EF4-FFF2-40B4-BE49-F238E27FC236}">
                  <a16:creationId xmlns:a16="http://schemas.microsoft.com/office/drawing/2014/main" id="{0AD98E91-E9FF-4537-91DE-4919AEBBA87A}"/>
                </a:ext>
              </a:extLst>
            </p:cNvPr>
            <p:cNvSpPr/>
            <p:nvPr/>
          </p:nvSpPr>
          <p:spPr>
            <a:xfrm>
              <a:off x="7076810" y="1708691"/>
              <a:ext cx="2842447" cy="1721015"/>
            </a:xfrm>
            <a:prstGeom prst="rect">
              <a:avLst/>
            </a:prstGeom>
            <a:blipFill>
              <a:blip r:embed="rId3" cstate="print"/>
              <a:stretch>
                <a:fillRect/>
              </a:stretch>
            </a:blipFill>
          </p:spPr>
          <p:txBody>
            <a:bodyPr wrap="square" lIns="0" tIns="0" rIns="0" bIns="0" rtlCol="0"/>
            <a:lstStyle/>
            <a:p>
              <a:endParaRPr dirty="0">
                <a:latin typeface="Roboto Condensed" pitchFamily="2" charset="0"/>
              </a:endParaRPr>
            </a:p>
          </p:txBody>
        </p:sp>
        <p:sp>
          <p:nvSpPr>
            <p:cNvPr id="18" name="object 16">
              <a:extLst>
                <a:ext uri="{FF2B5EF4-FFF2-40B4-BE49-F238E27FC236}">
                  <a16:creationId xmlns:a16="http://schemas.microsoft.com/office/drawing/2014/main" id="{E5E50A03-6D44-4053-83C1-CB3D52D5A4D0}"/>
                </a:ext>
              </a:extLst>
            </p:cNvPr>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9" name="object 17">
              <a:extLst>
                <a:ext uri="{FF2B5EF4-FFF2-40B4-BE49-F238E27FC236}">
                  <a16:creationId xmlns:a16="http://schemas.microsoft.com/office/drawing/2014/main" id="{9F5D5BD7-E4B2-4E48-8AFB-2CCD5E5D85AB}"/>
                </a:ext>
              </a:extLst>
            </p:cNvPr>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0" name="object 18">
              <a:extLst>
                <a:ext uri="{FF2B5EF4-FFF2-40B4-BE49-F238E27FC236}">
                  <a16:creationId xmlns:a16="http://schemas.microsoft.com/office/drawing/2014/main" id="{FF547439-12D4-4A80-A64F-6E0398F357AB}"/>
                </a:ext>
              </a:extLst>
            </p:cNvPr>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1" name="object 19">
              <a:extLst>
                <a:ext uri="{FF2B5EF4-FFF2-40B4-BE49-F238E27FC236}">
                  <a16:creationId xmlns:a16="http://schemas.microsoft.com/office/drawing/2014/main" id="{438FDA6B-D5AB-4EBE-BA5C-879E7BCD3178}"/>
                </a:ext>
              </a:extLst>
            </p:cNvPr>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2" name="object 20">
              <a:extLst>
                <a:ext uri="{FF2B5EF4-FFF2-40B4-BE49-F238E27FC236}">
                  <a16:creationId xmlns:a16="http://schemas.microsoft.com/office/drawing/2014/main" id="{00B37DC8-063E-4003-BAB7-2651155D9802}"/>
                </a:ext>
              </a:extLst>
            </p:cNvPr>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3" name="object 21">
              <a:extLst>
                <a:ext uri="{FF2B5EF4-FFF2-40B4-BE49-F238E27FC236}">
                  <a16:creationId xmlns:a16="http://schemas.microsoft.com/office/drawing/2014/main" id="{309B52E2-0D17-4985-B3A3-8A932CDC5BA8}"/>
                </a:ext>
              </a:extLst>
            </p:cNvPr>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4" name="object 22">
              <a:extLst>
                <a:ext uri="{FF2B5EF4-FFF2-40B4-BE49-F238E27FC236}">
                  <a16:creationId xmlns:a16="http://schemas.microsoft.com/office/drawing/2014/main" id="{DFB69891-2B13-4EEA-87BE-6CEDB3124398}"/>
                </a:ext>
              </a:extLst>
            </p:cNvPr>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5" name="object 23">
              <a:extLst>
                <a:ext uri="{FF2B5EF4-FFF2-40B4-BE49-F238E27FC236}">
                  <a16:creationId xmlns:a16="http://schemas.microsoft.com/office/drawing/2014/main" id="{558D4796-F5E5-4C1B-9C7C-5D8CA60E6481}"/>
                </a:ext>
              </a:extLst>
            </p:cNvPr>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26" name="object 24">
              <a:extLst>
                <a:ext uri="{FF2B5EF4-FFF2-40B4-BE49-F238E27FC236}">
                  <a16:creationId xmlns:a16="http://schemas.microsoft.com/office/drawing/2014/main" id="{2CD17BAD-4A00-4BE5-A43C-464F61143EF3}"/>
                </a:ext>
              </a:extLst>
            </p:cNvPr>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7" name="object 25">
              <a:extLst>
                <a:ext uri="{FF2B5EF4-FFF2-40B4-BE49-F238E27FC236}">
                  <a16:creationId xmlns:a16="http://schemas.microsoft.com/office/drawing/2014/main" id="{7DC80D91-E5EB-432B-B5C2-1E599A09FE7F}"/>
                </a:ext>
              </a:extLst>
            </p:cNvPr>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8" name="object 26">
              <a:extLst>
                <a:ext uri="{FF2B5EF4-FFF2-40B4-BE49-F238E27FC236}">
                  <a16:creationId xmlns:a16="http://schemas.microsoft.com/office/drawing/2014/main" id="{39EA60AA-CAF4-4AED-AAD8-2793E4D2335B}"/>
                </a:ext>
              </a:extLst>
            </p:cNvPr>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grpSp>
      <p:sp>
        <p:nvSpPr>
          <p:cNvPr id="29" name="Title 1">
            <a:extLst>
              <a:ext uri="{FF2B5EF4-FFF2-40B4-BE49-F238E27FC236}">
                <a16:creationId xmlns:a16="http://schemas.microsoft.com/office/drawing/2014/main" id="{0C8180AC-3F04-4EC3-985B-42393DA08F34}"/>
              </a:ext>
            </a:extLst>
          </p:cNvPr>
          <p:cNvSpPr>
            <a:spLocks noGrp="1"/>
          </p:cNvSpPr>
          <p:nvPr>
            <p:ph type="title" hasCustomPrompt="1"/>
          </p:nvPr>
        </p:nvSpPr>
        <p:spPr>
          <a:xfrm>
            <a:off x="1670050" y="2073275"/>
            <a:ext cx="6781800" cy="2743200"/>
          </a:xfrm>
          <a:prstGeom prst="rect">
            <a:avLst/>
          </a:prstGeom>
        </p:spPr>
        <p:txBody>
          <a:bodyPr/>
          <a:lstStyle>
            <a:lvl1pPr>
              <a:defRPr sz="4900" b="0">
                <a:solidFill>
                  <a:schemeClr val="bg1"/>
                </a:solidFill>
                <a:latin typeface="Roboto Condensed" pitchFamily="2" charset="0"/>
                <a:ea typeface="Roboto Condensed" pitchFamily="2" charset="0"/>
              </a:defRPr>
            </a:lvl1pPr>
          </a:lstStyle>
          <a:p>
            <a:r>
              <a:rPr lang="ru-RU" dirty="0"/>
              <a:t>НОВЫЙ РАЗДЕЛ</a:t>
            </a:r>
            <a:endParaRPr lang="en-US" dirty="0"/>
          </a:p>
        </p:txBody>
      </p:sp>
    </p:spTree>
    <p:extLst>
      <p:ext uri="{BB962C8B-B14F-4D97-AF65-F5344CB8AC3E}">
        <p14:creationId xmlns:p14="http://schemas.microsoft.com/office/powerpoint/2010/main" val="8622509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B4598A-CBFA-4B40-BF94-4E4FF1B8727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966" b="6765"/>
          <a:stretch/>
        </p:blipFill>
        <p:spPr>
          <a:xfrm>
            <a:off x="-12337" y="0"/>
            <a:ext cx="20116437" cy="11309350"/>
          </a:xfrm>
          <a:prstGeom prst="rect">
            <a:avLst/>
          </a:prstGeom>
        </p:spPr>
      </p:pic>
      <p:grpSp>
        <p:nvGrpSpPr>
          <p:cNvPr id="4" name="Группа 32">
            <a:extLst>
              <a:ext uri="{FF2B5EF4-FFF2-40B4-BE49-F238E27FC236}">
                <a16:creationId xmlns:a16="http://schemas.microsoft.com/office/drawing/2014/main" id="{19B34D61-CB19-4407-A73C-49A7DAA51B0A}"/>
              </a:ext>
            </a:extLst>
          </p:cNvPr>
          <p:cNvGrpSpPr/>
          <p:nvPr userDrawn="1"/>
        </p:nvGrpSpPr>
        <p:grpSpPr>
          <a:xfrm>
            <a:off x="0" y="0"/>
            <a:ext cx="11335275" cy="8551833"/>
            <a:chOff x="0" y="0"/>
            <a:chExt cx="11335275" cy="8551833"/>
          </a:xfrm>
        </p:grpSpPr>
        <p:sp>
          <p:nvSpPr>
            <p:cNvPr id="5" name="object 3">
              <a:extLst>
                <a:ext uri="{FF2B5EF4-FFF2-40B4-BE49-F238E27FC236}">
                  <a16:creationId xmlns:a16="http://schemas.microsoft.com/office/drawing/2014/main" id="{08BCDE85-0E02-4E63-A21A-F5259389B5FB}"/>
                </a:ext>
              </a:extLst>
            </p:cNvPr>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6" name="object 4">
              <a:extLst>
                <a:ext uri="{FF2B5EF4-FFF2-40B4-BE49-F238E27FC236}">
                  <a16:creationId xmlns:a16="http://schemas.microsoft.com/office/drawing/2014/main" id="{C1CA2301-1B4E-4687-A779-F54B164EC062}"/>
                </a:ext>
              </a:extLst>
            </p:cNvPr>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7" name="object 5">
              <a:extLst>
                <a:ext uri="{FF2B5EF4-FFF2-40B4-BE49-F238E27FC236}">
                  <a16:creationId xmlns:a16="http://schemas.microsoft.com/office/drawing/2014/main" id="{1EE1B513-0580-491F-ADC8-7EC50D669096}"/>
                </a:ext>
              </a:extLst>
            </p:cNvPr>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8" name="object 6">
              <a:extLst>
                <a:ext uri="{FF2B5EF4-FFF2-40B4-BE49-F238E27FC236}">
                  <a16:creationId xmlns:a16="http://schemas.microsoft.com/office/drawing/2014/main" id="{B42DAD65-24B7-4132-8670-DD2D9329BDB3}"/>
                </a:ext>
              </a:extLst>
            </p:cNvPr>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9" name="object 7">
              <a:extLst>
                <a:ext uri="{FF2B5EF4-FFF2-40B4-BE49-F238E27FC236}">
                  <a16:creationId xmlns:a16="http://schemas.microsoft.com/office/drawing/2014/main" id="{EA833BF2-3862-451A-B0B0-91AB5F4830BD}"/>
                </a:ext>
              </a:extLst>
            </p:cNvPr>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10" name="object 8">
              <a:extLst>
                <a:ext uri="{FF2B5EF4-FFF2-40B4-BE49-F238E27FC236}">
                  <a16:creationId xmlns:a16="http://schemas.microsoft.com/office/drawing/2014/main" id="{02D440DA-0DD7-4D23-9A9B-15C8514AFEA3}"/>
                </a:ext>
              </a:extLst>
            </p:cNvPr>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1" name="object 9">
              <a:extLst>
                <a:ext uri="{FF2B5EF4-FFF2-40B4-BE49-F238E27FC236}">
                  <a16:creationId xmlns:a16="http://schemas.microsoft.com/office/drawing/2014/main" id="{7DE69BEA-4FB0-4C64-BDFE-C3FF60C8E24D}"/>
                </a:ext>
              </a:extLst>
            </p:cNvPr>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2" name="object 10">
              <a:extLst>
                <a:ext uri="{FF2B5EF4-FFF2-40B4-BE49-F238E27FC236}">
                  <a16:creationId xmlns:a16="http://schemas.microsoft.com/office/drawing/2014/main" id="{1F9C9F15-6E8C-461E-BD2D-7C2467ADED20}"/>
                </a:ext>
              </a:extLst>
            </p:cNvPr>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3" name="object 11">
              <a:extLst>
                <a:ext uri="{FF2B5EF4-FFF2-40B4-BE49-F238E27FC236}">
                  <a16:creationId xmlns:a16="http://schemas.microsoft.com/office/drawing/2014/main" id="{65F2784E-E669-4D95-8E6B-D4C677807E87}"/>
                </a:ext>
              </a:extLst>
            </p:cNvPr>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4" name="object 12">
              <a:extLst>
                <a:ext uri="{FF2B5EF4-FFF2-40B4-BE49-F238E27FC236}">
                  <a16:creationId xmlns:a16="http://schemas.microsoft.com/office/drawing/2014/main" id="{65AA834B-8860-4FB2-8D41-F5F614DC9BF3}"/>
                </a:ext>
              </a:extLst>
            </p:cNvPr>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5" name="object 13">
              <a:extLst>
                <a:ext uri="{FF2B5EF4-FFF2-40B4-BE49-F238E27FC236}">
                  <a16:creationId xmlns:a16="http://schemas.microsoft.com/office/drawing/2014/main" id="{53FB6395-8241-4419-85E9-724C612C4BCB}"/>
                </a:ext>
              </a:extLst>
            </p:cNvPr>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50000"/>
              </a:srgbClr>
            </a:solidFill>
          </p:spPr>
          <p:txBody>
            <a:bodyPr wrap="square" lIns="0" tIns="0" rIns="0" bIns="0" rtlCol="0"/>
            <a:lstStyle/>
            <a:p>
              <a:endParaRPr dirty="0">
                <a:latin typeface="Roboto Condensed" pitchFamily="2" charset="0"/>
              </a:endParaRPr>
            </a:p>
          </p:txBody>
        </p:sp>
        <p:sp>
          <p:nvSpPr>
            <p:cNvPr id="16" name="object 14">
              <a:extLst>
                <a:ext uri="{FF2B5EF4-FFF2-40B4-BE49-F238E27FC236}">
                  <a16:creationId xmlns:a16="http://schemas.microsoft.com/office/drawing/2014/main" id="{87D2FB68-B4D2-4493-B358-A72FA3B35DEA}"/>
                </a:ext>
              </a:extLst>
            </p:cNvPr>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7" name="object 15">
              <a:extLst>
                <a:ext uri="{FF2B5EF4-FFF2-40B4-BE49-F238E27FC236}">
                  <a16:creationId xmlns:a16="http://schemas.microsoft.com/office/drawing/2014/main" id="{0AD98E91-E9FF-4537-91DE-4919AEBBA87A}"/>
                </a:ext>
              </a:extLst>
            </p:cNvPr>
            <p:cNvSpPr/>
            <p:nvPr/>
          </p:nvSpPr>
          <p:spPr>
            <a:xfrm>
              <a:off x="7076810" y="1708691"/>
              <a:ext cx="2842447" cy="1721015"/>
            </a:xfrm>
            <a:prstGeom prst="rect">
              <a:avLst/>
            </a:prstGeom>
            <a:blipFill>
              <a:blip r:embed="rId3" cstate="print"/>
              <a:stretch>
                <a:fillRect/>
              </a:stretch>
            </a:blipFill>
          </p:spPr>
          <p:txBody>
            <a:bodyPr wrap="square" lIns="0" tIns="0" rIns="0" bIns="0" rtlCol="0"/>
            <a:lstStyle/>
            <a:p>
              <a:endParaRPr dirty="0">
                <a:latin typeface="Roboto Condensed" pitchFamily="2" charset="0"/>
              </a:endParaRPr>
            </a:p>
          </p:txBody>
        </p:sp>
        <p:sp>
          <p:nvSpPr>
            <p:cNvPr id="18" name="object 16">
              <a:extLst>
                <a:ext uri="{FF2B5EF4-FFF2-40B4-BE49-F238E27FC236}">
                  <a16:creationId xmlns:a16="http://schemas.microsoft.com/office/drawing/2014/main" id="{E5E50A03-6D44-4053-83C1-CB3D52D5A4D0}"/>
                </a:ext>
              </a:extLst>
            </p:cNvPr>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9" name="object 17">
              <a:extLst>
                <a:ext uri="{FF2B5EF4-FFF2-40B4-BE49-F238E27FC236}">
                  <a16:creationId xmlns:a16="http://schemas.microsoft.com/office/drawing/2014/main" id="{9F5D5BD7-E4B2-4E48-8AFB-2CCD5E5D85AB}"/>
                </a:ext>
              </a:extLst>
            </p:cNvPr>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0" name="object 18">
              <a:extLst>
                <a:ext uri="{FF2B5EF4-FFF2-40B4-BE49-F238E27FC236}">
                  <a16:creationId xmlns:a16="http://schemas.microsoft.com/office/drawing/2014/main" id="{FF547439-12D4-4A80-A64F-6E0398F357AB}"/>
                </a:ext>
              </a:extLst>
            </p:cNvPr>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1" name="object 19">
              <a:extLst>
                <a:ext uri="{FF2B5EF4-FFF2-40B4-BE49-F238E27FC236}">
                  <a16:creationId xmlns:a16="http://schemas.microsoft.com/office/drawing/2014/main" id="{438FDA6B-D5AB-4EBE-BA5C-879E7BCD3178}"/>
                </a:ext>
              </a:extLst>
            </p:cNvPr>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2" name="object 20">
              <a:extLst>
                <a:ext uri="{FF2B5EF4-FFF2-40B4-BE49-F238E27FC236}">
                  <a16:creationId xmlns:a16="http://schemas.microsoft.com/office/drawing/2014/main" id="{00B37DC8-063E-4003-BAB7-2651155D9802}"/>
                </a:ext>
              </a:extLst>
            </p:cNvPr>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3" name="object 21">
              <a:extLst>
                <a:ext uri="{FF2B5EF4-FFF2-40B4-BE49-F238E27FC236}">
                  <a16:creationId xmlns:a16="http://schemas.microsoft.com/office/drawing/2014/main" id="{309B52E2-0D17-4985-B3A3-8A932CDC5BA8}"/>
                </a:ext>
              </a:extLst>
            </p:cNvPr>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4" name="object 22">
              <a:extLst>
                <a:ext uri="{FF2B5EF4-FFF2-40B4-BE49-F238E27FC236}">
                  <a16:creationId xmlns:a16="http://schemas.microsoft.com/office/drawing/2014/main" id="{DFB69891-2B13-4EEA-87BE-6CEDB3124398}"/>
                </a:ext>
              </a:extLst>
            </p:cNvPr>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5" name="object 23">
              <a:extLst>
                <a:ext uri="{FF2B5EF4-FFF2-40B4-BE49-F238E27FC236}">
                  <a16:creationId xmlns:a16="http://schemas.microsoft.com/office/drawing/2014/main" id="{558D4796-F5E5-4C1B-9C7C-5D8CA60E6481}"/>
                </a:ext>
              </a:extLst>
            </p:cNvPr>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26" name="object 24">
              <a:extLst>
                <a:ext uri="{FF2B5EF4-FFF2-40B4-BE49-F238E27FC236}">
                  <a16:creationId xmlns:a16="http://schemas.microsoft.com/office/drawing/2014/main" id="{2CD17BAD-4A00-4BE5-A43C-464F61143EF3}"/>
                </a:ext>
              </a:extLst>
            </p:cNvPr>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7" name="object 25">
              <a:extLst>
                <a:ext uri="{FF2B5EF4-FFF2-40B4-BE49-F238E27FC236}">
                  <a16:creationId xmlns:a16="http://schemas.microsoft.com/office/drawing/2014/main" id="{7DC80D91-E5EB-432B-B5C2-1E599A09FE7F}"/>
                </a:ext>
              </a:extLst>
            </p:cNvPr>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8" name="object 26">
              <a:extLst>
                <a:ext uri="{FF2B5EF4-FFF2-40B4-BE49-F238E27FC236}">
                  <a16:creationId xmlns:a16="http://schemas.microsoft.com/office/drawing/2014/main" id="{39EA60AA-CAF4-4AED-AAD8-2793E4D2335B}"/>
                </a:ext>
              </a:extLst>
            </p:cNvPr>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grpSp>
      <p:sp>
        <p:nvSpPr>
          <p:cNvPr id="29" name="Title 1">
            <a:extLst>
              <a:ext uri="{FF2B5EF4-FFF2-40B4-BE49-F238E27FC236}">
                <a16:creationId xmlns:a16="http://schemas.microsoft.com/office/drawing/2014/main" id="{0C8180AC-3F04-4EC3-985B-42393DA08F34}"/>
              </a:ext>
            </a:extLst>
          </p:cNvPr>
          <p:cNvSpPr>
            <a:spLocks noGrp="1"/>
          </p:cNvSpPr>
          <p:nvPr>
            <p:ph type="title" hasCustomPrompt="1"/>
          </p:nvPr>
        </p:nvSpPr>
        <p:spPr>
          <a:xfrm>
            <a:off x="1670050" y="2073275"/>
            <a:ext cx="6781800" cy="2743200"/>
          </a:xfrm>
          <a:prstGeom prst="rect">
            <a:avLst/>
          </a:prstGeom>
        </p:spPr>
        <p:txBody>
          <a:bodyPr/>
          <a:lstStyle>
            <a:lvl1pPr>
              <a:defRPr sz="4900" b="0">
                <a:solidFill>
                  <a:schemeClr val="bg1"/>
                </a:solidFill>
                <a:latin typeface="Roboto Condensed" pitchFamily="2" charset="0"/>
                <a:ea typeface="Roboto Condensed" pitchFamily="2" charset="0"/>
              </a:defRPr>
            </a:lvl1pPr>
          </a:lstStyle>
          <a:p>
            <a:r>
              <a:rPr lang="ru-RU" dirty="0"/>
              <a:t>НОВЫЙ РАЗДЕЛ</a:t>
            </a:r>
            <a:endParaRPr lang="en-US" dirty="0"/>
          </a:p>
        </p:txBody>
      </p:sp>
    </p:spTree>
    <p:extLst>
      <p:ext uri="{BB962C8B-B14F-4D97-AF65-F5344CB8AC3E}">
        <p14:creationId xmlns:p14="http://schemas.microsoft.com/office/powerpoint/2010/main" val="18035455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2">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2C1F8109-A000-4988-B9A9-CB0806D8BA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0104100" cy="11287016"/>
          </a:xfrm>
          <a:prstGeom prst="rect">
            <a:avLst/>
          </a:prstGeom>
        </p:spPr>
      </p:pic>
      <p:grpSp>
        <p:nvGrpSpPr>
          <p:cNvPr id="4" name="Группа 32">
            <a:extLst>
              <a:ext uri="{FF2B5EF4-FFF2-40B4-BE49-F238E27FC236}">
                <a16:creationId xmlns:a16="http://schemas.microsoft.com/office/drawing/2014/main" id="{19B34D61-CB19-4407-A73C-49A7DAA51B0A}"/>
              </a:ext>
            </a:extLst>
          </p:cNvPr>
          <p:cNvGrpSpPr/>
          <p:nvPr userDrawn="1"/>
        </p:nvGrpSpPr>
        <p:grpSpPr>
          <a:xfrm>
            <a:off x="0" y="0"/>
            <a:ext cx="11335275" cy="8551833"/>
            <a:chOff x="0" y="0"/>
            <a:chExt cx="11335275" cy="8551833"/>
          </a:xfrm>
        </p:grpSpPr>
        <p:sp>
          <p:nvSpPr>
            <p:cNvPr id="5" name="object 3">
              <a:extLst>
                <a:ext uri="{FF2B5EF4-FFF2-40B4-BE49-F238E27FC236}">
                  <a16:creationId xmlns:a16="http://schemas.microsoft.com/office/drawing/2014/main" id="{08BCDE85-0E02-4E63-A21A-F5259389B5FB}"/>
                </a:ext>
              </a:extLst>
            </p:cNvPr>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6" name="object 4">
              <a:extLst>
                <a:ext uri="{FF2B5EF4-FFF2-40B4-BE49-F238E27FC236}">
                  <a16:creationId xmlns:a16="http://schemas.microsoft.com/office/drawing/2014/main" id="{C1CA2301-1B4E-4687-A779-F54B164EC062}"/>
                </a:ext>
              </a:extLst>
            </p:cNvPr>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7" name="object 5">
              <a:extLst>
                <a:ext uri="{FF2B5EF4-FFF2-40B4-BE49-F238E27FC236}">
                  <a16:creationId xmlns:a16="http://schemas.microsoft.com/office/drawing/2014/main" id="{1EE1B513-0580-491F-ADC8-7EC50D669096}"/>
                </a:ext>
              </a:extLst>
            </p:cNvPr>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8" name="object 6">
              <a:extLst>
                <a:ext uri="{FF2B5EF4-FFF2-40B4-BE49-F238E27FC236}">
                  <a16:creationId xmlns:a16="http://schemas.microsoft.com/office/drawing/2014/main" id="{B42DAD65-24B7-4132-8670-DD2D9329BDB3}"/>
                </a:ext>
              </a:extLst>
            </p:cNvPr>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9" name="object 7">
              <a:extLst>
                <a:ext uri="{FF2B5EF4-FFF2-40B4-BE49-F238E27FC236}">
                  <a16:creationId xmlns:a16="http://schemas.microsoft.com/office/drawing/2014/main" id="{EA833BF2-3862-451A-B0B0-91AB5F4830BD}"/>
                </a:ext>
              </a:extLst>
            </p:cNvPr>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10" name="object 8">
              <a:extLst>
                <a:ext uri="{FF2B5EF4-FFF2-40B4-BE49-F238E27FC236}">
                  <a16:creationId xmlns:a16="http://schemas.microsoft.com/office/drawing/2014/main" id="{02D440DA-0DD7-4D23-9A9B-15C8514AFEA3}"/>
                </a:ext>
              </a:extLst>
            </p:cNvPr>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1" name="object 9">
              <a:extLst>
                <a:ext uri="{FF2B5EF4-FFF2-40B4-BE49-F238E27FC236}">
                  <a16:creationId xmlns:a16="http://schemas.microsoft.com/office/drawing/2014/main" id="{7DE69BEA-4FB0-4C64-BDFE-C3FF60C8E24D}"/>
                </a:ext>
              </a:extLst>
            </p:cNvPr>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2" name="object 10">
              <a:extLst>
                <a:ext uri="{FF2B5EF4-FFF2-40B4-BE49-F238E27FC236}">
                  <a16:creationId xmlns:a16="http://schemas.microsoft.com/office/drawing/2014/main" id="{1F9C9F15-6E8C-461E-BD2D-7C2467ADED20}"/>
                </a:ext>
              </a:extLst>
            </p:cNvPr>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3" name="object 11">
              <a:extLst>
                <a:ext uri="{FF2B5EF4-FFF2-40B4-BE49-F238E27FC236}">
                  <a16:creationId xmlns:a16="http://schemas.microsoft.com/office/drawing/2014/main" id="{65F2784E-E669-4D95-8E6B-D4C677807E87}"/>
                </a:ext>
              </a:extLst>
            </p:cNvPr>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4" name="object 12">
              <a:extLst>
                <a:ext uri="{FF2B5EF4-FFF2-40B4-BE49-F238E27FC236}">
                  <a16:creationId xmlns:a16="http://schemas.microsoft.com/office/drawing/2014/main" id="{65AA834B-8860-4FB2-8D41-F5F614DC9BF3}"/>
                </a:ext>
              </a:extLst>
            </p:cNvPr>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5" name="object 13">
              <a:extLst>
                <a:ext uri="{FF2B5EF4-FFF2-40B4-BE49-F238E27FC236}">
                  <a16:creationId xmlns:a16="http://schemas.microsoft.com/office/drawing/2014/main" id="{53FB6395-8241-4419-85E9-724C612C4BCB}"/>
                </a:ext>
              </a:extLst>
            </p:cNvPr>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50000"/>
              </a:srgbClr>
            </a:solidFill>
          </p:spPr>
          <p:txBody>
            <a:bodyPr wrap="square" lIns="0" tIns="0" rIns="0" bIns="0" rtlCol="0"/>
            <a:lstStyle/>
            <a:p>
              <a:endParaRPr dirty="0">
                <a:latin typeface="Roboto Condensed" pitchFamily="2" charset="0"/>
              </a:endParaRPr>
            </a:p>
          </p:txBody>
        </p:sp>
        <p:sp>
          <p:nvSpPr>
            <p:cNvPr id="16" name="object 14">
              <a:extLst>
                <a:ext uri="{FF2B5EF4-FFF2-40B4-BE49-F238E27FC236}">
                  <a16:creationId xmlns:a16="http://schemas.microsoft.com/office/drawing/2014/main" id="{87D2FB68-B4D2-4493-B358-A72FA3B35DEA}"/>
                </a:ext>
              </a:extLst>
            </p:cNvPr>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7" name="object 15">
              <a:extLst>
                <a:ext uri="{FF2B5EF4-FFF2-40B4-BE49-F238E27FC236}">
                  <a16:creationId xmlns:a16="http://schemas.microsoft.com/office/drawing/2014/main" id="{0AD98E91-E9FF-4537-91DE-4919AEBBA87A}"/>
                </a:ext>
              </a:extLst>
            </p:cNvPr>
            <p:cNvSpPr/>
            <p:nvPr/>
          </p:nvSpPr>
          <p:spPr>
            <a:xfrm>
              <a:off x="7076810" y="1708691"/>
              <a:ext cx="2842447" cy="1721015"/>
            </a:xfrm>
            <a:prstGeom prst="rect">
              <a:avLst/>
            </a:prstGeom>
            <a:blipFill>
              <a:blip r:embed="rId3" cstate="print"/>
              <a:stretch>
                <a:fillRect/>
              </a:stretch>
            </a:blipFill>
          </p:spPr>
          <p:txBody>
            <a:bodyPr wrap="square" lIns="0" tIns="0" rIns="0" bIns="0" rtlCol="0"/>
            <a:lstStyle/>
            <a:p>
              <a:endParaRPr dirty="0">
                <a:latin typeface="Roboto Condensed" pitchFamily="2" charset="0"/>
              </a:endParaRPr>
            </a:p>
          </p:txBody>
        </p:sp>
        <p:sp>
          <p:nvSpPr>
            <p:cNvPr id="18" name="object 16">
              <a:extLst>
                <a:ext uri="{FF2B5EF4-FFF2-40B4-BE49-F238E27FC236}">
                  <a16:creationId xmlns:a16="http://schemas.microsoft.com/office/drawing/2014/main" id="{E5E50A03-6D44-4053-83C1-CB3D52D5A4D0}"/>
                </a:ext>
              </a:extLst>
            </p:cNvPr>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9" name="object 17">
              <a:extLst>
                <a:ext uri="{FF2B5EF4-FFF2-40B4-BE49-F238E27FC236}">
                  <a16:creationId xmlns:a16="http://schemas.microsoft.com/office/drawing/2014/main" id="{9F5D5BD7-E4B2-4E48-8AFB-2CCD5E5D85AB}"/>
                </a:ext>
              </a:extLst>
            </p:cNvPr>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0" name="object 18">
              <a:extLst>
                <a:ext uri="{FF2B5EF4-FFF2-40B4-BE49-F238E27FC236}">
                  <a16:creationId xmlns:a16="http://schemas.microsoft.com/office/drawing/2014/main" id="{FF547439-12D4-4A80-A64F-6E0398F357AB}"/>
                </a:ext>
              </a:extLst>
            </p:cNvPr>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1" name="object 19">
              <a:extLst>
                <a:ext uri="{FF2B5EF4-FFF2-40B4-BE49-F238E27FC236}">
                  <a16:creationId xmlns:a16="http://schemas.microsoft.com/office/drawing/2014/main" id="{438FDA6B-D5AB-4EBE-BA5C-879E7BCD3178}"/>
                </a:ext>
              </a:extLst>
            </p:cNvPr>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2" name="object 20">
              <a:extLst>
                <a:ext uri="{FF2B5EF4-FFF2-40B4-BE49-F238E27FC236}">
                  <a16:creationId xmlns:a16="http://schemas.microsoft.com/office/drawing/2014/main" id="{00B37DC8-063E-4003-BAB7-2651155D9802}"/>
                </a:ext>
              </a:extLst>
            </p:cNvPr>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3" name="object 21">
              <a:extLst>
                <a:ext uri="{FF2B5EF4-FFF2-40B4-BE49-F238E27FC236}">
                  <a16:creationId xmlns:a16="http://schemas.microsoft.com/office/drawing/2014/main" id="{309B52E2-0D17-4985-B3A3-8A932CDC5BA8}"/>
                </a:ext>
              </a:extLst>
            </p:cNvPr>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4" name="object 22">
              <a:extLst>
                <a:ext uri="{FF2B5EF4-FFF2-40B4-BE49-F238E27FC236}">
                  <a16:creationId xmlns:a16="http://schemas.microsoft.com/office/drawing/2014/main" id="{DFB69891-2B13-4EEA-87BE-6CEDB3124398}"/>
                </a:ext>
              </a:extLst>
            </p:cNvPr>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5" name="object 23">
              <a:extLst>
                <a:ext uri="{FF2B5EF4-FFF2-40B4-BE49-F238E27FC236}">
                  <a16:creationId xmlns:a16="http://schemas.microsoft.com/office/drawing/2014/main" id="{558D4796-F5E5-4C1B-9C7C-5D8CA60E6481}"/>
                </a:ext>
              </a:extLst>
            </p:cNvPr>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26" name="object 24">
              <a:extLst>
                <a:ext uri="{FF2B5EF4-FFF2-40B4-BE49-F238E27FC236}">
                  <a16:creationId xmlns:a16="http://schemas.microsoft.com/office/drawing/2014/main" id="{2CD17BAD-4A00-4BE5-A43C-464F61143EF3}"/>
                </a:ext>
              </a:extLst>
            </p:cNvPr>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7" name="object 25">
              <a:extLst>
                <a:ext uri="{FF2B5EF4-FFF2-40B4-BE49-F238E27FC236}">
                  <a16:creationId xmlns:a16="http://schemas.microsoft.com/office/drawing/2014/main" id="{7DC80D91-E5EB-432B-B5C2-1E599A09FE7F}"/>
                </a:ext>
              </a:extLst>
            </p:cNvPr>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8" name="object 26">
              <a:extLst>
                <a:ext uri="{FF2B5EF4-FFF2-40B4-BE49-F238E27FC236}">
                  <a16:creationId xmlns:a16="http://schemas.microsoft.com/office/drawing/2014/main" id="{39EA60AA-CAF4-4AED-AAD8-2793E4D2335B}"/>
                </a:ext>
              </a:extLst>
            </p:cNvPr>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grpSp>
      <p:sp>
        <p:nvSpPr>
          <p:cNvPr id="29" name="Title 1">
            <a:extLst>
              <a:ext uri="{FF2B5EF4-FFF2-40B4-BE49-F238E27FC236}">
                <a16:creationId xmlns:a16="http://schemas.microsoft.com/office/drawing/2014/main" id="{0C8180AC-3F04-4EC3-985B-42393DA08F34}"/>
              </a:ext>
            </a:extLst>
          </p:cNvPr>
          <p:cNvSpPr>
            <a:spLocks noGrp="1"/>
          </p:cNvSpPr>
          <p:nvPr>
            <p:ph type="title" hasCustomPrompt="1"/>
          </p:nvPr>
        </p:nvSpPr>
        <p:spPr>
          <a:xfrm>
            <a:off x="1670050" y="2073275"/>
            <a:ext cx="6781800" cy="2743200"/>
          </a:xfrm>
          <a:prstGeom prst="rect">
            <a:avLst/>
          </a:prstGeom>
        </p:spPr>
        <p:txBody>
          <a:bodyPr/>
          <a:lstStyle>
            <a:lvl1pPr>
              <a:defRPr sz="4900" b="0">
                <a:solidFill>
                  <a:schemeClr val="bg1"/>
                </a:solidFill>
                <a:latin typeface="Roboto Condensed" pitchFamily="2" charset="0"/>
                <a:ea typeface="Roboto Condensed" pitchFamily="2" charset="0"/>
              </a:defRPr>
            </a:lvl1pPr>
          </a:lstStyle>
          <a:p>
            <a:r>
              <a:rPr lang="ru-RU" dirty="0"/>
              <a:t>НОВЫЙ РАЗДЕЛ</a:t>
            </a:r>
            <a:endParaRPr lang="en-US" dirty="0"/>
          </a:p>
        </p:txBody>
      </p:sp>
    </p:spTree>
    <p:extLst>
      <p:ext uri="{BB962C8B-B14F-4D97-AF65-F5344CB8AC3E}">
        <p14:creationId xmlns:p14="http://schemas.microsoft.com/office/powerpoint/2010/main" val="3240953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E9CF2A-43F8-45E3-8367-FDCEE16347D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0646" r="-6"/>
          <a:stretch/>
        </p:blipFill>
        <p:spPr>
          <a:xfrm flipH="1">
            <a:off x="0" y="0"/>
            <a:ext cx="20104100" cy="11309350"/>
          </a:xfrm>
          <a:prstGeom prst="rect">
            <a:avLst/>
          </a:prstGeom>
        </p:spPr>
      </p:pic>
      <p:grpSp>
        <p:nvGrpSpPr>
          <p:cNvPr id="4" name="Группа 32">
            <a:extLst>
              <a:ext uri="{FF2B5EF4-FFF2-40B4-BE49-F238E27FC236}">
                <a16:creationId xmlns:a16="http://schemas.microsoft.com/office/drawing/2014/main" id="{19B34D61-CB19-4407-A73C-49A7DAA51B0A}"/>
              </a:ext>
            </a:extLst>
          </p:cNvPr>
          <p:cNvGrpSpPr/>
          <p:nvPr userDrawn="1"/>
        </p:nvGrpSpPr>
        <p:grpSpPr>
          <a:xfrm>
            <a:off x="0" y="0"/>
            <a:ext cx="11335275" cy="8551833"/>
            <a:chOff x="0" y="0"/>
            <a:chExt cx="11335275" cy="8551833"/>
          </a:xfrm>
        </p:grpSpPr>
        <p:sp>
          <p:nvSpPr>
            <p:cNvPr id="5" name="object 3">
              <a:extLst>
                <a:ext uri="{FF2B5EF4-FFF2-40B4-BE49-F238E27FC236}">
                  <a16:creationId xmlns:a16="http://schemas.microsoft.com/office/drawing/2014/main" id="{08BCDE85-0E02-4E63-A21A-F5259389B5FB}"/>
                </a:ext>
              </a:extLst>
            </p:cNvPr>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6" name="object 4">
              <a:extLst>
                <a:ext uri="{FF2B5EF4-FFF2-40B4-BE49-F238E27FC236}">
                  <a16:creationId xmlns:a16="http://schemas.microsoft.com/office/drawing/2014/main" id="{C1CA2301-1B4E-4687-A779-F54B164EC062}"/>
                </a:ext>
              </a:extLst>
            </p:cNvPr>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7" name="object 5">
              <a:extLst>
                <a:ext uri="{FF2B5EF4-FFF2-40B4-BE49-F238E27FC236}">
                  <a16:creationId xmlns:a16="http://schemas.microsoft.com/office/drawing/2014/main" id="{1EE1B513-0580-491F-ADC8-7EC50D669096}"/>
                </a:ext>
              </a:extLst>
            </p:cNvPr>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8" name="object 6">
              <a:extLst>
                <a:ext uri="{FF2B5EF4-FFF2-40B4-BE49-F238E27FC236}">
                  <a16:creationId xmlns:a16="http://schemas.microsoft.com/office/drawing/2014/main" id="{B42DAD65-24B7-4132-8670-DD2D9329BDB3}"/>
                </a:ext>
              </a:extLst>
            </p:cNvPr>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9" name="object 7">
              <a:extLst>
                <a:ext uri="{FF2B5EF4-FFF2-40B4-BE49-F238E27FC236}">
                  <a16:creationId xmlns:a16="http://schemas.microsoft.com/office/drawing/2014/main" id="{EA833BF2-3862-451A-B0B0-91AB5F4830BD}"/>
                </a:ext>
              </a:extLst>
            </p:cNvPr>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10" name="object 8">
              <a:extLst>
                <a:ext uri="{FF2B5EF4-FFF2-40B4-BE49-F238E27FC236}">
                  <a16:creationId xmlns:a16="http://schemas.microsoft.com/office/drawing/2014/main" id="{02D440DA-0DD7-4D23-9A9B-15C8514AFEA3}"/>
                </a:ext>
              </a:extLst>
            </p:cNvPr>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1" name="object 9">
              <a:extLst>
                <a:ext uri="{FF2B5EF4-FFF2-40B4-BE49-F238E27FC236}">
                  <a16:creationId xmlns:a16="http://schemas.microsoft.com/office/drawing/2014/main" id="{7DE69BEA-4FB0-4C64-BDFE-C3FF60C8E24D}"/>
                </a:ext>
              </a:extLst>
            </p:cNvPr>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2" name="object 10">
              <a:extLst>
                <a:ext uri="{FF2B5EF4-FFF2-40B4-BE49-F238E27FC236}">
                  <a16:creationId xmlns:a16="http://schemas.microsoft.com/office/drawing/2014/main" id="{1F9C9F15-6E8C-461E-BD2D-7C2467ADED20}"/>
                </a:ext>
              </a:extLst>
            </p:cNvPr>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3" name="object 11">
              <a:extLst>
                <a:ext uri="{FF2B5EF4-FFF2-40B4-BE49-F238E27FC236}">
                  <a16:creationId xmlns:a16="http://schemas.microsoft.com/office/drawing/2014/main" id="{65F2784E-E669-4D95-8E6B-D4C677807E87}"/>
                </a:ext>
              </a:extLst>
            </p:cNvPr>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4" name="object 12">
              <a:extLst>
                <a:ext uri="{FF2B5EF4-FFF2-40B4-BE49-F238E27FC236}">
                  <a16:creationId xmlns:a16="http://schemas.microsoft.com/office/drawing/2014/main" id="{65AA834B-8860-4FB2-8D41-F5F614DC9BF3}"/>
                </a:ext>
              </a:extLst>
            </p:cNvPr>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5" name="object 13">
              <a:extLst>
                <a:ext uri="{FF2B5EF4-FFF2-40B4-BE49-F238E27FC236}">
                  <a16:creationId xmlns:a16="http://schemas.microsoft.com/office/drawing/2014/main" id="{53FB6395-8241-4419-85E9-724C612C4BCB}"/>
                </a:ext>
              </a:extLst>
            </p:cNvPr>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50000"/>
              </a:srgbClr>
            </a:solidFill>
          </p:spPr>
          <p:txBody>
            <a:bodyPr wrap="square" lIns="0" tIns="0" rIns="0" bIns="0" rtlCol="0"/>
            <a:lstStyle/>
            <a:p>
              <a:endParaRPr dirty="0">
                <a:latin typeface="Roboto Condensed" pitchFamily="2" charset="0"/>
              </a:endParaRPr>
            </a:p>
          </p:txBody>
        </p:sp>
        <p:sp>
          <p:nvSpPr>
            <p:cNvPr id="16" name="object 14">
              <a:extLst>
                <a:ext uri="{FF2B5EF4-FFF2-40B4-BE49-F238E27FC236}">
                  <a16:creationId xmlns:a16="http://schemas.microsoft.com/office/drawing/2014/main" id="{87D2FB68-B4D2-4493-B358-A72FA3B35DEA}"/>
                </a:ext>
              </a:extLst>
            </p:cNvPr>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7" name="object 15">
              <a:extLst>
                <a:ext uri="{FF2B5EF4-FFF2-40B4-BE49-F238E27FC236}">
                  <a16:creationId xmlns:a16="http://schemas.microsoft.com/office/drawing/2014/main" id="{0AD98E91-E9FF-4537-91DE-4919AEBBA87A}"/>
                </a:ext>
              </a:extLst>
            </p:cNvPr>
            <p:cNvSpPr/>
            <p:nvPr/>
          </p:nvSpPr>
          <p:spPr>
            <a:xfrm>
              <a:off x="7076810" y="1708691"/>
              <a:ext cx="2842447" cy="1721015"/>
            </a:xfrm>
            <a:prstGeom prst="rect">
              <a:avLst/>
            </a:prstGeom>
            <a:blipFill>
              <a:blip r:embed="rId3" cstate="print"/>
              <a:stretch>
                <a:fillRect/>
              </a:stretch>
            </a:blipFill>
          </p:spPr>
          <p:txBody>
            <a:bodyPr wrap="square" lIns="0" tIns="0" rIns="0" bIns="0" rtlCol="0"/>
            <a:lstStyle/>
            <a:p>
              <a:endParaRPr dirty="0">
                <a:latin typeface="Roboto Condensed" pitchFamily="2" charset="0"/>
              </a:endParaRPr>
            </a:p>
          </p:txBody>
        </p:sp>
        <p:sp>
          <p:nvSpPr>
            <p:cNvPr id="18" name="object 16">
              <a:extLst>
                <a:ext uri="{FF2B5EF4-FFF2-40B4-BE49-F238E27FC236}">
                  <a16:creationId xmlns:a16="http://schemas.microsoft.com/office/drawing/2014/main" id="{E5E50A03-6D44-4053-83C1-CB3D52D5A4D0}"/>
                </a:ext>
              </a:extLst>
            </p:cNvPr>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9" name="object 17">
              <a:extLst>
                <a:ext uri="{FF2B5EF4-FFF2-40B4-BE49-F238E27FC236}">
                  <a16:creationId xmlns:a16="http://schemas.microsoft.com/office/drawing/2014/main" id="{9F5D5BD7-E4B2-4E48-8AFB-2CCD5E5D85AB}"/>
                </a:ext>
              </a:extLst>
            </p:cNvPr>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0" name="object 18">
              <a:extLst>
                <a:ext uri="{FF2B5EF4-FFF2-40B4-BE49-F238E27FC236}">
                  <a16:creationId xmlns:a16="http://schemas.microsoft.com/office/drawing/2014/main" id="{FF547439-12D4-4A80-A64F-6E0398F357AB}"/>
                </a:ext>
              </a:extLst>
            </p:cNvPr>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1" name="object 19">
              <a:extLst>
                <a:ext uri="{FF2B5EF4-FFF2-40B4-BE49-F238E27FC236}">
                  <a16:creationId xmlns:a16="http://schemas.microsoft.com/office/drawing/2014/main" id="{438FDA6B-D5AB-4EBE-BA5C-879E7BCD3178}"/>
                </a:ext>
              </a:extLst>
            </p:cNvPr>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2" name="object 20">
              <a:extLst>
                <a:ext uri="{FF2B5EF4-FFF2-40B4-BE49-F238E27FC236}">
                  <a16:creationId xmlns:a16="http://schemas.microsoft.com/office/drawing/2014/main" id="{00B37DC8-063E-4003-BAB7-2651155D9802}"/>
                </a:ext>
              </a:extLst>
            </p:cNvPr>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3" name="object 21">
              <a:extLst>
                <a:ext uri="{FF2B5EF4-FFF2-40B4-BE49-F238E27FC236}">
                  <a16:creationId xmlns:a16="http://schemas.microsoft.com/office/drawing/2014/main" id="{309B52E2-0D17-4985-B3A3-8A932CDC5BA8}"/>
                </a:ext>
              </a:extLst>
            </p:cNvPr>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4" name="object 22">
              <a:extLst>
                <a:ext uri="{FF2B5EF4-FFF2-40B4-BE49-F238E27FC236}">
                  <a16:creationId xmlns:a16="http://schemas.microsoft.com/office/drawing/2014/main" id="{DFB69891-2B13-4EEA-87BE-6CEDB3124398}"/>
                </a:ext>
              </a:extLst>
            </p:cNvPr>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5" name="object 23">
              <a:extLst>
                <a:ext uri="{FF2B5EF4-FFF2-40B4-BE49-F238E27FC236}">
                  <a16:creationId xmlns:a16="http://schemas.microsoft.com/office/drawing/2014/main" id="{558D4796-F5E5-4C1B-9C7C-5D8CA60E6481}"/>
                </a:ext>
              </a:extLst>
            </p:cNvPr>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26" name="object 24">
              <a:extLst>
                <a:ext uri="{FF2B5EF4-FFF2-40B4-BE49-F238E27FC236}">
                  <a16:creationId xmlns:a16="http://schemas.microsoft.com/office/drawing/2014/main" id="{2CD17BAD-4A00-4BE5-A43C-464F61143EF3}"/>
                </a:ext>
              </a:extLst>
            </p:cNvPr>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7" name="object 25">
              <a:extLst>
                <a:ext uri="{FF2B5EF4-FFF2-40B4-BE49-F238E27FC236}">
                  <a16:creationId xmlns:a16="http://schemas.microsoft.com/office/drawing/2014/main" id="{7DC80D91-E5EB-432B-B5C2-1E599A09FE7F}"/>
                </a:ext>
              </a:extLst>
            </p:cNvPr>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8" name="object 26">
              <a:extLst>
                <a:ext uri="{FF2B5EF4-FFF2-40B4-BE49-F238E27FC236}">
                  <a16:creationId xmlns:a16="http://schemas.microsoft.com/office/drawing/2014/main" id="{39EA60AA-CAF4-4AED-AAD8-2793E4D2335B}"/>
                </a:ext>
              </a:extLst>
            </p:cNvPr>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grpSp>
      <p:sp>
        <p:nvSpPr>
          <p:cNvPr id="29" name="Title 1">
            <a:extLst>
              <a:ext uri="{FF2B5EF4-FFF2-40B4-BE49-F238E27FC236}">
                <a16:creationId xmlns:a16="http://schemas.microsoft.com/office/drawing/2014/main" id="{0C8180AC-3F04-4EC3-985B-42393DA08F34}"/>
              </a:ext>
            </a:extLst>
          </p:cNvPr>
          <p:cNvSpPr>
            <a:spLocks noGrp="1"/>
          </p:cNvSpPr>
          <p:nvPr>
            <p:ph type="title" hasCustomPrompt="1"/>
          </p:nvPr>
        </p:nvSpPr>
        <p:spPr>
          <a:xfrm>
            <a:off x="1670050" y="2073275"/>
            <a:ext cx="6781800" cy="2743200"/>
          </a:xfrm>
          <a:prstGeom prst="rect">
            <a:avLst/>
          </a:prstGeom>
        </p:spPr>
        <p:txBody>
          <a:bodyPr/>
          <a:lstStyle>
            <a:lvl1pPr>
              <a:defRPr sz="4900" b="0">
                <a:solidFill>
                  <a:schemeClr val="bg1"/>
                </a:solidFill>
                <a:latin typeface="Roboto Condensed" pitchFamily="2" charset="0"/>
                <a:ea typeface="Roboto Condensed" pitchFamily="2" charset="0"/>
              </a:defRPr>
            </a:lvl1pPr>
          </a:lstStyle>
          <a:p>
            <a:r>
              <a:rPr lang="ru-RU" dirty="0"/>
              <a:t>НОВЫЙ РАЗДЕЛ</a:t>
            </a:r>
            <a:endParaRPr lang="en-US" dirty="0"/>
          </a:p>
        </p:txBody>
      </p:sp>
    </p:spTree>
    <p:extLst>
      <p:ext uri="{BB962C8B-B14F-4D97-AF65-F5344CB8AC3E}">
        <p14:creationId xmlns:p14="http://schemas.microsoft.com/office/powerpoint/2010/main" val="13709591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2E37D9-F134-4BF1-95A7-8A411DBE48A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6139" b="9441"/>
          <a:stretch/>
        </p:blipFill>
        <p:spPr>
          <a:xfrm>
            <a:off x="0" y="-1"/>
            <a:ext cx="20101761" cy="11309351"/>
          </a:xfrm>
          <a:prstGeom prst="rect">
            <a:avLst/>
          </a:prstGeom>
        </p:spPr>
      </p:pic>
      <p:grpSp>
        <p:nvGrpSpPr>
          <p:cNvPr id="4" name="Группа 32">
            <a:extLst>
              <a:ext uri="{FF2B5EF4-FFF2-40B4-BE49-F238E27FC236}">
                <a16:creationId xmlns:a16="http://schemas.microsoft.com/office/drawing/2014/main" id="{19B34D61-CB19-4407-A73C-49A7DAA51B0A}"/>
              </a:ext>
            </a:extLst>
          </p:cNvPr>
          <p:cNvGrpSpPr/>
          <p:nvPr userDrawn="1"/>
        </p:nvGrpSpPr>
        <p:grpSpPr>
          <a:xfrm>
            <a:off x="0" y="0"/>
            <a:ext cx="11335275" cy="8551833"/>
            <a:chOff x="0" y="0"/>
            <a:chExt cx="11335275" cy="8551833"/>
          </a:xfrm>
        </p:grpSpPr>
        <p:sp>
          <p:nvSpPr>
            <p:cNvPr id="5" name="object 3">
              <a:extLst>
                <a:ext uri="{FF2B5EF4-FFF2-40B4-BE49-F238E27FC236}">
                  <a16:creationId xmlns:a16="http://schemas.microsoft.com/office/drawing/2014/main" id="{08BCDE85-0E02-4E63-A21A-F5259389B5FB}"/>
                </a:ext>
              </a:extLst>
            </p:cNvPr>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6" name="object 4">
              <a:extLst>
                <a:ext uri="{FF2B5EF4-FFF2-40B4-BE49-F238E27FC236}">
                  <a16:creationId xmlns:a16="http://schemas.microsoft.com/office/drawing/2014/main" id="{C1CA2301-1B4E-4687-A779-F54B164EC062}"/>
                </a:ext>
              </a:extLst>
            </p:cNvPr>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7" name="object 5">
              <a:extLst>
                <a:ext uri="{FF2B5EF4-FFF2-40B4-BE49-F238E27FC236}">
                  <a16:creationId xmlns:a16="http://schemas.microsoft.com/office/drawing/2014/main" id="{1EE1B513-0580-491F-ADC8-7EC50D669096}"/>
                </a:ext>
              </a:extLst>
            </p:cNvPr>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8" name="object 6">
              <a:extLst>
                <a:ext uri="{FF2B5EF4-FFF2-40B4-BE49-F238E27FC236}">
                  <a16:creationId xmlns:a16="http://schemas.microsoft.com/office/drawing/2014/main" id="{B42DAD65-24B7-4132-8670-DD2D9329BDB3}"/>
                </a:ext>
              </a:extLst>
            </p:cNvPr>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9" name="object 7">
              <a:extLst>
                <a:ext uri="{FF2B5EF4-FFF2-40B4-BE49-F238E27FC236}">
                  <a16:creationId xmlns:a16="http://schemas.microsoft.com/office/drawing/2014/main" id="{EA833BF2-3862-451A-B0B0-91AB5F4830BD}"/>
                </a:ext>
              </a:extLst>
            </p:cNvPr>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10" name="object 8">
              <a:extLst>
                <a:ext uri="{FF2B5EF4-FFF2-40B4-BE49-F238E27FC236}">
                  <a16:creationId xmlns:a16="http://schemas.microsoft.com/office/drawing/2014/main" id="{02D440DA-0DD7-4D23-9A9B-15C8514AFEA3}"/>
                </a:ext>
              </a:extLst>
            </p:cNvPr>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1" name="object 9">
              <a:extLst>
                <a:ext uri="{FF2B5EF4-FFF2-40B4-BE49-F238E27FC236}">
                  <a16:creationId xmlns:a16="http://schemas.microsoft.com/office/drawing/2014/main" id="{7DE69BEA-4FB0-4C64-BDFE-C3FF60C8E24D}"/>
                </a:ext>
              </a:extLst>
            </p:cNvPr>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2" name="object 10">
              <a:extLst>
                <a:ext uri="{FF2B5EF4-FFF2-40B4-BE49-F238E27FC236}">
                  <a16:creationId xmlns:a16="http://schemas.microsoft.com/office/drawing/2014/main" id="{1F9C9F15-6E8C-461E-BD2D-7C2467ADED20}"/>
                </a:ext>
              </a:extLst>
            </p:cNvPr>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3" name="object 11">
              <a:extLst>
                <a:ext uri="{FF2B5EF4-FFF2-40B4-BE49-F238E27FC236}">
                  <a16:creationId xmlns:a16="http://schemas.microsoft.com/office/drawing/2014/main" id="{65F2784E-E669-4D95-8E6B-D4C677807E87}"/>
                </a:ext>
              </a:extLst>
            </p:cNvPr>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4" name="object 12">
              <a:extLst>
                <a:ext uri="{FF2B5EF4-FFF2-40B4-BE49-F238E27FC236}">
                  <a16:creationId xmlns:a16="http://schemas.microsoft.com/office/drawing/2014/main" id="{65AA834B-8860-4FB2-8D41-F5F614DC9BF3}"/>
                </a:ext>
              </a:extLst>
            </p:cNvPr>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5" name="object 13">
              <a:extLst>
                <a:ext uri="{FF2B5EF4-FFF2-40B4-BE49-F238E27FC236}">
                  <a16:creationId xmlns:a16="http://schemas.microsoft.com/office/drawing/2014/main" id="{53FB6395-8241-4419-85E9-724C612C4BCB}"/>
                </a:ext>
              </a:extLst>
            </p:cNvPr>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50000"/>
              </a:srgbClr>
            </a:solidFill>
          </p:spPr>
          <p:txBody>
            <a:bodyPr wrap="square" lIns="0" tIns="0" rIns="0" bIns="0" rtlCol="0"/>
            <a:lstStyle/>
            <a:p>
              <a:endParaRPr dirty="0">
                <a:latin typeface="Roboto Condensed" pitchFamily="2" charset="0"/>
              </a:endParaRPr>
            </a:p>
          </p:txBody>
        </p:sp>
        <p:sp>
          <p:nvSpPr>
            <p:cNvPr id="16" name="object 14">
              <a:extLst>
                <a:ext uri="{FF2B5EF4-FFF2-40B4-BE49-F238E27FC236}">
                  <a16:creationId xmlns:a16="http://schemas.microsoft.com/office/drawing/2014/main" id="{87D2FB68-B4D2-4493-B358-A72FA3B35DEA}"/>
                </a:ext>
              </a:extLst>
            </p:cNvPr>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7" name="object 15">
              <a:extLst>
                <a:ext uri="{FF2B5EF4-FFF2-40B4-BE49-F238E27FC236}">
                  <a16:creationId xmlns:a16="http://schemas.microsoft.com/office/drawing/2014/main" id="{0AD98E91-E9FF-4537-91DE-4919AEBBA87A}"/>
                </a:ext>
              </a:extLst>
            </p:cNvPr>
            <p:cNvSpPr/>
            <p:nvPr/>
          </p:nvSpPr>
          <p:spPr>
            <a:xfrm>
              <a:off x="7076810" y="1708691"/>
              <a:ext cx="2842447" cy="1721015"/>
            </a:xfrm>
            <a:prstGeom prst="rect">
              <a:avLst/>
            </a:prstGeom>
            <a:blipFill>
              <a:blip r:embed="rId3" cstate="print"/>
              <a:stretch>
                <a:fillRect/>
              </a:stretch>
            </a:blipFill>
          </p:spPr>
          <p:txBody>
            <a:bodyPr wrap="square" lIns="0" tIns="0" rIns="0" bIns="0" rtlCol="0"/>
            <a:lstStyle/>
            <a:p>
              <a:endParaRPr dirty="0">
                <a:latin typeface="Roboto Condensed" pitchFamily="2" charset="0"/>
              </a:endParaRPr>
            </a:p>
          </p:txBody>
        </p:sp>
        <p:sp>
          <p:nvSpPr>
            <p:cNvPr id="18" name="object 16">
              <a:extLst>
                <a:ext uri="{FF2B5EF4-FFF2-40B4-BE49-F238E27FC236}">
                  <a16:creationId xmlns:a16="http://schemas.microsoft.com/office/drawing/2014/main" id="{E5E50A03-6D44-4053-83C1-CB3D52D5A4D0}"/>
                </a:ext>
              </a:extLst>
            </p:cNvPr>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9" name="object 17">
              <a:extLst>
                <a:ext uri="{FF2B5EF4-FFF2-40B4-BE49-F238E27FC236}">
                  <a16:creationId xmlns:a16="http://schemas.microsoft.com/office/drawing/2014/main" id="{9F5D5BD7-E4B2-4E48-8AFB-2CCD5E5D85AB}"/>
                </a:ext>
              </a:extLst>
            </p:cNvPr>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0" name="object 18">
              <a:extLst>
                <a:ext uri="{FF2B5EF4-FFF2-40B4-BE49-F238E27FC236}">
                  <a16:creationId xmlns:a16="http://schemas.microsoft.com/office/drawing/2014/main" id="{FF547439-12D4-4A80-A64F-6E0398F357AB}"/>
                </a:ext>
              </a:extLst>
            </p:cNvPr>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1" name="object 19">
              <a:extLst>
                <a:ext uri="{FF2B5EF4-FFF2-40B4-BE49-F238E27FC236}">
                  <a16:creationId xmlns:a16="http://schemas.microsoft.com/office/drawing/2014/main" id="{438FDA6B-D5AB-4EBE-BA5C-879E7BCD3178}"/>
                </a:ext>
              </a:extLst>
            </p:cNvPr>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2" name="object 20">
              <a:extLst>
                <a:ext uri="{FF2B5EF4-FFF2-40B4-BE49-F238E27FC236}">
                  <a16:creationId xmlns:a16="http://schemas.microsoft.com/office/drawing/2014/main" id="{00B37DC8-063E-4003-BAB7-2651155D9802}"/>
                </a:ext>
              </a:extLst>
            </p:cNvPr>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3" name="object 21">
              <a:extLst>
                <a:ext uri="{FF2B5EF4-FFF2-40B4-BE49-F238E27FC236}">
                  <a16:creationId xmlns:a16="http://schemas.microsoft.com/office/drawing/2014/main" id="{309B52E2-0D17-4985-B3A3-8A932CDC5BA8}"/>
                </a:ext>
              </a:extLst>
            </p:cNvPr>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4" name="object 22">
              <a:extLst>
                <a:ext uri="{FF2B5EF4-FFF2-40B4-BE49-F238E27FC236}">
                  <a16:creationId xmlns:a16="http://schemas.microsoft.com/office/drawing/2014/main" id="{DFB69891-2B13-4EEA-87BE-6CEDB3124398}"/>
                </a:ext>
              </a:extLst>
            </p:cNvPr>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5" name="object 23">
              <a:extLst>
                <a:ext uri="{FF2B5EF4-FFF2-40B4-BE49-F238E27FC236}">
                  <a16:creationId xmlns:a16="http://schemas.microsoft.com/office/drawing/2014/main" id="{558D4796-F5E5-4C1B-9C7C-5D8CA60E6481}"/>
                </a:ext>
              </a:extLst>
            </p:cNvPr>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26" name="object 24">
              <a:extLst>
                <a:ext uri="{FF2B5EF4-FFF2-40B4-BE49-F238E27FC236}">
                  <a16:creationId xmlns:a16="http://schemas.microsoft.com/office/drawing/2014/main" id="{2CD17BAD-4A00-4BE5-A43C-464F61143EF3}"/>
                </a:ext>
              </a:extLst>
            </p:cNvPr>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7" name="object 25">
              <a:extLst>
                <a:ext uri="{FF2B5EF4-FFF2-40B4-BE49-F238E27FC236}">
                  <a16:creationId xmlns:a16="http://schemas.microsoft.com/office/drawing/2014/main" id="{7DC80D91-E5EB-432B-B5C2-1E599A09FE7F}"/>
                </a:ext>
              </a:extLst>
            </p:cNvPr>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8" name="object 26">
              <a:extLst>
                <a:ext uri="{FF2B5EF4-FFF2-40B4-BE49-F238E27FC236}">
                  <a16:creationId xmlns:a16="http://schemas.microsoft.com/office/drawing/2014/main" id="{39EA60AA-CAF4-4AED-AAD8-2793E4D2335B}"/>
                </a:ext>
              </a:extLst>
            </p:cNvPr>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grpSp>
      <p:sp>
        <p:nvSpPr>
          <p:cNvPr id="29" name="Title 1">
            <a:extLst>
              <a:ext uri="{FF2B5EF4-FFF2-40B4-BE49-F238E27FC236}">
                <a16:creationId xmlns:a16="http://schemas.microsoft.com/office/drawing/2014/main" id="{0C8180AC-3F04-4EC3-985B-42393DA08F34}"/>
              </a:ext>
            </a:extLst>
          </p:cNvPr>
          <p:cNvSpPr>
            <a:spLocks noGrp="1"/>
          </p:cNvSpPr>
          <p:nvPr>
            <p:ph type="title" hasCustomPrompt="1"/>
          </p:nvPr>
        </p:nvSpPr>
        <p:spPr>
          <a:xfrm>
            <a:off x="1670050" y="2073275"/>
            <a:ext cx="6781800" cy="2743200"/>
          </a:xfrm>
          <a:prstGeom prst="rect">
            <a:avLst/>
          </a:prstGeom>
        </p:spPr>
        <p:txBody>
          <a:bodyPr/>
          <a:lstStyle>
            <a:lvl1pPr>
              <a:defRPr sz="4900" b="0">
                <a:solidFill>
                  <a:schemeClr val="bg1"/>
                </a:solidFill>
                <a:latin typeface="Roboto Condensed" pitchFamily="2" charset="0"/>
                <a:ea typeface="Roboto Condensed" pitchFamily="2" charset="0"/>
              </a:defRPr>
            </a:lvl1pPr>
          </a:lstStyle>
          <a:p>
            <a:r>
              <a:rPr lang="ru-RU" dirty="0"/>
              <a:t>НОВЫЙ РАЗДЕЛ</a:t>
            </a:r>
            <a:endParaRPr lang="en-US" dirty="0"/>
          </a:p>
        </p:txBody>
      </p:sp>
    </p:spTree>
    <p:extLst>
      <p:ext uri="{BB962C8B-B14F-4D97-AF65-F5344CB8AC3E}">
        <p14:creationId xmlns:p14="http://schemas.microsoft.com/office/powerpoint/2010/main" val="22221723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604321-04B2-4206-9656-E391AC7129F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5770"/>
          <a:stretch/>
        </p:blipFill>
        <p:spPr>
          <a:xfrm flipH="1">
            <a:off x="0" y="0"/>
            <a:ext cx="20104101" cy="11309350"/>
          </a:xfrm>
          <a:prstGeom prst="rect">
            <a:avLst/>
          </a:prstGeom>
        </p:spPr>
      </p:pic>
      <p:grpSp>
        <p:nvGrpSpPr>
          <p:cNvPr id="4" name="Группа 32">
            <a:extLst>
              <a:ext uri="{FF2B5EF4-FFF2-40B4-BE49-F238E27FC236}">
                <a16:creationId xmlns:a16="http://schemas.microsoft.com/office/drawing/2014/main" id="{19B34D61-CB19-4407-A73C-49A7DAA51B0A}"/>
              </a:ext>
            </a:extLst>
          </p:cNvPr>
          <p:cNvGrpSpPr/>
          <p:nvPr userDrawn="1"/>
        </p:nvGrpSpPr>
        <p:grpSpPr>
          <a:xfrm>
            <a:off x="0" y="0"/>
            <a:ext cx="11335275" cy="8551833"/>
            <a:chOff x="0" y="0"/>
            <a:chExt cx="11335275" cy="8551833"/>
          </a:xfrm>
        </p:grpSpPr>
        <p:sp>
          <p:nvSpPr>
            <p:cNvPr id="5" name="object 3">
              <a:extLst>
                <a:ext uri="{FF2B5EF4-FFF2-40B4-BE49-F238E27FC236}">
                  <a16:creationId xmlns:a16="http://schemas.microsoft.com/office/drawing/2014/main" id="{08BCDE85-0E02-4E63-A21A-F5259389B5FB}"/>
                </a:ext>
              </a:extLst>
            </p:cNvPr>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6" name="object 4">
              <a:extLst>
                <a:ext uri="{FF2B5EF4-FFF2-40B4-BE49-F238E27FC236}">
                  <a16:creationId xmlns:a16="http://schemas.microsoft.com/office/drawing/2014/main" id="{C1CA2301-1B4E-4687-A779-F54B164EC062}"/>
                </a:ext>
              </a:extLst>
            </p:cNvPr>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7" name="object 5">
              <a:extLst>
                <a:ext uri="{FF2B5EF4-FFF2-40B4-BE49-F238E27FC236}">
                  <a16:creationId xmlns:a16="http://schemas.microsoft.com/office/drawing/2014/main" id="{1EE1B513-0580-491F-ADC8-7EC50D669096}"/>
                </a:ext>
              </a:extLst>
            </p:cNvPr>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8" name="object 6">
              <a:extLst>
                <a:ext uri="{FF2B5EF4-FFF2-40B4-BE49-F238E27FC236}">
                  <a16:creationId xmlns:a16="http://schemas.microsoft.com/office/drawing/2014/main" id="{B42DAD65-24B7-4132-8670-DD2D9329BDB3}"/>
                </a:ext>
              </a:extLst>
            </p:cNvPr>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9" name="object 7">
              <a:extLst>
                <a:ext uri="{FF2B5EF4-FFF2-40B4-BE49-F238E27FC236}">
                  <a16:creationId xmlns:a16="http://schemas.microsoft.com/office/drawing/2014/main" id="{EA833BF2-3862-451A-B0B0-91AB5F4830BD}"/>
                </a:ext>
              </a:extLst>
            </p:cNvPr>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10" name="object 8">
              <a:extLst>
                <a:ext uri="{FF2B5EF4-FFF2-40B4-BE49-F238E27FC236}">
                  <a16:creationId xmlns:a16="http://schemas.microsoft.com/office/drawing/2014/main" id="{02D440DA-0DD7-4D23-9A9B-15C8514AFEA3}"/>
                </a:ext>
              </a:extLst>
            </p:cNvPr>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1" name="object 9">
              <a:extLst>
                <a:ext uri="{FF2B5EF4-FFF2-40B4-BE49-F238E27FC236}">
                  <a16:creationId xmlns:a16="http://schemas.microsoft.com/office/drawing/2014/main" id="{7DE69BEA-4FB0-4C64-BDFE-C3FF60C8E24D}"/>
                </a:ext>
              </a:extLst>
            </p:cNvPr>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2" name="object 10">
              <a:extLst>
                <a:ext uri="{FF2B5EF4-FFF2-40B4-BE49-F238E27FC236}">
                  <a16:creationId xmlns:a16="http://schemas.microsoft.com/office/drawing/2014/main" id="{1F9C9F15-6E8C-461E-BD2D-7C2467ADED20}"/>
                </a:ext>
              </a:extLst>
            </p:cNvPr>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3" name="object 11">
              <a:extLst>
                <a:ext uri="{FF2B5EF4-FFF2-40B4-BE49-F238E27FC236}">
                  <a16:creationId xmlns:a16="http://schemas.microsoft.com/office/drawing/2014/main" id="{65F2784E-E669-4D95-8E6B-D4C677807E87}"/>
                </a:ext>
              </a:extLst>
            </p:cNvPr>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4" name="object 12">
              <a:extLst>
                <a:ext uri="{FF2B5EF4-FFF2-40B4-BE49-F238E27FC236}">
                  <a16:creationId xmlns:a16="http://schemas.microsoft.com/office/drawing/2014/main" id="{65AA834B-8860-4FB2-8D41-F5F614DC9BF3}"/>
                </a:ext>
              </a:extLst>
            </p:cNvPr>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5" name="object 13">
              <a:extLst>
                <a:ext uri="{FF2B5EF4-FFF2-40B4-BE49-F238E27FC236}">
                  <a16:creationId xmlns:a16="http://schemas.microsoft.com/office/drawing/2014/main" id="{53FB6395-8241-4419-85E9-724C612C4BCB}"/>
                </a:ext>
              </a:extLst>
            </p:cNvPr>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50000"/>
              </a:srgbClr>
            </a:solidFill>
          </p:spPr>
          <p:txBody>
            <a:bodyPr wrap="square" lIns="0" tIns="0" rIns="0" bIns="0" rtlCol="0"/>
            <a:lstStyle/>
            <a:p>
              <a:endParaRPr dirty="0">
                <a:latin typeface="Roboto Condensed" pitchFamily="2" charset="0"/>
              </a:endParaRPr>
            </a:p>
          </p:txBody>
        </p:sp>
        <p:sp>
          <p:nvSpPr>
            <p:cNvPr id="16" name="object 14">
              <a:extLst>
                <a:ext uri="{FF2B5EF4-FFF2-40B4-BE49-F238E27FC236}">
                  <a16:creationId xmlns:a16="http://schemas.microsoft.com/office/drawing/2014/main" id="{87D2FB68-B4D2-4493-B358-A72FA3B35DEA}"/>
                </a:ext>
              </a:extLst>
            </p:cNvPr>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7" name="object 15">
              <a:extLst>
                <a:ext uri="{FF2B5EF4-FFF2-40B4-BE49-F238E27FC236}">
                  <a16:creationId xmlns:a16="http://schemas.microsoft.com/office/drawing/2014/main" id="{0AD98E91-E9FF-4537-91DE-4919AEBBA87A}"/>
                </a:ext>
              </a:extLst>
            </p:cNvPr>
            <p:cNvSpPr/>
            <p:nvPr/>
          </p:nvSpPr>
          <p:spPr>
            <a:xfrm>
              <a:off x="7076810" y="1708691"/>
              <a:ext cx="2842447" cy="1721015"/>
            </a:xfrm>
            <a:prstGeom prst="rect">
              <a:avLst/>
            </a:prstGeom>
            <a:blipFill>
              <a:blip r:embed="rId3" cstate="print"/>
              <a:stretch>
                <a:fillRect/>
              </a:stretch>
            </a:blipFill>
          </p:spPr>
          <p:txBody>
            <a:bodyPr wrap="square" lIns="0" tIns="0" rIns="0" bIns="0" rtlCol="0"/>
            <a:lstStyle/>
            <a:p>
              <a:endParaRPr dirty="0">
                <a:latin typeface="Roboto Condensed" pitchFamily="2" charset="0"/>
              </a:endParaRPr>
            </a:p>
          </p:txBody>
        </p:sp>
        <p:sp>
          <p:nvSpPr>
            <p:cNvPr id="18" name="object 16">
              <a:extLst>
                <a:ext uri="{FF2B5EF4-FFF2-40B4-BE49-F238E27FC236}">
                  <a16:creationId xmlns:a16="http://schemas.microsoft.com/office/drawing/2014/main" id="{E5E50A03-6D44-4053-83C1-CB3D52D5A4D0}"/>
                </a:ext>
              </a:extLst>
            </p:cNvPr>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9" name="object 17">
              <a:extLst>
                <a:ext uri="{FF2B5EF4-FFF2-40B4-BE49-F238E27FC236}">
                  <a16:creationId xmlns:a16="http://schemas.microsoft.com/office/drawing/2014/main" id="{9F5D5BD7-E4B2-4E48-8AFB-2CCD5E5D85AB}"/>
                </a:ext>
              </a:extLst>
            </p:cNvPr>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0" name="object 18">
              <a:extLst>
                <a:ext uri="{FF2B5EF4-FFF2-40B4-BE49-F238E27FC236}">
                  <a16:creationId xmlns:a16="http://schemas.microsoft.com/office/drawing/2014/main" id="{FF547439-12D4-4A80-A64F-6E0398F357AB}"/>
                </a:ext>
              </a:extLst>
            </p:cNvPr>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1" name="object 19">
              <a:extLst>
                <a:ext uri="{FF2B5EF4-FFF2-40B4-BE49-F238E27FC236}">
                  <a16:creationId xmlns:a16="http://schemas.microsoft.com/office/drawing/2014/main" id="{438FDA6B-D5AB-4EBE-BA5C-879E7BCD3178}"/>
                </a:ext>
              </a:extLst>
            </p:cNvPr>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2" name="object 20">
              <a:extLst>
                <a:ext uri="{FF2B5EF4-FFF2-40B4-BE49-F238E27FC236}">
                  <a16:creationId xmlns:a16="http://schemas.microsoft.com/office/drawing/2014/main" id="{00B37DC8-063E-4003-BAB7-2651155D9802}"/>
                </a:ext>
              </a:extLst>
            </p:cNvPr>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3" name="object 21">
              <a:extLst>
                <a:ext uri="{FF2B5EF4-FFF2-40B4-BE49-F238E27FC236}">
                  <a16:creationId xmlns:a16="http://schemas.microsoft.com/office/drawing/2014/main" id="{309B52E2-0D17-4985-B3A3-8A932CDC5BA8}"/>
                </a:ext>
              </a:extLst>
            </p:cNvPr>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4" name="object 22">
              <a:extLst>
                <a:ext uri="{FF2B5EF4-FFF2-40B4-BE49-F238E27FC236}">
                  <a16:creationId xmlns:a16="http://schemas.microsoft.com/office/drawing/2014/main" id="{DFB69891-2B13-4EEA-87BE-6CEDB3124398}"/>
                </a:ext>
              </a:extLst>
            </p:cNvPr>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5" name="object 23">
              <a:extLst>
                <a:ext uri="{FF2B5EF4-FFF2-40B4-BE49-F238E27FC236}">
                  <a16:creationId xmlns:a16="http://schemas.microsoft.com/office/drawing/2014/main" id="{558D4796-F5E5-4C1B-9C7C-5D8CA60E6481}"/>
                </a:ext>
              </a:extLst>
            </p:cNvPr>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26" name="object 24">
              <a:extLst>
                <a:ext uri="{FF2B5EF4-FFF2-40B4-BE49-F238E27FC236}">
                  <a16:creationId xmlns:a16="http://schemas.microsoft.com/office/drawing/2014/main" id="{2CD17BAD-4A00-4BE5-A43C-464F61143EF3}"/>
                </a:ext>
              </a:extLst>
            </p:cNvPr>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7" name="object 25">
              <a:extLst>
                <a:ext uri="{FF2B5EF4-FFF2-40B4-BE49-F238E27FC236}">
                  <a16:creationId xmlns:a16="http://schemas.microsoft.com/office/drawing/2014/main" id="{7DC80D91-E5EB-432B-B5C2-1E599A09FE7F}"/>
                </a:ext>
              </a:extLst>
            </p:cNvPr>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8" name="object 26">
              <a:extLst>
                <a:ext uri="{FF2B5EF4-FFF2-40B4-BE49-F238E27FC236}">
                  <a16:creationId xmlns:a16="http://schemas.microsoft.com/office/drawing/2014/main" id="{39EA60AA-CAF4-4AED-AAD8-2793E4D2335B}"/>
                </a:ext>
              </a:extLst>
            </p:cNvPr>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grpSp>
      <p:sp>
        <p:nvSpPr>
          <p:cNvPr id="29" name="Title 1">
            <a:extLst>
              <a:ext uri="{FF2B5EF4-FFF2-40B4-BE49-F238E27FC236}">
                <a16:creationId xmlns:a16="http://schemas.microsoft.com/office/drawing/2014/main" id="{0C8180AC-3F04-4EC3-985B-42393DA08F34}"/>
              </a:ext>
            </a:extLst>
          </p:cNvPr>
          <p:cNvSpPr>
            <a:spLocks noGrp="1"/>
          </p:cNvSpPr>
          <p:nvPr>
            <p:ph type="title" hasCustomPrompt="1"/>
          </p:nvPr>
        </p:nvSpPr>
        <p:spPr>
          <a:xfrm>
            <a:off x="1670050" y="2073275"/>
            <a:ext cx="6781800" cy="2743200"/>
          </a:xfrm>
          <a:prstGeom prst="rect">
            <a:avLst/>
          </a:prstGeom>
        </p:spPr>
        <p:txBody>
          <a:bodyPr/>
          <a:lstStyle>
            <a:lvl1pPr>
              <a:defRPr sz="4900" b="0">
                <a:solidFill>
                  <a:schemeClr val="bg1"/>
                </a:solidFill>
                <a:latin typeface="Roboto Condensed" pitchFamily="2" charset="0"/>
                <a:ea typeface="Roboto Condensed" pitchFamily="2" charset="0"/>
              </a:defRPr>
            </a:lvl1pPr>
          </a:lstStyle>
          <a:p>
            <a:r>
              <a:rPr lang="ru-RU" dirty="0"/>
              <a:t>НОВЫЙ РАЗДЕЛ</a:t>
            </a:r>
            <a:endParaRPr lang="en-US" dirty="0"/>
          </a:p>
        </p:txBody>
      </p:sp>
    </p:spTree>
    <p:extLst>
      <p:ext uri="{BB962C8B-B14F-4D97-AF65-F5344CB8AC3E}">
        <p14:creationId xmlns:p14="http://schemas.microsoft.com/office/powerpoint/2010/main" val="30829667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6">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DB09A1-1D87-42E1-A4FC-2903678F60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73" y="-3194"/>
            <a:ext cx="20098427" cy="11312543"/>
          </a:xfrm>
          <a:prstGeom prst="rect">
            <a:avLst/>
          </a:prstGeom>
        </p:spPr>
      </p:pic>
      <p:grpSp>
        <p:nvGrpSpPr>
          <p:cNvPr id="4" name="Группа 32">
            <a:extLst>
              <a:ext uri="{FF2B5EF4-FFF2-40B4-BE49-F238E27FC236}">
                <a16:creationId xmlns:a16="http://schemas.microsoft.com/office/drawing/2014/main" id="{19B34D61-CB19-4407-A73C-49A7DAA51B0A}"/>
              </a:ext>
            </a:extLst>
          </p:cNvPr>
          <p:cNvGrpSpPr/>
          <p:nvPr userDrawn="1"/>
        </p:nvGrpSpPr>
        <p:grpSpPr>
          <a:xfrm>
            <a:off x="0" y="0"/>
            <a:ext cx="11335275" cy="8551833"/>
            <a:chOff x="0" y="0"/>
            <a:chExt cx="11335275" cy="8551833"/>
          </a:xfrm>
        </p:grpSpPr>
        <p:sp>
          <p:nvSpPr>
            <p:cNvPr id="5" name="object 3">
              <a:extLst>
                <a:ext uri="{FF2B5EF4-FFF2-40B4-BE49-F238E27FC236}">
                  <a16:creationId xmlns:a16="http://schemas.microsoft.com/office/drawing/2014/main" id="{08BCDE85-0E02-4E63-A21A-F5259389B5FB}"/>
                </a:ext>
              </a:extLst>
            </p:cNvPr>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6" name="object 4">
              <a:extLst>
                <a:ext uri="{FF2B5EF4-FFF2-40B4-BE49-F238E27FC236}">
                  <a16:creationId xmlns:a16="http://schemas.microsoft.com/office/drawing/2014/main" id="{C1CA2301-1B4E-4687-A779-F54B164EC062}"/>
                </a:ext>
              </a:extLst>
            </p:cNvPr>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7" name="object 5">
              <a:extLst>
                <a:ext uri="{FF2B5EF4-FFF2-40B4-BE49-F238E27FC236}">
                  <a16:creationId xmlns:a16="http://schemas.microsoft.com/office/drawing/2014/main" id="{1EE1B513-0580-491F-ADC8-7EC50D669096}"/>
                </a:ext>
              </a:extLst>
            </p:cNvPr>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8" name="object 6">
              <a:extLst>
                <a:ext uri="{FF2B5EF4-FFF2-40B4-BE49-F238E27FC236}">
                  <a16:creationId xmlns:a16="http://schemas.microsoft.com/office/drawing/2014/main" id="{B42DAD65-24B7-4132-8670-DD2D9329BDB3}"/>
                </a:ext>
              </a:extLst>
            </p:cNvPr>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9" name="object 7">
              <a:extLst>
                <a:ext uri="{FF2B5EF4-FFF2-40B4-BE49-F238E27FC236}">
                  <a16:creationId xmlns:a16="http://schemas.microsoft.com/office/drawing/2014/main" id="{EA833BF2-3862-451A-B0B0-91AB5F4830BD}"/>
                </a:ext>
              </a:extLst>
            </p:cNvPr>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10" name="object 8">
              <a:extLst>
                <a:ext uri="{FF2B5EF4-FFF2-40B4-BE49-F238E27FC236}">
                  <a16:creationId xmlns:a16="http://schemas.microsoft.com/office/drawing/2014/main" id="{02D440DA-0DD7-4D23-9A9B-15C8514AFEA3}"/>
                </a:ext>
              </a:extLst>
            </p:cNvPr>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1" name="object 9">
              <a:extLst>
                <a:ext uri="{FF2B5EF4-FFF2-40B4-BE49-F238E27FC236}">
                  <a16:creationId xmlns:a16="http://schemas.microsoft.com/office/drawing/2014/main" id="{7DE69BEA-4FB0-4C64-BDFE-C3FF60C8E24D}"/>
                </a:ext>
              </a:extLst>
            </p:cNvPr>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2" name="object 10">
              <a:extLst>
                <a:ext uri="{FF2B5EF4-FFF2-40B4-BE49-F238E27FC236}">
                  <a16:creationId xmlns:a16="http://schemas.microsoft.com/office/drawing/2014/main" id="{1F9C9F15-6E8C-461E-BD2D-7C2467ADED20}"/>
                </a:ext>
              </a:extLst>
            </p:cNvPr>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3" name="object 11">
              <a:extLst>
                <a:ext uri="{FF2B5EF4-FFF2-40B4-BE49-F238E27FC236}">
                  <a16:creationId xmlns:a16="http://schemas.microsoft.com/office/drawing/2014/main" id="{65F2784E-E669-4D95-8E6B-D4C677807E87}"/>
                </a:ext>
              </a:extLst>
            </p:cNvPr>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4" name="object 12">
              <a:extLst>
                <a:ext uri="{FF2B5EF4-FFF2-40B4-BE49-F238E27FC236}">
                  <a16:creationId xmlns:a16="http://schemas.microsoft.com/office/drawing/2014/main" id="{65AA834B-8860-4FB2-8D41-F5F614DC9BF3}"/>
                </a:ext>
              </a:extLst>
            </p:cNvPr>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5" name="object 13">
              <a:extLst>
                <a:ext uri="{FF2B5EF4-FFF2-40B4-BE49-F238E27FC236}">
                  <a16:creationId xmlns:a16="http://schemas.microsoft.com/office/drawing/2014/main" id="{53FB6395-8241-4419-85E9-724C612C4BCB}"/>
                </a:ext>
              </a:extLst>
            </p:cNvPr>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50000"/>
              </a:srgbClr>
            </a:solidFill>
          </p:spPr>
          <p:txBody>
            <a:bodyPr wrap="square" lIns="0" tIns="0" rIns="0" bIns="0" rtlCol="0"/>
            <a:lstStyle/>
            <a:p>
              <a:endParaRPr dirty="0">
                <a:latin typeface="Roboto Condensed" pitchFamily="2" charset="0"/>
              </a:endParaRPr>
            </a:p>
          </p:txBody>
        </p:sp>
        <p:sp>
          <p:nvSpPr>
            <p:cNvPr id="16" name="object 14">
              <a:extLst>
                <a:ext uri="{FF2B5EF4-FFF2-40B4-BE49-F238E27FC236}">
                  <a16:creationId xmlns:a16="http://schemas.microsoft.com/office/drawing/2014/main" id="{87D2FB68-B4D2-4493-B358-A72FA3B35DEA}"/>
                </a:ext>
              </a:extLst>
            </p:cNvPr>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7" name="object 15">
              <a:extLst>
                <a:ext uri="{FF2B5EF4-FFF2-40B4-BE49-F238E27FC236}">
                  <a16:creationId xmlns:a16="http://schemas.microsoft.com/office/drawing/2014/main" id="{0AD98E91-E9FF-4537-91DE-4919AEBBA87A}"/>
                </a:ext>
              </a:extLst>
            </p:cNvPr>
            <p:cNvSpPr/>
            <p:nvPr/>
          </p:nvSpPr>
          <p:spPr>
            <a:xfrm>
              <a:off x="7076810" y="1708691"/>
              <a:ext cx="2842447" cy="1721015"/>
            </a:xfrm>
            <a:prstGeom prst="rect">
              <a:avLst/>
            </a:prstGeom>
            <a:blipFill>
              <a:blip r:embed="rId3" cstate="print"/>
              <a:stretch>
                <a:fillRect/>
              </a:stretch>
            </a:blipFill>
          </p:spPr>
          <p:txBody>
            <a:bodyPr wrap="square" lIns="0" tIns="0" rIns="0" bIns="0" rtlCol="0"/>
            <a:lstStyle/>
            <a:p>
              <a:endParaRPr dirty="0">
                <a:latin typeface="Roboto Condensed" pitchFamily="2" charset="0"/>
              </a:endParaRPr>
            </a:p>
          </p:txBody>
        </p:sp>
        <p:sp>
          <p:nvSpPr>
            <p:cNvPr id="18" name="object 16">
              <a:extLst>
                <a:ext uri="{FF2B5EF4-FFF2-40B4-BE49-F238E27FC236}">
                  <a16:creationId xmlns:a16="http://schemas.microsoft.com/office/drawing/2014/main" id="{E5E50A03-6D44-4053-83C1-CB3D52D5A4D0}"/>
                </a:ext>
              </a:extLst>
            </p:cNvPr>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9" name="object 17">
              <a:extLst>
                <a:ext uri="{FF2B5EF4-FFF2-40B4-BE49-F238E27FC236}">
                  <a16:creationId xmlns:a16="http://schemas.microsoft.com/office/drawing/2014/main" id="{9F5D5BD7-E4B2-4E48-8AFB-2CCD5E5D85AB}"/>
                </a:ext>
              </a:extLst>
            </p:cNvPr>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0" name="object 18">
              <a:extLst>
                <a:ext uri="{FF2B5EF4-FFF2-40B4-BE49-F238E27FC236}">
                  <a16:creationId xmlns:a16="http://schemas.microsoft.com/office/drawing/2014/main" id="{FF547439-12D4-4A80-A64F-6E0398F357AB}"/>
                </a:ext>
              </a:extLst>
            </p:cNvPr>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1" name="object 19">
              <a:extLst>
                <a:ext uri="{FF2B5EF4-FFF2-40B4-BE49-F238E27FC236}">
                  <a16:creationId xmlns:a16="http://schemas.microsoft.com/office/drawing/2014/main" id="{438FDA6B-D5AB-4EBE-BA5C-879E7BCD3178}"/>
                </a:ext>
              </a:extLst>
            </p:cNvPr>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2" name="object 20">
              <a:extLst>
                <a:ext uri="{FF2B5EF4-FFF2-40B4-BE49-F238E27FC236}">
                  <a16:creationId xmlns:a16="http://schemas.microsoft.com/office/drawing/2014/main" id="{00B37DC8-063E-4003-BAB7-2651155D9802}"/>
                </a:ext>
              </a:extLst>
            </p:cNvPr>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3" name="object 21">
              <a:extLst>
                <a:ext uri="{FF2B5EF4-FFF2-40B4-BE49-F238E27FC236}">
                  <a16:creationId xmlns:a16="http://schemas.microsoft.com/office/drawing/2014/main" id="{309B52E2-0D17-4985-B3A3-8A932CDC5BA8}"/>
                </a:ext>
              </a:extLst>
            </p:cNvPr>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4" name="object 22">
              <a:extLst>
                <a:ext uri="{FF2B5EF4-FFF2-40B4-BE49-F238E27FC236}">
                  <a16:creationId xmlns:a16="http://schemas.microsoft.com/office/drawing/2014/main" id="{DFB69891-2B13-4EEA-87BE-6CEDB3124398}"/>
                </a:ext>
              </a:extLst>
            </p:cNvPr>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5" name="object 23">
              <a:extLst>
                <a:ext uri="{FF2B5EF4-FFF2-40B4-BE49-F238E27FC236}">
                  <a16:creationId xmlns:a16="http://schemas.microsoft.com/office/drawing/2014/main" id="{558D4796-F5E5-4C1B-9C7C-5D8CA60E6481}"/>
                </a:ext>
              </a:extLst>
            </p:cNvPr>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26" name="object 24">
              <a:extLst>
                <a:ext uri="{FF2B5EF4-FFF2-40B4-BE49-F238E27FC236}">
                  <a16:creationId xmlns:a16="http://schemas.microsoft.com/office/drawing/2014/main" id="{2CD17BAD-4A00-4BE5-A43C-464F61143EF3}"/>
                </a:ext>
              </a:extLst>
            </p:cNvPr>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7" name="object 25">
              <a:extLst>
                <a:ext uri="{FF2B5EF4-FFF2-40B4-BE49-F238E27FC236}">
                  <a16:creationId xmlns:a16="http://schemas.microsoft.com/office/drawing/2014/main" id="{7DC80D91-E5EB-432B-B5C2-1E599A09FE7F}"/>
                </a:ext>
              </a:extLst>
            </p:cNvPr>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8" name="object 26">
              <a:extLst>
                <a:ext uri="{FF2B5EF4-FFF2-40B4-BE49-F238E27FC236}">
                  <a16:creationId xmlns:a16="http://schemas.microsoft.com/office/drawing/2014/main" id="{39EA60AA-CAF4-4AED-AAD8-2793E4D2335B}"/>
                </a:ext>
              </a:extLst>
            </p:cNvPr>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grpSp>
      <p:sp>
        <p:nvSpPr>
          <p:cNvPr id="29" name="Title 1">
            <a:extLst>
              <a:ext uri="{FF2B5EF4-FFF2-40B4-BE49-F238E27FC236}">
                <a16:creationId xmlns:a16="http://schemas.microsoft.com/office/drawing/2014/main" id="{0C8180AC-3F04-4EC3-985B-42393DA08F34}"/>
              </a:ext>
            </a:extLst>
          </p:cNvPr>
          <p:cNvSpPr>
            <a:spLocks noGrp="1"/>
          </p:cNvSpPr>
          <p:nvPr>
            <p:ph type="title" hasCustomPrompt="1"/>
          </p:nvPr>
        </p:nvSpPr>
        <p:spPr>
          <a:xfrm>
            <a:off x="1670050" y="2073275"/>
            <a:ext cx="6781800" cy="2743200"/>
          </a:xfrm>
          <a:prstGeom prst="rect">
            <a:avLst/>
          </a:prstGeom>
        </p:spPr>
        <p:txBody>
          <a:bodyPr/>
          <a:lstStyle>
            <a:lvl1pPr>
              <a:defRPr sz="4900" b="0">
                <a:solidFill>
                  <a:schemeClr val="bg1"/>
                </a:solidFill>
                <a:latin typeface="Roboto Condensed" pitchFamily="2" charset="0"/>
                <a:ea typeface="Roboto Condensed" pitchFamily="2" charset="0"/>
              </a:defRPr>
            </a:lvl1pPr>
          </a:lstStyle>
          <a:p>
            <a:r>
              <a:rPr lang="ru-RU" dirty="0"/>
              <a:t>НОВЫЙ РАЗДЕЛ</a:t>
            </a:r>
            <a:endParaRPr lang="en-US" dirty="0"/>
          </a:p>
        </p:txBody>
      </p:sp>
    </p:spTree>
    <p:extLst>
      <p:ext uri="{BB962C8B-B14F-4D97-AF65-F5344CB8AC3E}">
        <p14:creationId xmlns:p14="http://schemas.microsoft.com/office/powerpoint/2010/main" val="34771460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7">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425F4C-F160-48E5-A6F6-D9F7D5283CD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6052" b="6052"/>
          <a:stretch/>
        </p:blipFill>
        <p:spPr>
          <a:xfrm>
            <a:off x="0" y="-1"/>
            <a:ext cx="20104100" cy="11309351"/>
          </a:xfrm>
          <a:prstGeom prst="rect">
            <a:avLst/>
          </a:prstGeom>
        </p:spPr>
      </p:pic>
      <p:grpSp>
        <p:nvGrpSpPr>
          <p:cNvPr id="4" name="Группа 32">
            <a:extLst>
              <a:ext uri="{FF2B5EF4-FFF2-40B4-BE49-F238E27FC236}">
                <a16:creationId xmlns:a16="http://schemas.microsoft.com/office/drawing/2014/main" id="{19B34D61-CB19-4407-A73C-49A7DAA51B0A}"/>
              </a:ext>
            </a:extLst>
          </p:cNvPr>
          <p:cNvGrpSpPr/>
          <p:nvPr userDrawn="1"/>
        </p:nvGrpSpPr>
        <p:grpSpPr>
          <a:xfrm>
            <a:off x="0" y="0"/>
            <a:ext cx="11335275" cy="8551833"/>
            <a:chOff x="0" y="0"/>
            <a:chExt cx="11335275" cy="8551833"/>
          </a:xfrm>
        </p:grpSpPr>
        <p:sp>
          <p:nvSpPr>
            <p:cNvPr id="5" name="object 3">
              <a:extLst>
                <a:ext uri="{FF2B5EF4-FFF2-40B4-BE49-F238E27FC236}">
                  <a16:creationId xmlns:a16="http://schemas.microsoft.com/office/drawing/2014/main" id="{08BCDE85-0E02-4E63-A21A-F5259389B5FB}"/>
                </a:ext>
              </a:extLst>
            </p:cNvPr>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6" name="object 4">
              <a:extLst>
                <a:ext uri="{FF2B5EF4-FFF2-40B4-BE49-F238E27FC236}">
                  <a16:creationId xmlns:a16="http://schemas.microsoft.com/office/drawing/2014/main" id="{C1CA2301-1B4E-4687-A779-F54B164EC062}"/>
                </a:ext>
              </a:extLst>
            </p:cNvPr>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7" name="object 5">
              <a:extLst>
                <a:ext uri="{FF2B5EF4-FFF2-40B4-BE49-F238E27FC236}">
                  <a16:creationId xmlns:a16="http://schemas.microsoft.com/office/drawing/2014/main" id="{1EE1B513-0580-491F-ADC8-7EC50D669096}"/>
                </a:ext>
              </a:extLst>
            </p:cNvPr>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8" name="object 6">
              <a:extLst>
                <a:ext uri="{FF2B5EF4-FFF2-40B4-BE49-F238E27FC236}">
                  <a16:creationId xmlns:a16="http://schemas.microsoft.com/office/drawing/2014/main" id="{B42DAD65-24B7-4132-8670-DD2D9329BDB3}"/>
                </a:ext>
              </a:extLst>
            </p:cNvPr>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9" name="object 7">
              <a:extLst>
                <a:ext uri="{FF2B5EF4-FFF2-40B4-BE49-F238E27FC236}">
                  <a16:creationId xmlns:a16="http://schemas.microsoft.com/office/drawing/2014/main" id="{EA833BF2-3862-451A-B0B0-91AB5F4830BD}"/>
                </a:ext>
              </a:extLst>
            </p:cNvPr>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10" name="object 8">
              <a:extLst>
                <a:ext uri="{FF2B5EF4-FFF2-40B4-BE49-F238E27FC236}">
                  <a16:creationId xmlns:a16="http://schemas.microsoft.com/office/drawing/2014/main" id="{02D440DA-0DD7-4D23-9A9B-15C8514AFEA3}"/>
                </a:ext>
              </a:extLst>
            </p:cNvPr>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1" name="object 9">
              <a:extLst>
                <a:ext uri="{FF2B5EF4-FFF2-40B4-BE49-F238E27FC236}">
                  <a16:creationId xmlns:a16="http://schemas.microsoft.com/office/drawing/2014/main" id="{7DE69BEA-4FB0-4C64-BDFE-C3FF60C8E24D}"/>
                </a:ext>
              </a:extLst>
            </p:cNvPr>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2" name="object 10">
              <a:extLst>
                <a:ext uri="{FF2B5EF4-FFF2-40B4-BE49-F238E27FC236}">
                  <a16:creationId xmlns:a16="http://schemas.microsoft.com/office/drawing/2014/main" id="{1F9C9F15-6E8C-461E-BD2D-7C2467ADED20}"/>
                </a:ext>
              </a:extLst>
            </p:cNvPr>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3" name="object 11">
              <a:extLst>
                <a:ext uri="{FF2B5EF4-FFF2-40B4-BE49-F238E27FC236}">
                  <a16:creationId xmlns:a16="http://schemas.microsoft.com/office/drawing/2014/main" id="{65F2784E-E669-4D95-8E6B-D4C677807E87}"/>
                </a:ext>
              </a:extLst>
            </p:cNvPr>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4" name="object 12">
              <a:extLst>
                <a:ext uri="{FF2B5EF4-FFF2-40B4-BE49-F238E27FC236}">
                  <a16:creationId xmlns:a16="http://schemas.microsoft.com/office/drawing/2014/main" id="{65AA834B-8860-4FB2-8D41-F5F614DC9BF3}"/>
                </a:ext>
              </a:extLst>
            </p:cNvPr>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5" name="object 13">
              <a:extLst>
                <a:ext uri="{FF2B5EF4-FFF2-40B4-BE49-F238E27FC236}">
                  <a16:creationId xmlns:a16="http://schemas.microsoft.com/office/drawing/2014/main" id="{53FB6395-8241-4419-85E9-724C612C4BCB}"/>
                </a:ext>
              </a:extLst>
            </p:cNvPr>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50000"/>
              </a:srgbClr>
            </a:solidFill>
          </p:spPr>
          <p:txBody>
            <a:bodyPr wrap="square" lIns="0" tIns="0" rIns="0" bIns="0" rtlCol="0"/>
            <a:lstStyle/>
            <a:p>
              <a:endParaRPr dirty="0">
                <a:latin typeface="Roboto Condensed" pitchFamily="2" charset="0"/>
              </a:endParaRPr>
            </a:p>
          </p:txBody>
        </p:sp>
        <p:sp>
          <p:nvSpPr>
            <p:cNvPr id="16" name="object 14">
              <a:extLst>
                <a:ext uri="{FF2B5EF4-FFF2-40B4-BE49-F238E27FC236}">
                  <a16:creationId xmlns:a16="http://schemas.microsoft.com/office/drawing/2014/main" id="{87D2FB68-B4D2-4493-B358-A72FA3B35DEA}"/>
                </a:ext>
              </a:extLst>
            </p:cNvPr>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7" name="object 15">
              <a:extLst>
                <a:ext uri="{FF2B5EF4-FFF2-40B4-BE49-F238E27FC236}">
                  <a16:creationId xmlns:a16="http://schemas.microsoft.com/office/drawing/2014/main" id="{0AD98E91-E9FF-4537-91DE-4919AEBBA87A}"/>
                </a:ext>
              </a:extLst>
            </p:cNvPr>
            <p:cNvSpPr/>
            <p:nvPr/>
          </p:nvSpPr>
          <p:spPr>
            <a:xfrm>
              <a:off x="7076810" y="1708691"/>
              <a:ext cx="2842447" cy="1721015"/>
            </a:xfrm>
            <a:prstGeom prst="rect">
              <a:avLst/>
            </a:prstGeom>
            <a:blipFill>
              <a:blip r:embed="rId3" cstate="print"/>
              <a:stretch>
                <a:fillRect/>
              </a:stretch>
            </a:blipFill>
          </p:spPr>
          <p:txBody>
            <a:bodyPr wrap="square" lIns="0" tIns="0" rIns="0" bIns="0" rtlCol="0"/>
            <a:lstStyle/>
            <a:p>
              <a:endParaRPr dirty="0">
                <a:latin typeface="Roboto Condensed" pitchFamily="2" charset="0"/>
              </a:endParaRPr>
            </a:p>
          </p:txBody>
        </p:sp>
        <p:sp>
          <p:nvSpPr>
            <p:cNvPr id="18" name="object 16">
              <a:extLst>
                <a:ext uri="{FF2B5EF4-FFF2-40B4-BE49-F238E27FC236}">
                  <a16:creationId xmlns:a16="http://schemas.microsoft.com/office/drawing/2014/main" id="{E5E50A03-6D44-4053-83C1-CB3D52D5A4D0}"/>
                </a:ext>
              </a:extLst>
            </p:cNvPr>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9" name="object 17">
              <a:extLst>
                <a:ext uri="{FF2B5EF4-FFF2-40B4-BE49-F238E27FC236}">
                  <a16:creationId xmlns:a16="http://schemas.microsoft.com/office/drawing/2014/main" id="{9F5D5BD7-E4B2-4E48-8AFB-2CCD5E5D85AB}"/>
                </a:ext>
              </a:extLst>
            </p:cNvPr>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0" name="object 18">
              <a:extLst>
                <a:ext uri="{FF2B5EF4-FFF2-40B4-BE49-F238E27FC236}">
                  <a16:creationId xmlns:a16="http://schemas.microsoft.com/office/drawing/2014/main" id="{FF547439-12D4-4A80-A64F-6E0398F357AB}"/>
                </a:ext>
              </a:extLst>
            </p:cNvPr>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1" name="object 19">
              <a:extLst>
                <a:ext uri="{FF2B5EF4-FFF2-40B4-BE49-F238E27FC236}">
                  <a16:creationId xmlns:a16="http://schemas.microsoft.com/office/drawing/2014/main" id="{438FDA6B-D5AB-4EBE-BA5C-879E7BCD3178}"/>
                </a:ext>
              </a:extLst>
            </p:cNvPr>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2" name="object 20">
              <a:extLst>
                <a:ext uri="{FF2B5EF4-FFF2-40B4-BE49-F238E27FC236}">
                  <a16:creationId xmlns:a16="http://schemas.microsoft.com/office/drawing/2014/main" id="{00B37DC8-063E-4003-BAB7-2651155D9802}"/>
                </a:ext>
              </a:extLst>
            </p:cNvPr>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3" name="object 21">
              <a:extLst>
                <a:ext uri="{FF2B5EF4-FFF2-40B4-BE49-F238E27FC236}">
                  <a16:creationId xmlns:a16="http://schemas.microsoft.com/office/drawing/2014/main" id="{309B52E2-0D17-4985-B3A3-8A932CDC5BA8}"/>
                </a:ext>
              </a:extLst>
            </p:cNvPr>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4" name="object 22">
              <a:extLst>
                <a:ext uri="{FF2B5EF4-FFF2-40B4-BE49-F238E27FC236}">
                  <a16:creationId xmlns:a16="http://schemas.microsoft.com/office/drawing/2014/main" id="{DFB69891-2B13-4EEA-87BE-6CEDB3124398}"/>
                </a:ext>
              </a:extLst>
            </p:cNvPr>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5" name="object 23">
              <a:extLst>
                <a:ext uri="{FF2B5EF4-FFF2-40B4-BE49-F238E27FC236}">
                  <a16:creationId xmlns:a16="http://schemas.microsoft.com/office/drawing/2014/main" id="{558D4796-F5E5-4C1B-9C7C-5D8CA60E6481}"/>
                </a:ext>
              </a:extLst>
            </p:cNvPr>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26" name="object 24">
              <a:extLst>
                <a:ext uri="{FF2B5EF4-FFF2-40B4-BE49-F238E27FC236}">
                  <a16:creationId xmlns:a16="http://schemas.microsoft.com/office/drawing/2014/main" id="{2CD17BAD-4A00-4BE5-A43C-464F61143EF3}"/>
                </a:ext>
              </a:extLst>
            </p:cNvPr>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7" name="object 25">
              <a:extLst>
                <a:ext uri="{FF2B5EF4-FFF2-40B4-BE49-F238E27FC236}">
                  <a16:creationId xmlns:a16="http://schemas.microsoft.com/office/drawing/2014/main" id="{7DC80D91-E5EB-432B-B5C2-1E599A09FE7F}"/>
                </a:ext>
              </a:extLst>
            </p:cNvPr>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8" name="object 26">
              <a:extLst>
                <a:ext uri="{FF2B5EF4-FFF2-40B4-BE49-F238E27FC236}">
                  <a16:creationId xmlns:a16="http://schemas.microsoft.com/office/drawing/2014/main" id="{39EA60AA-CAF4-4AED-AAD8-2793E4D2335B}"/>
                </a:ext>
              </a:extLst>
            </p:cNvPr>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grpSp>
      <p:sp>
        <p:nvSpPr>
          <p:cNvPr id="29" name="Title 1">
            <a:extLst>
              <a:ext uri="{FF2B5EF4-FFF2-40B4-BE49-F238E27FC236}">
                <a16:creationId xmlns:a16="http://schemas.microsoft.com/office/drawing/2014/main" id="{0C8180AC-3F04-4EC3-985B-42393DA08F34}"/>
              </a:ext>
            </a:extLst>
          </p:cNvPr>
          <p:cNvSpPr>
            <a:spLocks noGrp="1"/>
          </p:cNvSpPr>
          <p:nvPr>
            <p:ph type="title" hasCustomPrompt="1"/>
          </p:nvPr>
        </p:nvSpPr>
        <p:spPr>
          <a:xfrm>
            <a:off x="1670050" y="2073275"/>
            <a:ext cx="6781800" cy="2743200"/>
          </a:xfrm>
          <a:prstGeom prst="rect">
            <a:avLst/>
          </a:prstGeom>
        </p:spPr>
        <p:txBody>
          <a:bodyPr/>
          <a:lstStyle>
            <a:lvl1pPr>
              <a:defRPr sz="4900" b="0">
                <a:solidFill>
                  <a:schemeClr val="bg1"/>
                </a:solidFill>
                <a:latin typeface="Roboto Condensed" pitchFamily="2" charset="0"/>
                <a:ea typeface="Roboto Condensed" pitchFamily="2" charset="0"/>
              </a:defRPr>
            </a:lvl1pPr>
          </a:lstStyle>
          <a:p>
            <a:r>
              <a:rPr lang="ru-RU" dirty="0"/>
              <a:t>НОВЫЙ РАЗДЕЛ</a:t>
            </a:r>
            <a:endParaRPr lang="en-US" dirty="0"/>
          </a:p>
        </p:txBody>
      </p:sp>
    </p:spTree>
    <p:extLst>
      <p:ext uri="{BB962C8B-B14F-4D97-AF65-F5344CB8AC3E}">
        <p14:creationId xmlns:p14="http://schemas.microsoft.com/office/powerpoint/2010/main" val="36370736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8">
    <p:bg>
      <p:bgPr>
        <a:gradFill>
          <a:gsLst>
            <a:gs pos="0">
              <a:schemeClr val="bg1">
                <a:lumMod val="95000"/>
              </a:schemeClr>
            </a:gs>
            <a:gs pos="25000">
              <a:srgbClr val="F1F1F1"/>
            </a:gs>
            <a:gs pos="49000">
              <a:schemeClr val="bg1"/>
            </a:gs>
          </a:gsLst>
          <a:lin ang="108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D23E03-CF09-4E71-86AB-7A64526793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02015" y="1844674"/>
            <a:ext cx="14202085" cy="9464675"/>
          </a:xfrm>
          <a:prstGeom prst="rect">
            <a:avLst/>
          </a:prstGeom>
        </p:spPr>
      </p:pic>
      <p:grpSp>
        <p:nvGrpSpPr>
          <p:cNvPr id="4" name="Группа 32">
            <a:extLst>
              <a:ext uri="{FF2B5EF4-FFF2-40B4-BE49-F238E27FC236}">
                <a16:creationId xmlns:a16="http://schemas.microsoft.com/office/drawing/2014/main" id="{19B34D61-CB19-4407-A73C-49A7DAA51B0A}"/>
              </a:ext>
            </a:extLst>
          </p:cNvPr>
          <p:cNvGrpSpPr/>
          <p:nvPr userDrawn="1"/>
        </p:nvGrpSpPr>
        <p:grpSpPr>
          <a:xfrm>
            <a:off x="0" y="0"/>
            <a:ext cx="11335275" cy="8551833"/>
            <a:chOff x="0" y="0"/>
            <a:chExt cx="11335275" cy="8551833"/>
          </a:xfrm>
        </p:grpSpPr>
        <p:sp>
          <p:nvSpPr>
            <p:cNvPr id="5" name="object 3">
              <a:extLst>
                <a:ext uri="{FF2B5EF4-FFF2-40B4-BE49-F238E27FC236}">
                  <a16:creationId xmlns:a16="http://schemas.microsoft.com/office/drawing/2014/main" id="{08BCDE85-0E02-4E63-A21A-F5259389B5FB}"/>
                </a:ext>
              </a:extLst>
            </p:cNvPr>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6" name="object 4">
              <a:extLst>
                <a:ext uri="{FF2B5EF4-FFF2-40B4-BE49-F238E27FC236}">
                  <a16:creationId xmlns:a16="http://schemas.microsoft.com/office/drawing/2014/main" id="{C1CA2301-1B4E-4687-A779-F54B164EC062}"/>
                </a:ext>
              </a:extLst>
            </p:cNvPr>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7" name="object 5">
              <a:extLst>
                <a:ext uri="{FF2B5EF4-FFF2-40B4-BE49-F238E27FC236}">
                  <a16:creationId xmlns:a16="http://schemas.microsoft.com/office/drawing/2014/main" id="{1EE1B513-0580-491F-ADC8-7EC50D669096}"/>
                </a:ext>
              </a:extLst>
            </p:cNvPr>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8" name="object 6">
              <a:extLst>
                <a:ext uri="{FF2B5EF4-FFF2-40B4-BE49-F238E27FC236}">
                  <a16:creationId xmlns:a16="http://schemas.microsoft.com/office/drawing/2014/main" id="{B42DAD65-24B7-4132-8670-DD2D9329BDB3}"/>
                </a:ext>
              </a:extLst>
            </p:cNvPr>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9" name="object 7">
              <a:extLst>
                <a:ext uri="{FF2B5EF4-FFF2-40B4-BE49-F238E27FC236}">
                  <a16:creationId xmlns:a16="http://schemas.microsoft.com/office/drawing/2014/main" id="{EA833BF2-3862-451A-B0B0-91AB5F4830BD}"/>
                </a:ext>
              </a:extLst>
            </p:cNvPr>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10" name="object 8">
              <a:extLst>
                <a:ext uri="{FF2B5EF4-FFF2-40B4-BE49-F238E27FC236}">
                  <a16:creationId xmlns:a16="http://schemas.microsoft.com/office/drawing/2014/main" id="{02D440DA-0DD7-4D23-9A9B-15C8514AFEA3}"/>
                </a:ext>
              </a:extLst>
            </p:cNvPr>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1" name="object 9">
              <a:extLst>
                <a:ext uri="{FF2B5EF4-FFF2-40B4-BE49-F238E27FC236}">
                  <a16:creationId xmlns:a16="http://schemas.microsoft.com/office/drawing/2014/main" id="{7DE69BEA-4FB0-4C64-BDFE-C3FF60C8E24D}"/>
                </a:ext>
              </a:extLst>
            </p:cNvPr>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2" name="object 10">
              <a:extLst>
                <a:ext uri="{FF2B5EF4-FFF2-40B4-BE49-F238E27FC236}">
                  <a16:creationId xmlns:a16="http://schemas.microsoft.com/office/drawing/2014/main" id="{1F9C9F15-6E8C-461E-BD2D-7C2467ADED20}"/>
                </a:ext>
              </a:extLst>
            </p:cNvPr>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3" name="object 11">
              <a:extLst>
                <a:ext uri="{FF2B5EF4-FFF2-40B4-BE49-F238E27FC236}">
                  <a16:creationId xmlns:a16="http://schemas.microsoft.com/office/drawing/2014/main" id="{65F2784E-E669-4D95-8E6B-D4C677807E87}"/>
                </a:ext>
              </a:extLst>
            </p:cNvPr>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4" name="object 12">
              <a:extLst>
                <a:ext uri="{FF2B5EF4-FFF2-40B4-BE49-F238E27FC236}">
                  <a16:creationId xmlns:a16="http://schemas.microsoft.com/office/drawing/2014/main" id="{65AA834B-8860-4FB2-8D41-F5F614DC9BF3}"/>
                </a:ext>
              </a:extLst>
            </p:cNvPr>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5" name="object 13">
              <a:extLst>
                <a:ext uri="{FF2B5EF4-FFF2-40B4-BE49-F238E27FC236}">
                  <a16:creationId xmlns:a16="http://schemas.microsoft.com/office/drawing/2014/main" id="{53FB6395-8241-4419-85E9-724C612C4BCB}"/>
                </a:ext>
              </a:extLst>
            </p:cNvPr>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50000"/>
              </a:srgbClr>
            </a:solidFill>
          </p:spPr>
          <p:txBody>
            <a:bodyPr wrap="square" lIns="0" tIns="0" rIns="0" bIns="0" rtlCol="0"/>
            <a:lstStyle/>
            <a:p>
              <a:endParaRPr dirty="0">
                <a:latin typeface="Roboto Condensed" pitchFamily="2" charset="0"/>
              </a:endParaRPr>
            </a:p>
          </p:txBody>
        </p:sp>
        <p:sp>
          <p:nvSpPr>
            <p:cNvPr id="16" name="object 14">
              <a:extLst>
                <a:ext uri="{FF2B5EF4-FFF2-40B4-BE49-F238E27FC236}">
                  <a16:creationId xmlns:a16="http://schemas.microsoft.com/office/drawing/2014/main" id="{87D2FB68-B4D2-4493-B358-A72FA3B35DEA}"/>
                </a:ext>
              </a:extLst>
            </p:cNvPr>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7" name="object 15">
              <a:extLst>
                <a:ext uri="{FF2B5EF4-FFF2-40B4-BE49-F238E27FC236}">
                  <a16:creationId xmlns:a16="http://schemas.microsoft.com/office/drawing/2014/main" id="{0AD98E91-E9FF-4537-91DE-4919AEBBA87A}"/>
                </a:ext>
              </a:extLst>
            </p:cNvPr>
            <p:cNvSpPr/>
            <p:nvPr/>
          </p:nvSpPr>
          <p:spPr>
            <a:xfrm>
              <a:off x="7076810" y="1708691"/>
              <a:ext cx="2842447" cy="1721015"/>
            </a:xfrm>
            <a:prstGeom prst="rect">
              <a:avLst/>
            </a:prstGeom>
            <a:blipFill>
              <a:blip r:embed="rId3" cstate="print"/>
              <a:stretch>
                <a:fillRect/>
              </a:stretch>
            </a:blipFill>
          </p:spPr>
          <p:txBody>
            <a:bodyPr wrap="square" lIns="0" tIns="0" rIns="0" bIns="0" rtlCol="0"/>
            <a:lstStyle/>
            <a:p>
              <a:endParaRPr dirty="0">
                <a:latin typeface="Roboto Condensed" pitchFamily="2" charset="0"/>
              </a:endParaRPr>
            </a:p>
          </p:txBody>
        </p:sp>
        <p:sp>
          <p:nvSpPr>
            <p:cNvPr id="18" name="object 16">
              <a:extLst>
                <a:ext uri="{FF2B5EF4-FFF2-40B4-BE49-F238E27FC236}">
                  <a16:creationId xmlns:a16="http://schemas.microsoft.com/office/drawing/2014/main" id="{E5E50A03-6D44-4053-83C1-CB3D52D5A4D0}"/>
                </a:ext>
              </a:extLst>
            </p:cNvPr>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9" name="object 17">
              <a:extLst>
                <a:ext uri="{FF2B5EF4-FFF2-40B4-BE49-F238E27FC236}">
                  <a16:creationId xmlns:a16="http://schemas.microsoft.com/office/drawing/2014/main" id="{9F5D5BD7-E4B2-4E48-8AFB-2CCD5E5D85AB}"/>
                </a:ext>
              </a:extLst>
            </p:cNvPr>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0" name="object 18">
              <a:extLst>
                <a:ext uri="{FF2B5EF4-FFF2-40B4-BE49-F238E27FC236}">
                  <a16:creationId xmlns:a16="http://schemas.microsoft.com/office/drawing/2014/main" id="{FF547439-12D4-4A80-A64F-6E0398F357AB}"/>
                </a:ext>
              </a:extLst>
            </p:cNvPr>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1" name="object 19">
              <a:extLst>
                <a:ext uri="{FF2B5EF4-FFF2-40B4-BE49-F238E27FC236}">
                  <a16:creationId xmlns:a16="http://schemas.microsoft.com/office/drawing/2014/main" id="{438FDA6B-D5AB-4EBE-BA5C-879E7BCD3178}"/>
                </a:ext>
              </a:extLst>
            </p:cNvPr>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2" name="object 20">
              <a:extLst>
                <a:ext uri="{FF2B5EF4-FFF2-40B4-BE49-F238E27FC236}">
                  <a16:creationId xmlns:a16="http://schemas.microsoft.com/office/drawing/2014/main" id="{00B37DC8-063E-4003-BAB7-2651155D9802}"/>
                </a:ext>
              </a:extLst>
            </p:cNvPr>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3" name="object 21">
              <a:extLst>
                <a:ext uri="{FF2B5EF4-FFF2-40B4-BE49-F238E27FC236}">
                  <a16:creationId xmlns:a16="http://schemas.microsoft.com/office/drawing/2014/main" id="{309B52E2-0D17-4985-B3A3-8A932CDC5BA8}"/>
                </a:ext>
              </a:extLst>
            </p:cNvPr>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4" name="object 22">
              <a:extLst>
                <a:ext uri="{FF2B5EF4-FFF2-40B4-BE49-F238E27FC236}">
                  <a16:creationId xmlns:a16="http://schemas.microsoft.com/office/drawing/2014/main" id="{DFB69891-2B13-4EEA-87BE-6CEDB3124398}"/>
                </a:ext>
              </a:extLst>
            </p:cNvPr>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5" name="object 23">
              <a:extLst>
                <a:ext uri="{FF2B5EF4-FFF2-40B4-BE49-F238E27FC236}">
                  <a16:creationId xmlns:a16="http://schemas.microsoft.com/office/drawing/2014/main" id="{558D4796-F5E5-4C1B-9C7C-5D8CA60E6481}"/>
                </a:ext>
              </a:extLst>
            </p:cNvPr>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26" name="object 24">
              <a:extLst>
                <a:ext uri="{FF2B5EF4-FFF2-40B4-BE49-F238E27FC236}">
                  <a16:creationId xmlns:a16="http://schemas.microsoft.com/office/drawing/2014/main" id="{2CD17BAD-4A00-4BE5-A43C-464F61143EF3}"/>
                </a:ext>
              </a:extLst>
            </p:cNvPr>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7" name="object 25">
              <a:extLst>
                <a:ext uri="{FF2B5EF4-FFF2-40B4-BE49-F238E27FC236}">
                  <a16:creationId xmlns:a16="http://schemas.microsoft.com/office/drawing/2014/main" id="{7DC80D91-E5EB-432B-B5C2-1E599A09FE7F}"/>
                </a:ext>
              </a:extLst>
            </p:cNvPr>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8" name="object 26">
              <a:extLst>
                <a:ext uri="{FF2B5EF4-FFF2-40B4-BE49-F238E27FC236}">
                  <a16:creationId xmlns:a16="http://schemas.microsoft.com/office/drawing/2014/main" id="{39EA60AA-CAF4-4AED-AAD8-2793E4D2335B}"/>
                </a:ext>
              </a:extLst>
            </p:cNvPr>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grpSp>
      <p:sp>
        <p:nvSpPr>
          <p:cNvPr id="29" name="Title 1">
            <a:extLst>
              <a:ext uri="{FF2B5EF4-FFF2-40B4-BE49-F238E27FC236}">
                <a16:creationId xmlns:a16="http://schemas.microsoft.com/office/drawing/2014/main" id="{0C8180AC-3F04-4EC3-985B-42393DA08F34}"/>
              </a:ext>
            </a:extLst>
          </p:cNvPr>
          <p:cNvSpPr>
            <a:spLocks noGrp="1"/>
          </p:cNvSpPr>
          <p:nvPr>
            <p:ph type="title" hasCustomPrompt="1"/>
          </p:nvPr>
        </p:nvSpPr>
        <p:spPr>
          <a:xfrm>
            <a:off x="1670050" y="2073275"/>
            <a:ext cx="6781800" cy="2743200"/>
          </a:xfrm>
          <a:prstGeom prst="rect">
            <a:avLst/>
          </a:prstGeom>
        </p:spPr>
        <p:txBody>
          <a:bodyPr/>
          <a:lstStyle>
            <a:lvl1pPr>
              <a:defRPr sz="4900" b="0">
                <a:solidFill>
                  <a:schemeClr val="bg1"/>
                </a:solidFill>
                <a:latin typeface="Roboto Condensed" pitchFamily="2" charset="0"/>
                <a:ea typeface="Roboto Condensed" pitchFamily="2" charset="0"/>
              </a:defRPr>
            </a:lvl1pPr>
          </a:lstStyle>
          <a:p>
            <a:r>
              <a:rPr lang="ru-RU" dirty="0"/>
              <a:t>НОВЫЙ РАЗДЕЛ</a:t>
            </a:r>
            <a:endParaRPr lang="en-US" dirty="0"/>
          </a:p>
        </p:txBody>
      </p:sp>
    </p:spTree>
    <p:extLst>
      <p:ext uri="{BB962C8B-B14F-4D97-AF65-F5344CB8AC3E}">
        <p14:creationId xmlns:p14="http://schemas.microsoft.com/office/powerpoint/2010/main" val="5870436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9">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71037DAE-F7D2-4533-A8AD-751D531E599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5589"/>
          <a:stretch/>
        </p:blipFill>
        <p:spPr>
          <a:xfrm>
            <a:off x="0" y="-1"/>
            <a:ext cx="20104100" cy="11309351"/>
          </a:xfrm>
          <a:prstGeom prst="rect">
            <a:avLst/>
          </a:prstGeom>
        </p:spPr>
      </p:pic>
      <p:pic>
        <p:nvPicPr>
          <p:cNvPr id="3" name="Picture 2">
            <a:extLst>
              <a:ext uri="{FF2B5EF4-FFF2-40B4-BE49-F238E27FC236}">
                <a16:creationId xmlns:a16="http://schemas.microsoft.com/office/drawing/2014/main" id="{531BCFD1-67E5-4633-B816-E479F35FEBC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2942"/>
          <a:stretch/>
        </p:blipFill>
        <p:spPr>
          <a:xfrm>
            <a:off x="6242050" y="-2"/>
            <a:ext cx="13030200" cy="8507919"/>
          </a:xfrm>
          <a:prstGeom prst="rect">
            <a:avLst/>
          </a:prstGeom>
        </p:spPr>
      </p:pic>
      <p:grpSp>
        <p:nvGrpSpPr>
          <p:cNvPr id="4" name="Группа 32">
            <a:extLst>
              <a:ext uri="{FF2B5EF4-FFF2-40B4-BE49-F238E27FC236}">
                <a16:creationId xmlns:a16="http://schemas.microsoft.com/office/drawing/2014/main" id="{19B34D61-CB19-4407-A73C-49A7DAA51B0A}"/>
              </a:ext>
            </a:extLst>
          </p:cNvPr>
          <p:cNvGrpSpPr/>
          <p:nvPr userDrawn="1"/>
        </p:nvGrpSpPr>
        <p:grpSpPr>
          <a:xfrm>
            <a:off x="0" y="0"/>
            <a:ext cx="11335275" cy="8551833"/>
            <a:chOff x="0" y="0"/>
            <a:chExt cx="11335275" cy="8551833"/>
          </a:xfrm>
        </p:grpSpPr>
        <p:sp>
          <p:nvSpPr>
            <p:cNvPr id="5" name="object 3">
              <a:extLst>
                <a:ext uri="{FF2B5EF4-FFF2-40B4-BE49-F238E27FC236}">
                  <a16:creationId xmlns:a16="http://schemas.microsoft.com/office/drawing/2014/main" id="{08BCDE85-0E02-4E63-A21A-F5259389B5FB}"/>
                </a:ext>
              </a:extLst>
            </p:cNvPr>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6" name="object 4">
              <a:extLst>
                <a:ext uri="{FF2B5EF4-FFF2-40B4-BE49-F238E27FC236}">
                  <a16:creationId xmlns:a16="http://schemas.microsoft.com/office/drawing/2014/main" id="{C1CA2301-1B4E-4687-A779-F54B164EC062}"/>
                </a:ext>
              </a:extLst>
            </p:cNvPr>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7" name="object 5">
              <a:extLst>
                <a:ext uri="{FF2B5EF4-FFF2-40B4-BE49-F238E27FC236}">
                  <a16:creationId xmlns:a16="http://schemas.microsoft.com/office/drawing/2014/main" id="{1EE1B513-0580-491F-ADC8-7EC50D669096}"/>
                </a:ext>
              </a:extLst>
            </p:cNvPr>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8" name="object 6">
              <a:extLst>
                <a:ext uri="{FF2B5EF4-FFF2-40B4-BE49-F238E27FC236}">
                  <a16:creationId xmlns:a16="http://schemas.microsoft.com/office/drawing/2014/main" id="{B42DAD65-24B7-4132-8670-DD2D9329BDB3}"/>
                </a:ext>
              </a:extLst>
            </p:cNvPr>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9" name="object 7">
              <a:extLst>
                <a:ext uri="{FF2B5EF4-FFF2-40B4-BE49-F238E27FC236}">
                  <a16:creationId xmlns:a16="http://schemas.microsoft.com/office/drawing/2014/main" id="{EA833BF2-3862-451A-B0B0-91AB5F4830BD}"/>
                </a:ext>
              </a:extLst>
            </p:cNvPr>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10" name="object 8">
              <a:extLst>
                <a:ext uri="{FF2B5EF4-FFF2-40B4-BE49-F238E27FC236}">
                  <a16:creationId xmlns:a16="http://schemas.microsoft.com/office/drawing/2014/main" id="{02D440DA-0DD7-4D23-9A9B-15C8514AFEA3}"/>
                </a:ext>
              </a:extLst>
            </p:cNvPr>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1" name="object 9">
              <a:extLst>
                <a:ext uri="{FF2B5EF4-FFF2-40B4-BE49-F238E27FC236}">
                  <a16:creationId xmlns:a16="http://schemas.microsoft.com/office/drawing/2014/main" id="{7DE69BEA-4FB0-4C64-BDFE-C3FF60C8E24D}"/>
                </a:ext>
              </a:extLst>
            </p:cNvPr>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2" name="object 10">
              <a:extLst>
                <a:ext uri="{FF2B5EF4-FFF2-40B4-BE49-F238E27FC236}">
                  <a16:creationId xmlns:a16="http://schemas.microsoft.com/office/drawing/2014/main" id="{1F9C9F15-6E8C-461E-BD2D-7C2467ADED20}"/>
                </a:ext>
              </a:extLst>
            </p:cNvPr>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3" name="object 11">
              <a:extLst>
                <a:ext uri="{FF2B5EF4-FFF2-40B4-BE49-F238E27FC236}">
                  <a16:creationId xmlns:a16="http://schemas.microsoft.com/office/drawing/2014/main" id="{65F2784E-E669-4D95-8E6B-D4C677807E87}"/>
                </a:ext>
              </a:extLst>
            </p:cNvPr>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4" name="object 12">
              <a:extLst>
                <a:ext uri="{FF2B5EF4-FFF2-40B4-BE49-F238E27FC236}">
                  <a16:creationId xmlns:a16="http://schemas.microsoft.com/office/drawing/2014/main" id="{65AA834B-8860-4FB2-8D41-F5F614DC9BF3}"/>
                </a:ext>
              </a:extLst>
            </p:cNvPr>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5" name="object 13">
              <a:extLst>
                <a:ext uri="{FF2B5EF4-FFF2-40B4-BE49-F238E27FC236}">
                  <a16:creationId xmlns:a16="http://schemas.microsoft.com/office/drawing/2014/main" id="{53FB6395-8241-4419-85E9-724C612C4BCB}"/>
                </a:ext>
              </a:extLst>
            </p:cNvPr>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50000"/>
              </a:srgbClr>
            </a:solidFill>
          </p:spPr>
          <p:txBody>
            <a:bodyPr wrap="square" lIns="0" tIns="0" rIns="0" bIns="0" rtlCol="0"/>
            <a:lstStyle/>
            <a:p>
              <a:endParaRPr dirty="0">
                <a:latin typeface="Roboto Condensed" pitchFamily="2" charset="0"/>
              </a:endParaRPr>
            </a:p>
          </p:txBody>
        </p:sp>
        <p:sp>
          <p:nvSpPr>
            <p:cNvPr id="16" name="object 14">
              <a:extLst>
                <a:ext uri="{FF2B5EF4-FFF2-40B4-BE49-F238E27FC236}">
                  <a16:creationId xmlns:a16="http://schemas.microsoft.com/office/drawing/2014/main" id="{87D2FB68-B4D2-4493-B358-A72FA3B35DEA}"/>
                </a:ext>
              </a:extLst>
            </p:cNvPr>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7" name="object 15">
              <a:extLst>
                <a:ext uri="{FF2B5EF4-FFF2-40B4-BE49-F238E27FC236}">
                  <a16:creationId xmlns:a16="http://schemas.microsoft.com/office/drawing/2014/main" id="{0AD98E91-E9FF-4537-91DE-4919AEBBA87A}"/>
                </a:ext>
              </a:extLst>
            </p:cNvPr>
            <p:cNvSpPr/>
            <p:nvPr/>
          </p:nvSpPr>
          <p:spPr>
            <a:xfrm>
              <a:off x="7076810" y="1708691"/>
              <a:ext cx="2842447" cy="1721015"/>
            </a:xfrm>
            <a:prstGeom prst="rect">
              <a:avLst/>
            </a:prstGeom>
            <a:blipFill>
              <a:blip r:embed="rId4" cstate="print"/>
              <a:stretch>
                <a:fillRect/>
              </a:stretch>
            </a:blipFill>
          </p:spPr>
          <p:txBody>
            <a:bodyPr wrap="square" lIns="0" tIns="0" rIns="0" bIns="0" rtlCol="0"/>
            <a:lstStyle/>
            <a:p>
              <a:endParaRPr dirty="0">
                <a:latin typeface="Roboto Condensed" pitchFamily="2" charset="0"/>
              </a:endParaRPr>
            </a:p>
          </p:txBody>
        </p:sp>
        <p:sp>
          <p:nvSpPr>
            <p:cNvPr id="18" name="object 16">
              <a:extLst>
                <a:ext uri="{FF2B5EF4-FFF2-40B4-BE49-F238E27FC236}">
                  <a16:creationId xmlns:a16="http://schemas.microsoft.com/office/drawing/2014/main" id="{E5E50A03-6D44-4053-83C1-CB3D52D5A4D0}"/>
                </a:ext>
              </a:extLst>
            </p:cNvPr>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9" name="object 17">
              <a:extLst>
                <a:ext uri="{FF2B5EF4-FFF2-40B4-BE49-F238E27FC236}">
                  <a16:creationId xmlns:a16="http://schemas.microsoft.com/office/drawing/2014/main" id="{9F5D5BD7-E4B2-4E48-8AFB-2CCD5E5D85AB}"/>
                </a:ext>
              </a:extLst>
            </p:cNvPr>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0" name="object 18">
              <a:extLst>
                <a:ext uri="{FF2B5EF4-FFF2-40B4-BE49-F238E27FC236}">
                  <a16:creationId xmlns:a16="http://schemas.microsoft.com/office/drawing/2014/main" id="{FF547439-12D4-4A80-A64F-6E0398F357AB}"/>
                </a:ext>
              </a:extLst>
            </p:cNvPr>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1" name="object 19">
              <a:extLst>
                <a:ext uri="{FF2B5EF4-FFF2-40B4-BE49-F238E27FC236}">
                  <a16:creationId xmlns:a16="http://schemas.microsoft.com/office/drawing/2014/main" id="{438FDA6B-D5AB-4EBE-BA5C-879E7BCD3178}"/>
                </a:ext>
              </a:extLst>
            </p:cNvPr>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2" name="object 20">
              <a:extLst>
                <a:ext uri="{FF2B5EF4-FFF2-40B4-BE49-F238E27FC236}">
                  <a16:creationId xmlns:a16="http://schemas.microsoft.com/office/drawing/2014/main" id="{00B37DC8-063E-4003-BAB7-2651155D9802}"/>
                </a:ext>
              </a:extLst>
            </p:cNvPr>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3" name="object 21">
              <a:extLst>
                <a:ext uri="{FF2B5EF4-FFF2-40B4-BE49-F238E27FC236}">
                  <a16:creationId xmlns:a16="http://schemas.microsoft.com/office/drawing/2014/main" id="{309B52E2-0D17-4985-B3A3-8A932CDC5BA8}"/>
                </a:ext>
              </a:extLst>
            </p:cNvPr>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4" name="object 22">
              <a:extLst>
                <a:ext uri="{FF2B5EF4-FFF2-40B4-BE49-F238E27FC236}">
                  <a16:creationId xmlns:a16="http://schemas.microsoft.com/office/drawing/2014/main" id="{DFB69891-2B13-4EEA-87BE-6CEDB3124398}"/>
                </a:ext>
              </a:extLst>
            </p:cNvPr>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5" name="object 23">
              <a:extLst>
                <a:ext uri="{FF2B5EF4-FFF2-40B4-BE49-F238E27FC236}">
                  <a16:creationId xmlns:a16="http://schemas.microsoft.com/office/drawing/2014/main" id="{558D4796-F5E5-4C1B-9C7C-5D8CA60E6481}"/>
                </a:ext>
              </a:extLst>
            </p:cNvPr>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26" name="object 24">
              <a:extLst>
                <a:ext uri="{FF2B5EF4-FFF2-40B4-BE49-F238E27FC236}">
                  <a16:creationId xmlns:a16="http://schemas.microsoft.com/office/drawing/2014/main" id="{2CD17BAD-4A00-4BE5-A43C-464F61143EF3}"/>
                </a:ext>
              </a:extLst>
            </p:cNvPr>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7" name="object 25">
              <a:extLst>
                <a:ext uri="{FF2B5EF4-FFF2-40B4-BE49-F238E27FC236}">
                  <a16:creationId xmlns:a16="http://schemas.microsoft.com/office/drawing/2014/main" id="{7DC80D91-E5EB-432B-B5C2-1E599A09FE7F}"/>
                </a:ext>
              </a:extLst>
            </p:cNvPr>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8" name="object 26">
              <a:extLst>
                <a:ext uri="{FF2B5EF4-FFF2-40B4-BE49-F238E27FC236}">
                  <a16:creationId xmlns:a16="http://schemas.microsoft.com/office/drawing/2014/main" id="{39EA60AA-CAF4-4AED-AAD8-2793E4D2335B}"/>
                </a:ext>
              </a:extLst>
            </p:cNvPr>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grpSp>
      <p:sp>
        <p:nvSpPr>
          <p:cNvPr id="29" name="Title 1">
            <a:extLst>
              <a:ext uri="{FF2B5EF4-FFF2-40B4-BE49-F238E27FC236}">
                <a16:creationId xmlns:a16="http://schemas.microsoft.com/office/drawing/2014/main" id="{0C8180AC-3F04-4EC3-985B-42393DA08F34}"/>
              </a:ext>
            </a:extLst>
          </p:cNvPr>
          <p:cNvSpPr>
            <a:spLocks noGrp="1"/>
          </p:cNvSpPr>
          <p:nvPr>
            <p:ph type="title" hasCustomPrompt="1"/>
          </p:nvPr>
        </p:nvSpPr>
        <p:spPr>
          <a:xfrm>
            <a:off x="1670050" y="2073275"/>
            <a:ext cx="6781800" cy="2743200"/>
          </a:xfrm>
          <a:prstGeom prst="rect">
            <a:avLst/>
          </a:prstGeom>
        </p:spPr>
        <p:txBody>
          <a:bodyPr/>
          <a:lstStyle>
            <a:lvl1pPr>
              <a:defRPr sz="4900" b="0">
                <a:solidFill>
                  <a:schemeClr val="bg1"/>
                </a:solidFill>
                <a:latin typeface="Roboto Condensed" pitchFamily="2" charset="0"/>
                <a:ea typeface="Roboto Condensed" pitchFamily="2" charset="0"/>
              </a:defRPr>
            </a:lvl1pPr>
          </a:lstStyle>
          <a:p>
            <a:r>
              <a:rPr lang="ru-RU" dirty="0"/>
              <a:t>НОВЫЙ РАЗДЕЛ</a:t>
            </a:r>
            <a:endParaRPr lang="en-US" dirty="0"/>
          </a:p>
        </p:txBody>
      </p:sp>
    </p:spTree>
    <p:extLst>
      <p:ext uri="{BB962C8B-B14F-4D97-AF65-F5344CB8AC3E}">
        <p14:creationId xmlns:p14="http://schemas.microsoft.com/office/powerpoint/2010/main" val="839214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Красный фон">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C96E3B-0742-47E6-8765-073408EA67B7}"/>
              </a:ext>
            </a:extLst>
          </p:cNvPr>
          <p:cNvSpPr/>
          <p:nvPr userDrawn="1"/>
        </p:nvSpPr>
        <p:spPr>
          <a:xfrm>
            <a:off x="0" y="0"/>
            <a:ext cx="20104100" cy="11309350"/>
          </a:xfrm>
          <a:prstGeom prst="rect">
            <a:avLst/>
          </a:prstGeom>
          <a:gradFill flip="none" rotWithShape="1">
            <a:gsLst>
              <a:gs pos="0">
                <a:schemeClr val="accent3">
                  <a:lumMod val="60000"/>
                  <a:lumOff val="40000"/>
                </a:schemeClr>
              </a:gs>
              <a:gs pos="50000">
                <a:schemeClr val="accent3"/>
              </a:gs>
              <a:gs pos="100000">
                <a:schemeClr val="accent2"/>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9" name="Picture 8">
            <a:extLst>
              <a:ext uri="{FF2B5EF4-FFF2-40B4-BE49-F238E27FC236}">
                <a16:creationId xmlns:a16="http://schemas.microsoft.com/office/drawing/2014/main" id="{1F1CC1CE-A85C-4343-85C7-2939A1DF5468}"/>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75430" y="0"/>
            <a:ext cx="19628670" cy="11309350"/>
          </a:xfrm>
          <a:prstGeom prst="rect">
            <a:avLst/>
          </a:prstGeom>
        </p:spPr>
      </p:pic>
      <p:pic>
        <p:nvPicPr>
          <p:cNvPr id="4" name="Picture 2">
            <a:extLst>
              <a:ext uri="{FF2B5EF4-FFF2-40B4-BE49-F238E27FC236}">
                <a16:creationId xmlns:a16="http://schemas.microsoft.com/office/drawing/2014/main" id="{0010F274-165E-4C10-8AF8-A15BD218B32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702000" y="9845675"/>
            <a:ext cx="1331050" cy="1331050"/>
          </a:xfrm>
          <a:prstGeom prst="rect">
            <a:avLst/>
          </a:prstGeom>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70BF2225-8E82-44BF-AE1D-3388E66C988F}"/>
              </a:ext>
            </a:extLst>
          </p:cNvPr>
          <p:cNvSpPr txBox="1">
            <a:spLocks/>
          </p:cNvSpPr>
          <p:nvPr userDrawn="1"/>
        </p:nvSpPr>
        <p:spPr>
          <a:xfrm>
            <a:off x="19278767" y="10531476"/>
            <a:ext cx="831683" cy="441959"/>
          </a:xfrm>
          <a:prstGeom prst="rect">
            <a:avLst/>
          </a:prstGeom>
        </p:spPr>
        <p:txBody>
          <a:bodyPr vert="horz" lIns="91440" tIns="45720" rIns="91440" bIns="45720" rtlCol="0" anchor="ctr"/>
          <a:lstStyle>
            <a:defPPr>
              <a:defRPr lang="ru-RU"/>
            </a:defPPr>
            <a:lvl1pPr marL="0" algn="r" defTabSz="914400" rtl="0" eaLnBrk="1" latinLnBrk="0" hangingPunct="1">
              <a:defRPr sz="1649" b="0" i="0" kern="1200">
                <a:solidFill>
                  <a:schemeClr val="tx2"/>
                </a:solidFill>
                <a:latin typeface="+mj-lt"/>
                <a:ea typeface="Calibri Light" charset="0"/>
                <a:cs typeface="Calibri Ligh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l" defTabSz="914400" rtl="0" eaLnBrk="1" latinLnBrk="0" hangingPunct="1"/>
            <a:fld id="{2169265A-1C07-804A-9BBB-85622F4B165F}" type="slidenum">
              <a:rPr lang="en-US" sz="2300" kern="1200" smtClean="0">
                <a:solidFill>
                  <a:schemeClr val="accent3">
                    <a:lumMod val="20000"/>
                    <a:lumOff val="80000"/>
                  </a:schemeClr>
                </a:solidFill>
                <a:latin typeface="Roboto Condensed" pitchFamily="2" charset="0"/>
                <a:ea typeface="+mn-ea"/>
                <a:cs typeface="+mn-cs"/>
              </a:rPr>
              <a:pPr marL="0" algn="l" defTabSz="914400" rtl="0" eaLnBrk="1" latinLnBrk="0" hangingPunct="1"/>
              <a:t>‹#›</a:t>
            </a:fld>
            <a:endParaRPr lang="en-US" sz="2300" kern="1200" dirty="0">
              <a:solidFill>
                <a:schemeClr val="accent3">
                  <a:lumMod val="20000"/>
                  <a:lumOff val="80000"/>
                </a:schemeClr>
              </a:solidFill>
              <a:latin typeface="Roboto Condensed" pitchFamily="2" charset="0"/>
              <a:ea typeface="+mn-ea"/>
              <a:cs typeface="+mn-cs"/>
            </a:endParaRPr>
          </a:p>
        </p:txBody>
      </p:sp>
      <p:sp>
        <p:nvSpPr>
          <p:cNvPr id="8" name="Text Placeholder 6">
            <a:extLst>
              <a:ext uri="{FF2B5EF4-FFF2-40B4-BE49-F238E27FC236}">
                <a16:creationId xmlns:a16="http://schemas.microsoft.com/office/drawing/2014/main" id="{8C3C69E1-185E-4D5A-B7F4-8EC400BF3ABF}"/>
              </a:ext>
            </a:extLst>
          </p:cNvPr>
          <p:cNvSpPr txBox="1">
            <a:spLocks/>
          </p:cNvSpPr>
          <p:nvPr userDrawn="1"/>
        </p:nvSpPr>
        <p:spPr>
          <a:xfrm>
            <a:off x="15157450" y="10531475"/>
            <a:ext cx="3657600" cy="441960"/>
          </a:xfrm>
          <a:prstGeom prst="rect">
            <a:avLst/>
          </a:prstGeom>
        </p:spPr>
        <p:txBody>
          <a:bodyPr anchor="ctr"/>
          <a:lstStyle>
            <a:lvl1pPr marL="0" algn="r">
              <a:defRPr sz="2000">
                <a:solidFill>
                  <a:schemeClr val="bg1">
                    <a:lumMod val="50000"/>
                  </a:schemeClr>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kern="0" dirty="0">
                <a:solidFill>
                  <a:schemeClr val="accent3">
                    <a:lumMod val="20000"/>
                    <a:lumOff val="80000"/>
                  </a:schemeClr>
                </a:solidFill>
              </a:rPr>
              <a:t>⚠ Public</a:t>
            </a:r>
          </a:p>
        </p:txBody>
      </p:sp>
      <p:sp>
        <p:nvSpPr>
          <p:cNvPr id="2" name="Title 1"/>
          <p:cNvSpPr>
            <a:spLocks noGrp="1"/>
          </p:cNvSpPr>
          <p:nvPr>
            <p:ph type="title" hasCustomPrompt="1"/>
          </p:nvPr>
        </p:nvSpPr>
        <p:spPr>
          <a:xfrm>
            <a:off x="984250" y="654050"/>
            <a:ext cx="18135600" cy="962025"/>
          </a:xfrm>
          <a:prstGeom prst="rect">
            <a:avLst/>
          </a:prstGeom>
        </p:spPr>
        <p:txBody>
          <a:bodyPr/>
          <a:lstStyle>
            <a:lvl1pPr>
              <a:defRPr b="0">
                <a:solidFill>
                  <a:schemeClr val="bg1"/>
                </a:solidFill>
                <a:latin typeface="+mj-lt"/>
                <a:ea typeface="Roboto Medium" panose="02000000000000000000" pitchFamily="2" charset="0"/>
              </a:defRPr>
            </a:lvl1pPr>
          </a:lstStyle>
          <a:p>
            <a:r>
              <a:rPr lang="ru-RU" dirty="0"/>
              <a:t>Заголовок слайда</a:t>
            </a:r>
            <a:endParaRPr lang="en-US" dirty="0"/>
          </a:p>
        </p:txBody>
      </p:sp>
    </p:spTree>
    <p:extLst>
      <p:ext uri="{BB962C8B-B14F-4D97-AF65-F5344CB8AC3E}">
        <p14:creationId xmlns:p14="http://schemas.microsoft.com/office/powerpoint/2010/main" val="21977701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0">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5B258A53-48D9-4741-A3BA-24883C17DB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466" b="18515"/>
          <a:stretch/>
        </p:blipFill>
        <p:spPr>
          <a:xfrm>
            <a:off x="1" y="0"/>
            <a:ext cx="20100796" cy="11309350"/>
          </a:xfrm>
          <a:prstGeom prst="rect">
            <a:avLst/>
          </a:prstGeom>
        </p:spPr>
      </p:pic>
      <p:grpSp>
        <p:nvGrpSpPr>
          <p:cNvPr id="4" name="Группа 32">
            <a:extLst>
              <a:ext uri="{FF2B5EF4-FFF2-40B4-BE49-F238E27FC236}">
                <a16:creationId xmlns:a16="http://schemas.microsoft.com/office/drawing/2014/main" id="{19B34D61-CB19-4407-A73C-49A7DAA51B0A}"/>
              </a:ext>
            </a:extLst>
          </p:cNvPr>
          <p:cNvGrpSpPr/>
          <p:nvPr userDrawn="1"/>
        </p:nvGrpSpPr>
        <p:grpSpPr>
          <a:xfrm>
            <a:off x="0" y="0"/>
            <a:ext cx="11335275" cy="8551833"/>
            <a:chOff x="0" y="0"/>
            <a:chExt cx="11335275" cy="8551833"/>
          </a:xfrm>
        </p:grpSpPr>
        <p:sp>
          <p:nvSpPr>
            <p:cNvPr id="5" name="object 3">
              <a:extLst>
                <a:ext uri="{FF2B5EF4-FFF2-40B4-BE49-F238E27FC236}">
                  <a16:creationId xmlns:a16="http://schemas.microsoft.com/office/drawing/2014/main" id="{08BCDE85-0E02-4E63-A21A-F5259389B5FB}"/>
                </a:ext>
              </a:extLst>
            </p:cNvPr>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6" name="object 4">
              <a:extLst>
                <a:ext uri="{FF2B5EF4-FFF2-40B4-BE49-F238E27FC236}">
                  <a16:creationId xmlns:a16="http://schemas.microsoft.com/office/drawing/2014/main" id="{C1CA2301-1B4E-4687-A779-F54B164EC062}"/>
                </a:ext>
              </a:extLst>
            </p:cNvPr>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7" name="object 5">
              <a:extLst>
                <a:ext uri="{FF2B5EF4-FFF2-40B4-BE49-F238E27FC236}">
                  <a16:creationId xmlns:a16="http://schemas.microsoft.com/office/drawing/2014/main" id="{1EE1B513-0580-491F-ADC8-7EC50D669096}"/>
                </a:ext>
              </a:extLst>
            </p:cNvPr>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8" name="object 6">
              <a:extLst>
                <a:ext uri="{FF2B5EF4-FFF2-40B4-BE49-F238E27FC236}">
                  <a16:creationId xmlns:a16="http://schemas.microsoft.com/office/drawing/2014/main" id="{B42DAD65-24B7-4132-8670-DD2D9329BDB3}"/>
                </a:ext>
              </a:extLst>
            </p:cNvPr>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9" name="object 7">
              <a:extLst>
                <a:ext uri="{FF2B5EF4-FFF2-40B4-BE49-F238E27FC236}">
                  <a16:creationId xmlns:a16="http://schemas.microsoft.com/office/drawing/2014/main" id="{EA833BF2-3862-451A-B0B0-91AB5F4830BD}"/>
                </a:ext>
              </a:extLst>
            </p:cNvPr>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10" name="object 8">
              <a:extLst>
                <a:ext uri="{FF2B5EF4-FFF2-40B4-BE49-F238E27FC236}">
                  <a16:creationId xmlns:a16="http://schemas.microsoft.com/office/drawing/2014/main" id="{02D440DA-0DD7-4D23-9A9B-15C8514AFEA3}"/>
                </a:ext>
              </a:extLst>
            </p:cNvPr>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1" name="object 9">
              <a:extLst>
                <a:ext uri="{FF2B5EF4-FFF2-40B4-BE49-F238E27FC236}">
                  <a16:creationId xmlns:a16="http://schemas.microsoft.com/office/drawing/2014/main" id="{7DE69BEA-4FB0-4C64-BDFE-C3FF60C8E24D}"/>
                </a:ext>
              </a:extLst>
            </p:cNvPr>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2" name="object 10">
              <a:extLst>
                <a:ext uri="{FF2B5EF4-FFF2-40B4-BE49-F238E27FC236}">
                  <a16:creationId xmlns:a16="http://schemas.microsoft.com/office/drawing/2014/main" id="{1F9C9F15-6E8C-461E-BD2D-7C2467ADED20}"/>
                </a:ext>
              </a:extLst>
            </p:cNvPr>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3" name="object 11">
              <a:extLst>
                <a:ext uri="{FF2B5EF4-FFF2-40B4-BE49-F238E27FC236}">
                  <a16:creationId xmlns:a16="http://schemas.microsoft.com/office/drawing/2014/main" id="{65F2784E-E669-4D95-8E6B-D4C677807E87}"/>
                </a:ext>
              </a:extLst>
            </p:cNvPr>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4" name="object 12">
              <a:extLst>
                <a:ext uri="{FF2B5EF4-FFF2-40B4-BE49-F238E27FC236}">
                  <a16:creationId xmlns:a16="http://schemas.microsoft.com/office/drawing/2014/main" id="{65AA834B-8860-4FB2-8D41-F5F614DC9BF3}"/>
                </a:ext>
              </a:extLst>
            </p:cNvPr>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5" name="object 13">
              <a:extLst>
                <a:ext uri="{FF2B5EF4-FFF2-40B4-BE49-F238E27FC236}">
                  <a16:creationId xmlns:a16="http://schemas.microsoft.com/office/drawing/2014/main" id="{53FB6395-8241-4419-85E9-724C612C4BCB}"/>
                </a:ext>
              </a:extLst>
            </p:cNvPr>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50000"/>
              </a:srgbClr>
            </a:solidFill>
          </p:spPr>
          <p:txBody>
            <a:bodyPr wrap="square" lIns="0" tIns="0" rIns="0" bIns="0" rtlCol="0"/>
            <a:lstStyle/>
            <a:p>
              <a:endParaRPr dirty="0">
                <a:latin typeface="Roboto Condensed" pitchFamily="2" charset="0"/>
              </a:endParaRPr>
            </a:p>
          </p:txBody>
        </p:sp>
        <p:sp>
          <p:nvSpPr>
            <p:cNvPr id="16" name="object 14">
              <a:extLst>
                <a:ext uri="{FF2B5EF4-FFF2-40B4-BE49-F238E27FC236}">
                  <a16:creationId xmlns:a16="http://schemas.microsoft.com/office/drawing/2014/main" id="{87D2FB68-B4D2-4493-B358-A72FA3B35DEA}"/>
                </a:ext>
              </a:extLst>
            </p:cNvPr>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7" name="object 15">
              <a:extLst>
                <a:ext uri="{FF2B5EF4-FFF2-40B4-BE49-F238E27FC236}">
                  <a16:creationId xmlns:a16="http://schemas.microsoft.com/office/drawing/2014/main" id="{0AD98E91-E9FF-4537-91DE-4919AEBBA87A}"/>
                </a:ext>
              </a:extLst>
            </p:cNvPr>
            <p:cNvSpPr/>
            <p:nvPr/>
          </p:nvSpPr>
          <p:spPr>
            <a:xfrm>
              <a:off x="7076810" y="1708691"/>
              <a:ext cx="2842447" cy="1721015"/>
            </a:xfrm>
            <a:prstGeom prst="rect">
              <a:avLst/>
            </a:prstGeom>
            <a:blipFill>
              <a:blip r:embed="rId3" cstate="print"/>
              <a:stretch>
                <a:fillRect/>
              </a:stretch>
            </a:blipFill>
          </p:spPr>
          <p:txBody>
            <a:bodyPr wrap="square" lIns="0" tIns="0" rIns="0" bIns="0" rtlCol="0"/>
            <a:lstStyle/>
            <a:p>
              <a:endParaRPr dirty="0">
                <a:latin typeface="Roboto Condensed" pitchFamily="2" charset="0"/>
              </a:endParaRPr>
            </a:p>
          </p:txBody>
        </p:sp>
        <p:sp>
          <p:nvSpPr>
            <p:cNvPr id="18" name="object 16">
              <a:extLst>
                <a:ext uri="{FF2B5EF4-FFF2-40B4-BE49-F238E27FC236}">
                  <a16:creationId xmlns:a16="http://schemas.microsoft.com/office/drawing/2014/main" id="{E5E50A03-6D44-4053-83C1-CB3D52D5A4D0}"/>
                </a:ext>
              </a:extLst>
            </p:cNvPr>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9" name="object 17">
              <a:extLst>
                <a:ext uri="{FF2B5EF4-FFF2-40B4-BE49-F238E27FC236}">
                  <a16:creationId xmlns:a16="http://schemas.microsoft.com/office/drawing/2014/main" id="{9F5D5BD7-E4B2-4E48-8AFB-2CCD5E5D85AB}"/>
                </a:ext>
              </a:extLst>
            </p:cNvPr>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0" name="object 18">
              <a:extLst>
                <a:ext uri="{FF2B5EF4-FFF2-40B4-BE49-F238E27FC236}">
                  <a16:creationId xmlns:a16="http://schemas.microsoft.com/office/drawing/2014/main" id="{FF547439-12D4-4A80-A64F-6E0398F357AB}"/>
                </a:ext>
              </a:extLst>
            </p:cNvPr>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1" name="object 19">
              <a:extLst>
                <a:ext uri="{FF2B5EF4-FFF2-40B4-BE49-F238E27FC236}">
                  <a16:creationId xmlns:a16="http://schemas.microsoft.com/office/drawing/2014/main" id="{438FDA6B-D5AB-4EBE-BA5C-879E7BCD3178}"/>
                </a:ext>
              </a:extLst>
            </p:cNvPr>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2" name="object 20">
              <a:extLst>
                <a:ext uri="{FF2B5EF4-FFF2-40B4-BE49-F238E27FC236}">
                  <a16:creationId xmlns:a16="http://schemas.microsoft.com/office/drawing/2014/main" id="{00B37DC8-063E-4003-BAB7-2651155D9802}"/>
                </a:ext>
              </a:extLst>
            </p:cNvPr>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3" name="object 21">
              <a:extLst>
                <a:ext uri="{FF2B5EF4-FFF2-40B4-BE49-F238E27FC236}">
                  <a16:creationId xmlns:a16="http://schemas.microsoft.com/office/drawing/2014/main" id="{309B52E2-0D17-4985-B3A3-8A932CDC5BA8}"/>
                </a:ext>
              </a:extLst>
            </p:cNvPr>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4" name="object 22">
              <a:extLst>
                <a:ext uri="{FF2B5EF4-FFF2-40B4-BE49-F238E27FC236}">
                  <a16:creationId xmlns:a16="http://schemas.microsoft.com/office/drawing/2014/main" id="{DFB69891-2B13-4EEA-87BE-6CEDB3124398}"/>
                </a:ext>
              </a:extLst>
            </p:cNvPr>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5" name="object 23">
              <a:extLst>
                <a:ext uri="{FF2B5EF4-FFF2-40B4-BE49-F238E27FC236}">
                  <a16:creationId xmlns:a16="http://schemas.microsoft.com/office/drawing/2014/main" id="{558D4796-F5E5-4C1B-9C7C-5D8CA60E6481}"/>
                </a:ext>
              </a:extLst>
            </p:cNvPr>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26" name="object 24">
              <a:extLst>
                <a:ext uri="{FF2B5EF4-FFF2-40B4-BE49-F238E27FC236}">
                  <a16:creationId xmlns:a16="http://schemas.microsoft.com/office/drawing/2014/main" id="{2CD17BAD-4A00-4BE5-A43C-464F61143EF3}"/>
                </a:ext>
              </a:extLst>
            </p:cNvPr>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7" name="object 25">
              <a:extLst>
                <a:ext uri="{FF2B5EF4-FFF2-40B4-BE49-F238E27FC236}">
                  <a16:creationId xmlns:a16="http://schemas.microsoft.com/office/drawing/2014/main" id="{7DC80D91-E5EB-432B-B5C2-1E599A09FE7F}"/>
                </a:ext>
              </a:extLst>
            </p:cNvPr>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8" name="object 26">
              <a:extLst>
                <a:ext uri="{FF2B5EF4-FFF2-40B4-BE49-F238E27FC236}">
                  <a16:creationId xmlns:a16="http://schemas.microsoft.com/office/drawing/2014/main" id="{39EA60AA-CAF4-4AED-AAD8-2793E4D2335B}"/>
                </a:ext>
              </a:extLst>
            </p:cNvPr>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grpSp>
      <p:sp>
        <p:nvSpPr>
          <p:cNvPr id="29" name="Title 1">
            <a:extLst>
              <a:ext uri="{FF2B5EF4-FFF2-40B4-BE49-F238E27FC236}">
                <a16:creationId xmlns:a16="http://schemas.microsoft.com/office/drawing/2014/main" id="{0C8180AC-3F04-4EC3-985B-42393DA08F34}"/>
              </a:ext>
            </a:extLst>
          </p:cNvPr>
          <p:cNvSpPr>
            <a:spLocks noGrp="1"/>
          </p:cNvSpPr>
          <p:nvPr>
            <p:ph type="title" hasCustomPrompt="1"/>
          </p:nvPr>
        </p:nvSpPr>
        <p:spPr>
          <a:xfrm>
            <a:off x="1670050" y="2073275"/>
            <a:ext cx="6781800" cy="2743200"/>
          </a:xfrm>
          <a:prstGeom prst="rect">
            <a:avLst/>
          </a:prstGeom>
        </p:spPr>
        <p:txBody>
          <a:bodyPr/>
          <a:lstStyle>
            <a:lvl1pPr>
              <a:defRPr sz="4900" b="0">
                <a:solidFill>
                  <a:schemeClr val="bg1"/>
                </a:solidFill>
                <a:latin typeface="Roboto Condensed" pitchFamily="2" charset="0"/>
                <a:ea typeface="Roboto Condensed" pitchFamily="2" charset="0"/>
              </a:defRPr>
            </a:lvl1pPr>
          </a:lstStyle>
          <a:p>
            <a:r>
              <a:rPr lang="ru-RU" dirty="0"/>
              <a:t>НОВЫЙ РАЗДЕЛ</a:t>
            </a:r>
            <a:endParaRPr lang="en-US" dirty="0"/>
          </a:p>
        </p:txBody>
      </p:sp>
    </p:spTree>
    <p:extLst>
      <p:ext uri="{BB962C8B-B14F-4D97-AF65-F5344CB8AC3E}">
        <p14:creationId xmlns:p14="http://schemas.microsoft.com/office/powerpoint/2010/main" val="21538532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E1DB18-41D0-4D73-9E9F-3F3AD7738B3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5605" r="11211" b="5630"/>
          <a:stretch/>
        </p:blipFill>
        <p:spPr>
          <a:xfrm flipH="1">
            <a:off x="0" y="-3193"/>
            <a:ext cx="20104100" cy="11312544"/>
          </a:xfrm>
          <a:prstGeom prst="rect">
            <a:avLst/>
          </a:prstGeom>
        </p:spPr>
      </p:pic>
      <p:grpSp>
        <p:nvGrpSpPr>
          <p:cNvPr id="4" name="Группа 32">
            <a:extLst>
              <a:ext uri="{FF2B5EF4-FFF2-40B4-BE49-F238E27FC236}">
                <a16:creationId xmlns:a16="http://schemas.microsoft.com/office/drawing/2014/main" id="{19B34D61-CB19-4407-A73C-49A7DAA51B0A}"/>
              </a:ext>
            </a:extLst>
          </p:cNvPr>
          <p:cNvGrpSpPr/>
          <p:nvPr userDrawn="1"/>
        </p:nvGrpSpPr>
        <p:grpSpPr>
          <a:xfrm>
            <a:off x="0" y="0"/>
            <a:ext cx="11335275" cy="8551833"/>
            <a:chOff x="0" y="0"/>
            <a:chExt cx="11335275" cy="8551833"/>
          </a:xfrm>
        </p:grpSpPr>
        <p:sp>
          <p:nvSpPr>
            <p:cNvPr id="5" name="object 3">
              <a:extLst>
                <a:ext uri="{FF2B5EF4-FFF2-40B4-BE49-F238E27FC236}">
                  <a16:creationId xmlns:a16="http://schemas.microsoft.com/office/drawing/2014/main" id="{08BCDE85-0E02-4E63-A21A-F5259389B5FB}"/>
                </a:ext>
              </a:extLst>
            </p:cNvPr>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6" name="object 4">
              <a:extLst>
                <a:ext uri="{FF2B5EF4-FFF2-40B4-BE49-F238E27FC236}">
                  <a16:creationId xmlns:a16="http://schemas.microsoft.com/office/drawing/2014/main" id="{C1CA2301-1B4E-4687-A779-F54B164EC062}"/>
                </a:ext>
              </a:extLst>
            </p:cNvPr>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7" name="object 5">
              <a:extLst>
                <a:ext uri="{FF2B5EF4-FFF2-40B4-BE49-F238E27FC236}">
                  <a16:creationId xmlns:a16="http://schemas.microsoft.com/office/drawing/2014/main" id="{1EE1B513-0580-491F-ADC8-7EC50D669096}"/>
                </a:ext>
              </a:extLst>
            </p:cNvPr>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8" name="object 6">
              <a:extLst>
                <a:ext uri="{FF2B5EF4-FFF2-40B4-BE49-F238E27FC236}">
                  <a16:creationId xmlns:a16="http://schemas.microsoft.com/office/drawing/2014/main" id="{B42DAD65-24B7-4132-8670-DD2D9329BDB3}"/>
                </a:ext>
              </a:extLst>
            </p:cNvPr>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9" name="object 7">
              <a:extLst>
                <a:ext uri="{FF2B5EF4-FFF2-40B4-BE49-F238E27FC236}">
                  <a16:creationId xmlns:a16="http://schemas.microsoft.com/office/drawing/2014/main" id="{EA833BF2-3862-451A-B0B0-91AB5F4830BD}"/>
                </a:ext>
              </a:extLst>
            </p:cNvPr>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10" name="object 8">
              <a:extLst>
                <a:ext uri="{FF2B5EF4-FFF2-40B4-BE49-F238E27FC236}">
                  <a16:creationId xmlns:a16="http://schemas.microsoft.com/office/drawing/2014/main" id="{02D440DA-0DD7-4D23-9A9B-15C8514AFEA3}"/>
                </a:ext>
              </a:extLst>
            </p:cNvPr>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1" name="object 9">
              <a:extLst>
                <a:ext uri="{FF2B5EF4-FFF2-40B4-BE49-F238E27FC236}">
                  <a16:creationId xmlns:a16="http://schemas.microsoft.com/office/drawing/2014/main" id="{7DE69BEA-4FB0-4C64-BDFE-C3FF60C8E24D}"/>
                </a:ext>
              </a:extLst>
            </p:cNvPr>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2" name="object 10">
              <a:extLst>
                <a:ext uri="{FF2B5EF4-FFF2-40B4-BE49-F238E27FC236}">
                  <a16:creationId xmlns:a16="http://schemas.microsoft.com/office/drawing/2014/main" id="{1F9C9F15-6E8C-461E-BD2D-7C2467ADED20}"/>
                </a:ext>
              </a:extLst>
            </p:cNvPr>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3" name="object 11">
              <a:extLst>
                <a:ext uri="{FF2B5EF4-FFF2-40B4-BE49-F238E27FC236}">
                  <a16:creationId xmlns:a16="http://schemas.microsoft.com/office/drawing/2014/main" id="{65F2784E-E669-4D95-8E6B-D4C677807E87}"/>
                </a:ext>
              </a:extLst>
            </p:cNvPr>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4" name="object 12">
              <a:extLst>
                <a:ext uri="{FF2B5EF4-FFF2-40B4-BE49-F238E27FC236}">
                  <a16:creationId xmlns:a16="http://schemas.microsoft.com/office/drawing/2014/main" id="{65AA834B-8860-4FB2-8D41-F5F614DC9BF3}"/>
                </a:ext>
              </a:extLst>
            </p:cNvPr>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5" name="object 13">
              <a:extLst>
                <a:ext uri="{FF2B5EF4-FFF2-40B4-BE49-F238E27FC236}">
                  <a16:creationId xmlns:a16="http://schemas.microsoft.com/office/drawing/2014/main" id="{53FB6395-8241-4419-85E9-724C612C4BCB}"/>
                </a:ext>
              </a:extLst>
            </p:cNvPr>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50000"/>
              </a:srgbClr>
            </a:solidFill>
          </p:spPr>
          <p:txBody>
            <a:bodyPr wrap="square" lIns="0" tIns="0" rIns="0" bIns="0" rtlCol="0"/>
            <a:lstStyle/>
            <a:p>
              <a:endParaRPr dirty="0">
                <a:latin typeface="Roboto Condensed" pitchFamily="2" charset="0"/>
              </a:endParaRPr>
            </a:p>
          </p:txBody>
        </p:sp>
        <p:sp>
          <p:nvSpPr>
            <p:cNvPr id="16" name="object 14">
              <a:extLst>
                <a:ext uri="{FF2B5EF4-FFF2-40B4-BE49-F238E27FC236}">
                  <a16:creationId xmlns:a16="http://schemas.microsoft.com/office/drawing/2014/main" id="{87D2FB68-B4D2-4493-B358-A72FA3B35DEA}"/>
                </a:ext>
              </a:extLst>
            </p:cNvPr>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7" name="object 15">
              <a:extLst>
                <a:ext uri="{FF2B5EF4-FFF2-40B4-BE49-F238E27FC236}">
                  <a16:creationId xmlns:a16="http://schemas.microsoft.com/office/drawing/2014/main" id="{0AD98E91-E9FF-4537-91DE-4919AEBBA87A}"/>
                </a:ext>
              </a:extLst>
            </p:cNvPr>
            <p:cNvSpPr/>
            <p:nvPr/>
          </p:nvSpPr>
          <p:spPr>
            <a:xfrm>
              <a:off x="7076810" y="1708691"/>
              <a:ext cx="2842447" cy="1721015"/>
            </a:xfrm>
            <a:prstGeom prst="rect">
              <a:avLst/>
            </a:prstGeom>
            <a:blipFill>
              <a:blip r:embed="rId3" cstate="print"/>
              <a:stretch>
                <a:fillRect/>
              </a:stretch>
            </a:blipFill>
          </p:spPr>
          <p:txBody>
            <a:bodyPr wrap="square" lIns="0" tIns="0" rIns="0" bIns="0" rtlCol="0"/>
            <a:lstStyle/>
            <a:p>
              <a:endParaRPr dirty="0">
                <a:latin typeface="Roboto Condensed" pitchFamily="2" charset="0"/>
              </a:endParaRPr>
            </a:p>
          </p:txBody>
        </p:sp>
        <p:sp>
          <p:nvSpPr>
            <p:cNvPr id="18" name="object 16">
              <a:extLst>
                <a:ext uri="{FF2B5EF4-FFF2-40B4-BE49-F238E27FC236}">
                  <a16:creationId xmlns:a16="http://schemas.microsoft.com/office/drawing/2014/main" id="{E5E50A03-6D44-4053-83C1-CB3D52D5A4D0}"/>
                </a:ext>
              </a:extLst>
            </p:cNvPr>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9" name="object 17">
              <a:extLst>
                <a:ext uri="{FF2B5EF4-FFF2-40B4-BE49-F238E27FC236}">
                  <a16:creationId xmlns:a16="http://schemas.microsoft.com/office/drawing/2014/main" id="{9F5D5BD7-E4B2-4E48-8AFB-2CCD5E5D85AB}"/>
                </a:ext>
              </a:extLst>
            </p:cNvPr>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0" name="object 18">
              <a:extLst>
                <a:ext uri="{FF2B5EF4-FFF2-40B4-BE49-F238E27FC236}">
                  <a16:creationId xmlns:a16="http://schemas.microsoft.com/office/drawing/2014/main" id="{FF547439-12D4-4A80-A64F-6E0398F357AB}"/>
                </a:ext>
              </a:extLst>
            </p:cNvPr>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1" name="object 19">
              <a:extLst>
                <a:ext uri="{FF2B5EF4-FFF2-40B4-BE49-F238E27FC236}">
                  <a16:creationId xmlns:a16="http://schemas.microsoft.com/office/drawing/2014/main" id="{438FDA6B-D5AB-4EBE-BA5C-879E7BCD3178}"/>
                </a:ext>
              </a:extLst>
            </p:cNvPr>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2" name="object 20">
              <a:extLst>
                <a:ext uri="{FF2B5EF4-FFF2-40B4-BE49-F238E27FC236}">
                  <a16:creationId xmlns:a16="http://schemas.microsoft.com/office/drawing/2014/main" id="{00B37DC8-063E-4003-BAB7-2651155D9802}"/>
                </a:ext>
              </a:extLst>
            </p:cNvPr>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3" name="object 21">
              <a:extLst>
                <a:ext uri="{FF2B5EF4-FFF2-40B4-BE49-F238E27FC236}">
                  <a16:creationId xmlns:a16="http://schemas.microsoft.com/office/drawing/2014/main" id="{309B52E2-0D17-4985-B3A3-8A932CDC5BA8}"/>
                </a:ext>
              </a:extLst>
            </p:cNvPr>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4" name="object 22">
              <a:extLst>
                <a:ext uri="{FF2B5EF4-FFF2-40B4-BE49-F238E27FC236}">
                  <a16:creationId xmlns:a16="http://schemas.microsoft.com/office/drawing/2014/main" id="{DFB69891-2B13-4EEA-87BE-6CEDB3124398}"/>
                </a:ext>
              </a:extLst>
            </p:cNvPr>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5" name="object 23">
              <a:extLst>
                <a:ext uri="{FF2B5EF4-FFF2-40B4-BE49-F238E27FC236}">
                  <a16:creationId xmlns:a16="http://schemas.microsoft.com/office/drawing/2014/main" id="{558D4796-F5E5-4C1B-9C7C-5D8CA60E6481}"/>
                </a:ext>
              </a:extLst>
            </p:cNvPr>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26" name="object 24">
              <a:extLst>
                <a:ext uri="{FF2B5EF4-FFF2-40B4-BE49-F238E27FC236}">
                  <a16:creationId xmlns:a16="http://schemas.microsoft.com/office/drawing/2014/main" id="{2CD17BAD-4A00-4BE5-A43C-464F61143EF3}"/>
                </a:ext>
              </a:extLst>
            </p:cNvPr>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7" name="object 25">
              <a:extLst>
                <a:ext uri="{FF2B5EF4-FFF2-40B4-BE49-F238E27FC236}">
                  <a16:creationId xmlns:a16="http://schemas.microsoft.com/office/drawing/2014/main" id="{7DC80D91-E5EB-432B-B5C2-1E599A09FE7F}"/>
                </a:ext>
              </a:extLst>
            </p:cNvPr>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8" name="object 26">
              <a:extLst>
                <a:ext uri="{FF2B5EF4-FFF2-40B4-BE49-F238E27FC236}">
                  <a16:creationId xmlns:a16="http://schemas.microsoft.com/office/drawing/2014/main" id="{39EA60AA-CAF4-4AED-AAD8-2793E4D2335B}"/>
                </a:ext>
              </a:extLst>
            </p:cNvPr>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grpSp>
      <p:sp>
        <p:nvSpPr>
          <p:cNvPr id="29" name="Title 1">
            <a:extLst>
              <a:ext uri="{FF2B5EF4-FFF2-40B4-BE49-F238E27FC236}">
                <a16:creationId xmlns:a16="http://schemas.microsoft.com/office/drawing/2014/main" id="{0C8180AC-3F04-4EC3-985B-42393DA08F34}"/>
              </a:ext>
            </a:extLst>
          </p:cNvPr>
          <p:cNvSpPr>
            <a:spLocks noGrp="1"/>
          </p:cNvSpPr>
          <p:nvPr>
            <p:ph type="title" hasCustomPrompt="1"/>
          </p:nvPr>
        </p:nvSpPr>
        <p:spPr>
          <a:xfrm>
            <a:off x="1670050" y="2073275"/>
            <a:ext cx="6781800" cy="2743200"/>
          </a:xfrm>
          <a:prstGeom prst="rect">
            <a:avLst/>
          </a:prstGeom>
        </p:spPr>
        <p:txBody>
          <a:bodyPr/>
          <a:lstStyle>
            <a:lvl1pPr>
              <a:defRPr sz="4900" b="0">
                <a:solidFill>
                  <a:schemeClr val="bg1"/>
                </a:solidFill>
                <a:latin typeface="Roboto Condensed" pitchFamily="2" charset="0"/>
                <a:ea typeface="Roboto Condensed" pitchFamily="2" charset="0"/>
              </a:defRPr>
            </a:lvl1pPr>
          </a:lstStyle>
          <a:p>
            <a:r>
              <a:rPr lang="ru-RU" dirty="0"/>
              <a:t>НОВЫЙ РАЗДЕЛ</a:t>
            </a:r>
            <a:endParaRPr lang="en-US" dirty="0"/>
          </a:p>
        </p:txBody>
      </p:sp>
    </p:spTree>
    <p:extLst>
      <p:ext uri="{BB962C8B-B14F-4D97-AF65-F5344CB8AC3E}">
        <p14:creationId xmlns:p14="http://schemas.microsoft.com/office/powerpoint/2010/main" val="21956389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2">
    <p:bg>
      <p:bgPr>
        <a:solidFill>
          <a:srgbClr val="82869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BDD8E1-7EF6-4C20-BA34-ED98B8F4FC2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55" b="6394"/>
          <a:stretch/>
        </p:blipFill>
        <p:spPr>
          <a:xfrm>
            <a:off x="2057399" y="-1"/>
            <a:ext cx="18046701" cy="11309351"/>
          </a:xfrm>
          <a:prstGeom prst="rect">
            <a:avLst/>
          </a:prstGeom>
        </p:spPr>
      </p:pic>
      <p:sp>
        <p:nvSpPr>
          <p:cNvPr id="30" name="Прямоугольник 24">
            <a:extLst>
              <a:ext uri="{FF2B5EF4-FFF2-40B4-BE49-F238E27FC236}">
                <a16:creationId xmlns:a16="http://schemas.microsoft.com/office/drawing/2014/main" id="{6852652C-815A-49A2-885C-B220B994D632}"/>
              </a:ext>
            </a:extLst>
          </p:cNvPr>
          <p:cNvSpPr/>
          <p:nvPr userDrawn="1"/>
        </p:nvSpPr>
        <p:spPr>
          <a:xfrm>
            <a:off x="2031328" y="-1"/>
            <a:ext cx="5000286" cy="11309351"/>
          </a:xfrm>
          <a:prstGeom prst="rect">
            <a:avLst/>
          </a:prstGeom>
          <a:gradFill flip="none" rotWithShape="1">
            <a:gsLst>
              <a:gs pos="0">
                <a:srgbClr val="828692">
                  <a:alpha val="0"/>
                </a:srgbClr>
              </a:gs>
              <a:gs pos="100000">
                <a:srgbClr val="82869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4" name="Группа 32">
            <a:extLst>
              <a:ext uri="{FF2B5EF4-FFF2-40B4-BE49-F238E27FC236}">
                <a16:creationId xmlns:a16="http://schemas.microsoft.com/office/drawing/2014/main" id="{19B34D61-CB19-4407-A73C-49A7DAA51B0A}"/>
              </a:ext>
            </a:extLst>
          </p:cNvPr>
          <p:cNvGrpSpPr/>
          <p:nvPr userDrawn="1"/>
        </p:nvGrpSpPr>
        <p:grpSpPr>
          <a:xfrm>
            <a:off x="0" y="0"/>
            <a:ext cx="11335275" cy="8551833"/>
            <a:chOff x="0" y="0"/>
            <a:chExt cx="11335275" cy="8551833"/>
          </a:xfrm>
        </p:grpSpPr>
        <p:sp>
          <p:nvSpPr>
            <p:cNvPr id="5" name="object 3">
              <a:extLst>
                <a:ext uri="{FF2B5EF4-FFF2-40B4-BE49-F238E27FC236}">
                  <a16:creationId xmlns:a16="http://schemas.microsoft.com/office/drawing/2014/main" id="{08BCDE85-0E02-4E63-A21A-F5259389B5FB}"/>
                </a:ext>
              </a:extLst>
            </p:cNvPr>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6" name="object 4">
              <a:extLst>
                <a:ext uri="{FF2B5EF4-FFF2-40B4-BE49-F238E27FC236}">
                  <a16:creationId xmlns:a16="http://schemas.microsoft.com/office/drawing/2014/main" id="{C1CA2301-1B4E-4687-A779-F54B164EC062}"/>
                </a:ext>
              </a:extLst>
            </p:cNvPr>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7" name="object 5">
              <a:extLst>
                <a:ext uri="{FF2B5EF4-FFF2-40B4-BE49-F238E27FC236}">
                  <a16:creationId xmlns:a16="http://schemas.microsoft.com/office/drawing/2014/main" id="{1EE1B513-0580-491F-ADC8-7EC50D669096}"/>
                </a:ext>
              </a:extLst>
            </p:cNvPr>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8" name="object 6">
              <a:extLst>
                <a:ext uri="{FF2B5EF4-FFF2-40B4-BE49-F238E27FC236}">
                  <a16:creationId xmlns:a16="http://schemas.microsoft.com/office/drawing/2014/main" id="{B42DAD65-24B7-4132-8670-DD2D9329BDB3}"/>
                </a:ext>
              </a:extLst>
            </p:cNvPr>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9" name="object 7">
              <a:extLst>
                <a:ext uri="{FF2B5EF4-FFF2-40B4-BE49-F238E27FC236}">
                  <a16:creationId xmlns:a16="http://schemas.microsoft.com/office/drawing/2014/main" id="{EA833BF2-3862-451A-B0B0-91AB5F4830BD}"/>
                </a:ext>
              </a:extLst>
            </p:cNvPr>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10" name="object 8">
              <a:extLst>
                <a:ext uri="{FF2B5EF4-FFF2-40B4-BE49-F238E27FC236}">
                  <a16:creationId xmlns:a16="http://schemas.microsoft.com/office/drawing/2014/main" id="{02D440DA-0DD7-4D23-9A9B-15C8514AFEA3}"/>
                </a:ext>
              </a:extLst>
            </p:cNvPr>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1" name="object 9">
              <a:extLst>
                <a:ext uri="{FF2B5EF4-FFF2-40B4-BE49-F238E27FC236}">
                  <a16:creationId xmlns:a16="http://schemas.microsoft.com/office/drawing/2014/main" id="{7DE69BEA-4FB0-4C64-BDFE-C3FF60C8E24D}"/>
                </a:ext>
              </a:extLst>
            </p:cNvPr>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2" name="object 10">
              <a:extLst>
                <a:ext uri="{FF2B5EF4-FFF2-40B4-BE49-F238E27FC236}">
                  <a16:creationId xmlns:a16="http://schemas.microsoft.com/office/drawing/2014/main" id="{1F9C9F15-6E8C-461E-BD2D-7C2467ADED20}"/>
                </a:ext>
              </a:extLst>
            </p:cNvPr>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3" name="object 11">
              <a:extLst>
                <a:ext uri="{FF2B5EF4-FFF2-40B4-BE49-F238E27FC236}">
                  <a16:creationId xmlns:a16="http://schemas.microsoft.com/office/drawing/2014/main" id="{65F2784E-E669-4D95-8E6B-D4C677807E87}"/>
                </a:ext>
              </a:extLst>
            </p:cNvPr>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4" name="object 12">
              <a:extLst>
                <a:ext uri="{FF2B5EF4-FFF2-40B4-BE49-F238E27FC236}">
                  <a16:creationId xmlns:a16="http://schemas.microsoft.com/office/drawing/2014/main" id="{65AA834B-8860-4FB2-8D41-F5F614DC9BF3}"/>
                </a:ext>
              </a:extLst>
            </p:cNvPr>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5" name="object 13">
              <a:extLst>
                <a:ext uri="{FF2B5EF4-FFF2-40B4-BE49-F238E27FC236}">
                  <a16:creationId xmlns:a16="http://schemas.microsoft.com/office/drawing/2014/main" id="{53FB6395-8241-4419-85E9-724C612C4BCB}"/>
                </a:ext>
              </a:extLst>
            </p:cNvPr>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50000"/>
              </a:srgbClr>
            </a:solidFill>
          </p:spPr>
          <p:txBody>
            <a:bodyPr wrap="square" lIns="0" tIns="0" rIns="0" bIns="0" rtlCol="0"/>
            <a:lstStyle/>
            <a:p>
              <a:endParaRPr dirty="0">
                <a:latin typeface="Roboto Condensed" pitchFamily="2" charset="0"/>
              </a:endParaRPr>
            </a:p>
          </p:txBody>
        </p:sp>
        <p:sp>
          <p:nvSpPr>
            <p:cNvPr id="16" name="object 14">
              <a:extLst>
                <a:ext uri="{FF2B5EF4-FFF2-40B4-BE49-F238E27FC236}">
                  <a16:creationId xmlns:a16="http://schemas.microsoft.com/office/drawing/2014/main" id="{87D2FB68-B4D2-4493-B358-A72FA3B35DEA}"/>
                </a:ext>
              </a:extLst>
            </p:cNvPr>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7" name="object 15">
              <a:extLst>
                <a:ext uri="{FF2B5EF4-FFF2-40B4-BE49-F238E27FC236}">
                  <a16:creationId xmlns:a16="http://schemas.microsoft.com/office/drawing/2014/main" id="{0AD98E91-E9FF-4537-91DE-4919AEBBA87A}"/>
                </a:ext>
              </a:extLst>
            </p:cNvPr>
            <p:cNvSpPr/>
            <p:nvPr/>
          </p:nvSpPr>
          <p:spPr>
            <a:xfrm>
              <a:off x="7076810" y="1708691"/>
              <a:ext cx="2842447" cy="1721015"/>
            </a:xfrm>
            <a:prstGeom prst="rect">
              <a:avLst/>
            </a:prstGeom>
            <a:blipFill>
              <a:blip r:embed="rId3" cstate="print"/>
              <a:stretch>
                <a:fillRect/>
              </a:stretch>
            </a:blipFill>
          </p:spPr>
          <p:txBody>
            <a:bodyPr wrap="square" lIns="0" tIns="0" rIns="0" bIns="0" rtlCol="0"/>
            <a:lstStyle/>
            <a:p>
              <a:endParaRPr dirty="0">
                <a:latin typeface="Roboto Condensed" pitchFamily="2" charset="0"/>
              </a:endParaRPr>
            </a:p>
          </p:txBody>
        </p:sp>
        <p:sp>
          <p:nvSpPr>
            <p:cNvPr id="18" name="object 16">
              <a:extLst>
                <a:ext uri="{FF2B5EF4-FFF2-40B4-BE49-F238E27FC236}">
                  <a16:creationId xmlns:a16="http://schemas.microsoft.com/office/drawing/2014/main" id="{E5E50A03-6D44-4053-83C1-CB3D52D5A4D0}"/>
                </a:ext>
              </a:extLst>
            </p:cNvPr>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9" name="object 17">
              <a:extLst>
                <a:ext uri="{FF2B5EF4-FFF2-40B4-BE49-F238E27FC236}">
                  <a16:creationId xmlns:a16="http://schemas.microsoft.com/office/drawing/2014/main" id="{9F5D5BD7-E4B2-4E48-8AFB-2CCD5E5D85AB}"/>
                </a:ext>
              </a:extLst>
            </p:cNvPr>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0" name="object 18">
              <a:extLst>
                <a:ext uri="{FF2B5EF4-FFF2-40B4-BE49-F238E27FC236}">
                  <a16:creationId xmlns:a16="http://schemas.microsoft.com/office/drawing/2014/main" id="{FF547439-12D4-4A80-A64F-6E0398F357AB}"/>
                </a:ext>
              </a:extLst>
            </p:cNvPr>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1" name="object 19">
              <a:extLst>
                <a:ext uri="{FF2B5EF4-FFF2-40B4-BE49-F238E27FC236}">
                  <a16:creationId xmlns:a16="http://schemas.microsoft.com/office/drawing/2014/main" id="{438FDA6B-D5AB-4EBE-BA5C-879E7BCD3178}"/>
                </a:ext>
              </a:extLst>
            </p:cNvPr>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2" name="object 20">
              <a:extLst>
                <a:ext uri="{FF2B5EF4-FFF2-40B4-BE49-F238E27FC236}">
                  <a16:creationId xmlns:a16="http://schemas.microsoft.com/office/drawing/2014/main" id="{00B37DC8-063E-4003-BAB7-2651155D9802}"/>
                </a:ext>
              </a:extLst>
            </p:cNvPr>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3" name="object 21">
              <a:extLst>
                <a:ext uri="{FF2B5EF4-FFF2-40B4-BE49-F238E27FC236}">
                  <a16:creationId xmlns:a16="http://schemas.microsoft.com/office/drawing/2014/main" id="{309B52E2-0D17-4985-B3A3-8A932CDC5BA8}"/>
                </a:ext>
              </a:extLst>
            </p:cNvPr>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4" name="object 22">
              <a:extLst>
                <a:ext uri="{FF2B5EF4-FFF2-40B4-BE49-F238E27FC236}">
                  <a16:creationId xmlns:a16="http://schemas.microsoft.com/office/drawing/2014/main" id="{DFB69891-2B13-4EEA-87BE-6CEDB3124398}"/>
                </a:ext>
              </a:extLst>
            </p:cNvPr>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5" name="object 23">
              <a:extLst>
                <a:ext uri="{FF2B5EF4-FFF2-40B4-BE49-F238E27FC236}">
                  <a16:creationId xmlns:a16="http://schemas.microsoft.com/office/drawing/2014/main" id="{558D4796-F5E5-4C1B-9C7C-5D8CA60E6481}"/>
                </a:ext>
              </a:extLst>
            </p:cNvPr>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26" name="object 24">
              <a:extLst>
                <a:ext uri="{FF2B5EF4-FFF2-40B4-BE49-F238E27FC236}">
                  <a16:creationId xmlns:a16="http://schemas.microsoft.com/office/drawing/2014/main" id="{2CD17BAD-4A00-4BE5-A43C-464F61143EF3}"/>
                </a:ext>
              </a:extLst>
            </p:cNvPr>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7" name="object 25">
              <a:extLst>
                <a:ext uri="{FF2B5EF4-FFF2-40B4-BE49-F238E27FC236}">
                  <a16:creationId xmlns:a16="http://schemas.microsoft.com/office/drawing/2014/main" id="{7DC80D91-E5EB-432B-B5C2-1E599A09FE7F}"/>
                </a:ext>
              </a:extLst>
            </p:cNvPr>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8" name="object 26">
              <a:extLst>
                <a:ext uri="{FF2B5EF4-FFF2-40B4-BE49-F238E27FC236}">
                  <a16:creationId xmlns:a16="http://schemas.microsoft.com/office/drawing/2014/main" id="{39EA60AA-CAF4-4AED-AAD8-2793E4D2335B}"/>
                </a:ext>
              </a:extLst>
            </p:cNvPr>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grpSp>
      <p:sp>
        <p:nvSpPr>
          <p:cNvPr id="29" name="Title 1">
            <a:extLst>
              <a:ext uri="{FF2B5EF4-FFF2-40B4-BE49-F238E27FC236}">
                <a16:creationId xmlns:a16="http://schemas.microsoft.com/office/drawing/2014/main" id="{0C8180AC-3F04-4EC3-985B-42393DA08F34}"/>
              </a:ext>
            </a:extLst>
          </p:cNvPr>
          <p:cNvSpPr>
            <a:spLocks noGrp="1"/>
          </p:cNvSpPr>
          <p:nvPr>
            <p:ph type="title" hasCustomPrompt="1"/>
          </p:nvPr>
        </p:nvSpPr>
        <p:spPr>
          <a:xfrm>
            <a:off x="1670050" y="2073275"/>
            <a:ext cx="6781800" cy="2743200"/>
          </a:xfrm>
          <a:prstGeom prst="rect">
            <a:avLst/>
          </a:prstGeom>
        </p:spPr>
        <p:txBody>
          <a:bodyPr/>
          <a:lstStyle>
            <a:lvl1pPr>
              <a:defRPr sz="4900" b="0">
                <a:solidFill>
                  <a:schemeClr val="bg1"/>
                </a:solidFill>
                <a:latin typeface="Roboto Condensed" pitchFamily="2" charset="0"/>
                <a:ea typeface="Roboto Condensed" pitchFamily="2" charset="0"/>
              </a:defRPr>
            </a:lvl1pPr>
          </a:lstStyle>
          <a:p>
            <a:r>
              <a:rPr lang="ru-RU" dirty="0"/>
              <a:t>НОВЫЙ РАЗДЕЛ</a:t>
            </a:r>
            <a:endParaRPr lang="en-US" dirty="0"/>
          </a:p>
        </p:txBody>
      </p:sp>
    </p:spTree>
    <p:extLst>
      <p:ext uri="{BB962C8B-B14F-4D97-AF65-F5344CB8AC3E}">
        <p14:creationId xmlns:p14="http://schemas.microsoft.com/office/powerpoint/2010/main" val="15355746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A63E32-8E4E-44F6-B9A9-A8A6A325471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5589"/>
          <a:stretch/>
        </p:blipFill>
        <p:spPr>
          <a:xfrm>
            <a:off x="0" y="-1"/>
            <a:ext cx="20104101" cy="11309351"/>
          </a:xfrm>
          <a:prstGeom prst="rect">
            <a:avLst/>
          </a:prstGeom>
        </p:spPr>
      </p:pic>
      <p:grpSp>
        <p:nvGrpSpPr>
          <p:cNvPr id="4" name="Группа 32">
            <a:extLst>
              <a:ext uri="{FF2B5EF4-FFF2-40B4-BE49-F238E27FC236}">
                <a16:creationId xmlns:a16="http://schemas.microsoft.com/office/drawing/2014/main" id="{19B34D61-CB19-4407-A73C-49A7DAA51B0A}"/>
              </a:ext>
            </a:extLst>
          </p:cNvPr>
          <p:cNvGrpSpPr/>
          <p:nvPr userDrawn="1"/>
        </p:nvGrpSpPr>
        <p:grpSpPr>
          <a:xfrm>
            <a:off x="0" y="0"/>
            <a:ext cx="11335275" cy="8551833"/>
            <a:chOff x="0" y="0"/>
            <a:chExt cx="11335275" cy="8551833"/>
          </a:xfrm>
        </p:grpSpPr>
        <p:sp>
          <p:nvSpPr>
            <p:cNvPr id="5" name="object 3">
              <a:extLst>
                <a:ext uri="{FF2B5EF4-FFF2-40B4-BE49-F238E27FC236}">
                  <a16:creationId xmlns:a16="http://schemas.microsoft.com/office/drawing/2014/main" id="{08BCDE85-0E02-4E63-A21A-F5259389B5FB}"/>
                </a:ext>
              </a:extLst>
            </p:cNvPr>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6" name="object 4">
              <a:extLst>
                <a:ext uri="{FF2B5EF4-FFF2-40B4-BE49-F238E27FC236}">
                  <a16:creationId xmlns:a16="http://schemas.microsoft.com/office/drawing/2014/main" id="{C1CA2301-1B4E-4687-A779-F54B164EC062}"/>
                </a:ext>
              </a:extLst>
            </p:cNvPr>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7" name="object 5">
              <a:extLst>
                <a:ext uri="{FF2B5EF4-FFF2-40B4-BE49-F238E27FC236}">
                  <a16:creationId xmlns:a16="http://schemas.microsoft.com/office/drawing/2014/main" id="{1EE1B513-0580-491F-ADC8-7EC50D669096}"/>
                </a:ext>
              </a:extLst>
            </p:cNvPr>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8" name="object 6">
              <a:extLst>
                <a:ext uri="{FF2B5EF4-FFF2-40B4-BE49-F238E27FC236}">
                  <a16:creationId xmlns:a16="http://schemas.microsoft.com/office/drawing/2014/main" id="{B42DAD65-24B7-4132-8670-DD2D9329BDB3}"/>
                </a:ext>
              </a:extLst>
            </p:cNvPr>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9" name="object 7">
              <a:extLst>
                <a:ext uri="{FF2B5EF4-FFF2-40B4-BE49-F238E27FC236}">
                  <a16:creationId xmlns:a16="http://schemas.microsoft.com/office/drawing/2014/main" id="{EA833BF2-3862-451A-B0B0-91AB5F4830BD}"/>
                </a:ext>
              </a:extLst>
            </p:cNvPr>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10" name="object 8">
              <a:extLst>
                <a:ext uri="{FF2B5EF4-FFF2-40B4-BE49-F238E27FC236}">
                  <a16:creationId xmlns:a16="http://schemas.microsoft.com/office/drawing/2014/main" id="{02D440DA-0DD7-4D23-9A9B-15C8514AFEA3}"/>
                </a:ext>
              </a:extLst>
            </p:cNvPr>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1" name="object 9">
              <a:extLst>
                <a:ext uri="{FF2B5EF4-FFF2-40B4-BE49-F238E27FC236}">
                  <a16:creationId xmlns:a16="http://schemas.microsoft.com/office/drawing/2014/main" id="{7DE69BEA-4FB0-4C64-BDFE-C3FF60C8E24D}"/>
                </a:ext>
              </a:extLst>
            </p:cNvPr>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2" name="object 10">
              <a:extLst>
                <a:ext uri="{FF2B5EF4-FFF2-40B4-BE49-F238E27FC236}">
                  <a16:creationId xmlns:a16="http://schemas.microsoft.com/office/drawing/2014/main" id="{1F9C9F15-6E8C-461E-BD2D-7C2467ADED20}"/>
                </a:ext>
              </a:extLst>
            </p:cNvPr>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3" name="object 11">
              <a:extLst>
                <a:ext uri="{FF2B5EF4-FFF2-40B4-BE49-F238E27FC236}">
                  <a16:creationId xmlns:a16="http://schemas.microsoft.com/office/drawing/2014/main" id="{65F2784E-E669-4D95-8E6B-D4C677807E87}"/>
                </a:ext>
              </a:extLst>
            </p:cNvPr>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4" name="object 12">
              <a:extLst>
                <a:ext uri="{FF2B5EF4-FFF2-40B4-BE49-F238E27FC236}">
                  <a16:creationId xmlns:a16="http://schemas.microsoft.com/office/drawing/2014/main" id="{65AA834B-8860-4FB2-8D41-F5F614DC9BF3}"/>
                </a:ext>
              </a:extLst>
            </p:cNvPr>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5" name="object 13">
              <a:extLst>
                <a:ext uri="{FF2B5EF4-FFF2-40B4-BE49-F238E27FC236}">
                  <a16:creationId xmlns:a16="http://schemas.microsoft.com/office/drawing/2014/main" id="{53FB6395-8241-4419-85E9-724C612C4BCB}"/>
                </a:ext>
              </a:extLst>
            </p:cNvPr>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50000"/>
              </a:srgbClr>
            </a:solidFill>
          </p:spPr>
          <p:txBody>
            <a:bodyPr wrap="square" lIns="0" tIns="0" rIns="0" bIns="0" rtlCol="0"/>
            <a:lstStyle/>
            <a:p>
              <a:endParaRPr dirty="0">
                <a:latin typeface="Roboto Condensed" pitchFamily="2" charset="0"/>
              </a:endParaRPr>
            </a:p>
          </p:txBody>
        </p:sp>
        <p:sp>
          <p:nvSpPr>
            <p:cNvPr id="16" name="object 14">
              <a:extLst>
                <a:ext uri="{FF2B5EF4-FFF2-40B4-BE49-F238E27FC236}">
                  <a16:creationId xmlns:a16="http://schemas.microsoft.com/office/drawing/2014/main" id="{87D2FB68-B4D2-4493-B358-A72FA3B35DEA}"/>
                </a:ext>
              </a:extLst>
            </p:cNvPr>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7" name="object 15">
              <a:extLst>
                <a:ext uri="{FF2B5EF4-FFF2-40B4-BE49-F238E27FC236}">
                  <a16:creationId xmlns:a16="http://schemas.microsoft.com/office/drawing/2014/main" id="{0AD98E91-E9FF-4537-91DE-4919AEBBA87A}"/>
                </a:ext>
              </a:extLst>
            </p:cNvPr>
            <p:cNvSpPr/>
            <p:nvPr/>
          </p:nvSpPr>
          <p:spPr>
            <a:xfrm>
              <a:off x="7076810" y="1708691"/>
              <a:ext cx="2842447" cy="1721015"/>
            </a:xfrm>
            <a:prstGeom prst="rect">
              <a:avLst/>
            </a:prstGeom>
            <a:blipFill>
              <a:blip r:embed="rId3" cstate="print"/>
              <a:stretch>
                <a:fillRect/>
              </a:stretch>
            </a:blipFill>
          </p:spPr>
          <p:txBody>
            <a:bodyPr wrap="square" lIns="0" tIns="0" rIns="0" bIns="0" rtlCol="0"/>
            <a:lstStyle/>
            <a:p>
              <a:endParaRPr dirty="0">
                <a:latin typeface="Roboto Condensed" pitchFamily="2" charset="0"/>
              </a:endParaRPr>
            </a:p>
          </p:txBody>
        </p:sp>
        <p:sp>
          <p:nvSpPr>
            <p:cNvPr id="18" name="object 16">
              <a:extLst>
                <a:ext uri="{FF2B5EF4-FFF2-40B4-BE49-F238E27FC236}">
                  <a16:creationId xmlns:a16="http://schemas.microsoft.com/office/drawing/2014/main" id="{E5E50A03-6D44-4053-83C1-CB3D52D5A4D0}"/>
                </a:ext>
              </a:extLst>
            </p:cNvPr>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9" name="object 17">
              <a:extLst>
                <a:ext uri="{FF2B5EF4-FFF2-40B4-BE49-F238E27FC236}">
                  <a16:creationId xmlns:a16="http://schemas.microsoft.com/office/drawing/2014/main" id="{9F5D5BD7-E4B2-4E48-8AFB-2CCD5E5D85AB}"/>
                </a:ext>
              </a:extLst>
            </p:cNvPr>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0" name="object 18">
              <a:extLst>
                <a:ext uri="{FF2B5EF4-FFF2-40B4-BE49-F238E27FC236}">
                  <a16:creationId xmlns:a16="http://schemas.microsoft.com/office/drawing/2014/main" id="{FF547439-12D4-4A80-A64F-6E0398F357AB}"/>
                </a:ext>
              </a:extLst>
            </p:cNvPr>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1" name="object 19">
              <a:extLst>
                <a:ext uri="{FF2B5EF4-FFF2-40B4-BE49-F238E27FC236}">
                  <a16:creationId xmlns:a16="http://schemas.microsoft.com/office/drawing/2014/main" id="{438FDA6B-D5AB-4EBE-BA5C-879E7BCD3178}"/>
                </a:ext>
              </a:extLst>
            </p:cNvPr>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2" name="object 20">
              <a:extLst>
                <a:ext uri="{FF2B5EF4-FFF2-40B4-BE49-F238E27FC236}">
                  <a16:creationId xmlns:a16="http://schemas.microsoft.com/office/drawing/2014/main" id="{00B37DC8-063E-4003-BAB7-2651155D9802}"/>
                </a:ext>
              </a:extLst>
            </p:cNvPr>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3" name="object 21">
              <a:extLst>
                <a:ext uri="{FF2B5EF4-FFF2-40B4-BE49-F238E27FC236}">
                  <a16:creationId xmlns:a16="http://schemas.microsoft.com/office/drawing/2014/main" id="{309B52E2-0D17-4985-B3A3-8A932CDC5BA8}"/>
                </a:ext>
              </a:extLst>
            </p:cNvPr>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4" name="object 22">
              <a:extLst>
                <a:ext uri="{FF2B5EF4-FFF2-40B4-BE49-F238E27FC236}">
                  <a16:creationId xmlns:a16="http://schemas.microsoft.com/office/drawing/2014/main" id="{DFB69891-2B13-4EEA-87BE-6CEDB3124398}"/>
                </a:ext>
              </a:extLst>
            </p:cNvPr>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5" name="object 23">
              <a:extLst>
                <a:ext uri="{FF2B5EF4-FFF2-40B4-BE49-F238E27FC236}">
                  <a16:creationId xmlns:a16="http://schemas.microsoft.com/office/drawing/2014/main" id="{558D4796-F5E5-4C1B-9C7C-5D8CA60E6481}"/>
                </a:ext>
              </a:extLst>
            </p:cNvPr>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26" name="object 24">
              <a:extLst>
                <a:ext uri="{FF2B5EF4-FFF2-40B4-BE49-F238E27FC236}">
                  <a16:creationId xmlns:a16="http://schemas.microsoft.com/office/drawing/2014/main" id="{2CD17BAD-4A00-4BE5-A43C-464F61143EF3}"/>
                </a:ext>
              </a:extLst>
            </p:cNvPr>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7" name="object 25">
              <a:extLst>
                <a:ext uri="{FF2B5EF4-FFF2-40B4-BE49-F238E27FC236}">
                  <a16:creationId xmlns:a16="http://schemas.microsoft.com/office/drawing/2014/main" id="{7DC80D91-E5EB-432B-B5C2-1E599A09FE7F}"/>
                </a:ext>
              </a:extLst>
            </p:cNvPr>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8" name="object 26">
              <a:extLst>
                <a:ext uri="{FF2B5EF4-FFF2-40B4-BE49-F238E27FC236}">
                  <a16:creationId xmlns:a16="http://schemas.microsoft.com/office/drawing/2014/main" id="{39EA60AA-CAF4-4AED-AAD8-2793E4D2335B}"/>
                </a:ext>
              </a:extLst>
            </p:cNvPr>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grpSp>
      <p:sp>
        <p:nvSpPr>
          <p:cNvPr id="29" name="Title 1">
            <a:extLst>
              <a:ext uri="{FF2B5EF4-FFF2-40B4-BE49-F238E27FC236}">
                <a16:creationId xmlns:a16="http://schemas.microsoft.com/office/drawing/2014/main" id="{0C8180AC-3F04-4EC3-985B-42393DA08F34}"/>
              </a:ext>
            </a:extLst>
          </p:cNvPr>
          <p:cNvSpPr>
            <a:spLocks noGrp="1"/>
          </p:cNvSpPr>
          <p:nvPr>
            <p:ph type="title" hasCustomPrompt="1"/>
          </p:nvPr>
        </p:nvSpPr>
        <p:spPr>
          <a:xfrm>
            <a:off x="1670050" y="2073275"/>
            <a:ext cx="6781800" cy="2743200"/>
          </a:xfrm>
          <a:prstGeom prst="rect">
            <a:avLst/>
          </a:prstGeom>
        </p:spPr>
        <p:txBody>
          <a:bodyPr/>
          <a:lstStyle>
            <a:lvl1pPr>
              <a:defRPr sz="4900" b="0">
                <a:solidFill>
                  <a:schemeClr val="bg1"/>
                </a:solidFill>
                <a:latin typeface="Roboto Condensed" pitchFamily="2" charset="0"/>
                <a:ea typeface="Roboto Condensed" pitchFamily="2" charset="0"/>
              </a:defRPr>
            </a:lvl1pPr>
          </a:lstStyle>
          <a:p>
            <a:r>
              <a:rPr lang="ru-RU" dirty="0"/>
              <a:t>НОВЫЙ РАЗДЕЛ</a:t>
            </a:r>
            <a:endParaRPr lang="en-US" dirty="0"/>
          </a:p>
        </p:txBody>
      </p:sp>
    </p:spTree>
    <p:extLst>
      <p:ext uri="{BB962C8B-B14F-4D97-AF65-F5344CB8AC3E}">
        <p14:creationId xmlns:p14="http://schemas.microsoft.com/office/powerpoint/2010/main" val="18458392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8126EB-85D5-4DD2-BE18-79BD4F32D29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742" b="28"/>
          <a:stretch/>
        </p:blipFill>
        <p:spPr>
          <a:xfrm flipH="1">
            <a:off x="0" y="0"/>
            <a:ext cx="20104100" cy="11309350"/>
          </a:xfrm>
          <a:prstGeom prst="rect">
            <a:avLst/>
          </a:prstGeom>
        </p:spPr>
      </p:pic>
      <p:grpSp>
        <p:nvGrpSpPr>
          <p:cNvPr id="4" name="Группа 32">
            <a:extLst>
              <a:ext uri="{FF2B5EF4-FFF2-40B4-BE49-F238E27FC236}">
                <a16:creationId xmlns:a16="http://schemas.microsoft.com/office/drawing/2014/main" id="{19B34D61-CB19-4407-A73C-49A7DAA51B0A}"/>
              </a:ext>
            </a:extLst>
          </p:cNvPr>
          <p:cNvGrpSpPr/>
          <p:nvPr userDrawn="1"/>
        </p:nvGrpSpPr>
        <p:grpSpPr>
          <a:xfrm>
            <a:off x="0" y="0"/>
            <a:ext cx="11335275" cy="8551833"/>
            <a:chOff x="0" y="0"/>
            <a:chExt cx="11335275" cy="8551833"/>
          </a:xfrm>
        </p:grpSpPr>
        <p:sp>
          <p:nvSpPr>
            <p:cNvPr id="5" name="object 3">
              <a:extLst>
                <a:ext uri="{FF2B5EF4-FFF2-40B4-BE49-F238E27FC236}">
                  <a16:creationId xmlns:a16="http://schemas.microsoft.com/office/drawing/2014/main" id="{08BCDE85-0E02-4E63-A21A-F5259389B5FB}"/>
                </a:ext>
              </a:extLst>
            </p:cNvPr>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6" name="object 4">
              <a:extLst>
                <a:ext uri="{FF2B5EF4-FFF2-40B4-BE49-F238E27FC236}">
                  <a16:creationId xmlns:a16="http://schemas.microsoft.com/office/drawing/2014/main" id="{C1CA2301-1B4E-4687-A779-F54B164EC062}"/>
                </a:ext>
              </a:extLst>
            </p:cNvPr>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7" name="object 5">
              <a:extLst>
                <a:ext uri="{FF2B5EF4-FFF2-40B4-BE49-F238E27FC236}">
                  <a16:creationId xmlns:a16="http://schemas.microsoft.com/office/drawing/2014/main" id="{1EE1B513-0580-491F-ADC8-7EC50D669096}"/>
                </a:ext>
              </a:extLst>
            </p:cNvPr>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8" name="object 6">
              <a:extLst>
                <a:ext uri="{FF2B5EF4-FFF2-40B4-BE49-F238E27FC236}">
                  <a16:creationId xmlns:a16="http://schemas.microsoft.com/office/drawing/2014/main" id="{B42DAD65-24B7-4132-8670-DD2D9329BDB3}"/>
                </a:ext>
              </a:extLst>
            </p:cNvPr>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9" name="object 7">
              <a:extLst>
                <a:ext uri="{FF2B5EF4-FFF2-40B4-BE49-F238E27FC236}">
                  <a16:creationId xmlns:a16="http://schemas.microsoft.com/office/drawing/2014/main" id="{EA833BF2-3862-451A-B0B0-91AB5F4830BD}"/>
                </a:ext>
              </a:extLst>
            </p:cNvPr>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10" name="object 8">
              <a:extLst>
                <a:ext uri="{FF2B5EF4-FFF2-40B4-BE49-F238E27FC236}">
                  <a16:creationId xmlns:a16="http://schemas.microsoft.com/office/drawing/2014/main" id="{02D440DA-0DD7-4D23-9A9B-15C8514AFEA3}"/>
                </a:ext>
              </a:extLst>
            </p:cNvPr>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1" name="object 9">
              <a:extLst>
                <a:ext uri="{FF2B5EF4-FFF2-40B4-BE49-F238E27FC236}">
                  <a16:creationId xmlns:a16="http://schemas.microsoft.com/office/drawing/2014/main" id="{7DE69BEA-4FB0-4C64-BDFE-C3FF60C8E24D}"/>
                </a:ext>
              </a:extLst>
            </p:cNvPr>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2" name="object 10">
              <a:extLst>
                <a:ext uri="{FF2B5EF4-FFF2-40B4-BE49-F238E27FC236}">
                  <a16:creationId xmlns:a16="http://schemas.microsoft.com/office/drawing/2014/main" id="{1F9C9F15-6E8C-461E-BD2D-7C2467ADED20}"/>
                </a:ext>
              </a:extLst>
            </p:cNvPr>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3" name="object 11">
              <a:extLst>
                <a:ext uri="{FF2B5EF4-FFF2-40B4-BE49-F238E27FC236}">
                  <a16:creationId xmlns:a16="http://schemas.microsoft.com/office/drawing/2014/main" id="{65F2784E-E669-4D95-8E6B-D4C677807E87}"/>
                </a:ext>
              </a:extLst>
            </p:cNvPr>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4" name="object 12">
              <a:extLst>
                <a:ext uri="{FF2B5EF4-FFF2-40B4-BE49-F238E27FC236}">
                  <a16:creationId xmlns:a16="http://schemas.microsoft.com/office/drawing/2014/main" id="{65AA834B-8860-4FB2-8D41-F5F614DC9BF3}"/>
                </a:ext>
              </a:extLst>
            </p:cNvPr>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5" name="object 13">
              <a:extLst>
                <a:ext uri="{FF2B5EF4-FFF2-40B4-BE49-F238E27FC236}">
                  <a16:creationId xmlns:a16="http://schemas.microsoft.com/office/drawing/2014/main" id="{53FB6395-8241-4419-85E9-724C612C4BCB}"/>
                </a:ext>
              </a:extLst>
            </p:cNvPr>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50000"/>
              </a:srgbClr>
            </a:solidFill>
          </p:spPr>
          <p:txBody>
            <a:bodyPr wrap="square" lIns="0" tIns="0" rIns="0" bIns="0" rtlCol="0"/>
            <a:lstStyle/>
            <a:p>
              <a:endParaRPr dirty="0">
                <a:latin typeface="Roboto Condensed" pitchFamily="2" charset="0"/>
              </a:endParaRPr>
            </a:p>
          </p:txBody>
        </p:sp>
        <p:sp>
          <p:nvSpPr>
            <p:cNvPr id="16" name="object 14">
              <a:extLst>
                <a:ext uri="{FF2B5EF4-FFF2-40B4-BE49-F238E27FC236}">
                  <a16:creationId xmlns:a16="http://schemas.microsoft.com/office/drawing/2014/main" id="{87D2FB68-B4D2-4493-B358-A72FA3B35DEA}"/>
                </a:ext>
              </a:extLst>
            </p:cNvPr>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7" name="object 15">
              <a:extLst>
                <a:ext uri="{FF2B5EF4-FFF2-40B4-BE49-F238E27FC236}">
                  <a16:creationId xmlns:a16="http://schemas.microsoft.com/office/drawing/2014/main" id="{0AD98E91-E9FF-4537-91DE-4919AEBBA87A}"/>
                </a:ext>
              </a:extLst>
            </p:cNvPr>
            <p:cNvSpPr/>
            <p:nvPr/>
          </p:nvSpPr>
          <p:spPr>
            <a:xfrm>
              <a:off x="7076810" y="1708691"/>
              <a:ext cx="2842447" cy="1721015"/>
            </a:xfrm>
            <a:prstGeom prst="rect">
              <a:avLst/>
            </a:prstGeom>
            <a:blipFill>
              <a:blip r:embed="rId3" cstate="print"/>
              <a:stretch>
                <a:fillRect/>
              </a:stretch>
            </a:blipFill>
          </p:spPr>
          <p:txBody>
            <a:bodyPr wrap="square" lIns="0" tIns="0" rIns="0" bIns="0" rtlCol="0"/>
            <a:lstStyle/>
            <a:p>
              <a:endParaRPr dirty="0">
                <a:latin typeface="Roboto Condensed" pitchFamily="2" charset="0"/>
              </a:endParaRPr>
            </a:p>
          </p:txBody>
        </p:sp>
        <p:sp>
          <p:nvSpPr>
            <p:cNvPr id="18" name="object 16">
              <a:extLst>
                <a:ext uri="{FF2B5EF4-FFF2-40B4-BE49-F238E27FC236}">
                  <a16:creationId xmlns:a16="http://schemas.microsoft.com/office/drawing/2014/main" id="{E5E50A03-6D44-4053-83C1-CB3D52D5A4D0}"/>
                </a:ext>
              </a:extLst>
            </p:cNvPr>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9" name="object 17">
              <a:extLst>
                <a:ext uri="{FF2B5EF4-FFF2-40B4-BE49-F238E27FC236}">
                  <a16:creationId xmlns:a16="http://schemas.microsoft.com/office/drawing/2014/main" id="{9F5D5BD7-E4B2-4E48-8AFB-2CCD5E5D85AB}"/>
                </a:ext>
              </a:extLst>
            </p:cNvPr>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0" name="object 18">
              <a:extLst>
                <a:ext uri="{FF2B5EF4-FFF2-40B4-BE49-F238E27FC236}">
                  <a16:creationId xmlns:a16="http://schemas.microsoft.com/office/drawing/2014/main" id="{FF547439-12D4-4A80-A64F-6E0398F357AB}"/>
                </a:ext>
              </a:extLst>
            </p:cNvPr>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1" name="object 19">
              <a:extLst>
                <a:ext uri="{FF2B5EF4-FFF2-40B4-BE49-F238E27FC236}">
                  <a16:creationId xmlns:a16="http://schemas.microsoft.com/office/drawing/2014/main" id="{438FDA6B-D5AB-4EBE-BA5C-879E7BCD3178}"/>
                </a:ext>
              </a:extLst>
            </p:cNvPr>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2" name="object 20">
              <a:extLst>
                <a:ext uri="{FF2B5EF4-FFF2-40B4-BE49-F238E27FC236}">
                  <a16:creationId xmlns:a16="http://schemas.microsoft.com/office/drawing/2014/main" id="{00B37DC8-063E-4003-BAB7-2651155D9802}"/>
                </a:ext>
              </a:extLst>
            </p:cNvPr>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3" name="object 21">
              <a:extLst>
                <a:ext uri="{FF2B5EF4-FFF2-40B4-BE49-F238E27FC236}">
                  <a16:creationId xmlns:a16="http://schemas.microsoft.com/office/drawing/2014/main" id="{309B52E2-0D17-4985-B3A3-8A932CDC5BA8}"/>
                </a:ext>
              </a:extLst>
            </p:cNvPr>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4" name="object 22">
              <a:extLst>
                <a:ext uri="{FF2B5EF4-FFF2-40B4-BE49-F238E27FC236}">
                  <a16:creationId xmlns:a16="http://schemas.microsoft.com/office/drawing/2014/main" id="{DFB69891-2B13-4EEA-87BE-6CEDB3124398}"/>
                </a:ext>
              </a:extLst>
            </p:cNvPr>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5" name="object 23">
              <a:extLst>
                <a:ext uri="{FF2B5EF4-FFF2-40B4-BE49-F238E27FC236}">
                  <a16:creationId xmlns:a16="http://schemas.microsoft.com/office/drawing/2014/main" id="{558D4796-F5E5-4C1B-9C7C-5D8CA60E6481}"/>
                </a:ext>
              </a:extLst>
            </p:cNvPr>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26" name="object 24">
              <a:extLst>
                <a:ext uri="{FF2B5EF4-FFF2-40B4-BE49-F238E27FC236}">
                  <a16:creationId xmlns:a16="http://schemas.microsoft.com/office/drawing/2014/main" id="{2CD17BAD-4A00-4BE5-A43C-464F61143EF3}"/>
                </a:ext>
              </a:extLst>
            </p:cNvPr>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7" name="object 25">
              <a:extLst>
                <a:ext uri="{FF2B5EF4-FFF2-40B4-BE49-F238E27FC236}">
                  <a16:creationId xmlns:a16="http://schemas.microsoft.com/office/drawing/2014/main" id="{7DC80D91-E5EB-432B-B5C2-1E599A09FE7F}"/>
                </a:ext>
              </a:extLst>
            </p:cNvPr>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8" name="object 26">
              <a:extLst>
                <a:ext uri="{FF2B5EF4-FFF2-40B4-BE49-F238E27FC236}">
                  <a16:creationId xmlns:a16="http://schemas.microsoft.com/office/drawing/2014/main" id="{39EA60AA-CAF4-4AED-AAD8-2793E4D2335B}"/>
                </a:ext>
              </a:extLst>
            </p:cNvPr>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grpSp>
      <p:sp>
        <p:nvSpPr>
          <p:cNvPr id="29" name="Title 1">
            <a:extLst>
              <a:ext uri="{FF2B5EF4-FFF2-40B4-BE49-F238E27FC236}">
                <a16:creationId xmlns:a16="http://schemas.microsoft.com/office/drawing/2014/main" id="{0C8180AC-3F04-4EC3-985B-42393DA08F34}"/>
              </a:ext>
            </a:extLst>
          </p:cNvPr>
          <p:cNvSpPr>
            <a:spLocks noGrp="1"/>
          </p:cNvSpPr>
          <p:nvPr>
            <p:ph type="title" hasCustomPrompt="1"/>
          </p:nvPr>
        </p:nvSpPr>
        <p:spPr>
          <a:xfrm>
            <a:off x="1670050" y="2073275"/>
            <a:ext cx="6781800" cy="2743200"/>
          </a:xfrm>
          <a:prstGeom prst="rect">
            <a:avLst/>
          </a:prstGeom>
        </p:spPr>
        <p:txBody>
          <a:bodyPr/>
          <a:lstStyle>
            <a:lvl1pPr>
              <a:defRPr sz="4900" b="0">
                <a:solidFill>
                  <a:schemeClr val="bg1"/>
                </a:solidFill>
                <a:latin typeface="Roboto Condensed" pitchFamily="2" charset="0"/>
                <a:ea typeface="Roboto Condensed" pitchFamily="2" charset="0"/>
              </a:defRPr>
            </a:lvl1pPr>
          </a:lstStyle>
          <a:p>
            <a:r>
              <a:rPr lang="ru-RU" dirty="0"/>
              <a:t>НОВЫЙ РАЗДЕЛ</a:t>
            </a:r>
            <a:endParaRPr lang="en-US" dirty="0"/>
          </a:p>
        </p:txBody>
      </p:sp>
    </p:spTree>
    <p:extLst>
      <p:ext uri="{BB962C8B-B14F-4D97-AF65-F5344CB8AC3E}">
        <p14:creationId xmlns:p14="http://schemas.microsoft.com/office/powerpoint/2010/main" val="34824811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4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0B0C6C-3DD4-47F9-9DCC-561CC170402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5589"/>
          <a:stretch/>
        </p:blipFill>
        <p:spPr>
          <a:xfrm>
            <a:off x="0" y="0"/>
            <a:ext cx="20104100" cy="11309350"/>
          </a:xfrm>
          <a:prstGeom prst="rect">
            <a:avLst/>
          </a:prstGeom>
        </p:spPr>
      </p:pic>
      <p:grpSp>
        <p:nvGrpSpPr>
          <p:cNvPr id="4" name="Группа 32">
            <a:extLst>
              <a:ext uri="{FF2B5EF4-FFF2-40B4-BE49-F238E27FC236}">
                <a16:creationId xmlns:a16="http://schemas.microsoft.com/office/drawing/2014/main" id="{19B34D61-CB19-4407-A73C-49A7DAA51B0A}"/>
              </a:ext>
            </a:extLst>
          </p:cNvPr>
          <p:cNvGrpSpPr/>
          <p:nvPr userDrawn="1"/>
        </p:nvGrpSpPr>
        <p:grpSpPr>
          <a:xfrm>
            <a:off x="0" y="0"/>
            <a:ext cx="11335275" cy="8551833"/>
            <a:chOff x="0" y="0"/>
            <a:chExt cx="11335275" cy="8551833"/>
          </a:xfrm>
        </p:grpSpPr>
        <p:sp>
          <p:nvSpPr>
            <p:cNvPr id="5" name="object 3">
              <a:extLst>
                <a:ext uri="{FF2B5EF4-FFF2-40B4-BE49-F238E27FC236}">
                  <a16:creationId xmlns:a16="http://schemas.microsoft.com/office/drawing/2014/main" id="{08BCDE85-0E02-4E63-A21A-F5259389B5FB}"/>
                </a:ext>
              </a:extLst>
            </p:cNvPr>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6" name="object 4">
              <a:extLst>
                <a:ext uri="{FF2B5EF4-FFF2-40B4-BE49-F238E27FC236}">
                  <a16:creationId xmlns:a16="http://schemas.microsoft.com/office/drawing/2014/main" id="{C1CA2301-1B4E-4687-A779-F54B164EC062}"/>
                </a:ext>
              </a:extLst>
            </p:cNvPr>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7" name="object 5">
              <a:extLst>
                <a:ext uri="{FF2B5EF4-FFF2-40B4-BE49-F238E27FC236}">
                  <a16:creationId xmlns:a16="http://schemas.microsoft.com/office/drawing/2014/main" id="{1EE1B513-0580-491F-ADC8-7EC50D669096}"/>
                </a:ext>
              </a:extLst>
            </p:cNvPr>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8" name="object 6">
              <a:extLst>
                <a:ext uri="{FF2B5EF4-FFF2-40B4-BE49-F238E27FC236}">
                  <a16:creationId xmlns:a16="http://schemas.microsoft.com/office/drawing/2014/main" id="{B42DAD65-24B7-4132-8670-DD2D9329BDB3}"/>
                </a:ext>
              </a:extLst>
            </p:cNvPr>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9" name="object 7">
              <a:extLst>
                <a:ext uri="{FF2B5EF4-FFF2-40B4-BE49-F238E27FC236}">
                  <a16:creationId xmlns:a16="http://schemas.microsoft.com/office/drawing/2014/main" id="{EA833BF2-3862-451A-B0B0-91AB5F4830BD}"/>
                </a:ext>
              </a:extLst>
            </p:cNvPr>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10" name="object 8">
              <a:extLst>
                <a:ext uri="{FF2B5EF4-FFF2-40B4-BE49-F238E27FC236}">
                  <a16:creationId xmlns:a16="http://schemas.microsoft.com/office/drawing/2014/main" id="{02D440DA-0DD7-4D23-9A9B-15C8514AFEA3}"/>
                </a:ext>
              </a:extLst>
            </p:cNvPr>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1" name="object 9">
              <a:extLst>
                <a:ext uri="{FF2B5EF4-FFF2-40B4-BE49-F238E27FC236}">
                  <a16:creationId xmlns:a16="http://schemas.microsoft.com/office/drawing/2014/main" id="{7DE69BEA-4FB0-4C64-BDFE-C3FF60C8E24D}"/>
                </a:ext>
              </a:extLst>
            </p:cNvPr>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2" name="object 10">
              <a:extLst>
                <a:ext uri="{FF2B5EF4-FFF2-40B4-BE49-F238E27FC236}">
                  <a16:creationId xmlns:a16="http://schemas.microsoft.com/office/drawing/2014/main" id="{1F9C9F15-6E8C-461E-BD2D-7C2467ADED20}"/>
                </a:ext>
              </a:extLst>
            </p:cNvPr>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3" name="object 11">
              <a:extLst>
                <a:ext uri="{FF2B5EF4-FFF2-40B4-BE49-F238E27FC236}">
                  <a16:creationId xmlns:a16="http://schemas.microsoft.com/office/drawing/2014/main" id="{65F2784E-E669-4D95-8E6B-D4C677807E87}"/>
                </a:ext>
              </a:extLst>
            </p:cNvPr>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4" name="object 12">
              <a:extLst>
                <a:ext uri="{FF2B5EF4-FFF2-40B4-BE49-F238E27FC236}">
                  <a16:creationId xmlns:a16="http://schemas.microsoft.com/office/drawing/2014/main" id="{65AA834B-8860-4FB2-8D41-F5F614DC9BF3}"/>
                </a:ext>
              </a:extLst>
            </p:cNvPr>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5" name="object 13">
              <a:extLst>
                <a:ext uri="{FF2B5EF4-FFF2-40B4-BE49-F238E27FC236}">
                  <a16:creationId xmlns:a16="http://schemas.microsoft.com/office/drawing/2014/main" id="{53FB6395-8241-4419-85E9-724C612C4BCB}"/>
                </a:ext>
              </a:extLst>
            </p:cNvPr>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50000"/>
              </a:srgbClr>
            </a:solidFill>
          </p:spPr>
          <p:txBody>
            <a:bodyPr wrap="square" lIns="0" tIns="0" rIns="0" bIns="0" rtlCol="0"/>
            <a:lstStyle/>
            <a:p>
              <a:endParaRPr dirty="0">
                <a:latin typeface="Roboto Condensed" pitchFamily="2" charset="0"/>
              </a:endParaRPr>
            </a:p>
          </p:txBody>
        </p:sp>
        <p:sp>
          <p:nvSpPr>
            <p:cNvPr id="16" name="object 14">
              <a:extLst>
                <a:ext uri="{FF2B5EF4-FFF2-40B4-BE49-F238E27FC236}">
                  <a16:creationId xmlns:a16="http://schemas.microsoft.com/office/drawing/2014/main" id="{87D2FB68-B4D2-4493-B358-A72FA3B35DEA}"/>
                </a:ext>
              </a:extLst>
            </p:cNvPr>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7" name="object 15">
              <a:extLst>
                <a:ext uri="{FF2B5EF4-FFF2-40B4-BE49-F238E27FC236}">
                  <a16:creationId xmlns:a16="http://schemas.microsoft.com/office/drawing/2014/main" id="{0AD98E91-E9FF-4537-91DE-4919AEBBA87A}"/>
                </a:ext>
              </a:extLst>
            </p:cNvPr>
            <p:cNvSpPr/>
            <p:nvPr/>
          </p:nvSpPr>
          <p:spPr>
            <a:xfrm>
              <a:off x="7076810" y="1708691"/>
              <a:ext cx="2842447" cy="1721015"/>
            </a:xfrm>
            <a:prstGeom prst="rect">
              <a:avLst/>
            </a:prstGeom>
            <a:blipFill>
              <a:blip r:embed="rId3" cstate="print"/>
              <a:stretch>
                <a:fillRect/>
              </a:stretch>
            </a:blipFill>
          </p:spPr>
          <p:txBody>
            <a:bodyPr wrap="square" lIns="0" tIns="0" rIns="0" bIns="0" rtlCol="0"/>
            <a:lstStyle/>
            <a:p>
              <a:endParaRPr dirty="0">
                <a:latin typeface="Roboto Condensed" pitchFamily="2" charset="0"/>
              </a:endParaRPr>
            </a:p>
          </p:txBody>
        </p:sp>
        <p:sp>
          <p:nvSpPr>
            <p:cNvPr id="18" name="object 16">
              <a:extLst>
                <a:ext uri="{FF2B5EF4-FFF2-40B4-BE49-F238E27FC236}">
                  <a16:creationId xmlns:a16="http://schemas.microsoft.com/office/drawing/2014/main" id="{E5E50A03-6D44-4053-83C1-CB3D52D5A4D0}"/>
                </a:ext>
              </a:extLst>
            </p:cNvPr>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9" name="object 17">
              <a:extLst>
                <a:ext uri="{FF2B5EF4-FFF2-40B4-BE49-F238E27FC236}">
                  <a16:creationId xmlns:a16="http://schemas.microsoft.com/office/drawing/2014/main" id="{9F5D5BD7-E4B2-4E48-8AFB-2CCD5E5D85AB}"/>
                </a:ext>
              </a:extLst>
            </p:cNvPr>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0" name="object 18">
              <a:extLst>
                <a:ext uri="{FF2B5EF4-FFF2-40B4-BE49-F238E27FC236}">
                  <a16:creationId xmlns:a16="http://schemas.microsoft.com/office/drawing/2014/main" id="{FF547439-12D4-4A80-A64F-6E0398F357AB}"/>
                </a:ext>
              </a:extLst>
            </p:cNvPr>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1" name="object 19">
              <a:extLst>
                <a:ext uri="{FF2B5EF4-FFF2-40B4-BE49-F238E27FC236}">
                  <a16:creationId xmlns:a16="http://schemas.microsoft.com/office/drawing/2014/main" id="{438FDA6B-D5AB-4EBE-BA5C-879E7BCD3178}"/>
                </a:ext>
              </a:extLst>
            </p:cNvPr>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2" name="object 20">
              <a:extLst>
                <a:ext uri="{FF2B5EF4-FFF2-40B4-BE49-F238E27FC236}">
                  <a16:creationId xmlns:a16="http://schemas.microsoft.com/office/drawing/2014/main" id="{00B37DC8-063E-4003-BAB7-2651155D9802}"/>
                </a:ext>
              </a:extLst>
            </p:cNvPr>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3" name="object 21">
              <a:extLst>
                <a:ext uri="{FF2B5EF4-FFF2-40B4-BE49-F238E27FC236}">
                  <a16:creationId xmlns:a16="http://schemas.microsoft.com/office/drawing/2014/main" id="{309B52E2-0D17-4985-B3A3-8A932CDC5BA8}"/>
                </a:ext>
              </a:extLst>
            </p:cNvPr>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4" name="object 22">
              <a:extLst>
                <a:ext uri="{FF2B5EF4-FFF2-40B4-BE49-F238E27FC236}">
                  <a16:creationId xmlns:a16="http://schemas.microsoft.com/office/drawing/2014/main" id="{DFB69891-2B13-4EEA-87BE-6CEDB3124398}"/>
                </a:ext>
              </a:extLst>
            </p:cNvPr>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5" name="object 23">
              <a:extLst>
                <a:ext uri="{FF2B5EF4-FFF2-40B4-BE49-F238E27FC236}">
                  <a16:creationId xmlns:a16="http://schemas.microsoft.com/office/drawing/2014/main" id="{558D4796-F5E5-4C1B-9C7C-5D8CA60E6481}"/>
                </a:ext>
              </a:extLst>
            </p:cNvPr>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26" name="object 24">
              <a:extLst>
                <a:ext uri="{FF2B5EF4-FFF2-40B4-BE49-F238E27FC236}">
                  <a16:creationId xmlns:a16="http://schemas.microsoft.com/office/drawing/2014/main" id="{2CD17BAD-4A00-4BE5-A43C-464F61143EF3}"/>
                </a:ext>
              </a:extLst>
            </p:cNvPr>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7" name="object 25">
              <a:extLst>
                <a:ext uri="{FF2B5EF4-FFF2-40B4-BE49-F238E27FC236}">
                  <a16:creationId xmlns:a16="http://schemas.microsoft.com/office/drawing/2014/main" id="{7DC80D91-E5EB-432B-B5C2-1E599A09FE7F}"/>
                </a:ext>
              </a:extLst>
            </p:cNvPr>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8" name="object 26">
              <a:extLst>
                <a:ext uri="{FF2B5EF4-FFF2-40B4-BE49-F238E27FC236}">
                  <a16:creationId xmlns:a16="http://schemas.microsoft.com/office/drawing/2014/main" id="{39EA60AA-CAF4-4AED-AAD8-2793E4D2335B}"/>
                </a:ext>
              </a:extLst>
            </p:cNvPr>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grpSp>
      <p:sp>
        <p:nvSpPr>
          <p:cNvPr id="29" name="Title 1">
            <a:extLst>
              <a:ext uri="{FF2B5EF4-FFF2-40B4-BE49-F238E27FC236}">
                <a16:creationId xmlns:a16="http://schemas.microsoft.com/office/drawing/2014/main" id="{0C8180AC-3F04-4EC3-985B-42393DA08F34}"/>
              </a:ext>
            </a:extLst>
          </p:cNvPr>
          <p:cNvSpPr>
            <a:spLocks noGrp="1"/>
          </p:cNvSpPr>
          <p:nvPr>
            <p:ph type="title" hasCustomPrompt="1"/>
          </p:nvPr>
        </p:nvSpPr>
        <p:spPr>
          <a:xfrm>
            <a:off x="1670050" y="2073275"/>
            <a:ext cx="6781800" cy="2743200"/>
          </a:xfrm>
          <a:prstGeom prst="rect">
            <a:avLst/>
          </a:prstGeom>
        </p:spPr>
        <p:txBody>
          <a:bodyPr/>
          <a:lstStyle>
            <a:lvl1pPr>
              <a:defRPr sz="4900" b="0">
                <a:solidFill>
                  <a:schemeClr val="bg1"/>
                </a:solidFill>
                <a:latin typeface="Roboto Condensed" pitchFamily="2" charset="0"/>
                <a:ea typeface="Roboto Condensed" pitchFamily="2" charset="0"/>
              </a:defRPr>
            </a:lvl1pPr>
          </a:lstStyle>
          <a:p>
            <a:r>
              <a:rPr lang="ru-RU" dirty="0"/>
              <a:t>НОВЫЙ РАЗДЕЛ</a:t>
            </a:r>
            <a:endParaRPr lang="en-US" dirty="0"/>
          </a:p>
        </p:txBody>
      </p:sp>
    </p:spTree>
    <p:extLst>
      <p:ext uri="{BB962C8B-B14F-4D97-AF65-F5344CB8AC3E}">
        <p14:creationId xmlns:p14="http://schemas.microsoft.com/office/powerpoint/2010/main" val="293651140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46">
    <p:spTree>
      <p:nvGrpSpPr>
        <p:cNvPr id="1" name=""/>
        <p:cNvGrpSpPr/>
        <p:nvPr/>
      </p:nvGrpSpPr>
      <p:grpSpPr>
        <a:xfrm>
          <a:off x="0" y="0"/>
          <a:ext cx="0" cy="0"/>
          <a:chOff x="0" y="0"/>
          <a:chExt cx="0" cy="0"/>
        </a:xfrm>
      </p:grpSpPr>
      <p:pic>
        <p:nvPicPr>
          <p:cNvPr id="30" name="Рисунок 31">
            <a:extLst>
              <a:ext uri="{FF2B5EF4-FFF2-40B4-BE49-F238E27FC236}">
                <a16:creationId xmlns:a16="http://schemas.microsoft.com/office/drawing/2014/main" id="{9903E18F-47B4-448D-8CEF-98B0F0614E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292" b="11899"/>
          <a:stretch/>
        </p:blipFill>
        <p:spPr>
          <a:xfrm>
            <a:off x="0" y="0"/>
            <a:ext cx="20104100" cy="11369675"/>
          </a:xfrm>
          <a:prstGeom prst="rect">
            <a:avLst/>
          </a:prstGeom>
        </p:spPr>
      </p:pic>
      <p:grpSp>
        <p:nvGrpSpPr>
          <p:cNvPr id="4" name="Группа 32">
            <a:extLst>
              <a:ext uri="{FF2B5EF4-FFF2-40B4-BE49-F238E27FC236}">
                <a16:creationId xmlns:a16="http://schemas.microsoft.com/office/drawing/2014/main" id="{19B34D61-CB19-4407-A73C-49A7DAA51B0A}"/>
              </a:ext>
            </a:extLst>
          </p:cNvPr>
          <p:cNvGrpSpPr/>
          <p:nvPr userDrawn="1"/>
        </p:nvGrpSpPr>
        <p:grpSpPr>
          <a:xfrm>
            <a:off x="0" y="0"/>
            <a:ext cx="11335275" cy="8551833"/>
            <a:chOff x="0" y="0"/>
            <a:chExt cx="11335275" cy="8551833"/>
          </a:xfrm>
        </p:grpSpPr>
        <p:sp>
          <p:nvSpPr>
            <p:cNvPr id="5" name="object 3">
              <a:extLst>
                <a:ext uri="{FF2B5EF4-FFF2-40B4-BE49-F238E27FC236}">
                  <a16:creationId xmlns:a16="http://schemas.microsoft.com/office/drawing/2014/main" id="{08BCDE85-0E02-4E63-A21A-F5259389B5FB}"/>
                </a:ext>
              </a:extLst>
            </p:cNvPr>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6" name="object 4">
              <a:extLst>
                <a:ext uri="{FF2B5EF4-FFF2-40B4-BE49-F238E27FC236}">
                  <a16:creationId xmlns:a16="http://schemas.microsoft.com/office/drawing/2014/main" id="{C1CA2301-1B4E-4687-A779-F54B164EC062}"/>
                </a:ext>
              </a:extLst>
            </p:cNvPr>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7" name="object 5">
              <a:extLst>
                <a:ext uri="{FF2B5EF4-FFF2-40B4-BE49-F238E27FC236}">
                  <a16:creationId xmlns:a16="http://schemas.microsoft.com/office/drawing/2014/main" id="{1EE1B513-0580-491F-ADC8-7EC50D669096}"/>
                </a:ext>
              </a:extLst>
            </p:cNvPr>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8" name="object 6">
              <a:extLst>
                <a:ext uri="{FF2B5EF4-FFF2-40B4-BE49-F238E27FC236}">
                  <a16:creationId xmlns:a16="http://schemas.microsoft.com/office/drawing/2014/main" id="{B42DAD65-24B7-4132-8670-DD2D9329BDB3}"/>
                </a:ext>
              </a:extLst>
            </p:cNvPr>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9" name="object 7">
              <a:extLst>
                <a:ext uri="{FF2B5EF4-FFF2-40B4-BE49-F238E27FC236}">
                  <a16:creationId xmlns:a16="http://schemas.microsoft.com/office/drawing/2014/main" id="{EA833BF2-3862-451A-B0B0-91AB5F4830BD}"/>
                </a:ext>
              </a:extLst>
            </p:cNvPr>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10" name="object 8">
              <a:extLst>
                <a:ext uri="{FF2B5EF4-FFF2-40B4-BE49-F238E27FC236}">
                  <a16:creationId xmlns:a16="http://schemas.microsoft.com/office/drawing/2014/main" id="{02D440DA-0DD7-4D23-9A9B-15C8514AFEA3}"/>
                </a:ext>
              </a:extLst>
            </p:cNvPr>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1" name="object 9">
              <a:extLst>
                <a:ext uri="{FF2B5EF4-FFF2-40B4-BE49-F238E27FC236}">
                  <a16:creationId xmlns:a16="http://schemas.microsoft.com/office/drawing/2014/main" id="{7DE69BEA-4FB0-4C64-BDFE-C3FF60C8E24D}"/>
                </a:ext>
              </a:extLst>
            </p:cNvPr>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2" name="object 10">
              <a:extLst>
                <a:ext uri="{FF2B5EF4-FFF2-40B4-BE49-F238E27FC236}">
                  <a16:creationId xmlns:a16="http://schemas.microsoft.com/office/drawing/2014/main" id="{1F9C9F15-6E8C-461E-BD2D-7C2467ADED20}"/>
                </a:ext>
              </a:extLst>
            </p:cNvPr>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3" name="object 11">
              <a:extLst>
                <a:ext uri="{FF2B5EF4-FFF2-40B4-BE49-F238E27FC236}">
                  <a16:creationId xmlns:a16="http://schemas.microsoft.com/office/drawing/2014/main" id="{65F2784E-E669-4D95-8E6B-D4C677807E87}"/>
                </a:ext>
              </a:extLst>
            </p:cNvPr>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4" name="object 12">
              <a:extLst>
                <a:ext uri="{FF2B5EF4-FFF2-40B4-BE49-F238E27FC236}">
                  <a16:creationId xmlns:a16="http://schemas.microsoft.com/office/drawing/2014/main" id="{65AA834B-8860-4FB2-8D41-F5F614DC9BF3}"/>
                </a:ext>
              </a:extLst>
            </p:cNvPr>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5" name="object 13">
              <a:extLst>
                <a:ext uri="{FF2B5EF4-FFF2-40B4-BE49-F238E27FC236}">
                  <a16:creationId xmlns:a16="http://schemas.microsoft.com/office/drawing/2014/main" id="{53FB6395-8241-4419-85E9-724C612C4BCB}"/>
                </a:ext>
              </a:extLst>
            </p:cNvPr>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50000"/>
              </a:srgbClr>
            </a:solidFill>
          </p:spPr>
          <p:txBody>
            <a:bodyPr wrap="square" lIns="0" tIns="0" rIns="0" bIns="0" rtlCol="0"/>
            <a:lstStyle/>
            <a:p>
              <a:endParaRPr dirty="0">
                <a:latin typeface="Roboto Condensed" pitchFamily="2" charset="0"/>
              </a:endParaRPr>
            </a:p>
          </p:txBody>
        </p:sp>
        <p:sp>
          <p:nvSpPr>
            <p:cNvPr id="16" name="object 14">
              <a:extLst>
                <a:ext uri="{FF2B5EF4-FFF2-40B4-BE49-F238E27FC236}">
                  <a16:creationId xmlns:a16="http://schemas.microsoft.com/office/drawing/2014/main" id="{87D2FB68-B4D2-4493-B358-A72FA3B35DEA}"/>
                </a:ext>
              </a:extLst>
            </p:cNvPr>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7" name="object 15">
              <a:extLst>
                <a:ext uri="{FF2B5EF4-FFF2-40B4-BE49-F238E27FC236}">
                  <a16:creationId xmlns:a16="http://schemas.microsoft.com/office/drawing/2014/main" id="{0AD98E91-E9FF-4537-91DE-4919AEBBA87A}"/>
                </a:ext>
              </a:extLst>
            </p:cNvPr>
            <p:cNvSpPr/>
            <p:nvPr/>
          </p:nvSpPr>
          <p:spPr>
            <a:xfrm>
              <a:off x="7076810" y="1708691"/>
              <a:ext cx="2842447" cy="1721015"/>
            </a:xfrm>
            <a:prstGeom prst="rect">
              <a:avLst/>
            </a:prstGeom>
            <a:blipFill>
              <a:blip r:embed="rId3" cstate="print"/>
              <a:stretch>
                <a:fillRect/>
              </a:stretch>
            </a:blipFill>
          </p:spPr>
          <p:txBody>
            <a:bodyPr wrap="square" lIns="0" tIns="0" rIns="0" bIns="0" rtlCol="0"/>
            <a:lstStyle/>
            <a:p>
              <a:endParaRPr dirty="0">
                <a:latin typeface="Roboto Condensed" pitchFamily="2" charset="0"/>
              </a:endParaRPr>
            </a:p>
          </p:txBody>
        </p:sp>
        <p:sp>
          <p:nvSpPr>
            <p:cNvPr id="18" name="object 16">
              <a:extLst>
                <a:ext uri="{FF2B5EF4-FFF2-40B4-BE49-F238E27FC236}">
                  <a16:creationId xmlns:a16="http://schemas.microsoft.com/office/drawing/2014/main" id="{E5E50A03-6D44-4053-83C1-CB3D52D5A4D0}"/>
                </a:ext>
              </a:extLst>
            </p:cNvPr>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9" name="object 17">
              <a:extLst>
                <a:ext uri="{FF2B5EF4-FFF2-40B4-BE49-F238E27FC236}">
                  <a16:creationId xmlns:a16="http://schemas.microsoft.com/office/drawing/2014/main" id="{9F5D5BD7-E4B2-4E48-8AFB-2CCD5E5D85AB}"/>
                </a:ext>
              </a:extLst>
            </p:cNvPr>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0" name="object 18">
              <a:extLst>
                <a:ext uri="{FF2B5EF4-FFF2-40B4-BE49-F238E27FC236}">
                  <a16:creationId xmlns:a16="http://schemas.microsoft.com/office/drawing/2014/main" id="{FF547439-12D4-4A80-A64F-6E0398F357AB}"/>
                </a:ext>
              </a:extLst>
            </p:cNvPr>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1" name="object 19">
              <a:extLst>
                <a:ext uri="{FF2B5EF4-FFF2-40B4-BE49-F238E27FC236}">
                  <a16:creationId xmlns:a16="http://schemas.microsoft.com/office/drawing/2014/main" id="{438FDA6B-D5AB-4EBE-BA5C-879E7BCD3178}"/>
                </a:ext>
              </a:extLst>
            </p:cNvPr>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2" name="object 20">
              <a:extLst>
                <a:ext uri="{FF2B5EF4-FFF2-40B4-BE49-F238E27FC236}">
                  <a16:creationId xmlns:a16="http://schemas.microsoft.com/office/drawing/2014/main" id="{00B37DC8-063E-4003-BAB7-2651155D9802}"/>
                </a:ext>
              </a:extLst>
            </p:cNvPr>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3" name="object 21">
              <a:extLst>
                <a:ext uri="{FF2B5EF4-FFF2-40B4-BE49-F238E27FC236}">
                  <a16:creationId xmlns:a16="http://schemas.microsoft.com/office/drawing/2014/main" id="{309B52E2-0D17-4985-B3A3-8A932CDC5BA8}"/>
                </a:ext>
              </a:extLst>
            </p:cNvPr>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4" name="object 22">
              <a:extLst>
                <a:ext uri="{FF2B5EF4-FFF2-40B4-BE49-F238E27FC236}">
                  <a16:creationId xmlns:a16="http://schemas.microsoft.com/office/drawing/2014/main" id="{DFB69891-2B13-4EEA-87BE-6CEDB3124398}"/>
                </a:ext>
              </a:extLst>
            </p:cNvPr>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5" name="object 23">
              <a:extLst>
                <a:ext uri="{FF2B5EF4-FFF2-40B4-BE49-F238E27FC236}">
                  <a16:creationId xmlns:a16="http://schemas.microsoft.com/office/drawing/2014/main" id="{558D4796-F5E5-4C1B-9C7C-5D8CA60E6481}"/>
                </a:ext>
              </a:extLst>
            </p:cNvPr>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26" name="object 24">
              <a:extLst>
                <a:ext uri="{FF2B5EF4-FFF2-40B4-BE49-F238E27FC236}">
                  <a16:creationId xmlns:a16="http://schemas.microsoft.com/office/drawing/2014/main" id="{2CD17BAD-4A00-4BE5-A43C-464F61143EF3}"/>
                </a:ext>
              </a:extLst>
            </p:cNvPr>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7" name="object 25">
              <a:extLst>
                <a:ext uri="{FF2B5EF4-FFF2-40B4-BE49-F238E27FC236}">
                  <a16:creationId xmlns:a16="http://schemas.microsoft.com/office/drawing/2014/main" id="{7DC80D91-E5EB-432B-B5C2-1E599A09FE7F}"/>
                </a:ext>
              </a:extLst>
            </p:cNvPr>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8" name="object 26">
              <a:extLst>
                <a:ext uri="{FF2B5EF4-FFF2-40B4-BE49-F238E27FC236}">
                  <a16:creationId xmlns:a16="http://schemas.microsoft.com/office/drawing/2014/main" id="{39EA60AA-CAF4-4AED-AAD8-2793E4D2335B}"/>
                </a:ext>
              </a:extLst>
            </p:cNvPr>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grpSp>
      <p:sp>
        <p:nvSpPr>
          <p:cNvPr id="29" name="Title 1">
            <a:extLst>
              <a:ext uri="{FF2B5EF4-FFF2-40B4-BE49-F238E27FC236}">
                <a16:creationId xmlns:a16="http://schemas.microsoft.com/office/drawing/2014/main" id="{0C8180AC-3F04-4EC3-985B-42393DA08F34}"/>
              </a:ext>
            </a:extLst>
          </p:cNvPr>
          <p:cNvSpPr>
            <a:spLocks noGrp="1"/>
          </p:cNvSpPr>
          <p:nvPr>
            <p:ph type="title" hasCustomPrompt="1"/>
          </p:nvPr>
        </p:nvSpPr>
        <p:spPr>
          <a:xfrm>
            <a:off x="1670050" y="2073275"/>
            <a:ext cx="6781800" cy="2743200"/>
          </a:xfrm>
          <a:prstGeom prst="rect">
            <a:avLst/>
          </a:prstGeom>
        </p:spPr>
        <p:txBody>
          <a:bodyPr/>
          <a:lstStyle>
            <a:lvl1pPr>
              <a:defRPr sz="4900" b="0">
                <a:solidFill>
                  <a:schemeClr val="bg1"/>
                </a:solidFill>
                <a:latin typeface="Roboto Condensed" pitchFamily="2" charset="0"/>
                <a:ea typeface="Roboto Condensed" pitchFamily="2" charset="0"/>
              </a:defRPr>
            </a:lvl1pPr>
          </a:lstStyle>
          <a:p>
            <a:r>
              <a:rPr lang="ru-RU" dirty="0"/>
              <a:t>НОВЫЙ РАЗДЕЛ</a:t>
            </a:r>
            <a:endParaRPr lang="en-US" dirty="0"/>
          </a:p>
        </p:txBody>
      </p:sp>
    </p:spTree>
    <p:extLst>
      <p:ext uri="{BB962C8B-B14F-4D97-AF65-F5344CB8AC3E}">
        <p14:creationId xmlns:p14="http://schemas.microsoft.com/office/powerpoint/2010/main" val="196096266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7">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852EDF-EF01-420F-AC48-29DF456FE46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5589"/>
          <a:stretch/>
        </p:blipFill>
        <p:spPr>
          <a:xfrm flipH="1">
            <a:off x="0" y="0"/>
            <a:ext cx="20104100" cy="11309350"/>
          </a:xfrm>
          <a:prstGeom prst="rect">
            <a:avLst/>
          </a:prstGeom>
        </p:spPr>
      </p:pic>
      <p:grpSp>
        <p:nvGrpSpPr>
          <p:cNvPr id="4" name="Группа 32">
            <a:extLst>
              <a:ext uri="{FF2B5EF4-FFF2-40B4-BE49-F238E27FC236}">
                <a16:creationId xmlns:a16="http://schemas.microsoft.com/office/drawing/2014/main" id="{19B34D61-CB19-4407-A73C-49A7DAA51B0A}"/>
              </a:ext>
            </a:extLst>
          </p:cNvPr>
          <p:cNvGrpSpPr/>
          <p:nvPr userDrawn="1"/>
        </p:nvGrpSpPr>
        <p:grpSpPr>
          <a:xfrm>
            <a:off x="0" y="0"/>
            <a:ext cx="11335275" cy="8551833"/>
            <a:chOff x="0" y="0"/>
            <a:chExt cx="11335275" cy="8551833"/>
          </a:xfrm>
        </p:grpSpPr>
        <p:sp>
          <p:nvSpPr>
            <p:cNvPr id="5" name="object 3">
              <a:extLst>
                <a:ext uri="{FF2B5EF4-FFF2-40B4-BE49-F238E27FC236}">
                  <a16:creationId xmlns:a16="http://schemas.microsoft.com/office/drawing/2014/main" id="{08BCDE85-0E02-4E63-A21A-F5259389B5FB}"/>
                </a:ext>
              </a:extLst>
            </p:cNvPr>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6" name="object 4">
              <a:extLst>
                <a:ext uri="{FF2B5EF4-FFF2-40B4-BE49-F238E27FC236}">
                  <a16:creationId xmlns:a16="http://schemas.microsoft.com/office/drawing/2014/main" id="{C1CA2301-1B4E-4687-A779-F54B164EC062}"/>
                </a:ext>
              </a:extLst>
            </p:cNvPr>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7" name="object 5">
              <a:extLst>
                <a:ext uri="{FF2B5EF4-FFF2-40B4-BE49-F238E27FC236}">
                  <a16:creationId xmlns:a16="http://schemas.microsoft.com/office/drawing/2014/main" id="{1EE1B513-0580-491F-ADC8-7EC50D669096}"/>
                </a:ext>
              </a:extLst>
            </p:cNvPr>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8" name="object 6">
              <a:extLst>
                <a:ext uri="{FF2B5EF4-FFF2-40B4-BE49-F238E27FC236}">
                  <a16:creationId xmlns:a16="http://schemas.microsoft.com/office/drawing/2014/main" id="{B42DAD65-24B7-4132-8670-DD2D9329BDB3}"/>
                </a:ext>
              </a:extLst>
            </p:cNvPr>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9" name="object 7">
              <a:extLst>
                <a:ext uri="{FF2B5EF4-FFF2-40B4-BE49-F238E27FC236}">
                  <a16:creationId xmlns:a16="http://schemas.microsoft.com/office/drawing/2014/main" id="{EA833BF2-3862-451A-B0B0-91AB5F4830BD}"/>
                </a:ext>
              </a:extLst>
            </p:cNvPr>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10" name="object 8">
              <a:extLst>
                <a:ext uri="{FF2B5EF4-FFF2-40B4-BE49-F238E27FC236}">
                  <a16:creationId xmlns:a16="http://schemas.microsoft.com/office/drawing/2014/main" id="{02D440DA-0DD7-4D23-9A9B-15C8514AFEA3}"/>
                </a:ext>
              </a:extLst>
            </p:cNvPr>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1" name="object 9">
              <a:extLst>
                <a:ext uri="{FF2B5EF4-FFF2-40B4-BE49-F238E27FC236}">
                  <a16:creationId xmlns:a16="http://schemas.microsoft.com/office/drawing/2014/main" id="{7DE69BEA-4FB0-4C64-BDFE-C3FF60C8E24D}"/>
                </a:ext>
              </a:extLst>
            </p:cNvPr>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2" name="object 10">
              <a:extLst>
                <a:ext uri="{FF2B5EF4-FFF2-40B4-BE49-F238E27FC236}">
                  <a16:creationId xmlns:a16="http://schemas.microsoft.com/office/drawing/2014/main" id="{1F9C9F15-6E8C-461E-BD2D-7C2467ADED20}"/>
                </a:ext>
              </a:extLst>
            </p:cNvPr>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3" name="object 11">
              <a:extLst>
                <a:ext uri="{FF2B5EF4-FFF2-40B4-BE49-F238E27FC236}">
                  <a16:creationId xmlns:a16="http://schemas.microsoft.com/office/drawing/2014/main" id="{65F2784E-E669-4D95-8E6B-D4C677807E87}"/>
                </a:ext>
              </a:extLst>
            </p:cNvPr>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4" name="object 12">
              <a:extLst>
                <a:ext uri="{FF2B5EF4-FFF2-40B4-BE49-F238E27FC236}">
                  <a16:creationId xmlns:a16="http://schemas.microsoft.com/office/drawing/2014/main" id="{65AA834B-8860-4FB2-8D41-F5F614DC9BF3}"/>
                </a:ext>
              </a:extLst>
            </p:cNvPr>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5" name="object 13">
              <a:extLst>
                <a:ext uri="{FF2B5EF4-FFF2-40B4-BE49-F238E27FC236}">
                  <a16:creationId xmlns:a16="http://schemas.microsoft.com/office/drawing/2014/main" id="{53FB6395-8241-4419-85E9-724C612C4BCB}"/>
                </a:ext>
              </a:extLst>
            </p:cNvPr>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50000"/>
              </a:srgbClr>
            </a:solidFill>
          </p:spPr>
          <p:txBody>
            <a:bodyPr wrap="square" lIns="0" tIns="0" rIns="0" bIns="0" rtlCol="0"/>
            <a:lstStyle/>
            <a:p>
              <a:endParaRPr dirty="0">
                <a:latin typeface="Roboto Condensed" pitchFamily="2" charset="0"/>
              </a:endParaRPr>
            </a:p>
          </p:txBody>
        </p:sp>
        <p:sp>
          <p:nvSpPr>
            <p:cNvPr id="16" name="object 14">
              <a:extLst>
                <a:ext uri="{FF2B5EF4-FFF2-40B4-BE49-F238E27FC236}">
                  <a16:creationId xmlns:a16="http://schemas.microsoft.com/office/drawing/2014/main" id="{87D2FB68-B4D2-4493-B358-A72FA3B35DEA}"/>
                </a:ext>
              </a:extLst>
            </p:cNvPr>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7" name="object 15">
              <a:extLst>
                <a:ext uri="{FF2B5EF4-FFF2-40B4-BE49-F238E27FC236}">
                  <a16:creationId xmlns:a16="http://schemas.microsoft.com/office/drawing/2014/main" id="{0AD98E91-E9FF-4537-91DE-4919AEBBA87A}"/>
                </a:ext>
              </a:extLst>
            </p:cNvPr>
            <p:cNvSpPr/>
            <p:nvPr/>
          </p:nvSpPr>
          <p:spPr>
            <a:xfrm>
              <a:off x="7076810" y="1708691"/>
              <a:ext cx="2842447" cy="1721015"/>
            </a:xfrm>
            <a:prstGeom prst="rect">
              <a:avLst/>
            </a:prstGeom>
            <a:blipFill>
              <a:blip r:embed="rId3" cstate="print"/>
              <a:stretch>
                <a:fillRect/>
              </a:stretch>
            </a:blipFill>
          </p:spPr>
          <p:txBody>
            <a:bodyPr wrap="square" lIns="0" tIns="0" rIns="0" bIns="0" rtlCol="0"/>
            <a:lstStyle/>
            <a:p>
              <a:endParaRPr dirty="0">
                <a:latin typeface="Roboto Condensed" pitchFamily="2" charset="0"/>
              </a:endParaRPr>
            </a:p>
          </p:txBody>
        </p:sp>
        <p:sp>
          <p:nvSpPr>
            <p:cNvPr id="18" name="object 16">
              <a:extLst>
                <a:ext uri="{FF2B5EF4-FFF2-40B4-BE49-F238E27FC236}">
                  <a16:creationId xmlns:a16="http://schemas.microsoft.com/office/drawing/2014/main" id="{E5E50A03-6D44-4053-83C1-CB3D52D5A4D0}"/>
                </a:ext>
              </a:extLst>
            </p:cNvPr>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9" name="object 17">
              <a:extLst>
                <a:ext uri="{FF2B5EF4-FFF2-40B4-BE49-F238E27FC236}">
                  <a16:creationId xmlns:a16="http://schemas.microsoft.com/office/drawing/2014/main" id="{9F5D5BD7-E4B2-4E48-8AFB-2CCD5E5D85AB}"/>
                </a:ext>
              </a:extLst>
            </p:cNvPr>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0" name="object 18">
              <a:extLst>
                <a:ext uri="{FF2B5EF4-FFF2-40B4-BE49-F238E27FC236}">
                  <a16:creationId xmlns:a16="http://schemas.microsoft.com/office/drawing/2014/main" id="{FF547439-12D4-4A80-A64F-6E0398F357AB}"/>
                </a:ext>
              </a:extLst>
            </p:cNvPr>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1" name="object 19">
              <a:extLst>
                <a:ext uri="{FF2B5EF4-FFF2-40B4-BE49-F238E27FC236}">
                  <a16:creationId xmlns:a16="http://schemas.microsoft.com/office/drawing/2014/main" id="{438FDA6B-D5AB-4EBE-BA5C-879E7BCD3178}"/>
                </a:ext>
              </a:extLst>
            </p:cNvPr>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2" name="object 20">
              <a:extLst>
                <a:ext uri="{FF2B5EF4-FFF2-40B4-BE49-F238E27FC236}">
                  <a16:creationId xmlns:a16="http://schemas.microsoft.com/office/drawing/2014/main" id="{00B37DC8-063E-4003-BAB7-2651155D9802}"/>
                </a:ext>
              </a:extLst>
            </p:cNvPr>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3" name="object 21">
              <a:extLst>
                <a:ext uri="{FF2B5EF4-FFF2-40B4-BE49-F238E27FC236}">
                  <a16:creationId xmlns:a16="http://schemas.microsoft.com/office/drawing/2014/main" id="{309B52E2-0D17-4985-B3A3-8A932CDC5BA8}"/>
                </a:ext>
              </a:extLst>
            </p:cNvPr>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4" name="object 22">
              <a:extLst>
                <a:ext uri="{FF2B5EF4-FFF2-40B4-BE49-F238E27FC236}">
                  <a16:creationId xmlns:a16="http://schemas.microsoft.com/office/drawing/2014/main" id="{DFB69891-2B13-4EEA-87BE-6CEDB3124398}"/>
                </a:ext>
              </a:extLst>
            </p:cNvPr>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5" name="object 23">
              <a:extLst>
                <a:ext uri="{FF2B5EF4-FFF2-40B4-BE49-F238E27FC236}">
                  <a16:creationId xmlns:a16="http://schemas.microsoft.com/office/drawing/2014/main" id="{558D4796-F5E5-4C1B-9C7C-5D8CA60E6481}"/>
                </a:ext>
              </a:extLst>
            </p:cNvPr>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26" name="object 24">
              <a:extLst>
                <a:ext uri="{FF2B5EF4-FFF2-40B4-BE49-F238E27FC236}">
                  <a16:creationId xmlns:a16="http://schemas.microsoft.com/office/drawing/2014/main" id="{2CD17BAD-4A00-4BE5-A43C-464F61143EF3}"/>
                </a:ext>
              </a:extLst>
            </p:cNvPr>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7" name="object 25">
              <a:extLst>
                <a:ext uri="{FF2B5EF4-FFF2-40B4-BE49-F238E27FC236}">
                  <a16:creationId xmlns:a16="http://schemas.microsoft.com/office/drawing/2014/main" id="{7DC80D91-E5EB-432B-B5C2-1E599A09FE7F}"/>
                </a:ext>
              </a:extLst>
            </p:cNvPr>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8" name="object 26">
              <a:extLst>
                <a:ext uri="{FF2B5EF4-FFF2-40B4-BE49-F238E27FC236}">
                  <a16:creationId xmlns:a16="http://schemas.microsoft.com/office/drawing/2014/main" id="{39EA60AA-CAF4-4AED-AAD8-2793E4D2335B}"/>
                </a:ext>
              </a:extLst>
            </p:cNvPr>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grpSp>
      <p:sp>
        <p:nvSpPr>
          <p:cNvPr id="29" name="Title 1">
            <a:extLst>
              <a:ext uri="{FF2B5EF4-FFF2-40B4-BE49-F238E27FC236}">
                <a16:creationId xmlns:a16="http://schemas.microsoft.com/office/drawing/2014/main" id="{0C8180AC-3F04-4EC3-985B-42393DA08F34}"/>
              </a:ext>
            </a:extLst>
          </p:cNvPr>
          <p:cNvSpPr>
            <a:spLocks noGrp="1"/>
          </p:cNvSpPr>
          <p:nvPr>
            <p:ph type="title" hasCustomPrompt="1"/>
          </p:nvPr>
        </p:nvSpPr>
        <p:spPr>
          <a:xfrm>
            <a:off x="1670050" y="2073275"/>
            <a:ext cx="6781800" cy="2743200"/>
          </a:xfrm>
          <a:prstGeom prst="rect">
            <a:avLst/>
          </a:prstGeom>
        </p:spPr>
        <p:txBody>
          <a:bodyPr/>
          <a:lstStyle>
            <a:lvl1pPr>
              <a:defRPr sz="4900" b="0">
                <a:solidFill>
                  <a:schemeClr val="bg1"/>
                </a:solidFill>
                <a:latin typeface="Roboto Condensed" pitchFamily="2" charset="0"/>
                <a:ea typeface="Roboto Condensed" pitchFamily="2" charset="0"/>
              </a:defRPr>
            </a:lvl1pPr>
          </a:lstStyle>
          <a:p>
            <a:r>
              <a:rPr lang="ru-RU" dirty="0"/>
              <a:t>НОВЫЙ РАЗДЕЛ</a:t>
            </a:r>
            <a:endParaRPr lang="en-US" dirty="0"/>
          </a:p>
        </p:txBody>
      </p:sp>
    </p:spTree>
    <p:extLst>
      <p:ext uri="{BB962C8B-B14F-4D97-AF65-F5344CB8AC3E}">
        <p14:creationId xmlns:p14="http://schemas.microsoft.com/office/powerpoint/2010/main" val="189603812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48">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EAE20D-F39D-4453-BB33-EA2953475DD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5" b="11864"/>
          <a:stretch/>
        </p:blipFill>
        <p:spPr>
          <a:xfrm>
            <a:off x="1" y="0"/>
            <a:ext cx="20104100" cy="11309350"/>
          </a:xfrm>
          <a:prstGeom prst="rect">
            <a:avLst/>
          </a:prstGeom>
        </p:spPr>
      </p:pic>
      <p:grpSp>
        <p:nvGrpSpPr>
          <p:cNvPr id="4" name="Группа 32">
            <a:extLst>
              <a:ext uri="{FF2B5EF4-FFF2-40B4-BE49-F238E27FC236}">
                <a16:creationId xmlns:a16="http://schemas.microsoft.com/office/drawing/2014/main" id="{19B34D61-CB19-4407-A73C-49A7DAA51B0A}"/>
              </a:ext>
            </a:extLst>
          </p:cNvPr>
          <p:cNvGrpSpPr/>
          <p:nvPr userDrawn="1"/>
        </p:nvGrpSpPr>
        <p:grpSpPr>
          <a:xfrm>
            <a:off x="0" y="0"/>
            <a:ext cx="11335275" cy="8551833"/>
            <a:chOff x="0" y="0"/>
            <a:chExt cx="11335275" cy="8551833"/>
          </a:xfrm>
        </p:grpSpPr>
        <p:sp>
          <p:nvSpPr>
            <p:cNvPr id="5" name="object 3">
              <a:extLst>
                <a:ext uri="{FF2B5EF4-FFF2-40B4-BE49-F238E27FC236}">
                  <a16:creationId xmlns:a16="http://schemas.microsoft.com/office/drawing/2014/main" id="{08BCDE85-0E02-4E63-A21A-F5259389B5FB}"/>
                </a:ext>
              </a:extLst>
            </p:cNvPr>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6" name="object 4">
              <a:extLst>
                <a:ext uri="{FF2B5EF4-FFF2-40B4-BE49-F238E27FC236}">
                  <a16:creationId xmlns:a16="http://schemas.microsoft.com/office/drawing/2014/main" id="{C1CA2301-1B4E-4687-A779-F54B164EC062}"/>
                </a:ext>
              </a:extLst>
            </p:cNvPr>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7" name="object 5">
              <a:extLst>
                <a:ext uri="{FF2B5EF4-FFF2-40B4-BE49-F238E27FC236}">
                  <a16:creationId xmlns:a16="http://schemas.microsoft.com/office/drawing/2014/main" id="{1EE1B513-0580-491F-ADC8-7EC50D669096}"/>
                </a:ext>
              </a:extLst>
            </p:cNvPr>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8" name="object 6">
              <a:extLst>
                <a:ext uri="{FF2B5EF4-FFF2-40B4-BE49-F238E27FC236}">
                  <a16:creationId xmlns:a16="http://schemas.microsoft.com/office/drawing/2014/main" id="{B42DAD65-24B7-4132-8670-DD2D9329BDB3}"/>
                </a:ext>
              </a:extLst>
            </p:cNvPr>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9" name="object 7">
              <a:extLst>
                <a:ext uri="{FF2B5EF4-FFF2-40B4-BE49-F238E27FC236}">
                  <a16:creationId xmlns:a16="http://schemas.microsoft.com/office/drawing/2014/main" id="{EA833BF2-3862-451A-B0B0-91AB5F4830BD}"/>
                </a:ext>
              </a:extLst>
            </p:cNvPr>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10" name="object 8">
              <a:extLst>
                <a:ext uri="{FF2B5EF4-FFF2-40B4-BE49-F238E27FC236}">
                  <a16:creationId xmlns:a16="http://schemas.microsoft.com/office/drawing/2014/main" id="{02D440DA-0DD7-4D23-9A9B-15C8514AFEA3}"/>
                </a:ext>
              </a:extLst>
            </p:cNvPr>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1" name="object 9">
              <a:extLst>
                <a:ext uri="{FF2B5EF4-FFF2-40B4-BE49-F238E27FC236}">
                  <a16:creationId xmlns:a16="http://schemas.microsoft.com/office/drawing/2014/main" id="{7DE69BEA-4FB0-4C64-BDFE-C3FF60C8E24D}"/>
                </a:ext>
              </a:extLst>
            </p:cNvPr>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2" name="object 10">
              <a:extLst>
                <a:ext uri="{FF2B5EF4-FFF2-40B4-BE49-F238E27FC236}">
                  <a16:creationId xmlns:a16="http://schemas.microsoft.com/office/drawing/2014/main" id="{1F9C9F15-6E8C-461E-BD2D-7C2467ADED20}"/>
                </a:ext>
              </a:extLst>
            </p:cNvPr>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3" name="object 11">
              <a:extLst>
                <a:ext uri="{FF2B5EF4-FFF2-40B4-BE49-F238E27FC236}">
                  <a16:creationId xmlns:a16="http://schemas.microsoft.com/office/drawing/2014/main" id="{65F2784E-E669-4D95-8E6B-D4C677807E87}"/>
                </a:ext>
              </a:extLst>
            </p:cNvPr>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4" name="object 12">
              <a:extLst>
                <a:ext uri="{FF2B5EF4-FFF2-40B4-BE49-F238E27FC236}">
                  <a16:creationId xmlns:a16="http://schemas.microsoft.com/office/drawing/2014/main" id="{65AA834B-8860-4FB2-8D41-F5F614DC9BF3}"/>
                </a:ext>
              </a:extLst>
            </p:cNvPr>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5" name="object 13">
              <a:extLst>
                <a:ext uri="{FF2B5EF4-FFF2-40B4-BE49-F238E27FC236}">
                  <a16:creationId xmlns:a16="http://schemas.microsoft.com/office/drawing/2014/main" id="{53FB6395-8241-4419-85E9-724C612C4BCB}"/>
                </a:ext>
              </a:extLst>
            </p:cNvPr>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50000"/>
              </a:srgbClr>
            </a:solidFill>
          </p:spPr>
          <p:txBody>
            <a:bodyPr wrap="square" lIns="0" tIns="0" rIns="0" bIns="0" rtlCol="0"/>
            <a:lstStyle/>
            <a:p>
              <a:endParaRPr dirty="0">
                <a:latin typeface="Roboto Condensed" pitchFamily="2" charset="0"/>
              </a:endParaRPr>
            </a:p>
          </p:txBody>
        </p:sp>
        <p:sp>
          <p:nvSpPr>
            <p:cNvPr id="16" name="object 14">
              <a:extLst>
                <a:ext uri="{FF2B5EF4-FFF2-40B4-BE49-F238E27FC236}">
                  <a16:creationId xmlns:a16="http://schemas.microsoft.com/office/drawing/2014/main" id="{87D2FB68-B4D2-4493-B358-A72FA3B35DEA}"/>
                </a:ext>
              </a:extLst>
            </p:cNvPr>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7" name="object 15">
              <a:extLst>
                <a:ext uri="{FF2B5EF4-FFF2-40B4-BE49-F238E27FC236}">
                  <a16:creationId xmlns:a16="http://schemas.microsoft.com/office/drawing/2014/main" id="{0AD98E91-E9FF-4537-91DE-4919AEBBA87A}"/>
                </a:ext>
              </a:extLst>
            </p:cNvPr>
            <p:cNvSpPr/>
            <p:nvPr/>
          </p:nvSpPr>
          <p:spPr>
            <a:xfrm>
              <a:off x="7076810" y="1708691"/>
              <a:ext cx="2842447" cy="1721015"/>
            </a:xfrm>
            <a:prstGeom prst="rect">
              <a:avLst/>
            </a:prstGeom>
            <a:blipFill>
              <a:blip r:embed="rId3" cstate="print"/>
              <a:stretch>
                <a:fillRect/>
              </a:stretch>
            </a:blipFill>
          </p:spPr>
          <p:txBody>
            <a:bodyPr wrap="square" lIns="0" tIns="0" rIns="0" bIns="0" rtlCol="0"/>
            <a:lstStyle/>
            <a:p>
              <a:endParaRPr dirty="0">
                <a:latin typeface="Roboto Condensed" pitchFamily="2" charset="0"/>
              </a:endParaRPr>
            </a:p>
          </p:txBody>
        </p:sp>
        <p:sp>
          <p:nvSpPr>
            <p:cNvPr id="18" name="object 16">
              <a:extLst>
                <a:ext uri="{FF2B5EF4-FFF2-40B4-BE49-F238E27FC236}">
                  <a16:creationId xmlns:a16="http://schemas.microsoft.com/office/drawing/2014/main" id="{E5E50A03-6D44-4053-83C1-CB3D52D5A4D0}"/>
                </a:ext>
              </a:extLst>
            </p:cNvPr>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9" name="object 17">
              <a:extLst>
                <a:ext uri="{FF2B5EF4-FFF2-40B4-BE49-F238E27FC236}">
                  <a16:creationId xmlns:a16="http://schemas.microsoft.com/office/drawing/2014/main" id="{9F5D5BD7-E4B2-4E48-8AFB-2CCD5E5D85AB}"/>
                </a:ext>
              </a:extLst>
            </p:cNvPr>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0" name="object 18">
              <a:extLst>
                <a:ext uri="{FF2B5EF4-FFF2-40B4-BE49-F238E27FC236}">
                  <a16:creationId xmlns:a16="http://schemas.microsoft.com/office/drawing/2014/main" id="{FF547439-12D4-4A80-A64F-6E0398F357AB}"/>
                </a:ext>
              </a:extLst>
            </p:cNvPr>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1" name="object 19">
              <a:extLst>
                <a:ext uri="{FF2B5EF4-FFF2-40B4-BE49-F238E27FC236}">
                  <a16:creationId xmlns:a16="http://schemas.microsoft.com/office/drawing/2014/main" id="{438FDA6B-D5AB-4EBE-BA5C-879E7BCD3178}"/>
                </a:ext>
              </a:extLst>
            </p:cNvPr>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2" name="object 20">
              <a:extLst>
                <a:ext uri="{FF2B5EF4-FFF2-40B4-BE49-F238E27FC236}">
                  <a16:creationId xmlns:a16="http://schemas.microsoft.com/office/drawing/2014/main" id="{00B37DC8-063E-4003-BAB7-2651155D9802}"/>
                </a:ext>
              </a:extLst>
            </p:cNvPr>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3" name="object 21">
              <a:extLst>
                <a:ext uri="{FF2B5EF4-FFF2-40B4-BE49-F238E27FC236}">
                  <a16:creationId xmlns:a16="http://schemas.microsoft.com/office/drawing/2014/main" id="{309B52E2-0D17-4985-B3A3-8A932CDC5BA8}"/>
                </a:ext>
              </a:extLst>
            </p:cNvPr>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4" name="object 22">
              <a:extLst>
                <a:ext uri="{FF2B5EF4-FFF2-40B4-BE49-F238E27FC236}">
                  <a16:creationId xmlns:a16="http://schemas.microsoft.com/office/drawing/2014/main" id="{DFB69891-2B13-4EEA-87BE-6CEDB3124398}"/>
                </a:ext>
              </a:extLst>
            </p:cNvPr>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5" name="object 23">
              <a:extLst>
                <a:ext uri="{FF2B5EF4-FFF2-40B4-BE49-F238E27FC236}">
                  <a16:creationId xmlns:a16="http://schemas.microsoft.com/office/drawing/2014/main" id="{558D4796-F5E5-4C1B-9C7C-5D8CA60E6481}"/>
                </a:ext>
              </a:extLst>
            </p:cNvPr>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26" name="object 24">
              <a:extLst>
                <a:ext uri="{FF2B5EF4-FFF2-40B4-BE49-F238E27FC236}">
                  <a16:creationId xmlns:a16="http://schemas.microsoft.com/office/drawing/2014/main" id="{2CD17BAD-4A00-4BE5-A43C-464F61143EF3}"/>
                </a:ext>
              </a:extLst>
            </p:cNvPr>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7" name="object 25">
              <a:extLst>
                <a:ext uri="{FF2B5EF4-FFF2-40B4-BE49-F238E27FC236}">
                  <a16:creationId xmlns:a16="http://schemas.microsoft.com/office/drawing/2014/main" id="{7DC80D91-E5EB-432B-B5C2-1E599A09FE7F}"/>
                </a:ext>
              </a:extLst>
            </p:cNvPr>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8" name="object 26">
              <a:extLst>
                <a:ext uri="{FF2B5EF4-FFF2-40B4-BE49-F238E27FC236}">
                  <a16:creationId xmlns:a16="http://schemas.microsoft.com/office/drawing/2014/main" id="{39EA60AA-CAF4-4AED-AAD8-2793E4D2335B}"/>
                </a:ext>
              </a:extLst>
            </p:cNvPr>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grpSp>
      <p:sp>
        <p:nvSpPr>
          <p:cNvPr id="29" name="Title 1">
            <a:extLst>
              <a:ext uri="{FF2B5EF4-FFF2-40B4-BE49-F238E27FC236}">
                <a16:creationId xmlns:a16="http://schemas.microsoft.com/office/drawing/2014/main" id="{0C8180AC-3F04-4EC3-985B-42393DA08F34}"/>
              </a:ext>
            </a:extLst>
          </p:cNvPr>
          <p:cNvSpPr>
            <a:spLocks noGrp="1"/>
          </p:cNvSpPr>
          <p:nvPr>
            <p:ph type="title" hasCustomPrompt="1"/>
          </p:nvPr>
        </p:nvSpPr>
        <p:spPr>
          <a:xfrm>
            <a:off x="1670050" y="2073275"/>
            <a:ext cx="6781800" cy="2743200"/>
          </a:xfrm>
          <a:prstGeom prst="rect">
            <a:avLst/>
          </a:prstGeom>
        </p:spPr>
        <p:txBody>
          <a:bodyPr/>
          <a:lstStyle>
            <a:lvl1pPr>
              <a:defRPr sz="4900" b="0">
                <a:solidFill>
                  <a:schemeClr val="bg1"/>
                </a:solidFill>
                <a:latin typeface="Roboto Condensed" pitchFamily="2" charset="0"/>
                <a:ea typeface="Roboto Condensed" pitchFamily="2" charset="0"/>
              </a:defRPr>
            </a:lvl1pPr>
          </a:lstStyle>
          <a:p>
            <a:r>
              <a:rPr lang="ru-RU" dirty="0"/>
              <a:t>НОВЫЙ РАЗДЕЛ</a:t>
            </a:r>
            <a:endParaRPr lang="en-US" dirty="0"/>
          </a:p>
        </p:txBody>
      </p:sp>
    </p:spTree>
    <p:extLst>
      <p:ext uri="{BB962C8B-B14F-4D97-AF65-F5344CB8AC3E}">
        <p14:creationId xmlns:p14="http://schemas.microsoft.com/office/powerpoint/2010/main" val="13319627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49">
    <p:spTree>
      <p:nvGrpSpPr>
        <p:cNvPr id="1" name=""/>
        <p:cNvGrpSpPr/>
        <p:nvPr/>
      </p:nvGrpSpPr>
      <p:grpSpPr>
        <a:xfrm>
          <a:off x="0" y="0"/>
          <a:ext cx="0" cy="0"/>
          <a:chOff x="0" y="0"/>
          <a:chExt cx="0" cy="0"/>
        </a:xfrm>
      </p:grpSpPr>
      <p:pic>
        <p:nvPicPr>
          <p:cNvPr id="30" name="Рисунок 33">
            <a:extLst>
              <a:ext uri="{FF2B5EF4-FFF2-40B4-BE49-F238E27FC236}">
                <a16:creationId xmlns:a16="http://schemas.microsoft.com/office/drawing/2014/main" id="{49783F7B-8250-47DA-9D10-223EBE377B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456"/>
          <a:stretch/>
        </p:blipFill>
        <p:spPr>
          <a:xfrm flipH="1">
            <a:off x="0" y="0"/>
            <a:ext cx="20104100" cy="11309350"/>
          </a:xfrm>
          <a:prstGeom prst="rect">
            <a:avLst/>
          </a:prstGeom>
        </p:spPr>
      </p:pic>
      <p:grpSp>
        <p:nvGrpSpPr>
          <p:cNvPr id="4" name="Группа 32">
            <a:extLst>
              <a:ext uri="{FF2B5EF4-FFF2-40B4-BE49-F238E27FC236}">
                <a16:creationId xmlns:a16="http://schemas.microsoft.com/office/drawing/2014/main" id="{19B34D61-CB19-4407-A73C-49A7DAA51B0A}"/>
              </a:ext>
            </a:extLst>
          </p:cNvPr>
          <p:cNvGrpSpPr/>
          <p:nvPr userDrawn="1"/>
        </p:nvGrpSpPr>
        <p:grpSpPr>
          <a:xfrm>
            <a:off x="0" y="0"/>
            <a:ext cx="11335275" cy="8551833"/>
            <a:chOff x="0" y="0"/>
            <a:chExt cx="11335275" cy="8551833"/>
          </a:xfrm>
        </p:grpSpPr>
        <p:sp>
          <p:nvSpPr>
            <p:cNvPr id="5" name="object 3">
              <a:extLst>
                <a:ext uri="{FF2B5EF4-FFF2-40B4-BE49-F238E27FC236}">
                  <a16:creationId xmlns:a16="http://schemas.microsoft.com/office/drawing/2014/main" id="{08BCDE85-0E02-4E63-A21A-F5259389B5FB}"/>
                </a:ext>
              </a:extLst>
            </p:cNvPr>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6" name="object 4">
              <a:extLst>
                <a:ext uri="{FF2B5EF4-FFF2-40B4-BE49-F238E27FC236}">
                  <a16:creationId xmlns:a16="http://schemas.microsoft.com/office/drawing/2014/main" id="{C1CA2301-1B4E-4687-A779-F54B164EC062}"/>
                </a:ext>
              </a:extLst>
            </p:cNvPr>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7" name="object 5">
              <a:extLst>
                <a:ext uri="{FF2B5EF4-FFF2-40B4-BE49-F238E27FC236}">
                  <a16:creationId xmlns:a16="http://schemas.microsoft.com/office/drawing/2014/main" id="{1EE1B513-0580-491F-ADC8-7EC50D669096}"/>
                </a:ext>
              </a:extLst>
            </p:cNvPr>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8" name="object 6">
              <a:extLst>
                <a:ext uri="{FF2B5EF4-FFF2-40B4-BE49-F238E27FC236}">
                  <a16:creationId xmlns:a16="http://schemas.microsoft.com/office/drawing/2014/main" id="{B42DAD65-24B7-4132-8670-DD2D9329BDB3}"/>
                </a:ext>
              </a:extLst>
            </p:cNvPr>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9" name="object 7">
              <a:extLst>
                <a:ext uri="{FF2B5EF4-FFF2-40B4-BE49-F238E27FC236}">
                  <a16:creationId xmlns:a16="http://schemas.microsoft.com/office/drawing/2014/main" id="{EA833BF2-3862-451A-B0B0-91AB5F4830BD}"/>
                </a:ext>
              </a:extLst>
            </p:cNvPr>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10" name="object 8">
              <a:extLst>
                <a:ext uri="{FF2B5EF4-FFF2-40B4-BE49-F238E27FC236}">
                  <a16:creationId xmlns:a16="http://schemas.microsoft.com/office/drawing/2014/main" id="{02D440DA-0DD7-4D23-9A9B-15C8514AFEA3}"/>
                </a:ext>
              </a:extLst>
            </p:cNvPr>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1" name="object 9">
              <a:extLst>
                <a:ext uri="{FF2B5EF4-FFF2-40B4-BE49-F238E27FC236}">
                  <a16:creationId xmlns:a16="http://schemas.microsoft.com/office/drawing/2014/main" id="{7DE69BEA-4FB0-4C64-BDFE-C3FF60C8E24D}"/>
                </a:ext>
              </a:extLst>
            </p:cNvPr>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2" name="object 10">
              <a:extLst>
                <a:ext uri="{FF2B5EF4-FFF2-40B4-BE49-F238E27FC236}">
                  <a16:creationId xmlns:a16="http://schemas.microsoft.com/office/drawing/2014/main" id="{1F9C9F15-6E8C-461E-BD2D-7C2467ADED20}"/>
                </a:ext>
              </a:extLst>
            </p:cNvPr>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3" name="object 11">
              <a:extLst>
                <a:ext uri="{FF2B5EF4-FFF2-40B4-BE49-F238E27FC236}">
                  <a16:creationId xmlns:a16="http://schemas.microsoft.com/office/drawing/2014/main" id="{65F2784E-E669-4D95-8E6B-D4C677807E87}"/>
                </a:ext>
              </a:extLst>
            </p:cNvPr>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4" name="object 12">
              <a:extLst>
                <a:ext uri="{FF2B5EF4-FFF2-40B4-BE49-F238E27FC236}">
                  <a16:creationId xmlns:a16="http://schemas.microsoft.com/office/drawing/2014/main" id="{65AA834B-8860-4FB2-8D41-F5F614DC9BF3}"/>
                </a:ext>
              </a:extLst>
            </p:cNvPr>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5" name="object 13">
              <a:extLst>
                <a:ext uri="{FF2B5EF4-FFF2-40B4-BE49-F238E27FC236}">
                  <a16:creationId xmlns:a16="http://schemas.microsoft.com/office/drawing/2014/main" id="{53FB6395-8241-4419-85E9-724C612C4BCB}"/>
                </a:ext>
              </a:extLst>
            </p:cNvPr>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50000"/>
              </a:srgbClr>
            </a:solidFill>
          </p:spPr>
          <p:txBody>
            <a:bodyPr wrap="square" lIns="0" tIns="0" rIns="0" bIns="0" rtlCol="0"/>
            <a:lstStyle/>
            <a:p>
              <a:endParaRPr dirty="0">
                <a:latin typeface="Roboto Condensed" pitchFamily="2" charset="0"/>
              </a:endParaRPr>
            </a:p>
          </p:txBody>
        </p:sp>
        <p:sp>
          <p:nvSpPr>
            <p:cNvPr id="16" name="object 14">
              <a:extLst>
                <a:ext uri="{FF2B5EF4-FFF2-40B4-BE49-F238E27FC236}">
                  <a16:creationId xmlns:a16="http://schemas.microsoft.com/office/drawing/2014/main" id="{87D2FB68-B4D2-4493-B358-A72FA3B35DEA}"/>
                </a:ext>
              </a:extLst>
            </p:cNvPr>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7" name="object 15">
              <a:extLst>
                <a:ext uri="{FF2B5EF4-FFF2-40B4-BE49-F238E27FC236}">
                  <a16:creationId xmlns:a16="http://schemas.microsoft.com/office/drawing/2014/main" id="{0AD98E91-E9FF-4537-91DE-4919AEBBA87A}"/>
                </a:ext>
              </a:extLst>
            </p:cNvPr>
            <p:cNvSpPr/>
            <p:nvPr/>
          </p:nvSpPr>
          <p:spPr>
            <a:xfrm>
              <a:off x="7076810" y="1708691"/>
              <a:ext cx="2842447" cy="1721015"/>
            </a:xfrm>
            <a:prstGeom prst="rect">
              <a:avLst/>
            </a:prstGeom>
            <a:blipFill>
              <a:blip r:embed="rId3" cstate="print"/>
              <a:stretch>
                <a:fillRect/>
              </a:stretch>
            </a:blipFill>
          </p:spPr>
          <p:txBody>
            <a:bodyPr wrap="square" lIns="0" tIns="0" rIns="0" bIns="0" rtlCol="0"/>
            <a:lstStyle/>
            <a:p>
              <a:endParaRPr dirty="0">
                <a:latin typeface="Roboto Condensed" pitchFamily="2" charset="0"/>
              </a:endParaRPr>
            </a:p>
          </p:txBody>
        </p:sp>
        <p:sp>
          <p:nvSpPr>
            <p:cNvPr id="18" name="object 16">
              <a:extLst>
                <a:ext uri="{FF2B5EF4-FFF2-40B4-BE49-F238E27FC236}">
                  <a16:creationId xmlns:a16="http://schemas.microsoft.com/office/drawing/2014/main" id="{E5E50A03-6D44-4053-83C1-CB3D52D5A4D0}"/>
                </a:ext>
              </a:extLst>
            </p:cNvPr>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9" name="object 17">
              <a:extLst>
                <a:ext uri="{FF2B5EF4-FFF2-40B4-BE49-F238E27FC236}">
                  <a16:creationId xmlns:a16="http://schemas.microsoft.com/office/drawing/2014/main" id="{9F5D5BD7-E4B2-4E48-8AFB-2CCD5E5D85AB}"/>
                </a:ext>
              </a:extLst>
            </p:cNvPr>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0" name="object 18">
              <a:extLst>
                <a:ext uri="{FF2B5EF4-FFF2-40B4-BE49-F238E27FC236}">
                  <a16:creationId xmlns:a16="http://schemas.microsoft.com/office/drawing/2014/main" id="{FF547439-12D4-4A80-A64F-6E0398F357AB}"/>
                </a:ext>
              </a:extLst>
            </p:cNvPr>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1" name="object 19">
              <a:extLst>
                <a:ext uri="{FF2B5EF4-FFF2-40B4-BE49-F238E27FC236}">
                  <a16:creationId xmlns:a16="http://schemas.microsoft.com/office/drawing/2014/main" id="{438FDA6B-D5AB-4EBE-BA5C-879E7BCD3178}"/>
                </a:ext>
              </a:extLst>
            </p:cNvPr>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2" name="object 20">
              <a:extLst>
                <a:ext uri="{FF2B5EF4-FFF2-40B4-BE49-F238E27FC236}">
                  <a16:creationId xmlns:a16="http://schemas.microsoft.com/office/drawing/2014/main" id="{00B37DC8-063E-4003-BAB7-2651155D9802}"/>
                </a:ext>
              </a:extLst>
            </p:cNvPr>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3" name="object 21">
              <a:extLst>
                <a:ext uri="{FF2B5EF4-FFF2-40B4-BE49-F238E27FC236}">
                  <a16:creationId xmlns:a16="http://schemas.microsoft.com/office/drawing/2014/main" id="{309B52E2-0D17-4985-B3A3-8A932CDC5BA8}"/>
                </a:ext>
              </a:extLst>
            </p:cNvPr>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4" name="object 22">
              <a:extLst>
                <a:ext uri="{FF2B5EF4-FFF2-40B4-BE49-F238E27FC236}">
                  <a16:creationId xmlns:a16="http://schemas.microsoft.com/office/drawing/2014/main" id="{DFB69891-2B13-4EEA-87BE-6CEDB3124398}"/>
                </a:ext>
              </a:extLst>
            </p:cNvPr>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5" name="object 23">
              <a:extLst>
                <a:ext uri="{FF2B5EF4-FFF2-40B4-BE49-F238E27FC236}">
                  <a16:creationId xmlns:a16="http://schemas.microsoft.com/office/drawing/2014/main" id="{558D4796-F5E5-4C1B-9C7C-5D8CA60E6481}"/>
                </a:ext>
              </a:extLst>
            </p:cNvPr>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26" name="object 24">
              <a:extLst>
                <a:ext uri="{FF2B5EF4-FFF2-40B4-BE49-F238E27FC236}">
                  <a16:creationId xmlns:a16="http://schemas.microsoft.com/office/drawing/2014/main" id="{2CD17BAD-4A00-4BE5-A43C-464F61143EF3}"/>
                </a:ext>
              </a:extLst>
            </p:cNvPr>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7" name="object 25">
              <a:extLst>
                <a:ext uri="{FF2B5EF4-FFF2-40B4-BE49-F238E27FC236}">
                  <a16:creationId xmlns:a16="http://schemas.microsoft.com/office/drawing/2014/main" id="{7DC80D91-E5EB-432B-B5C2-1E599A09FE7F}"/>
                </a:ext>
              </a:extLst>
            </p:cNvPr>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8" name="object 26">
              <a:extLst>
                <a:ext uri="{FF2B5EF4-FFF2-40B4-BE49-F238E27FC236}">
                  <a16:creationId xmlns:a16="http://schemas.microsoft.com/office/drawing/2014/main" id="{39EA60AA-CAF4-4AED-AAD8-2793E4D2335B}"/>
                </a:ext>
              </a:extLst>
            </p:cNvPr>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grpSp>
      <p:sp>
        <p:nvSpPr>
          <p:cNvPr id="29" name="Title 1">
            <a:extLst>
              <a:ext uri="{FF2B5EF4-FFF2-40B4-BE49-F238E27FC236}">
                <a16:creationId xmlns:a16="http://schemas.microsoft.com/office/drawing/2014/main" id="{0C8180AC-3F04-4EC3-985B-42393DA08F34}"/>
              </a:ext>
            </a:extLst>
          </p:cNvPr>
          <p:cNvSpPr>
            <a:spLocks noGrp="1"/>
          </p:cNvSpPr>
          <p:nvPr>
            <p:ph type="title" hasCustomPrompt="1"/>
          </p:nvPr>
        </p:nvSpPr>
        <p:spPr>
          <a:xfrm>
            <a:off x="1670050" y="2073275"/>
            <a:ext cx="6781800" cy="2743200"/>
          </a:xfrm>
          <a:prstGeom prst="rect">
            <a:avLst/>
          </a:prstGeom>
        </p:spPr>
        <p:txBody>
          <a:bodyPr/>
          <a:lstStyle>
            <a:lvl1pPr>
              <a:defRPr sz="4900" b="0">
                <a:solidFill>
                  <a:schemeClr val="bg1"/>
                </a:solidFill>
                <a:latin typeface="Roboto Condensed" pitchFamily="2" charset="0"/>
                <a:ea typeface="Roboto Condensed" pitchFamily="2" charset="0"/>
              </a:defRPr>
            </a:lvl1pPr>
          </a:lstStyle>
          <a:p>
            <a:r>
              <a:rPr lang="ru-RU" dirty="0"/>
              <a:t>НОВЫЙ РАЗДЕЛ</a:t>
            </a:r>
            <a:endParaRPr lang="en-US" dirty="0"/>
          </a:p>
        </p:txBody>
      </p:sp>
    </p:spTree>
    <p:extLst>
      <p:ext uri="{BB962C8B-B14F-4D97-AF65-F5344CB8AC3E}">
        <p14:creationId xmlns:p14="http://schemas.microsoft.com/office/powerpoint/2010/main" val="68995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Тёмный фон">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C96E3B-0742-47E6-8765-073408EA67B7}"/>
              </a:ext>
            </a:extLst>
          </p:cNvPr>
          <p:cNvSpPr/>
          <p:nvPr userDrawn="1"/>
        </p:nvSpPr>
        <p:spPr>
          <a:xfrm>
            <a:off x="0" y="0"/>
            <a:ext cx="20104100" cy="11309350"/>
          </a:xfrm>
          <a:prstGeom prst="rect">
            <a:avLst/>
          </a:prstGeom>
          <a:gradFill flip="none" rotWithShape="1">
            <a:gsLst>
              <a:gs pos="0">
                <a:schemeClr val="tx1">
                  <a:lumMod val="50000"/>
                  <a:lumOff val="50000"/>
                </a:schemeClr>
              </a:gs>
              <a:gs pos="50000">
                <a:schemeClr val="tx1">
                  <a:lumMod val="65000"/>
                  <a:lumOff val="35000"/>
                </a:schemeClr>
              </a:gs>
              <a:gs pos="100000">
                <a:schemeClr val="tx1">
                  <a:lumMod val="75000"/>
                  <a:lumOff val="2500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 name="Picture 5">
            <a:extLst>
              <a:ext uri="{FF2B5EF4-FFF2-40B4-BE49-F238E27FC236}">
                <a16:creationId xmlns:a16="http://schemas.microsoft.com/office/drawing/2014/main" id="{B40ED7FC-894C-4C74-B12D-6F37374ED13D}"/>
              </a:ext>
            </a:extLst>
          </p:cNvPr>
          <p:cNvPicPr>
            <a:picLocks noChangeAspect="1"/>
          </p:cNvPicPr>
          <p:nvPr userDrawn="1"/>
        </p:nvPicPr>
        <p:blipFill>
          <a:blip r:embed="rId2">
            <a:alphaModFix amt="90000"/>
            <a:extLst>
              <a:ext uri="{BEBA8EAE-BF5A-486C-A8C5-ECC9F3942E4B}">
                <a14:imgProps xmlns:a14="http://schemas.microsoft.com/office/drawing/2010/main">
                  <a14:imgLayer r:embed="rId3">
                    <a14:imgEffect>
                      <a14:brightnessContrast contrast="35000"/>
                    </a14:imgEffect>
                  </a14:imgLayer>
                </a14:imgProps>
              </a:ext>
              <a:ext uri="{28A0092B-C50C-407E-A947-70E740481C1C}">
                <a14:useLocalDpi xmlns:a14="http://schemas.microsoft.com/office/drawing/2010/main" val="0"/>
              </a:ext>
            </a:extLst>
          </a:blip>
          <a:stretch>
            <a:fillRect/>
          </a:stretch>
        </p:blipFill>
        <p:spPr>
          <a:xfrm>
            <a:off x="579059" y="59708"/>
            <a:ext cx="19525041" cy="11249642"/>
          </a:xfrm>
          <a:prstGeom prst="rect">
            <a:avLst/>
          </a:prstGeom>
        </p:spPr>
      </p:pic>
      <p:sp>
        <p:nvSpPr>
          <p:cNvPr id="2" name="Title 1"/>
          <p:cNvSpPr>
            <a:spLocks noGrp="1"/>
          </p:cNvSpPr>
          <p:nvPr>
            <p:ph type="title" hasCustomPrompt="1"/>
          </p:nvPr>
        </p:nvSpPr>
        <p:spPr>
          <a:xfrm>
            <a:off x="984250" y="654050"/>
            <a:ext cx="18135600" cy="962025"/>
          </a:xfrm>
          <a:prstGeom prst="rect">
            <a:avLst/>
          </a:prstGeom>
        </p:spPr>
        <p:txBody>
          <a:bodyPr/>
          <a:lstStyle>
            <a:lvl1pPr>
              <a:defRPr b="0">
                <a:solidFill>
                  <a:schemeClr val="bg1"/>
                </a:solidFill>
                <a:latin typeface="+mj-lt"/>
                <a:ea typeface="Roboto Medium" panose="02000000000000000000" pitchFamily="2" charset="0"/>
              </a:defRPr>
            </a:lvl1pPr>
          </a:lstStyle>
          <a:p>
            <a:r>
              <a:rPr lang="ru-RU" dirty="0"/>
              <a:t>Заголовок слайда</a:t>
            </a:r>
            <a:endParaRPr lang="en-US" dirty="0"/>
          </a:p>
        </p:txBody>
      </p:sp>
      <p:sp>
        <p:nvSpPr>
          <p:cNvPr id="7" name="Slide Number Placeholder 5">
            <a:extLst>
              <a:ext uri="{FF2B5EF4-FFF2-40B4-BE49-F238E27FC236}">
                <a16:creationId xmlns:a16="http://schemas.microsoft.com/office/drawing/2014/main" id="{9C9B4AE7-61B5-45B8-A6F7-7D3AF4FBAEA5}"/>
              </a:ext>
            </a:extLst>
          </p:cNvPr>
          <p:cNvSpPr txBox="1">
            <a:spLocks/>
          </p:cNvSpPr>
          <p:nvPr userDrawn="1"/>
        </p:nvSpPr>
        <p:spPr>
          <a:xfrm>
            <a:off x="19278767" y="10531476"/>
            <a:ext cx="831683" cy="441959"/>
          </a:xfrm>
          <a:prstGeom prst="rect">
            <a:avLst/>
          </a:prstGeom>
        </p:spPr>
        <p:txBody>
          <a:bodyPr vert="horz" lIns="91440" tIns="45720" rIns="91440" bIns="45720" rtlCol="0" anchor="ctr"/>
          <a:lstStyle>
            <a:defPPr>
              <a:defRPr lang="ru-RU"/>
            </a:defPPr>
            <a:lvl1pPr marL="0" algn="r" defTabSz="914400" rtl="0" eaLnBrk="1" latinLnBrk="0" hangingPunct="1">
              <a:defRPr sz="1649" b="0" i="0" kern="1200">
                <a:solidFill>
                  <a:schemeClr val="tx2"/>
                </a:solidFill>
                <a:latin typeface="+mj-lt"/>
                <a:ea typeface="Calibri Light" charset="0"/>
                <a:cs typeface="Calibri Ligh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l" defTabSz="914400" rtl="0" eaLnBrk="1" latinLnBrk="0" hangingPunct="1"/>
            <a:fld id="{2169265A-1C07-804A-9BBB-85622F4B165F}" type="slidenum">
              <a:rPr lang="en-US" sz="2300" kern="1200" smtClean="0">
                <a:solidFill>
                  <a:srgbClr val="999999"/>
                </a:solidFill>
                <a:latin typeface="Roboto Condensed" pitchFamily="2" charset="0"/>
                <a:ea typeface="+mn-ea"/>
                <a:cs typeface="+mn-cs"/>
              </a:rPr>
              <a:pPr marL="0" algn="l" defTabSz="914400" rtl="0" eaLnBrk="1" latinLnBrk="0" hangingPunct="1"/>
              <a:t>‹#›</a:t>
            </a:fld>
            <a:endParaRPr lang="en-US" sz="2300" kern="1200" dirty="0">
              <a:solidFill>
                <a:srgbClr val="999999"/>
              </a:solidFill>
              <a:latin typeface="Roboto Condensed" pitchFamily="2" charset="0"/>
              <a:ea typeface="+mn-ea"/>
              <a:cs typeface="+mn-cs"/>
            </a:endParaRPr>
          </a:p>
        </p:txBody>
      </p:sp>
      <p:sp>
        <p:nvSpPr>
          <p:cNvPr id="9" name="Text Placeholder 6">
            <a:extLst>
              <a:ext uri="{FF2B5EF4-FFF2-40B4-BE49-F238E27FC236}">
                <a16:creationId xmlns:a16="http://schemas.microsoft.com/office/drawing/2014/main" id="{1EB1A4B4-D229-4ACB-ADB9-37087B4FB345}"/>
              </a:ext>
            </a:extLst>
          </p:cNvPr>
          <p:cNvSpPr txBox="1">
            <a:spLocks/>
          </p:cNvSpPr>
          <p:nvPr userDrawn="1"/>
        </p:nvSpPr>
        <p:spPr>
          <a:xfrm>
            <a:off x="15157450" y="10531475"/>
            <a:ext cx="3657600" cy="441960"/>
          </a:xfrm>
          <a:prstGeom prst="rect">
            <a:avLst/>
          </a:prstGeom>
        </p:spPr>
        <p:txBody>
          <a:bodyPr anchor="ctr"/>
          <a:lstStyle>
            <a:lvl1pPr marL="0" algn="r">
              <a:defRPr sz="2000">
                <a:solidFill>
                  <a:schemeClr val="bg1">
                    <a:lumMod val="50000"/>
                  </a:schemeClr>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kern="0" dirty="0">
                <a:solidFill>
                  <a:schemeClr val="bg1">
                    <a:lumMod val="75000"/>
                  </a:schemeClr>
                </a:solidFill>
              </a:rPr>
              <a:t>⚠ Public</a:t>
            </a:r>
          </a:p>
        </p:txBody>
      </p:sp>
      <p:pic>
        <p:nvPicPr>
          <p:cNvPr id="8" name="Picture 2">
            <a:extLst>
              <a:ext uri="{FF2B5EF4-FFF2-40B4-BE49-F238E27FC236}">
                <a16:creationId xmlns:a16="http://schemas.microsoft.com/office/drawing/2014/main" id="{1169B4C2-124B-45E8-96DE-62CD71E66A4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702000" y="9845675"/>
            <a:ext cx="1331050" cy="133105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652620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50">
    <p:spTree>
      <p:nvGrpSpPr>
        <p:cNvPr id="1" name=""/>
        <p:cNvGrpSpPr/>
        <p:nvPr/>
      </p:nvGrpSpPr>
      <p:grpSpPr>
        <a:xfrm>
          <a:off x="0" y="0"/>
          <a:ext cx="0" cy="0"/>
          <a:chOff x="0" y="0"/>
          <a:chExt cx="0" cy="0"/>
        </a:xfrm>
      </p:grpSpPr>
      <p:pic>
        <p:nvPicPr>
          <p:cNvPr id="30" name="Рисунок 2">
            <a:extLst>
              <a:ext uri="{FF2B5EF4-FFF2-40B4-BE49-F238E27FC236}">
                <a16:creationId xmlns:a16="http://schemas.microsoft.com/office/drawing/2014/main" id="{00291FB1-D011-4CFA-98CF-F93B6AE898F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310"/>
          <a:stretch/>
        </p:blipFill>
        <p:spPr>
          <a:xfrm flipH="1">
            <a:off x="0" y="0"/>
            <a:ext cx="20104100" cy="11369676"/>
          </a:xfrm>
          <a:prstGeom prst="rect">
            <a:avLst/>
          </a:prstGeom>
        </p:spPr>
      </p:pic>
      <p:grpSp>
        <p:nvGrpSpPr>
          <p:cNvPr id="4" name="Группа 32">
            <a:extLst>
              <a:ext uri="{FF2B5EF4-FFF2-40B4-BE49-F238E27FC236}">
                <a16:creationId xmlns:a16="http://schemas.microsoft.com/office/drawing/2014/main" id="{19B34D61-CB19-4407-A73C-49A7DAA51B0A}"/>
              </a:ext>
            </a:extLst>
          </p:cNvPr>
          <p:cNvGrpSpPr/>
          <p:nvPr userDrawn="1"/>
        </p:nvGrpSpPr>
        <p:grpSpPr>
          <a:xfrm>
            <a:off x="0" y="0"/>
            <a:ext cx="11335275" cy="8551833"/>
            <a:chOff x="0" y="0"/>
            <a:chExt cx="11335275" cy="8551833"/>
          </a:xfrm>
        </p:grpSpPr>
        <p:sp>
          <p:nvSpPr>
            <p:cNvPr id="5" name="object 3">
              <a:extLst>
                <a:ext uri="{FF2B5EF4-FFF2-40B4-BE49-F238E27FC236}">
                  <a16:creationId xmlns:a16="http://schemas.microsoft.com/office/drawing/2014/main" id="{08BCDE85-0E02-4E63-A21A-F5259389B5FB}"/>
                </a:ext>
              </a:extLst>
            </p:cNvPr>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6" name="object 4">
              <a:extLst>
                <a:ext uri="{FF2B5EF4-FFF2-40B4-BE49-F238E27FC236}">
                  <a16:creationId xmlns:a16="http://schemas.microsoft.com/office/drawing/2014/main" id="{C1CA2301-1B4E-4687-A779-F54B164EC062}"/>
                </a:ext>
              </a:extLst>
            </p:cNvPr>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7" name="object 5">
              <a:extLst>
                <a:ext uri="{FF2B5EF4-FFF2-40B4-BE49-F238E27FC236}">
                  <a16:creationId xmlns:a16="http://schemas.microsoft.com/office/drawing/2014/main" id="{1EE1B513-0580-491F-ADC8-7EC50D669096}"/>
                </a:ext>
              </a:extLst>
            </p:cNvPr>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8" name="object 6">
              <a:extLst>
                <a:ext uri="{FF2B5EF4-FFF2-40B4-BE49-F238E27FC236}">
                  <a16:creationId xmlns:a16="http://schemas.microsoft.com/office/drawing/2014/main" id="{B42DAD65-24B7-4132-8670-DD2D9329BDB3}"/>
                </a:ext>
              </a:extLst>
            </p:cNvPr>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9" name="object 7">
              <a:extLst>
                <a:ext uri="{FF2B5EF4-FFF2-40B4-BE49-F238E27FC236}">
                  <a16:creationId xmlns:a16="http://schemas.microsoft.com/office/drawing/2014/main" id="{EA833BF2-3862-451A-B0B0-91AB5F4830BD}"/>
                </a:ext>
              </a:extLst>
            </p:cNvPr>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10" name="object 8">
              <a:extLst>
                <a:ext uri="{FF2B5EF4-FFF2-40B4-BE49-F238E27FC236}">
                  <a16:creationId xmlns:a16="http://schemas.microsoft.com/office/drawing/2014/main" id="{02D440DA-0DD7-4D23-9A9B-15C8514AFEA3}"/>
                </a:ext>
              </a:extLst>
            </p:cNvPr>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1" name="object 9">
              <a:extLst>
                <a:ext uri="{FF2B5EF4-FFF2-40B4-BE49-F238E27FC236}">
                  <a16:creationId xmlns:a16="http://schemas.microsoft.com/office/drawing/2014/main" id="{7DE69BEA-4FB0-4C64-BDFE-C3FF60C8E24D}"/>
                </a:ext>
              </a:extLst>
            </p:cNvPr>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2" name="object 10">
              <a:extLst>
                <a:ext uri="{FF2B5EF4-FFF2-40B4-BE49-F238E27FC236}">
                  <a16:creationId xmlns:a16="http://schemas.microsoft.com/office/drawing/2014/main" id="{1F9C9F15-6E8C-461E-BD2D-7C2467ADED20}"/>
                </a:ext>
              </a:extLst>
            </p:cNvPr>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3" name="object 11">
              <a:extLst>
                <a:ext uri="{FF2B5EF4-FFF2-40B4-BE49-F238E27FC236}">
                  <a16:creationId xmlns:a16="http://schemas.microsoft.com/office/drawing/2014/main" id="{65F2784E-E669-4D95-8E6B-D4C677807E87}"/>
                </a:ext>
              </a:extLst>
            </p:cNvPr>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4" name="object 12">
              <a:extLst>
                <a:ext uri="{FF2B5EF4-FFF2-40B4-BE49-F238E27FC236}">
                  <a16:creationId xmlns:a16="http://schemas.microsoft.com/office/drawing/2014/main" id="{65AA834B-8860-4FB2-8D41-F5F614DC9BF3}"/>
                </a:ext>
              </a:extLst>
            </p:cNvPr>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5" name="object 13">
              <a:extLst>
                <a:ext uri="{FF2B5EF4-FFF2-40B4-BE49-F238E27FC236}">
                  <a16:creationId xmlns:a16="http://schemas.microsoft.com/office/drawing/2014/main" id="{53FB6395-8241-4419-85E9-724C612C4BCB}"/>
                </a:ext>
              </a:extLst>
            </p:cNvPr>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50000"/>
              </a:srgbClr>
            </a:solidFill>
          </p:spPr>
          <p:txBody>
            <a:bodyPr wrap="square" lIns="0" tIns="0" rIns="0" bIns="0" rtlCol="0"/>
            <a:lstStyle/>
            <a:p>
              <a:endParaRPr dirty="0">
                <a:latin typeface="Roboto Condensed" pitchFamily="2" charset="0"/>
              </a:endParaRPr>
            </a:p>
          </p:txBody>
        </p:sp>
        <p:sp>
          <p:nvSpPr>
            <p:cNvPr id="16" name="object 14">
              <a:extLst>
                <a:ext uri="{FF2B5EF4-FFF2-40B4-BE49-F238E27FC236}">
                  <a16:creationId xmlns:a16="http://schemas.microsoft.com/office/drawing/2014/main" id="{87D2FB68-B4D2-4493-B358-A72FA3B35DEA}"/>
                </a:ext>
              </a:extLst>
            </p:cNvPr>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7" name="object 15">
              <a:extLst>
                <a:ext uri="{FF2B5EF4-FFF2-40B4-BE49-F238E27FC236}">
                  <a16:creationId xmlns:a16="http://schemas.microsoft.com/office/drawing/2014/main" id="{0AD98E91-E9FF-4537-91DE-4919AEBBA87A}"/>
                </a:ext>
              </a:extLst>
            </p:cNvPr>
            <p:cNvSpPr/>
            <p:nvPr/>
          </p:nvSpPr>
          <p:spPr>
            <a:xfrm>
              <a:off x="7076810" y="1708691"/>
              <a:ext cx="2842447" cy="1721015"/>
            </a:xfrm>
            <a:prstGeom prst="rect">
              <a:avLst/>
            </a:prstGeom>
            <a:blipFill>
              <a:blip r:embed="rId3" cstate="print"/>
              <a:stretch>
                <a:fillRect/>
              </a:stretch>
            </a:blipFill>
          </p:spPr>
          <p:txBody>
            <a:bodyPr wrap="square" lIns="0" tIns="0" rIns="0" bIns="0" rtlCol="0"/>
            <a:lstStyle/>
            <a:p>
              <a:endParaRPr dirty="0">
                <a:latin typeface="Roboto Condensed" pitchFamily="2" charset="0"/>
              </a:endParaRPr>
            </a:p>
          </p:txBody>
        </p:sp>
        <p:sp>
          <p:nvSpPr>
            <p:cNvPr id="18" name="object 16">
              <a:extLst>
                <a:ext uri="{FF2B5EF4-FFF2-40B4-BE49-F238E27FC236}">
                  <a16:creationId xmlns:a16="http://schemas.microsoft.com/office/drawing/2014/main" id="{E5E50A03-6D44-4053-83C1-CB3D52D5A4D0}"/>
                </a:ext>
              </a:extLst>
            </p:cNvPr>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9" name="object 17">
              <a:extLst>
                <a:ext uri="{FF2B5EF4-FFF2-40B4-BE49-F238E27FC236}">
                  <a16:creationId xmlns:a16="http://schemas.microsoft.com/office/drawing/2014/main" id="{9F5D5BD7-E4B2-4E48-8AFB-2CCD5E5D85AB}"/>
                </a:ext>
              </a:extLst>
            </p:cNvPr>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0" name="object 18">
              <a:extLst>
                <a:ext uri="{FF2B5EF4-FFF2-40B4-BE49-F238E27FC236}">
                  <a16:creationId xmlns:a16="http://schemas.microsoft.com/office/drawing/2014/main" id="{FF547439-12D4-4A80-A64F-6E0398F357AB}"/>
                </a:ext>
              </a:extLst>
            </p:cNvPr>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1" name="object 19">
              <a:extLst>
                <a:ext uri="{FF2B5EF4-FFF2-40B4-BE49-F238E27FC236}">
                  <a16:creationId xmlns:a16="http://schemas.microsoft.com/office/drawing/2014/main" id="{438FDA6B-D5AB-4EBE-BA5C-879E7BCD3178}"/>
                </a:ext>
              </a:extLst>
            </p:cNvPr>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2" name="object 20">
              <a:extLst>
                <a:ext uri="{FF2B5EF4-FFF2-40B4-BE49-F238E27FC236}">
                  <a16:creationId xmlns:a16="http://schemas.microsoft.com/office/drawing/2014/main" id="{00B37DC8-063E-4003-BAB7-2651155D9802}"/>
                </a:ext>
              </a:extLst>
            </p:cNvPr>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3" name="object 21">
              <a:extLst>
                <a:ext uri="{FF2B5EF4-FFF2-40B4-BE49-F238E27FC236}">
                  <a16:creationId xmlns:a16="http://schemas.microsoft.com/office/drawing/2014/main" id="{309B52E2-0D17-4985-B3A3-8A932CDC5BA8}"/>
                </a:ext>
              </a:extLst>
            </p:cNvPr>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4" name="object 22">
              <a:extLst>
                <a:ext uri="{FF2B5EF4-FFF2-40B4-BE49-F238E27FC236}">
                  <a16:creationId xmlns:a16="http://schemas.microsoft.com/office/drawing/2014/main" id="{DFB69891-2B13-4EEA-87BE-6CEDB3124398}"/>
                </a:ext>
              </a:extLst>
            </p:cNvPr>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5" name="object 23">
              <a:extLst>
                <a:ext uri="{FF2B5EF4-FFF2-40B4-BE49-F238E27FC236}">
                  <a16:creationId xmlns:a16="http://schemas.microsoft.com/office/drawing/2014/main" id="{558D4796-F5E5-4C1B-9C7C-5D8CA60E6481}"/>
                </a:ext>
              </a:extLst>
            </p:cNvPr>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26" name="object 24">
              <a:extLst>
                <a:ext uri="{FF2B5EF4-FFF2-40B4-BE49-F238E27FC236}">
                  <a16:creationId xmlns:a16="http://schemas.microsoft.com/office/drawing/2014/main" id="{2CD17BAD-4A00-4BE5-A43C-464F61143EF3}"/>
                </a:ext>
              </a:extLst>
            </p:cNvPr>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7" name="object 25">
              <a:extLst>
                <a:ext uri="{FF2B5EF4-FFF2-40B4-BE49-F238E27FC236}">
                  <a16:creationId xmlns:a16="http://schemas.microsoft.com/office/drawing/2014/main" id="{7DC80D91-E5EB-432B-B5C2-1E599A09FE7F}"/>
                </a:ext>
              </a:extLst>
            </p:cNvPr>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8" name="object 26">
              <a:extLst>
                <a:ext uri="{FF2B5EF4-FFF2-40B4-BE49-F238E27FC236}">
                  <a16:creationId xmlns:a16="http://schemas.microsoft.com/office/drawing/2014/main" id="{39EA60AA-CAF4-4AED-AAD8-2793E4D2335B}"/>
                </a:ext>
              </a:extLst>
            </p:cNvPr>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grpSp>
      <p:sp>
        <p:nvSpPr>
          <p:cNvPr id="29" name="Title 1">
            <a:extLst>
              <a:ext uri="{FF2B5EF4-FFF2-40B4-BE49-F238E27FC236}">
                <a16:creationId xmlns:a16="http://schemas.microsoft.com/office/drawing/2014/main" id="{0C8180AC-3F04-4EC3-985B-42393DA08F34}"/>
              </a:ext>
            </a:extLst>
          </p:cNvPr>
          <p:cNvSpPr>
            <a:spLocks noGrp="1"/>
          </p:cNvSpPr>
          <p:nvPr>
            <p:ph type="title" hasCustomPrompt="1"/>
          </p:nvPr>
        </p:nvSpPr>
        <p:spPr>
          <a:xfrm>
            <a:off x="1670050" y="2073275"/>
            <a:ext cx="6781800" cy="2743200"/>
          </a:xfrm>
          <a:prstGeom prst="rect">
            <a:avLst/>
          </a:prstGeom>
        </p:spPr>
        <p:txBody>
          <a:bodyPr/>
          <a:lstStyle>
            <a:lvl1pPr>
              <a:defRPr sz="4900" b="0">
                <a:solidFill>
                  <a:schemeClr val="bg1"/>
                </a:solidFill>
                <a:latin typeface="Roboto Condensed" pitchFamily="2" charset="0"/>
                <a:ea typeface="Roboto Condensed" pitchFamily="2" charset="0"/>
              </a:defRPr>
            </a:lvl1pPr>
          </a:lstStyle>
          <a:p>
            <a:r>
              <a:rPr lang="ru-RU" dirty="0"/>
              <a:t>НОВЫЙ РАЗДЕЛ</a:t>
            </a:r>
            <a:endParaRPr lang="en-US" dirty="0"/>
          </a:p>
        </p:txBody>
      </p:sp>
    </p:spTree>
    <p:extLst>
      <p:ext uri="{BB962C8B-B14F-4D97-AF65-F5344CB8AC3E}">
        <p14:creationId xmlns:p14="http://schemas.microsoft.com/office/powerpoint/2010/main" val="15085040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51">
    <p:spTree>
      <p:nvGrpSpPr>
        <p:cNvPr id="1" name=""/>
        <p:cNvGrpSpPr/>
        <p:nvPr/>
      </p:nvGrpSpPr>
      <p:grpSpPr>
        <a:xfrm>
          <a:off x="0" y="0"/>
          <a:ext cx="0" cy="0"/>
          <a:chOff x="0" y="0"/>
          <a:chExt cx="0" cy="0"/>
        </a:xfrm>
      </p:grpSpPr>
      <p:pic>
        <p:nvPicPr>
          <p:cNvPr id="30" name="Рисунок 2">
            <a:extLst>
              <a:ext uri="{FF2B5EF4-FFF2-40B4-BE49-F238E27FC236}">
                <a16:creationId xmlns:a16="http://schemas.microsoft.com/office/drawing/2014/main" id="{BBF3E910-E6D1-4042-84B7-6B67DAA2B92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260"/>
          <a:stretch/>
        </p:blipFill>
        <p:spPr>
          <a:xfrm>
            <a:off x="0" y="0"/>
            <a:ext cx="20125779" cy="11369675"/>
          </a:xfrm>
          <a:prstGeom prst="rect">
            <a:avLst/>
          </a:prstGeom>
        </p:spPr>
      </p:pic>
      <p:grpSp>
        <p:nvGrpSpPr>
          <p:cNvPr id="4" name="Группа 32">
            <a:extLst>
              <a:ext uri="{FF2B5EF4-FFF2-40B4-BE49-F238E27FC236}">
                <a16:creationId xmlns:a16="http://schemas.microsoft.com/office/drawing/2014/main" id="{19B34D61-CB19-4407-A73C-49A7DAA51B0A}"/>
              </a:ext>
            </a:extLst>
          </p:cNvPr>
          <p:cNvGrpSpPr/>
          <p:nvPr userDrawn="1"/>
        </p:nvGrpSpPr>
        <p:grpSpPr>
          <a:xfrm>
            <a:off x="0" y="0"/>
            <a:ext cx="11335275" cy="8551833"/>
            <a:chOff x="0" y="0"/>
            <a:chExt cx="11335275" cy="8551833"/>
          </a:xfrm>
        </p:grpSpPr>
        <p:sp>
          <p:nvSpPr>
            <p:cNvPr id="5" name="object 3">
              <a:extLst>
                <a:ext uri="{FF2B5EF4-FFF2-40B4-BE49-F238E27FC236}">
                  <a16:creationId xmlns:a16="http://schemas.microsoft.com/office/drawing/2014/main" id="{08BCDE85-0E02-4E63-A21A-F5259389B5FB}"/>
                </a:ext>
              </a:extLst>
            </p:cNvPr>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6" name="object 4">
              <a:extLst>
                <a:ext uri="{FF2B5EF4-FFF2-40B4-BE49-F238E27FC236}">
                  <a16:creationId xmlns:a16="http://schemas.microsoft.com/office/drawing/2014/main" id="{C1CA2301-1B4E-4687-A779-F54B164EC062}"/>
                </a:ext>
              </a:extLst>
            </p:cNvPr>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7" name="object 5">
              <a:extLst>
                <a:ext uri="{FF2B5EF4-FFF2-40B4-BE49-F238E27FC236}">
                  <a16:creationId xmlns:a16="http://schemas.microsoft.com/office/drawing/2014/main" id="{1EE1B513-0580-491F-ADC8-7EC50D669096}"/>
                </a:ext>
              </a:extLst>
            </p:cNvPr>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8" name="object 6">
              <a:extLst>
                <a:ext uri="{FF2B5EF4-FFF2-40B4-BE49-F238E27FC236}">
                  <a16:creationId xmlns:a16="http://schemas.microsoft.com/office/drawing/2014/main" id="{B42DAD65-24B7-4132-8670-DD2D9329BDB3}"/>
                </a:ext>
              </a:extLst>
            </p:cNvPr>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9" name="object 7">
              <a:extLst>
                <a:ext uri="{FF2B5EF4-FFF2-40B4-BE49-F238E27FC236}">
                  <a16:creationId xmlns:a16="http://schemas.microsoft.com/office/drawing/2014/main" id="{EA833BF2-3862-451A-B0B0-91AB5F4830BD}"/>
                </a:ext>
              </a:extLst>
            </p:cNvPr>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10" name="object 8">
              <a:extLst>
                <a:ext uri="{FF2B5EF4-FFF2-40B4-BE49-F238E27FC236}">
                  <a16:creationId xmlns:a16="http://schemas.microsoft.com/office/drawing/2014/main" id="{02D440DA-0DD7-4D23-9A9B-15C8514AFEA3}"/>
                </a:ext>
              </a:extLst>
            </p:cNvPr>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1" name="object 9">
              <a:extLst>
                <a:ext uri="{FF2B5EF4-FFF2-40B4-BE49-F238E27FC236}">
                  <a16:creationId xmlns:a16="http://schemas.microsoft.com/office/drawing/2014/main" id="{7DE69BEA-4FB0-4C64-BDFE-C3FF60C8E24D}"/>
                </a:ext>
              </a:extLst>
            </p:cNvPr>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2" name="object 10">
              <a:extLst>
                <a:ext uri="{FF2B5EF4-FFF2-40B4-BE49-F238E27FC236}">
                  <a16:creationId xmlns:a16="http://schemas.microsoft.com/office/drawing/2014/main" id="{1F9C9F15-6E8C-461E-BD2D-7C2467ADED20}"/>
                </a:ext>
              </a:extLst>
            </p:cNvPr>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3" name="object 11">
              <a:extLst>
                <a:ext uri="{FF2B5EF4-FFF2-40B4-BE49-F238E27FC236}">
                  <a16:creationId xmlns:a16="http://schemas.microsoft.com/office/drawing/2014/main" id="{65F2784E-E669-4D95-8E6B-D4C677807E87}"/>
                </a:ext>
              </a:extLst>
            </p:cNvPr>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4" name="object 12">
              <a:extLst>
                <a:ext uri="{FF2B5EF4-FFF2-40B4-BE49-F238E27FC236}">
                  <a16:creationId xmlns:a16="http://schemas.microsoft.com/office/drawing/2014/main" id="{65AA834B-8860-4FB2-8D41-F5F614DC9BF3}"/>
                </a:ext>
              </a:extLst>
            </p:cNvPr>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5" name="object 13">
              <a:extLst>
                <a:ext uri="{FF2B5EF4-FFF2-40B4-BE49-F238E27FC236}">
                  <a16:creationId xmlns:a16="http://schemas.microsoft.com/office/drawing/2014/main" id="{53FB6395-8241-4419-85E9-724C612C4BCB}"/>
                </a:ext>
              </a:extLst>
            </p:cNvPr>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50000"/>
              </a:srgbClr>
            </a:solidFill>
          </p:spPr>
          <p:txBody>
            <a:bodyPr wrap="square" lIns="0" tIns="0" rIns="0" bIns="0" rtlCol="0"/>
            <a:lstStyle/>
            <a:p>
              <a:endParaRPr dirty="0">
                <a:latin typeface="Roboto Condensed" pitchFamily="2" charset="0"/>
              </a:endParaRPr>
            </a:p>
          </p:txBody>
        </p:sp>
        <p:sp>
          <p:nvSpPr>
            <p:cNvPr id="16" name="object 14">
              <a:extLst>
                <a:ext uri="{FF2B5EF4-FFF2-40B4-BE49-F238E27FC236}">
                  <a16:creationId xmlns:a16="http://schemas.microsoft.com/office/drawing/2014/main" id="{87D2FB68-B4D2-4493-B358-A72FA3B35DEA}"/>
                </a:ext>
              </a:extLst>
            </p:cNvPr>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7" name="object 15">
              <a:extLst>
                <a:ext uri="{FF2B5EF4-FFF2-40B4-BE49-F238E27FC236}">
                  <a16:creationId xmlns:a16="http://schemas.microsoft.com/office/drawing/2014/main" id="{0AD98E91-E9FF-4537-91DE-4919AEBBA87A}"/>
                </a:ext>
              </a:extLst>
            </p:cNvPr>
            <p:cNvSpPr/>
            <p:nvPr/>
          </p:nvSpPr>
          <p:spPr>
            <a:xfrm>
              <a:off x="7076810" y="1708691"/>
              <a:ext cx="2842447" cy="1721015"/>
            </a:xfrm>
            <a:prstGeom prst="rect">
              <a:avLst/>
            </a:prstGeom>
            <a:blipFill>
              <a:blip r:embed="rId3" cstate="print"/>
              <a:stretch>
                <a:fillRect/>
              </a:stretch>
            </a:blipFill>
          </p:spPr>
          <p:txBody>
            <a:bodyPr wrap="square" lIns="0" tIns="0" rIns="0" bIns="0" rtlCol="0"/>
            <a:lstStyle/>
            <a:p>
              <a:endParaRPr dirty="0">
                <a:latin typeface="Roboto Condensed" pitchFamily="2" charset="0"/>
              </a:endParaRPr>
            </a:p>
          </p:txBody>
        </p:sp>
        <p:sp>
          <p:nvSpPr>
            <p:cNvPr id="18" name="object 16">
              <a:extLst>
                <a:ext uri="{FF2B5EF4-FFF2-40B4-BE49-F238E27FC236}">
                  <a16:creationId xmlns:a16="http://schemas.microsoft.com/office/drawing/2014/main" id="{E5E50A03-6D44-4053-83C1-CB3D52D5A4D0}"/>
                </a:ext>
              </a:extLst>
            </p:cNvPr>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9" name="object 17">
              <a:extLst>
                <a:ext uri="{FF2B5EF4-FFF2-40B4-BE49-F238E27FC236}">
                  <a16:creationId xmlns:a16="http://schemas.microsoft.com/office/drawing/2014/main" id="{9F5D5BD7-E4B2-4E48-8AFB-2CCD5E5D85AB}"/>
                </a:ext>
              </a:extLst>
            </p:cNvPr>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0" name="object 18">
              <a:extLst>
                <a:ext uri="{FF2B5EF4-FFF2-40B4-BE49-F238E27FC236}">
                  <a16:creationId xmlns:a16="http://schemas.microsoft.com/office/drawing/2014/main" id="{FF547439-12D4-4A80-A64F-6E0398F357AB}"/>
                </a:ext>
              </a:extLst>
            </p:cNvPr>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1" name="object 19">
              <a:extLst>
                <a:ext uri="{FF2B5EF4-FFF2-40B4-BE49-F238E27FC236}">
                  <a16:creationId xmlns:a16="http://schemas.microsoft.com/office/drawing/2014/main" id="{438FDA6B-D5AB-4EBE-BA5C-879E7BCD3178}"/>
                </a:ext>
              </a:extLst>
            </p:cNvPr>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2" name="object 20">
              <a:extLst>
                <a:ext uri="{FF2B5EF4-FFF2-40B4-BE49-F238E27FC236}">
                  <a16:creationId xmlns:a16="http://schemas.microsoft.com/office/drawing/2014/main" id="{00B37DC8-063E-4003-BAB7-2651155D9802}"/>
                </a:ext>
              </a:extLst>
            </p:cNvPr>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3" name="object 21">
              <a:extLst>
                <a:ext uri="{FF2B5EF4-FFF2-40B4-BE49-F238E27FC236}">
                  <a16:creationId xmlns:a16="http://schemas.microsoft.com/office/drawing/2014/main" id="{309B52E2-0D17-4985-B3A3-8A932CDC5BA8}"/>
                </a:ext>
              </a:extLst>
            </p:cNvPr>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4" name="object 22">
              <a:extLst>
                <a:ext uri="{FF2B5EF4-FFF2-40B4-BE49-F238E27FC236}">
                  <a16:creationId xmlns:a16="http://schemas.microsoft.com/office/drawing/2014/main" id="{DFB69891-2B13-4EEA-87BE-6CEDB3124398}"/>
                </a:ext>
              </a:extLst>
            </p:cNvPr>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5" name="object 23">
              <a:extLst>
                <a:ext uri="{FF2B5EF4-FFF2-40B4-BE49-F238E27FC236}">
                  <a16:creationId xmlns:a16="http://schemas.microsoft.com/office/drawing/2014/main" id="{558D4796-F5E5-4C1B-9C7C-5D8CA60E6481}"/>
                </a:ext>
              </a:extLst>
            </p:cNvPr>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26" name="object 24">
              <a:extLst>
                <a:ext uri="{FF2B5EF4-FFF2-40B4-BE49-F238E27FC236}">
                  <a16:creationId xmlns:a16="http://schemas.microsoft.com/office/drawing/2014/main" id="{2CD17BAD-4A00-4BE5-A43C-464F61143EF3}"/>
                </a:ext>
              </a:extLst>
            </p:cNvPr>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7" name="object 25">
              <a:extLst>
                <a:ext uri="{FF2B5EF4-FFF2-40B4-BE49-F238E27FC236}">
                  <a16:creationId xmlns:a16="http://schemas.microsoft.com/office/drawing/2014/main" id="{7DC80D91-E5EB-432B-B5C2-1E599A09FE7F}"/>
                </a:ext>
              </a:extLst>
            </p:cNvPr>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8" name="object 26">
              <a:extLst>
                <a:ext uri="{FF2B5EF4-FFF2-40B4-BE49-F238E27FC236}">
                  <a16:creationId xmlns:a16="http://schemas.microsoft.com/office/drawing/2014/main" id="{39EA60AA-CAF4-4AED-AAD8-2793E4D2335B}"/>
                </a:ext>
              </a:extLst>
            </p:cNvPr>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grpSp>
      <p:sp>
        <p:nvSpPr>
          <p:cNvPr id="29" name="Title 1">
            <a:extLst>
              <a:ext uri="{FF2B5EF4-FFF2-40B4-BE49-F238E27FC236}">
                <a16:creationId xmlns:a16="http://schemas.microsoft.com/office/drawing/2014/main" id="{0C8180AC-3F04-4EC3-985B-42393DA08F34}"/>
              </a:ext>
            </a:extLst>
          </p:cNvPr>
          <p:cNvSpPr>
            <a:spLocks noGrp="1"/>
          </p:cNvSpPr>
          <p:nvPr>
            <p:ph type="title" hasCustomPrompt="1"/>
          </p:nvPr>
        </p:nvSpPr>
        <p:spPr>
          <a:xfrm>
            <a:off x="1670050" y="2073275"/>
            <a:ext cx="6781800" cy="2743200"/>
          </a:xfrm>
          <a:prstGeom prst="rect">
            <a:avLst/>
          </a:prstGeom>
        </p:spPr>
        <p:txBody>
          <a:bodyPr/>
          <a:lstStyle>
            <a:lvl1pPr>
              <a:defRPr sz="4900" b="0">
                <a:solidFill>
                  <a:schemeClr val="bg1"/>
                </a:solidFill>
                <a:latin typeface="Roboto Condensed" pitchFamily="2" charset="0"/>
                <a:ea typeface="Roboto Condensed" pitchFamily="2" charset="0"/>
              </a:defRPr>
            </a:lvl1pPr>
          </a:lstStyle>
          <a:p>
            <a:r>
              <a:rPr lang="ru-RU" dirty="0"/>
              <a:t>НОВЫЙ РАЗДЕЛ</a:t>
            </a:r>
            <a:endParaRPr lang="en-US" dirty="0"/>
          </a:p>
        </p:txBody>
      </p:sp>
    </p:spTree>
    <p:extLst>
      <p:ext uri="{BB962C8B-B14F-4D97-AF65-F5344CB8AC3E}">
        <p14:creationId xmlns:p14="http://schemas.microsoft.com/office/powerpoint/2010/main" val="288816073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52">
    <p:spTree>
      <p:nvGrpSpPr>
        <p:cNvPr id="1" name=""/>
        <p:cNvGrpSpPr/>
        <p:nvPr/>
      </p:nvGrpSpPr>
      <p:grpSpPr>
        <a:xfrm>
          <a:off x="0" y="0"/>
          <a:ext cx="0" cy="0"/>
          <a:chOff x="0" y="0"/>
          <a:chExt cx="0" cy="0"/>
        </a:xfrm>
      </p:grpSpPr>
      <p:pic>
        <p:nvPicPr>
          <p:cNvPr id="30" name="Рисунок 28">
            <a:extLst>
              <a:ext uri="{FF2B5EF4-FFF2-40B4-BE49-F238E27FC236}">
                <a16:creationId xmlns:a16="http://schemas.microsoft.com/office/drawing/2014/main" id="{75DDFC70-980B-43EF-938A-ADC86273E4D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169"/>
          <a:stretch/>
        </p:blipFill>
        <p:spPr>
          <a:xfrm>
            <a:off x="1" y="0"/>
            <a:ext cx="20104100" cy="11369675"/>
          </a:xfrm>
          <a:prstGeom prst="rect">
            <a:avLst/>
          </a:prstGeom>
        </p:spPr>
      </p:pic>
      <p:grpSp>
        <p:nvGrpSpPr>
          <p:cNvPr id="4" name="Группа 32">
            <a:extLst>
              <a:ext uri="{FF2B5EF4-FFF2-40B4-BE49-F238E27FC236}">
                <a16:creationId xmlns:a16="http://schemas.microsoft.com/office/drawing/2014/main" id="{19B34D61-CB19-4407-A73C-49A7DAA51B0A}"/>
              </a:ext>
            </a:extLst>
          </p:cNvPr>
          <p:cNvGrpSpPr/>
          <p:nvPr userDrawn="1"/>
        </p:nvGrpSpPr>
        <p:grpSpPr>
          <a:xfrm>
            <a:off x="0" y="0"/>
            <a:ext cx="11335275" cy="8551833"/>
            <a:chOff x="0" y="0"/>
            <a:chExt cx="11335275" cy="8551833"/>
          </a:xfrm>
        </p:grpSpPr>
        <p:sp>
          <p:nvSpPr>
            <p:cNvPr id="5" name="object 3">
              <a:extLst>
                <a:ext uri="{FF2B5EF4-FFF2-40B4-BE49-F238E27FC236}">
                  <a16:creationId xmlns:a16="http://schemas.microsoft.com/office/drawing/2014/main" id="{08BCDE85-0E02-4E63-A21A-F5259389B5FB}"/>
                </a:ext>
              </a:extLst>
            </p:cNvPr>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6" name="object 4">
              <a:extLst>
                <a:ext uri="{FF2B5EF4-FFF2-40B4-BE49-F238E27FC236}">
                  <a16:creationId xmlns:a16="http://schemas.microsoft.com/office/drawing/2014/main" id="{C1CA2301-1B4E-4687-A779-F54B164EC062}"/>
                </a:ext>
              </a:extLst>
            </p:cNvPr>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7" name="object 5">
              <a:extLst>
                <a:ext uri="{FF2B5EF4-FFF2-40B4-BE49-F238E27FC236}">
                  <a16:creationId xmlns:a16="http://schemas.microsoft.com/office/drawing/2014/main" id="{1EE1B513-0580-491F-ADC8-7EC50D669096}"/>
                </a:ext>
              </a:extLst>
            </p:cNvPr>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8" name="object 6">
              <a:extLst>
                <a:ext uri="{FF2B5EF4-FFF2-40B4-BE49-F238E27FC236}">
                  <a16:creationId xmlns:a16="http://schemas.microsoft.com/office/drawing/2014/main" id="{B42DAD65-24B7-4132-8670-DD2D9329BDB3}"/>
                </a:ext>
              </a:extLst>
            </p:cNvPr>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9" name="object 7">
              <a:extLst>
                <a:ext uri="{FF2B5EF4-FFF2-40B4-BE49-F238E27FC236}">
                  <a16:creationId xmlns:a16="http://schemas.microsoft.com/office/drawing/2014/main" id="{EA833BF2-3862-451A-B0B0-91AB5F4830BD}"/>
                </a:ext>
              </a:extLst>
            </p:cNvPr>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10" name="object 8">
              <a:extLst>
                <a:ext uri="{FF2B5EF4-FFF2-40B4-BE49-F238E27FC236}">
                  <a16:creationId xmlns:a16="http://schemas.microsoft.com/office/drawing/2014/main" id="{02D440DA-0DD7-4D23-9A9B-15C8514AFEA3}"/>
                </a:ext>
              </a:extLst>
            </p:cNvPr>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1" name="object 9">
              <a:extLst>
                <a:ext uri="{FF2B5EF4-FFF2-40B4-BE49-F238E27FC236}">
                  <a16:creationId xmlns:a16="http://schemas.microsoft.com/office/drawing/2014/main" id="{7DE69BEA-4FB0-4C64-BDFE-C3FF60C8E24D}"/>
                </a:ext>
              </a:extLst>
            </p:cNvPr>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2" name="object 10">
              <a:extLst>
                <a:ext uri="{FF2B5EF4-FFF2-40B4-BE49-F238E27FC236}">
                  <a16:creationId xmlns:a16="http://schemas.microsoft.com/office/drawing/2014/main" id="{1F9C9F15-6E8C-461E-BD2D-7C2467ADED20}"/>
                </a:ext>
              </a:extLst>
            </p:cNvPr>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3" name="object 11">
              <a:extLst>
                <a:ext uri="{FF2B5EF4-FFF2-40B4-BE49-F238E27FC236}">
                  <a16:creationId xmlns:a16="http://schemas.microsoft.com/office/drawing/2014/main" id="{65F2784E-E669-4D95-8E6B-D4C677807E87}"/>
                </a:ext>
              </a:extLst>
            </p:cNvPr>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4" name="object 12">
              <a:extLst>
                <a:ext uri="{FF2B5EF4-FFF2-40B4-BE49-F238E27FC236}">
                  <a16:creationId xmlns:a16="http://schemas.microsoft.com/office/drawing/2014/main" id="{65AA834B-8860-4FB2-8D41-F5F614DC9BF3}"/>
                </a:ext>
              </a:extLst>
            </p:cNvPr>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5" name="object 13">
              <a:extLst>
                <a:ext uri="{FF2B5EF4-FFF2-40B4-BE49-F238E27FC236}">
                  <a16:creationId xmlns:a16="http://schemas.microsoft.com/office/drawing/2014/main" id="{53FB6395-8241-4419-85E9-724C612C4BCB}"/>
                </a:ext>
              </a:extLst>
            </p:cNvPr>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50000"/>
              </a:srgbClr>
            </a:solidFill>
          </p:spPr>
          <p:txBody>
            <a:bodyPr wrap="square" lIns="0" tIns="0" rIns="0" bIns="0" rtlCol="0"/>
            <a:lstStyle/>
            <a:p>
              <a:endParaRPr dirty="0">
                <a:latin typeface="Roboto Condensed" pitchFamily="2" charset="0"/>
              </a:endParaRPr>
            </a:p>
          </p:txBody>
        </p:sp>
        <p:sp>
          <p:nvSpPr>
            <p:cNvPr id="16" name="object 14">
              <a:extLst>
                <a:ext uri="{FF2B5EF4-FFF2-40B4-BE49-F238E27FC236}">
                  <a16:creationId xmlns:a16="http://schemas.microsoft.com/office/drawing/2014/main" id="{87D2FB68-B4D2-4493-B358-A72FA3B35DEA}"/>
                </a:ext>
              </a:extLst>
            </p:cNvPr>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7" name="object 15">
              <a:extLst>
                <a:ext uri="{FF2B5EF4-FFF2-40B4-BE49-F238E27FC236}">
                  <a16:creationId xmlns:a16="http://schemas.microsoft.com/office/drawing/2014/main" id="{0AD98E91-E9FF-4537-91DE-4919AEBBA87A}"/>
                </a:ext>
              </a:extLst>
            </p:cNvPr>
            <p:cNvSpPr/>
            <p:nvPr/>
          </p:nvSpPr>
          <p:spPr>
            <a:xfrm>
              <a:off x="7076810" y="1708691"/>
              <a:ext cx="2842447" cy="1721015"/>
            </a:xfrm>
            <a:prstGeom prst="rect">
              <a:avLst/>
            </a:prstGeom>
            <a:blipFill>
              <a:blip r:embed="rId3" cstate="print"/>
              <a:stretch>
                <a:fillRect/>
              </a:stretch>
            </a:blipFill>
          </p:spPr>
          <p:txBody>
            <a:bodyPr wrap="square" lIns="0" tIns="0" rIns="0" bIns="0" rtlCol="0"/>
            <a:lstStyle/>
            <a:p>
              <a:endParaRPr dirty="0">
                <a:latin typeface="Roboto Condensed" pitchFamily="2" charset="0"/>
              </a:endParaRPr>
            </a:p>
          </p:txBody>
        </p:sp>
        <p:sp>
          <p:nvSpPr>
            <p:cNvPr id="18" name="object 16">
              <a:extLst>
                <a:ext uri="{FF2B5EF4-FFF2-40B4-BE49-F238E27FC236}">
                  <a16:creationId xmlns:a16="http://schemas.microsoft.com/office/drawing/2014/main" id="{E5E50A03-6D44-4053-83C1-CB3D52D5A4D0}"/>
                </a:ext>
              </a:extLst>
            </p:cNvPr>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9" name="object 17">
              <a:extLst>
                <a:ext uri="{FF2B5EF4-FFF2-40B4-BE49-F238E27FC236}">
                  <a16:creationId xmlns:a16="http://schemas.microsoft.com/office/drawing/2014/main" id="{9F5D5BD7-E4B2-4E48-8AFB-2CCD5E5D85AB}"/>
                </a:ext>
              </a:extLst>
            </p:cNvPr>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0" name="object 18">
              <a:extLst>
                <a:ext uri="{FF2B5EF4-FFF2-40B4-BE49-F238E27FC236}">
                  <a16:creationId xmlns:a16="http://schemas.microsoft.com/office/drawing/2014/main" id="{FF547439-12D4-4A80-A64F-6E0398F357AB}"/>
                </a:ext>
              </a:extLst>
            </p:cNvPr>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1" name="object 19">
              <a:extLst>
                <a:ext uri="{FF2B5EF4-FFF2-40B4-BE49-F238E27FC236}">
                  <a16:creationId xmlns:a16="http://schemas.microsoft.com/office/drawing/2014/main" id="{438FDA6B-D5AB-4EBE-BA5C-879E7BCD3178}"/>
                </a:ext>
              </a:extLst>
            </p:cNvPr>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2" name="object 20">
              <a:extLst>
                <a:ext uri="{FF2B5EF4-FFF2-40B4-BE49-F238E27FC236}">
                  <a16:creationId xmlns:a16="http://schemas.microsoft.com/office/drawing/2014/main" id="{00B37DC8-063E-4003-BAB7-2651155D9802}"/>
                </a:ext>
              </a:extLst>
            </p:cNvPr>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3" name="object 21">
              <a:extLst>
                <a:ext uri="{FF2B5EF4-FFF2-40B4-BE49-F238E27FC236}">
                  <a16:creationId xmlns:a16="http://schemas.microsoft.com/office/drawing/2014/main" id="{309B52E2-0D17-4985-B3A3-8A932CDC5BA8}"/>
                </a:ext>
              </a:extLst>
            </p:cNvPr>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4" name="object 22">
              <a:extLst>
                <a:ext uri="{FF2B5EF4-FFF2-40B4-BE49-F238E27FC236}">
                  <a16:creationId xmlns:a16="http://schemas.microsoft.com/office/drawing/2014/main" id="{DFB69891-2B13-4EEA-87BE-6CEDB3124398}"/>
                </a:ext>
              </a:extLst>
            </p:cNvPr>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5" name="object 23">
              <a:extLst>
                <a:ext uri="{FF2B5EF4-FFF2-40B4-BE49-F238E27FC236}">
                  <a16:creationId xmlns:a16="http://schemas.microsoft.com/office/drawing/2014/main" id="{558D4796-F5E5-4C1B-9C7C-5D8CA60E6481}"/>
                </a:ext>
              </a:extLst>
            </p:cNvPr>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26" name="object 24">
              <a:extLst>
                <a:ext uri="{FF2B5EF4-FFF2-40B4-BE49-F238E27FC236}">
                  <a16:creationId xmlns:a16="http://schemas.microsoft.com/office/drawing/2014/main" id="{2CD17BAD-4A00-4BE5-A43C-464F61143EF3}"/>
                </a:ext>
              </a:extLst>
            </p:cNvPr>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7" name="object 25">
              <a:extLst>
                <a:ext uri="{FF2B5EF4-FFF2-40B4-BE49-F238E27FC236}">
                  <a16:creationId xmlns:a16="http://schemas.microsoft.com/office/drawing/2014/main" id="{7DC80D91-E5EB-432B-B5C2-1E599A09FE7F}"/>
                </a:ext>
              </a:extLst>
            </p:cNvPr>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8" name="object 26">
              <a:extLst>
                <a:ext uri="{FF2B5EF4-FFF2-40B4-BE49-F238E27FC236}">
                  <a16:creationId xmlns:a16="http://schemas.microsoft.com/office/drawing/2014/main" id="{39EA60AA-CAF4-4AED-AAD8-2793E4D2335B}"/>
                </a:ext>
              </a:extLst>
            </p:cNvPr>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grpSp>
      <p:sp>
        <p:nvSpPr>
          <p:cNvPr id="29" name="Title 1">
            <a:extLst>
              <a:ext uri="{FF2B5EF4-FFF2-40B4-BE49-F238E27FC236}">
                <a16:creationId xmlns:a16="http://schemas.microsoft.com/office/drawing/2014/main" id="{0C8180AC-3F04-4EC3-985B-42393DA08F34}"/>
              </a:ext>
            </a:extLst>
          </p:cNvPr>
          <p:cNvSpPr>
            <a:spLocks noGrp="1"/>
          </p:cNvSpPr>
          <p:nvPr>
            <p:ph type="title" hasCustomPrompt="1"/>
          </p:nvPr>
        </p:nvSpPr>
        <p:spPr>
          <a:xfrm>
            <a:off x="1670050" y="2073275"/>
            <a:ext cx="6781800" cy="2743200"/>
          </a:xfrm>
          <a:prstGeom prst="rect">
            <a:avLst/>
          </a:prstGeom>
        </p:spPr>
        <p:txBody>
          <a:bodyPr/>
          <a:lstStyle>
            <a:lvl1pPr>
              <a:defRPr sz="4900" b="0">
                <a:solidFill>
                  <a:schemeClr val="bg1"/>
                </a:solidFill>
                <a:latin typeface="Roboto Condensed" pitchFamily="2" charset="0"/>
                <a:ea typeface="Roboto Condensed" pitchFamily="2" charset="0"/>
              </a:defRPr>
            </a:lvl1pPr>
          </a:lstStyle>
          <a:p>
            <a:r>
              <a:rPr lang="ru-RU" dirty="0"/>
              <a:t>НОВЫЙ РАЗДЕЛ</a:t>
            </a:r>
            <a:endParaRPr lang="en-US" dirty="0"/>
          </a:p>
        </p:txBody>
      </p:sp>
    </p:spTree>
    <p:extLst>
      <p:ext uri="{BB962C8B-B14F-4D97-AF65-F5344CB8AC3E}">
        <p14:creationId xmlns:p14="http://schemas.microsoft.com/office/powerpoint/2010/main" val="115743284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53">
    <p:bg>
      <p:bgPr>
        <a:solidFill>
          <a:srgbClr val="BAE4F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AA01A3-5105-4B1C-89A4-CC1E3A5D6F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flipV="1">
            <a:off x="3559596" y="0"/>
            <a:ext cx="16544504" cy="11309350"/>
          </a:xfrm>
          <a:prstGeom prst="rect">
            <a:avLst/>
          </a:prstGeom>
        </p:spPr>
      </p:pic>
      <p:sp>
        <p:nvSpPr>
          <p:cNvPr id="30" name="Прямоугольник 24">
            <a:extLst>
              <a:ext uri="{FF2B5EF4-FFF2-40B4-BE49-F238E27FC236}">
                <a16:creationId xmlns:a16="http://schemas.microsoft.com/office/drawing/2014/main" id="{583EBE68-F8F1-41E3-B48E-B267E785FC34}"/>
              </a:ext>
            </a:extLst>
          </p:cNvPr>
          <p:cNvSpPr/>
          <p:nvPr userDrawn="1"/>
        </p:nvSpPr>
        <p:spPr>
          <a:xfrm>
            <a:off x="0" y="-1"/>
            <a:ext cx="9919257" cy="11309351"/>
          </a:xfrm>
          <a:prstGeom prst="rect">
            <a:avLst/>
          </a:prstGeom>
          <a:gradFill flip="none" rotWithShape="1">
            <a:gsLst>
              <a:gs pos="0">
                <a:schemeClr val="bg1">
                  <a:alpha val="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Прямоугольник 24">
            <a:extLst>
              <a:ext uri="{FF2B5EF4-FFF2-40B4-BE49-F238E27FC236}">
                <a16:creationId xmlns:a16="http://schemas.microsoft.com/office/drawing/2014/main" id="{AF12348E-ED7A-48DD-A192-9731449F8B80}"/>
              </a:ext>
            </a:extLst>
          </p:cNvPr>
          <p:cNvSpPr/>
          <p:nvPr userDrawn="1"/>
        </p:nvSpPr>
        <p:spPr>
          <a:xfrm>
            <a:off x="1" y="-1"/>
            <a:ext cx="5644230" cy="11309351"/>
          </a:xfrm>
          <a:prstGeom prst="rect">
            <a:avLst/>
          </a:prstGeom>
          <a:gradFill flip="none" rotWithShape="1">
            <a:gsLst>
              <a:gs pos="0">
                <a:schemeClr val="bg1">
                  <a:alpha val="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4" name="Группа 32">
            <a:extLst>
              <a:ext uri="{FF2B5EF4-FFF2-40B4-BE49-F238E27FC236}">
                <a16:creationId xmlns:a16="http://schemas.microsoft.com/office/drawing/2014/main" id="{19B34D61-CB19-4407-A73C-49A7DAA51B0A}"/>
              </a:ext>
            </a:extLst>
          </p:cNvPr>
          <p:cNvGrpSpPr/>
          <p:nvPr userDrawn="1"/>
        </p:nvGrpSpPr>
        <p:grpSpPr>
          <a:xfrm>
            <a:off x="0" y="0"/>
            <a:ext cx="11335275" cy="8551833"/>
            <a:chOff x="0" y="0"/>
            <a:chExt cx="11335275" cy="8551833"/>
          </a:xfrm>
        </p:grpSpPr>
        <p:sp>
          <p:nvSpPr>
            <p:cNvPr id="5" name="object 3">
              <a:extLst>
                <a:ext uri="{FF2B5EF4-FFF2-40B4-BE49-F238E27FC236}">
                  <a16:creationId xmlns:a16="http://schemas.microsoft.com/office/drawing/2014/main" id="{08BCDE85-0E02-4E63-A21A-F5259389B5FB}"/>
                </a:ext>
              </a:extLst>
            </p:cNvPr>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6" name="object 4">
              <a:extLst>
                <a:ext uri="{FF2B5EF4-FFF2-40B4-BE49-F238E27FC236}">
                  <a16:creationId xmlns:a16="http://schemas.microsoft.com/office/drawing/2014/main" id="{C1CA2301-1B4E-4687-A779-F54B164EC062}"/>
                </a:ext>
              </a:extLst>
            </p:cNvPr>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7" name="object 5">
              <a:extLst>
                <a:ext uri="{FF2B5EF4-FFF2-40B4-BE49-F238E27FC236}">
                  <a16:creationId xmlns:a16="http://schemas.microsoft.com/office/drawing/2014/main" id="{1EE1B513-0580-491F-ADC8-7EC50D669096}"/>
                </a:ext>
              </a:extLst>
            </p:cNvPr>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8" name="object 6">
              <a:extLst>
                <a:ext uri="{FF2B5EF4-FFF2-40B4-BE49-F238E27FC236}">
                  <a16:creationId xmlns:a16="http://schemas.microsoft.com/office/drawing/2014/main" id="{B42DAD65-24B7-4132-8670-DD2D9329BDB3}"/>
                </a:ext>
              </a:extLst>
            </p:cNvPr>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9" name="object 7">
              <a:extLst>
                <a:ext uri="{FF2B5EF4-FFF2-40B4-BE49-F238E27FC236}">
                  <a16:creationId xmlns:a16="http://schemas.microsoft.com/office/drawing/2014/main" id="{EA833BF2-3862-451A-B0B0-91AB5F4830BD}"/>
                </a:ext>
              </a:extLst>
            </p:cNvPr>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10" name="object 8">
              <a:extLst>
                <a:ext uri="{FF2B5EF4-FFF2-40B4-BE49-F238E27FC236}">
                  <a16:creationId xmlns:a16="http://schemas.microsoft.com/office/drawing/2014/main" id="{02D440DA-0DD7-4D23-9A9B-15C8514AFEA3}"/>
                </a:ext>
              </a:extLst>
            </p:cNvPr>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1" name="object 9">
              <a:extLst>
                <a:ext uri="{FF2B5EF4-FFF2-40B4-BE49-F238E27FC236}">
                  <a16:creationId xmlns:a16="http://schemas.microsoft.com/office/drawing/2014/main" id="{7DE69BEA-4FB0-4C64-BDFE-C3FF60C8E24D}"/>
                </a:ext>
              </a:extLst>
            </p:cNvPr>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2" name="object 10">
              <a:extLst>
                <a:ext uri="{FF2B5EF4-FFF2-40B4-BE49-F238E27FC236}">
                  <a16:creationId xmlns:a16="http://schemas.microsoft.com/office/drawing/2014/main" id="{1F9C9F15-6E8C-461E-BD2D-7C2467ADED20}"/>
                </a:ext>
              </a:extLst>
            </p:cNvPr>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3" name="object 11">
              <a:extLst>
                <a:ext uri="{FF2B5EF4-FFF2-40B4-BE49-F238E27FC236}">
                  <a16:creationId xmlns:a16="http://schemas.microsoft.com/office/drawing/2014/main" id="{65F2784E-E669-4D95-8E6B-D4C677807E87}"/>
                </a:ext>
              </a:extLst>
            </p:cNvPr>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4" name="object 12">
              <a:extLst>
                <a:ext uri="{FF2B5EF4-FFF2-40B4-BE49-F238E27FC236}">
                  <a16:creationId xmlns:a16="http://schemas.microsoft.com/office/drawing/2014/main" id="{65AA834B-8860-4FB2-8D41-F5F614DC9BF3}"/>
                </a:ext>
              </a:extLst>
            </p:cNvPr>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5" name="object 13">
              <a:extLst>
                <a:ext uri="{FF2B5EF4-FFF2-40B4-BE49-F238E27FC236}">
                  <a16:creationId xmlns:a16="http://schemas.microsoft.com/office/drawing/2014/main" id="{53FB6395-8241-4419-85E9-724C612C4BCB}"/>
                </a:ext>
              </a:extLst>
            </p:cNvPr>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50000"/>
              </a:srgbClr>
            </a:solidFill>
          </p:spPr>
          <p:txBody>
            <a:bodyPr wrap="square" lIns="0" tIns="0" rIns="0" bIns="0" rtlCol="0"/>
            <a:lstStyle/>
            <a:p>
              <a:endParaRPr dirty="0">
                <a:latin typeface="Roboto Condensed" pitchFamily="2" charset="0"/>
              </a:endParaRPr>
            </a:p>
          </p:txBody>
        </p:sp>
        <p:sp>
          <p:nvSpPr>
            <p:cNvPr id="16" name="object 14">
              <a:extLst>
                <a:ext uri="{FF2B5EF4-FFF2-40B4-BE49-F238E27FC236}">
                  <a16:creationId xmlns:a16="http://schemas.microsoft.com/office/drawing/2014/main" id="{87D2FB68-B4D2-4493-B358-A72FA3B35DEA}"/>
                </a:ext>
              </a:extLst>
            </p:cNvPr>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7" name="object 15">
              <a:extLst>
                <a:ext uri="{FF2B5EF4-FFF2-40B4-BE49-F238E27FC236}">
                  <a16:creationId xmlns:a16="http://schemas.microsoft.com/office/drawing/2014/main" id="{0AD98E91-E9FF-4537-91DE-4919AEBBA87A}"/>
                </a:ext>
              </a:extLst>
            </p:cNvPr>
            <p:cNvSpPr/>
            <p:nvPr/>
          </p:nvSpPr>
          <p:spPr>
            <a:xfrm>
              <a:off x="7076810" y="1708691"/>
              <a:ext cx="2842447" cy="1721015"/>
            </a:xfrm>
            <a:prstGeom prst="rect">
              <a:avLst/>
            </a:prstGeom>
            <a:blipFill>
              <a:blip r:embed="rId3" cstate="print"/>
              <a:stretch>
                <a:fillRect/>
              </a:stretch>
            </a:blipFill>
          </p:spPr>
          <p:txBody>
            <a:bodyPr wrap="square" lIns="0" tIns="0" rIns="0" bIns="0" rtlCol="0"/>
            <a:lstStyle/>
            <a:p>
              <a:endParaRPr dirty="0">
                <a:latin typeface="Roboto Condensed" pitchFamily="2" charset="0"/>
              </a:endParaRPr>
            </a:p>
          </p:txBody>
        </p:sp>
        <p:sp>
          <p:nvSpPr>
            <p:cNvPr id="18" name="object 16">
              <a:extLst>
                <a:ext uri="{FF2B5EF4-FFF2-40B4-BE49-F238E27FC236}">
                  <a16:creationId xmlns:a16="http://schemas.microsoft.com/office/drawing/2014/main" id="{E5E50A03-6D44-4053-83C1-CB3D52D5A4D0}"/>
                </a:ext>
              </a:extLst>
            </p:cNvPr>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9" name="object 17">
              <a:extLst>
                <a:ext uri="{FF2B5EF4-FFF2-40B4-BE49-F238E27FC236}">
                  <a16:creationId xmlns:a16="http://schemas.microsoft.com/office/drawing/2014/main" id="{9F5D5BD7-E4B2-4E48-8AFB-2CCD5E5D85AB}"/>
                </a:ext>
              </a:extLst>
            </p:cNvPr>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0" name="object 18">
              <a:extLst>
                <a:ext uri="{FF2B5EF4-FFF2-40B4-BE49-F238E27FC236}">
                  <a16:creationId xmlns:a16="http://schemas.microsoft.com/office/drawing/2014/main" id="{FF547439-12D4-4A80-A64F-6E0398F357AB}"/>
                </a:ext>
              </a:extLst>
            </p:cNvPr>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1" name="object 19">
              <a:extLst>
                <a:ext uri="{FF2B5EF4-FFF2-40B4-BE49-F238E27FC236}">
                  <a16:creationId xmlns:a16="http://schemas.microsoft.com/office/drawing/2014/main" id="{438FDA6B-D5AB-4EBE-BA5C-879E7BCD3178}"/>
                </a:ext>
              </a:extLst>
            </p:cNvPr>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2" name="object 20">
              <a:extLst>
                <a:ext uri="{FF2B5EF4-FFF2-40B4-BE49-F238E27FC236}">
                  <a16:creationId xmlns:a16="http://schemas.microsoft.com/office/drawing/2014/main" id="{00B37DC8-063E-4003-BAB7-2651155D9802}"/>
                </a:ext>
              </a:extLst>
            </p:cNvPr>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3" name="object 21">
              <a:extLst>
                <a:ext uri="{FF2B5EF4-FFF2-40B4-BE49-F238E27FC236}">
                  <a16:creationId xmlns:a16="http://schemas.microsoft.com/office/drawing/2014/main" id="{309B52E2-0D17-4985-B3A3-8A932CDC5BA8}"/>
                </a:ext>
              </a:extLst>
            </p:cNvPr>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4" name="object 22">
              <a:extLst>
                <a:ext uri="{FF2B5EF4-FFF2-40B4-BE49-F238E27FC236}">
                  <a16:creationId xmlns:a16="http://schemas.microsoft.com/office/drawing/2014/main" id="{DFB69891-2B13-4EEA-87BE-6CEDB3124398}"/>
                </a:ext>
              </a:extLst>
            </p:cNvPr>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5" name="object 23">
              <a:extLst>
                <a:ext uri="{FF2B5EF4-FFF2-40B4-BE49-F238E27FC236}">
                  <a16:creationId xmlns:a16="http://schemas.microsoft.com/office/drawing/2014/main" id="{558D4796-F5E5-4C1B-9C7C-5D8CA60E6481}"/>
                </a:ext>
              </a:extLst>
            </p:cNvPr>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26" name="object 24">
              <a:extLst>
                <a:ext uri="{FF2B5EF4-FFF2-40B4-BE49-F238E27FC236}">
                  <a16:creationId xmlns:a16="http://schemas.microsoft.com/office/drawing/2014/main" id="{2CD17BAD-4A00-4BE5-A43C-464F61143EF3}"/>
                </a:ext>
              </a:extLst>
            </p:cNvPr>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7" name="object 25">
              <a:extLst>
                <a:ext uri="{FF2B5EF4-FFF2-40B4-BE49-F238E27FC236}">
                  <a16:creationId xmlns:a16="http://schemas.microsoft.com/office/drawing/2014/main" id="{7DC80D91-E5EB-432B-B5C2-1E599A09FE7F}"/>
                </a:ext>
              </a:extLst>
            </p:cNvPr>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8" name="object 26">
              <a:extLst>
                <a:ext uri="{FF2B5EF4-FFF2-40B4-BE49-F238E27FC236}">
                  <a16:creationId xmlns:a16="http://schemas.microsoft.com/office/drawing/2014/main" id="{39EA60AA-CAF4-4AED-AAD8-2793E4D2335B}"/>
                </a:ext>
              </a:extLst>
            </p:cNvPr>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grpSp>
      <p:sp>
        <p:nvSpPr>
          <p:cNvPr id="29" name="Title 1">
            <a:extLst>
              <a:ext uri="{FF2B5EF4-FFF2-40B4-BE49-F238E27FC236}">
                <a16:creationId xmlns:a16="http://schemas.microsoft.com/office/drawing/2014/main" id="{0C8180AC-3F04-4EC3-985B-42393DA08F34}"/>
              </a:ext>
            </a:extLst>
          </p:cNvPr>
          <p:cNvSpPr>
            <a:spLocks noGrp="1"/>
          </p:cNvSpPr>
          <p:nvPr>
            <p:ph type="title" hasCustomPrompt="1"/>
          </p:nvPr>
        </p:nvSpPr>
        <p:spPr>
          <a:xfrm>
            <a:off x="1670050" y="2073275"/>
            <a:ext cx="6781800" cy="2743200"/>
          </a:xfrm>
          <a:prstGeom prst="rect">
            <a:avLst/>
          </a:prstGeom>
        </p:spPr>
        <p:txBody>
          <a:bodyPr/>
          <a:lstStyle>
            <a:lvl1pPr>
              <a:defRPr sz="4900" b="0">
                <a:solidFill>
                  <a:schemeClr val="bg1"/>
                </a:solidFill>
                <a:latin typeface="Roboto Condensed" pitchFamily="2" charset="0"/>
                <a:ea typeface="Roboto Condensed" pitchFamily="2" charset="0"/>
              </a:defRPr>
            </a:lvl1pPr>
          </a:lstStyle>
          <a:p>
            <a:r>
              <a:rPr lang="ru-RU" dirty="0"/>
              <a:t>НОВЫЙ РАЗДЕЛ</a:t>
            </a:r>
            <a:endParaRPr lang="en-US" dirty="0"/>
          </a:p>
        </p:txBody>
      </p:sp>
    </p:spTree>
    <p:extLst>
      <p:ext uri="{BB962C8B-B14F-4D97-AF65-F5344CB8AC3E}">
        <p14:creationId xmlns:p14="http://schemas.microsoft.com/office/powerpoint/2010/main" val="2797976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54">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CFFB51D8-5FC1-4F3B-8566-FEEDDC8B8B9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4903" t="8127" b="20041"/>
          <a:stretch/>
        </p:blipFill>
        <p:spPr>
          <a:xfrm flipH="1">
            <a:off x="0" y="0"/>
            <a:ext cx="20104100" cy="11309350"/>
          </a:xfrm>
          <a:prstGeom prst="rect">
            <a:avLst/>
          </a:prstGeom>
        </p:spPr>
      </p:pic>
      <p:grpSp>
        <p:nvGrpSpPr>
          <p:cNvPr id="4" name="Группа 32">
            <a:extLst>
              <a:ext uri="{FF2B5EF4-FFF2-40B4-BE49-F238E27FC236}">
                <a16:creationId xmlns:a16="http://schemas.microsoft.com/office/drawing/2014/main" id="{19B34D61-CB19-4407-A73C-49A7DAA51B0A}"/>
              </a:ext>
            </a:extLst>
          </p:cNvPr>
          <p:cNvGrpSpPr/>
          <p:nvPr userDrawn="1"/>
        </p:nvGrpSpPr>
        <p:grpSpPr>
          <a:xfrm>
            <a:off x="0" y="0"/>
            <a:ext cx="11335275" cy="8551833"/>
            <a:chOff x="0" y="0"/>
            <a:chExt cx="11335275" cy="8551833"/>
          </a:xfrm>
        </p:grpSpPr>
        <p:sp>
          <p:nvSpPr>
            <p:cNvPr id="5" name="object 3">
              <a:extLst>
                <a:ext uri="{FF2B5EF4-FFF2-40B4-BE49-F238E27FC236}">
                  <a16:creationId xmlns:a16="http://schemas.microsoft.com/office/drawing/2014/main" id="{08BCDE85-0E02-4E63-A21A-F5259389B5FB}"/>
                </a:ext>
              </a:extLst>
            </p:cNvPr>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6" name="object 4">
              <a:extLst>
                <a:ext uri="{FF2B5EF4-FFF2-40B4-BE49-F238E27FC236}">
                  <a16:creationId xmlns:a16="http://schemas.microsoft.com/office/drawing/2014/main" id="{C1CA2301-1B4E-4687-A779-F54B164EC062}"/>
                </a:ext>
              </a:extLst>
            </p:cNvPr>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7" name="object 5">
              <a:extLst>
                <a:ext uri="{FF2B5EF4-FFF2-40B4-BE49-F238E27FC236}">
                  <a16:creationId xmlns:a16="http://schemas.microsoft.com/office/drawing/2014/main" id="{1EE1B513-0580-491F-ADC8-7EC50D669096}"/>
                </a:ext>
              </a:extLst>
            </p:cNvPr>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8" name="object 6">
              <a:extLst>
                <a:ext uri="{FF2B5EF4-FFF2-40B4-BE49-F238E27FC236}">
                  <a16:creationId xmlns:a16="http://schemas.microsoft.com/office/drawing/2014/main" id="{B42DAD65-24B7-4132-8670-DD2D9329BDB3}"/>
                </a:ext>
              </a:extLst>
            </p:cNvPr>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9" name="object 7">
              <a:extLst>
                <a:ext uri="{FF2B5EF4-FFF2-40B4-BE49-F238E27FC236}">
                  <a16:creationId xmlns:a16="http://schemas.microsoft.com/office/drawing/2014/main" id="{EA833BF2-3862-451A-B0B0-91AB5F4830BD}"/>
                </a:ext>
              </a:extLst>
            </p:cNvPr>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10" name="object 8">
              <a:extLst>
                <a:ext uri="{FF2B5EF4-FFF2-40B4-BE49-F238E27FC236}">
                  <a16:creationId xmlns:a16="http://schemas.microsoft.com/office/drawing/2014/main" id="{02D440DA-0DD7-4D23-9A9B-15C8514AFEA3}"/>
                </a:ext>
              </a:extLst>
            </p:cNvPr>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1" name="object 9">
              <a:extLst>
                <a:ext uri="{FF2B5EF4-FFF2-40B4-BE49-F238E27FC236}">
                  <a16:creationId xmlns:a16="http://schemas.microsoft.com/office/drawing/2014/main" id="{7DE69BEA-4FB0-4C64-BDFE-C3FF60C8E24D}"/>
                </a:ext>
              </a:extLst>
            </p:cNvPr>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2" name="object 10">
              <a:extLst>
                <a:ext uri="{FF2B5EF4-FFF2-40B4-BE49-F238E27FC236}">
                  <a16:creationId xmlns:a16="http://schemas.microsoft.com/office/drawing/2014/main" id="{1F9C9F15-6E8C-461E-BD2D-7C2467ADED20}"/>
                </a:ext>
              </a:extLst>
            </p:cNvPr>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3" name="object 11">
              <a:extLst>
                <a:ext uri="{FF2B5EF4-FFF2-40B4-BE49-F238E27FC236}">
                  <a16:creationId xmlns:a16="http://schemas.microsoft.com/office/drawing/2014/main" id="{65F2784E-E669-4D95-8E6B-D4C677807E87}"/>
                </a:ext>
              </a:extLst>
            </p:cNvPr>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4" name="object 12">
              <a:extLst>
                <a:ext uri="{FF2B5EF4-FFF2-40B4-BE49-F238E27FC236}">
                  <a16:creationId xmlns:a16="http://schemas.microsoft.com/office/drawing/2014/main" id="{65AA834B-8860-4FB2-8D41-F5F614DC9BF3}"/>
                </a:ext>
              </a:extLst>
            </p:cNvPr>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5" name="object 13">
              <a:extLst>
                <a:ext uri="{FF2B5EF4-FFF2-40B4-BE49-F238E27FC236}">
                  <a16:creationId xmlns:a16="http://schemas.microsoft.com/office/drawing/2014/main" id="{53FB6395-8241-4419-85E9-724C612C4BCB}"/>
                </a:ext>
              </a:extLst>
            </p:cNvPr>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50000"/>
              </a:srgbClr>
            </a:solidFill>
          </p:spPr>
          <p:txBody>
            <a:bodyPr wrap="square" lIns="0" tIns="0" rIns="0" bIns="0" rtlCol="0"/>
            <a:lstStyle/>
            <a:p>
              <a:endParaRPr dirty="0">
                <a:latin typeface="Roboto Condensed" pitchFamily="2" charset="0"/>
              </a:endParaRPr>
            </a:p>
          </p:txBody>
        </p:sp>
        <p:sp>
          <p:nvSpPr>
            <p:cNvPr id="16" name="object 14">
              <a:extLst>
                <a:ext uri="{FF2B5EF4-FFF2-40B4-BE49-F238E27FC236}">
                  <a16:creationId xmlns:a16="http://schemas.microsoft.com/office/drawing/2014/main" id="{87D2FB68-B4D2-4493-B358-A72FA3B35DEA}"/>
                </a:ext>
              </a:extLst>
            </p:cNvPr>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7" name="object 15">
              <a:extLst>
                <a:ext uri="{FF2B5EF4-FFF2-40B4-BE49-F238E27FC236}">
                  <a16:creationId xmlns:a16="http://schemas.microsoft.com/office/drawing/2014/main" id="{0AD98E91-E9FF-4537-91DE-4919AEBBA87A}"/>
                </a:ext>
              </a:extLst>
            </p:cNvPr>
            <p:cNvSpPr/>
            <p:nvPr/>
          </p:nvSpPr>
          <p:spPr>
            <a:xfrm>
              <a:off x="7076810" y="1708691"/>
              <a:ext cx="2842447" cy="1721015"/>
            </a:xfrm>
            <a:prstGeom prst="rect">
              <a:avLst/>
            </a:prstGeom>
            <a:blipFill>
              <a:blip r:embed="rId3" cstate="print"/>
              <a:stretch>
                <a:fillRect/>
              </a:stretch>
            </a:blipFill>
          </p:spPr>
          <p:txBody>
            <a:bodyPr wrap="square" lIns="0" tIns="0" rIns="0" bIns="0" rtlCol="0"/>
            <a:lstStyle/>
            <a:p>
              <a:endParaRPr dirty="0">
                <a:latin typeface="Roboto Condensed" pitchFamily="2" charset="0"/>
              </a:endParaRPr>
            </a:p>
          </p:txBody>
        </p:sp>
        <p:sp>
          <p:nvSpPr>
            <p:cNvPr id="18" name="object 16">
              <a:extLst>
                <a:ext uri="{FF2B5EF4-FFF2-40B4-BE49-F238E27FC236}">
                  <a16:creationId xmlns:a16="http://schemas.microsoft.com/office/drawing/2014/main" id="{E5E50A03-6D44-4053-83C1-CB3D52D5A4D0}"/>
                </a:ext>
              </a:extLst>
            </p:cNvPr>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9" name="object 17">
              <a:extLst>
                <a:ext uri="{FF2B5EF4-FFF2-40B4-BE49-F238E27FC236}">
                  <a16:creationId xmlns:a16="http://schemas.microsoft.com/office/drawing/2014/main" id="{9F5D5BD7-E4B2-4E48-8AFB-2CCD5E5D85AB}"/>
                </a:ext>
              </a:extLst>
            </p:cNvPr>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0" name="object 18">
              <a:extLst>
                <a:ext uri="{FF2B5EF4-FFF2-40B4-BE49-F238E27FC236}">
                  <a16:creationId xmlns:a16="http://schemas.microsoft.com/office/drawing/2014/main" id="{FF547439-12D4-4A80-A64F-6E0398F357AB}"/>
                </a:ext>
              </a:extLst>
            </p:cNvPr>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1" name="object 19">
              <a:extLst>
                <a:ext uri="{FF2B5EF4-FFF2-40B4-BE49-F238E27FC236}">
                  <a16:creationId xmlns:a16="http://schemas.microsoft.com/office/drawing/2014/main" id="{438FDA6B-D5AB-4EBE-BA5C-879E7BCD3178}"/>
                </a:ext>
              </a:extLst>
            </p:cNvPr>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2" name="object 20">
              <a:extLst>
                <a:ext uri="{FF2B5EF4-FFF2-40B4-BE49-F238E27FC236}">
                  <a16:creationId xmlns:a16="http://schemas.microsoft.com/office/drawing/2014/main" id="{00B37DC8-063E-4003-BAB7-2651155D9802}"/>
                </a:ext>
              </a:extLst>
            </p:cNvPr>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3" name="object 21">
              <a:extLst>
                <a:ext uri="{FF2B5EF4-FFF2-40B4-BE49-F238E27FC236}">
                  <a16:creationId xmlns:a16="http://schemas.microsoft.com/office/drawing/2014/main" id="{309B52E2-0D17-4985-B3A3-8A932CDC5BA8}"/>
                </a:ext>
              </a:extLst>
            </p:cNvPr>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4" name="object 22">
              <a:extLst>
                <a:ext uri="{FF2B5EF4-FFF2-40B4-BE49-F238E27FC236}">
                  <a16:creationId xmlns:a16="http://schemas.microsoft.com/office/drawing/2014/main" id="{DFB69891-2B13-4EEA-87BE-6CEDB3124398}"/>
                </a:ext>
              </a:extLst>
            </p:cNvPr>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5" name="object 23">
              <a:extLst>
                <a:ext uri="{FF2B5EF4-FFF2-40B4-BE49-F238E27FC236}">
                  <a16:creationId xmlns:a16="http://schemas.microsoft.com/office/drawing/2014/main" id="{558D4796-F5E5-4C1B-9C7C-5D8CA60E6481}"/>
                </a:ext>
              </a:extLst>
            </p:cNvPr>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26" name="object 24">
              <a:extLst>
                <a:ext uri="{FF2B5EF4-FFF2-40B4-BE49-F238E27FC236}">
                  <a16:creationId xmlns:a16="http://schemas.microsoft.com/office/drawing/2014/main" id="{2CD17BAD-4A00-4BE5-A43C-464F61143EF3}"/>
                </a:ext>
              </a:extLst>
            </p:cNvPr>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7" name="object 25">
              <a:extLst>
                <a:ext uri="{FF2B5EF4-FFF2-40B4-BE49-F238E27FC236}">
                  <a16:creationId xmlns:a16="http://schemas.microsoft.com/office/drawing/2014/main" id="{7DC80D91-E5EB-432B-B5C2-1E599A09FE7F}"/>
                </a:ext>
              </a:extLst>
            </p:cNvPr>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8" name="object 26">
              <a:extLst>
                <a:ext uri="{FF2B5EF4-FFF2-40B4-BE49-F238E27FC236}">
                  <a16:creationId xmlns:a16="http://schemas.microsoft.com/office/drawing/2014/main" id="{39EA60AA-CAF4-4AED-AAD8-2793E4D2335B}"/>
                </a:ext>
              </a:extLst>
            </p:cNvPr>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grpSp>
      <p:sp>
        <p:nvSpPr>
          <p:cNvPr id="29" name="Title 1">
            <a:extLst>
              <a:ext uri="{FF2B5EF4-FFF2-40B4-BE49-F238E27FC236}">
                <a16:creationId xmlns:a16="http://schemas.microsoft.com/office/drawing/2014/main" id="{0C8180AC-3F04-4EC3-985B-42393DA08F34}"/>
              </a:ext>
            </a:extLst>
          </p:cNvPr>
          <p:cNvSpPr>
            <a:spLocks noGrp="1"/>
          </p:cNvSpPr>
          <p:nvPr>
            <p:ph type="title" hasCustomPrompt="1"/>
          </p:nvPr>
        </p:nvSpPr>
        <p:spPr>
          <a:xfrm>
            <a:off x="1670050" y="2073275"/>
            <a:ext cx="6781800" cy="2743200"/>
          </a:xfrm>
          <a:prstGeom prst="rect">
            <a:avLst/>
          </a:prstGeom>
        </p:spPr>
        <p:txBody>
          <a:bodyPr/>
          <a:lstStyle>
            <a:lvl1pPr>
              <a:defRPr sz="4900" b="0">
                <a:solidFill>
                  <a:schemeClr val="bg1"/>
                </a:solidFill>
                <a:latin typeface="Roboto Condensed" pitchFamily="2" charset="0"/>
                <a:ea typeface="Roboto Condensed" pitchFamily="2" charset="0"/>
              </a:defRPr>
            </a:lvl1pPr>
          </a:lstStyle>
          <a:p>
            <a:r>
              <a:rPr lang="ru-RU" dirty="0"/>
              <a:t>НОВЫЙ РАЗДЕЛ</a:t>
            </a:r>
            <a:endParaRPr lang="en-US" dirty="0"/>
          </a:p>
        </p:txBody>
      </p:sp>
    </p:spTree>
    <p:extLst>
      <p:ext uri="{BB962C8B-B14F-4D97-AF65-F5344CB8AC3E}">
        <p14:creationId xmlns:p14="http://schemas.microsoft.com/office/powerpoint/2010/main" val="311035471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55">
    <p:bg>
      <p:bgPr>
        <a:gradFill>
          <a:gsLst>
            <a:gs pos="0">
              <a:srgbClr val="4D2F13"/>
            </a:gs>
            <a:gs pos="100000">
              <a:srgbClr val="4D2F13"/>
            </a:gs>
          </a:gsLst>
          <a:lin ang="10800000" scaled="1"/>
        </a:gradFill>
        <a:effectLst/>
      </p:bgPr>
    </p:bg>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754E325F-80D4-4CF5-BF14-57F1804B96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34014" y="0"/>
            <a:ext cx="16970086" cy="11309350"/>
          </a:xfrm>
          <a:prstGeom prst="rect">
            <a:avLst/>
          </a:prstGeom>
        </p:spPr>
      </p:pic>
      <p:sp>
        <p:nvSpPr>
          <p:cNvPr id="31" name="Прямоугольник 24">
            <a:extLst>
              <a:ext uri="{FF2B5EF4-FFF2-40B4-BE49-F238E27FC236}">
                <a16:creationId xmlns:a16="http://schemas.microsoft.com/office/drawing/2014/main" id="{3917775D-6EBF-4D2A-93D8-C504599CCE12}"/>
              </a:ext>
            </a:extLst>
          </p:cNvPr>
          <p:cNvSpPr/>
          <p:nvPr userDrawn="1"/>
        </p:nvSpPr>
        <p:spPr>
          <a:xfrm>
            <a:off x="3135919" y="-1"/>
            <a:ext cx="7414901" cy="11309351"/>
          </a:xfrm>
          <a:prstGeom prst="rect">
            <a:avLst/>
          </a:prstGeom>
          <a:gradFill flip="none" rotWithShape="1">
            <a:gsLst>
              <a:gs pos="0">
                <a:srgbClr val="4D2F13">
                  <a:alpha val="0"/>
                </a:srgbClr>
              </a:gs>
              <a:gs pos="100000">
                <a:srgbClr val="4D2F13"/>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Прямоугольник 24">
            <a:extLst>
              <a:ext uri="{FF2B5EF4-FFF2-40B4-BE49-F238E27FC236}">
                <a16:creationId xmlns:a16="http://schemas.microsoft.com/office/drawing/2014/main" id="{B2F93B01-D696-4DFD-88C1-1E7B8981044A}"/>
              </a:ext>
            </a:extLst>
          </p:cNvPr>
          <p:cNvSpPr/>
          <p:nvPr userDrawn="1"/>
        </p:nvSpPr>
        <p:spPr>
          <a:xfrm>
            <a:off x="0" y="3453724"/>
            <a:ext cx="12414250" cy="7855627"/>
          </a:xfrm>
          <a:prstGeom prst="rect">
            <a:avLst/>
          </a:prstGeom>
          <a:gradFill flip="none" rotWithShape="1">
            <a:gsLst>
              <a:gs pos="44000">
                <a:schemeClr val="bg2">
                  <a:lumMod val="10000"/>
                  <a:alpha val="0"/>
                </a:schemeClr>
              </a:gs>
              <a:gs pos="100000">
                <a:schemeClr val="tx1">
                  <a:lumMod val="95000"/>
                  <a:lumOff val="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4" name="Группа 32">
            <a:extLst>
              <a:ext uri="{FF2B5EF4-FFF2-40B4-BE49-F238E27FC236}">
                <a16:creationId xmlns:a16="http://schemas.microsoft.com/office/drawing/2014/main" id="{19B34D61-CB19-4407-A73C-49A7DAA51B0A}"/>
              </a:ext>
            </a:extLst>
          </p:cNvPr>
          <p:cNvGrpSpPr/>
          <p:nvPr userDrawn="1"/>
        </p:nvGrpSpPr>
        <p:grpSpPr>
          <a:xfrm>
            <a:off x="0" y="0"/>
            <a:ext cx="11335275" cy="8551833"/>
            <a:chOff x="0" y="0"/>
            <a:chExt cx="11335275" cy="8551833"/>
          </a:xfrm>
        </p:grpSpPr>
        <p:sp>
          <p:nvSpPr>
            <p:cNvPr id="5" name="object 3">
              <a:extLst>
                <a:ext uri="{FF2B5EF4-FFF2-40B4-BE49-F238E27FC236}">
                  <a16:creationId xmlns:a16="http://schemas.microsoft.com/office/drawing/2014/main" id="{08BCDE85-0E02-4E63-A21A-F5259389B5FB}"/>
                </a:ext>
              </a:extLst>
            </p:cNvPr>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6" name="object 4">
              <a:extLst>
                <a:ext uri="{FF2B5EF4-FFF2-40B4-BE49-F238E27FC236}">
                  <a16:creationId xmlns:a16="http://schemas.microsoft.com/office/drawing/2014/main" id="{C1CA2301-1B4E-4687-A779-F54B164EC062}"/>
                </a:ext>
              </a:extLst>
            </p:cNvPr>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7" name="object 5">
              <a:extLst>
                <a:ext uri="{FF2B5EF4-FFF2-40B4-BE49-F238E27FC236}">
                  <a16:creationId xmlns:a16="http://schemas.microsoft.com/office/drawing/2014/main" id="{1EE1B513-0580-491F-ADC8-7EC50D669096}"/>
                </a:ext>
              </a:extLst>
            </p:cNvPr>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8" name="object 6">
              <a:extLst>
                <a:ext uri="{FF2B5EF4-FFF2-40B4-BE49-F238E27FC236}">
                  <a16:creationId xmlns:a16="http://schemas.microsoft.com/office/drawing/2014/main" id="{B42DAD65-24B7-4132-8670-DD2D9329BDB3}"/>
                </a:ext>
              </a:extLst>
            </p:cNvPr>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9" name="object 7">
              <a:extLst>
                <a:ext uri="{FF2B5EF4-FFF2-40B4-BE49-F238E27FC236}">
                  <a16:creationId xmlns:a16="http://schemas.microsoft.com/office/drawing/2014/main" id="{EA833BF2-3862-451A-B0B0-91AB5F4830BD}"/>
                </a:ext>
              </a:extLst>
            </p:cNvPr>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10" name="object 8">
              <a:extLst>
                <a:ext uri="{FF2B5EF4-FFF2-40B4-BE49-F238E27FC236}">
                  <a16:creationId xmlns:a16="http://schemas.microsoft.com/office/drawing/2014/main" id="{02D440DA-0DD7-4D23-9A9B-15C8514AFEA3}"/>
                </a:ext>
              </a:extLst>
            </p:cNvPr>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1" name="object 9">
              <a:extLst>
                <a:ext uri="{FF2B5EF4-FFF2-40B4-BE49-F238E27FC236}">
                  <a16:creationId xmlns:a16="http://schemas.microsoft.com/office/drawing/2014/main" id="{7DE69BEA-4FB0-4C64-BDFE-C3FF60C8E24D}"/>
                </a:ext>
              </a:extLst>
            </p:cNvPr>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2" name="object 10">
              <a:extLst>
                <a:ext uri="{FF2B5EF4-FFF2-40B4-BE49-F238E27FC236}">
                  <a16:creationId xmlns:a16="http://schemas.microsoft.com/office/drawing/2014/main" id="{1F9C9F15-6E8C-461E-BD2D-7C2467ADED20}"/>
                </a:ext>
              </a:extLst>
            </p:cNvPr>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3" name="object 11">
              <a:extLst>
                <a:ext uri="{FF2B5EF4-FFF2-40B4-BE49-F238E27FC236}">
                  <a16:creationId xmlns:a16="http://schemas.microsoft.com/office/drawing/2014/main" id="{65F2784E-E669-4D95-8E6B-D4C677807E87}"/>
                </a:ext>
              </a:extLst>
            </p:cNvPr>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4" name="object 12">
              <a:extLst>
                <a:ext uri="{FF2B5EF4-FFF2-40B4-BE49-F238E27FC236}">
                  <a16:creationId xmlns:a16="http://schemas.microsoft.com/office/drawing/2014/main" id="{65AA834B-8860-4FB2-8D41-F5F614DC9BF3}"/>
                </a:ext>
              </a:extLst>
            </p:cNvPr>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5" name="object 13">
              <a:extLst>
                <a:ext uri="{FF2B5EF4-FFF2-40B4-BE49-F238E27FC236}">
                  <a16:creationId xmlns:a16="http://schemas.microsoft.com/office/drawing/2014/main" id="{53FB6395-8241-4419-85E9-724C612C4BCB}"/>
                </a:ext>
              </a:extLst>
            </p:cNvPr>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50000"/>
              </a:srgbClr>
            </a:solidFill>
          </p:spPr>
          <p:txBody>
            <a:bodyPr wrap="square" lIns="0" tIns="0" rIns="0" bIns="0" rtlCol="0"/>
            <a:lstStyle/>
            <a:p>
              <a:endParaRPr dirty="0">
                <a:latin typeface="Roboto Condensed" pitchFamily="2" charset="0"/>
              </a:endParaRPr>
            </a:p>
          </p:txBody>
        </p:sp>
        <p:sp>
          <p:nvSpPr>
            <p:cNvPr id="16" name="object 14">
              <a:extLst>
                <a:ext uri="{FF2B5EF4-FFF2-40B4-BE49-F238E27FC236}">
                  <a16:creationId xmlns:a16="http://schemas.microsoft.com/office/drawing/2014/main" id="{87D2FB68-B4D2-4493-B358-A72FA3B35DEA}"/>
                </a:ext>
              </a:extLst>
            </p:cNvPr>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7" name="object 15">
              <a:extLst>
                <a:ext uri="{FF2B5EF4-FFF2-40B4-BE49-F238E27FC236}">
                  <a16:creationId xmlns:a16="http://schemas.microsoft.com/office/drawing/2014/main" id="{0AD98E91-E9FF-4537-91DE-4919AEBBA87A}"/>
                </a:ext>
              </a:extLst>
            </p:cNvPr>
            <p:cNvSpPr/>
            <p:nvPr/>
          </p:nvSpPr>
          <p:spPr>
            <a:xfrm>
              <a:off x="7076810" y="1708691"/>
              <a:ext cx="2842447" cy="1721015"/>
            </a:xfrm>
            <a:prstGeom prst="rect">
              <a:avLst/>
            </a:prstGeom>
            <a:blipFill>
              <a:blip r:embed="rId3" cstate="print"/>
              <a:stretch>
                <a:fillRect/>
              </a:stretch>
            </a:blipFill>
          </p:spPr>
          <p:txBody>
            <a:bodyPr wrap="square" lIns="0" tIns="0" rIns="0" bIns="0" rtlCol="0"/>
            <a:lstStyle/>
            <a:p>
              <a:endParaRPr dirty="0">
                <a:latin typeface="Roboto Condensed" pitchFamily="2" charset="0"/>
              </a:endParaRPr>
            </a:p>
          </p:txBody>
        </p:sp>
        <p:sp>
          <p:nvSpPr>
            <p:cNvPr id="18" name="object 16">
              <a:extLst>
                <a:ext uri="{FF2B5EF4-FFF2-40B4-BE49-F238E27FC236}">
                  <a16:creationId xmlns:a16="http://schemas.microsoft.com/office/drawing/2014/main" id="{E5E50A03-6D44-4053-83C1-CB3D52D5A4D0}"/>
                </a:ext>
              </a:extLst>
            </p:cNvPr>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9" name="object 17">
              <a:extLst>
                <a:ext uri="{FF2B5EF4-FFF2-40B4-BE49-F238E27FC236}">
                  <a16:creationId xmlns:a16="http://schemas.microsoft.com/office/drawing/2014/main" id="{9F5D5BD7-E4B2-4E48-8AFB-2CCD5E5D85AB}"/>
                </a:ext>
              </a:extLst>
            </p:cNvPr>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0" name="object 18">
              <a:extLst>
                <a:ext uri="{FF2B5EF4-FFF2-40B4-BE49-F238E27FC236}">
                  <a16:creationId xmlns:a16="http://schemas.microsoft.com/office/drawing/2014/main" id="{FF547439-12D4-4A80-A64F-6E0398F357AB}"/>
                </a:ext>
              </a:extLst>
            </p:cNvPr>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1" name="object 19">
              <a:extLst>
                <a:ext uri="{FF2B5EF4-FFF2-40B4-BE49-F238E27FC236}">
                  <a16:creationId xmlns:a16="http://schemas.microsoft.com/office/drawing/2014/main" id="{438FDA6B-D5AB-4EBE-BA5C-879E7BCD3178}"/>
                </a:ext>
              </a:extLst>
            </p:cNvPr>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2" name="object 20">
              <a:extLst>
                <a:ext uri="{FF2B5EF4-FFF2-40B4-BE49-F238E27FC236}">
                  <a16:creationId xmlns:a16="http://schemas.microsoft.com/office/drawing/2014/main" id="{00B37DC8-063E-4003-BAB7-2651155D9802}"/>
                </a:ext>
              </a:extLst>
            </p:cNvPr>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3" name="object 21">
              <a:extLst>
                <a:ext uri="{FF2B5EF4-FFF2-40B4-BE49-F238E27FC236}">
                  <a16:creationId xmlns:a16="http://schemas.microsoft.com/office/drawing/2014/main" id="{309B52E2-0D17-4985-B3A3-8A932CDC5BA8}"/>
                </a:ext>
              </a:extLst>
            </p:cNvPr>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4" name="object 22">
              <a:extLst>
                <a:ext uri="{FF2B5EF4-FFF2-40B4-BE49-F238E27FC236}">
                  <a16:creationId xmlns:a16="http://schemas.microsoft.com/office/drawing/2014/main" id="{DFB69891-2B13-4EEA-87BE-6CEDB3124398}"/>
                </a:ext>
              </a:extLst>
            </p:cNvPr>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5" name="object 23">
              <a:extLst>
                <a:ext uri="{FF2B5EF4-FFF2-40B4-BE49-F238E27FC236}">
                  <a16:creationId xmlns:a16="http://schemas.microsoft.com/office/drawing/2014/main" id="{558D4796-F5E5-4C1B-9C7C-5D8CA60E6481}"/>
                </a:ext>
              </a:extLst>
            </p:cNvPr>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26" name="object 24">
              <a:extLst>
                <a:ext uri="{FF2B5EF4-FFF2-40B4-BE49-F238E27FC236}">
                  <a16:creationId xmlns:a16="http://schemas.microsoft.com/office/drawing/2014/main" id="{2CD17BAD-4A00-4BE5-A43C-464F61143EF3}"/>
                </a:ext>
              </a:extLst>
            </p:cNvPr>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7" name="object 25">
              <a:extLst>
                <a:ext uri="{FF2B5EF4-FFF2-40B4-BE49-F238E27FC236}">
                  <a16:creationId xmlns:a16="http://schemas.microsoft.com/office/drawing/2014/main" id="{7DC80D91-E5EB-432B-B5C2-1E599A09FE7F}"/>
                </a:ext>
              </a:extLst>
            </p:cNvPr>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8" name="object 26">
              <a:extLst>
                <a:ext uri="{FF2B5EF4-FFF2-40B4-BE49-F238E27FC236}">
                  <a16:creationId xmlns:a16="http://schemas.microsoft.com/office/drawing/2014/main" id="{39EA60AA-CAF4-4AED-AAD8-2793E4D2335B}"/>
                </a:ext>
              </a:extLst>
            </p:cNvPr>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grpSp>
      <p:sp>
        <p:nvSpPr>
          <p:cNvPr id="29" name="Title 1">
            <a:extLst>
              <a:ext uri="{FF2B5EF4-FFF2-40B4-BE49-F238E27FC236}">
                <a16:creationId xmlns:a16="http://schemas.microsoft.com/office/drawing/2014/main" id="{0C8180AC-3F04-4EC3-985B-42393DA08F34}"/>
              </a:ext>
            </a:extLst>
          </p:cNvPr>
          <p:cNvSpPr>
            <a:spLocks noGrp="1"/>
          </p:cNvSpPr>
          <p:nvPr>
            <p:ph type="title" hasCustomPrompt="1"/>
          </p:nvPr>
        </p:nvSpPr>
        <p:spPr>
          <a:xfrm>
            <a:off x="1670050" y="2073275"/>
            <a:ext cx="6781800" cy="2743200"/>
          </a:xfrm>
          <a:prstGeom prst="rect">
            <a:avLst/>
          </a:prstGeom>
        </p:spPr>
        <p:txBody>
          <a:bodyPr/>
          <a:lstStyle>
            <a:lvl1pPr>
              <a:defRPr sz="4900" b="0">
                <a:solidFill>
                  <a:schemeClr val="bg1"/>
                </a:solidFill>
                <a:latin typeface="Roboto Condensed" pitchFamily="2" charset="0"/>
                <a:ea typeface="Roboto Condensed" pitchFamily="2" charset="0"/>
              </a:defRPr>
            </a:lvl1pPr>
          </a:lstStyle>
          <a:p>
            <a:r>
              <a:rPr lang="ru-RU" dirty="0"/>
              <a:t>НОВЫЙ РАЗДЕЛ</a:t>
            </a:r>
            <a:endParaRPr lang="en-US" dirty="0"/>
          </a:p>
        </p:txBody>
      </p:sp>
    </p:spTree>
    <p:extLst>
      <p:ext uri="{BB962C8B-B14F-4D97-AF65-F5344CB8AC3E}">
        <p14:creationId xmlns:p14="http://schemas.microsoft.com/office/powerpoint/2010/main" val="117780499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56">
    <p:spTree>
      <p:nvGrpSpPr>
        <p:cNvPr id="1" name=""/>
        <p:cNvGrpSpPr/>
        <p:nvPr/>
      </p:nvGrpSpPr>
      <p:grpSpPr>
        <a:xfrm>
          <a:off x="0" y="0"/>
          <a:ext cx="0" cy="0"/>
          <a:chOff x="0" y="0"/>
          <a:chExt cx="0" cy="0"/>
        </a:xfrm>
      </p:grpSpPr>
      <p:sp>
        <p:nvSpPr>
          <p:cNvPr id="30" name="object 2">
            <a:extLst>
              <a:ext uri="{FF2B5EF4-FFF2-40B4-BE49-F238E27FC236}">
                <a16:creationId xmlns:a16="http://schemas.microsoft.com/office/drawing/2014/main" id="{68C1539C-D7C0-4EF6-966D-52C30E80BFA4}"/>
              </a:ext>
            </a:extLst>
          </p:cNvPr>
          <p:cNvSpPr/>
          <p:nvPr userDrawn="1"/>
        </p:nvSpPr>
        <p:spPr>
          <a:xfrm>
            <a:off x="0" y="0"/>
            <a:ext cx="20104100" cy="11308556"/>
          </a:xfrm>
          <a:prstGeom prst="rect">
            <a:avLst/>
          </a:prstGeom>
          <a:blipFill>
            <a:blip r:embed="rId2" cstate="print"/>
            <a:stretch>
              <a:fillRect/>
            </a:stretch>
          </a:blipFill>
        </p:spPr>
        <p:txBody>
          <a:bodyPr wrap="square" lIns="0" tIns="0" rIns="0" bIns="0" rtlCol="0"/>
          <a:lstStyle/>
          <a:p>
            <a:endParaRPr dirty="0">
              <a:latin typeface="Roboto Condensed" pitchFamily="2" charset="0"/>
            </a:endParaRPr>
          </a:p>
        </p:txBody>
      </p:sp>
      <p:grpSp>
        <p:nvGrpSpPr>
          <p:cNvPr id="4" name="Группа 32">
            <a:extLst>
              <a:ext uri="{FF2B5EF4-FFF2-40B4-BE49-F238E27FC236}">
                <a16:creationId xmlns:a16="http://schemas.microsoft.com/office/drawing/2014/main" id="{19B34D61-CB19-4407-A73C-49A7DAA51B0A}"/>
              </a:ext>
            </a:extLst>
          </p:cNvPr>
          <p:cNvGrpSpPr/>
          <p:nvPr userDrawn="1"/>
        </p:nvGrpSpPr>
        <p:grpSpPr>
          <a:xfrm>
            <a:off x="0" y="0"/>
            <a:ext cx="11335275" cy="8551833"/>
            <a:chOff x="0" y="0"/>
            <a:chExt cx="11335275" cy="8551833"/>
          </a:xfrm>
        </p:grpSpPr>
        <p:sp>
          <p:nvSpPr>
            <p:cNvPr id="5" name="object 3">
              <a:extLst>
                <a:ext uri="{FF2B5EF4-FFF2-40B4-BE49-F238E27FC236}">
                  <a16:creationId xmlns:a16="http://schemas.microsoft.com/office/drawing/2014/main" id="{08BCDE85-0E02-4E63-A21A-F5259389B5FB}"/>
                </a:ext>
              </a:extLst>
            </p:cNvPr>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6" name="object 4">
              <a:extLst>
                <a:ext uri="{FF2B5EF4-FFF2-40B4-BE49-F238E27FC236}">
                  <a16:creationId xmlns:a16="http://schemas.microsoft.com/office/drawing/2014/main" id="{C1CA2301-1B4E-4687-A779-F54B164EC062}"/>
                </a:ext>
              </a:extLst>
            </p:cNvPr>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7" name="object 5">
              <a:extLst>
                <a:ext uri="{FF2B5EF4-FFF2-40B4-BE49-F238E27FC236}">
                  <a16:creationId xmlns:a16="http://schemas.microsoft.com/office/drawing/2014/main" id="{1EE1B513-0580-491F-ADC8-7EC50D669096}"/>
                </a:ext>
              </a:extLst>
            </p:cNvPr>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8" name="object 6">
              <a:extLst>
                <a:ext uri="{FF2B5EF4-FFF2-40B4-BE49-F238E27FC236}">
                  <a16:creationId xmlns:a16="http://schemas.microsoft.com/office/drawing/2014/main" id="{B42DAD65-24B7-4132-8670-DD2D9329BDB3}"/>
                </a:ext>
              </a:extLst>
            </p:cNvPr>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9" name="object 7">
              <a:extLst>
                <a:ext uri="{FF2B5EF4-FFF2-40B4-BE49-F238E27FC236}">
                  <a16:creationId xmlns:a16="http://schemas.microsoft.com/office/drawing/2014/main" id="{EA833BF2-3862-451A-B0B0-91AB5F4830BD}"/>
                </a:ext>
              </a:extLst>
            </p:cNvPr>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10" name="object 8">
              <a:extLst>
                <a:ext uri="{FF2B5EF4-FFF2-40B4-BE49-F238E27FC236}">
                  <a16:creationId xmlns:a16="http://schemas.microsoft.com/office/drawing/2014/main" id="{02D440DA-0DD7-4D23-9A9B-15C8514AFEA3}"/>
                </a:ext>
              </a:extLst>
            </p:cNvPr>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1" name="object 9">
              <a:extLst>
                <a:ext uri="{FF2B5EF4-FFF2-40B4-BE49-F238E27FC236}">
                  <a16:creationId xmlns:a16="http://schemas.microsoft.com/office/drawing/2014/main" id="{7DE69BEA-4FB0-4C64-BDFE-C3FF60C8E24D}"/>
                </a:ext>
              </a:extLst>
            </p:cNvPr>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2" name="object 10">
              <a:extLst>
                <a:ext uri="{FF2B5EF4-FFF2-40B4-BE49-F238E27FC236}">
                  <a16:creationId xmlns:a16="http://schemas.microsoft.com/office/drawing/2014/main" id="{1F9C9F15-6E8C-461E-BD2D-7C2467ADED20}"/>
                </a:ext>
              </a:extLst>
            </p:cNvPr>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3" name="object 11">
              <a:extLst>
                <a:ext uri="{FF2B5EF4-FFF2-40B4-BE49-F238E27FC236}">
                  <a16:creationId xmlns:a16="http://schemas.microsoft.com/office/drawing/2014/main" id="{65F2784E-E669-4D95-8E6B-D4C677807E87}"/>
                </a:ext>
              </a:extLst>
            </p:cNvPr>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4" name="object 12">
              <a:extLst>
                <a:ext uri="{FF2B5EF4-FFF2-40B4-BE49-F238E27FC236}">
                  <a16:creationId xmlns:a16="http://schemas.microsoft.com/office/drawing/2014/main" id="{65AA834B-8860-4FB2-8D41-F5F614DC9BF3}"/>
                </a:ext>
              </a:extLst>
            </p:cNvPr>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5" name="object 13">
              <a:extLst>
                <a:ext uri="{FF2B5EF4-FFF2-40B4-BE49-F238E27FC236}">
                  <a16:creationId xmlns:a16="http://schemas.microsoft.com/office/drawing/2014/main" id="{53FB6395-8241-4419-85E9-724C612C4BCB}"/>
                </a:ext>
              </a:extLst>
            </p:cNvPr>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50000"/>
              </a:srgbClr>
            </a:solidFill>
          </p:spPr>
          <p:txBody>
            <a:bodyPr wrap="square" lIns="0" tIns="0" rIns="0" bIns="0" rtlCol="0"/>
            <a:lstStyle/>
            <a:p>
              <a:endParaRPr dirty="0">
                <a:latin typeface="Roboto Condensed" pitchFamily="2" charset="0"/>
              </a:endParaRPr>
            </a:p>
          </p:txBody>
        </p:sp>
        <p:sp>
          <p:nvSpPr>
            <p:cNvPr id="16" name="object 14">
              <a:extLst>
                <a:ext uri="{FF2B5EF4-FFF2-40B4-BE49-F238E27FC236}">
                  <a16:creationId xmlns:a16="http://schemas.microsoft.com/office/drawing/2014/main" id="{87D2FB68-B4D2-4493-B358-A72FA3B35DEA}"/>
                </a:ext>
              </a:extLst>
            </p:cNvPr>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7" name="object 15">
              <a:extLst>
                <a:ext uri="{FF2B5EF4-FFF2-40B4-BE49-F238E27FC236}">
                  <a16:creationId xmlns:a16="http://schemas.microsoft.com/office/drawing/2014/main" id="{0AD98E91-E9FF-4537-91DE-4919AEBBA87A}"/>
                </a:ext>
              </a:extLst>
            </p:cNvPr>
            <p:cNvSpPr/>
            <p:nvPr/>
          </p:nvSpPr>
          <p:spPr>
            <a:xfrm>
              <a:off x="7076810" y="1708691"/>
              <a:ext cx="2842447" cy="1721015"/>
            </a:xfrm>
            <a:prstGeom prst="rect">
              <a:avLst/>
            </a:prstGeom>
            <a:blipFill>
              <a:blip r:embed="rId3" cstate="print"/>
              <a:stretch>
                <a:fillRect/>
              </a:stretch>
            </a:blipFill>
          </p:spPr>
          <p:txBody>
            <a:bodyPr wrap="square" lIns="0" tIns="0" rIns="0" bIns="0" rtlCol="0"/>
            <a:lstStyle/>
            <a:p>
              <a:endParaRPr dirty="0">
                <a:latin typeface="Roboto Condensed" pitchFamily="2" charset="0"/>
              </a:endParaRPr>
            </a:p>
          </p:txBody>
        </p:sp>
        <p:sp>
          <p:nvSpPr>
            <p:cNvPr id="18" name="object 16">
              <a:extLst>
                <a:ext uri="{FF2B5EF4-FFF2-40B4-BE49-F238E27FC236}">
                  <a16:creationId xmlns:a16="http://schemas.microsoft.com/office/drawing/2014/main" id="{E5E50A03-6D44-4053-83C1-CB3D52D5A4D0}"/>
                </a:ext>
              </a:extLst>
            </p:cNvPr>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9" name="object 17">
              <a:extLst>
                <a:ext uri="{FF2B5EF4-FFF2-40B4-BE49-F238E27FC236}">
                  <a16:creationId xmlns:a16="http://schemas.microsoft.com/office/drawing/2014/main" id="{9F5D5BD7-E4B2-4E48-8AFB-2CCD5E5D85AB}"/>
                </a:ext>
              </a:extLst>
            </p:cNvPr>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0" name="object 18">
              <a:extLst>
                <a:ext uri="{FF2B5EF4-FFF2-40B4-BE49-F238E27FC236}">
                  <a16:creationId xmlns:a16="http://schemas.microsoft.com/office/drawing/2014/main" id="{FF547439-12D4-4A80-A64F-6E0398F357AB}"/>
                </a:ext>
              </a:extLst>
            </p:cNvPr>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1" name="object 19">
              <a:extLst>
                <a:ext uri="{FF2B5EF4-FFF2-40B4-BE49-F238E27FC236}">
                  <a16:creationId xmlns:a16="http://schemas.microsoft.com/office/drawing/2014/main" id="{438FDA6B-D5AB-4EBE-BA5C-879E7BCD3178}"/>
                </a:ext>
              </a:extLst>
            </p:cNvPr>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2" name="object 20">
              <a:extLst>
                <a:ext uri="{FF2B5EF4-FFF2-40B4-BE49-F238E27FC236}">
                  <a16:creationId xmlns:a16="http://schemas.microsoft.com/office/drawing/2014/main" id="{00B37DC8-063E-4003-BAB7-2651155D9802}"/>
                </a:ext>
              </a:extLst>
            </p:cNvPr>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3" name="object 21">
              <a:extLst>
                <a:ext uri="{FF2B5EF4-FFF2-40B4-BE49-F238E27FC236}">
                  <a16:creationId xmlns:a16="http://schemas.microsoft.com/office/drawing/2014/main" id="{309B52E2-0D17-4985-B3A3-8A932CDC5BA8}"/>
                </a:ext>
              </a:extLst>
            </p:cNvPr>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4" name="object 22">
              <a:extLst>
                <a:ext uri="{FF2B5EF4-FFF2-40B4-BE49-F238E27FC236}">
                  <a16:creationId xmlns:a16="http://schemas.microsoft.com/office/drawing/2014/main" id="{DFB69891-2B13-4EEA-87BE-6CEDB3124398}"/>
                </a:ext>
              </a:extLst>
            </p:cNvPr>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5" name="object 23">
              <a:extLst>
                <a:ext uri="{FF2B5EF4-FFF2-40B4-BE49-F238E27FC236}">
                  <a16:creationId xmlns:a16="http://schemas.microsoft.com/office/drawing/2014/main" id="{558D4796-F5E5-4C1B-9C7C-5D8CA60E6481}"/>
                </a:ext>
              </a:extLst>
            </p:cNvPr>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26" name="object 24">
              <a:extLst>
                <a:ext uri="{FF2B5EF4-FFF2-40B4-BE49-F238E27FC236}">
                  <a16:creationId xmlns:a16="http://schemas.microsoft.com/office/drawing/2014/main" id="{2CD17BAD-4A00-4BE5-A43C-464F61143EF3}"/>
                </a:ext>
              </a:extLst>
            </p:cNvPr>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7" name="object 25">
              <a:extLst>
                <a:ext uri="{FF2B5EF4-FFF2-40B4-BE49-F238E27FC236}">
                  <a16:creationId xmlns:a16="http://schemas.microsoft.com/office/drawing/2014/main" id="{7DC80D91-E5EB-432B-B5C2-1E599A09FE7F}"/>
                </a:ext>
              </a:extLst>
            </p:cNvPr>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8" name="object 26">
              <a:extLst>
                <a:ext uri="{FF2B5EF4-FFF2-40B4-BE49-F238E27FC236}">
                  <a16:creationId xmlns:a16="http://schemas.microsoft.com/office/drawing/2014/main" id="{39EA60AA-CAF4-4AED-AAD8-2793E4D2335B}"/>
                </a:ext>
              </a:extLst>
            </p:cNvPr>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grpSp>
      <p:sp>
        <p:nvSpPr>
          <p:cNvPr id="29" name="Title 1">
            <a:extLst>
              <a:ext uri="{FF2B5EF4-FFF2-40B4-BE49-F238E27FC236}">
                <a16:creationId xmlns:a16="http://schemas.microsoft.com/office/drawing/2014/main" id="{0C8180AC-3F04-4EC3-985B-42393DA08F34}"/>
              </a:ext>
            </a:extLst>
          </p:cNvPr>
          <p:cNvSpPr>
            <a:spLocks noGrp="1"/>
          </p:cNvSpPr>
          <p:nvPr>
            <p:ph type="title" hasCustomPrompt="1"/>
          </p:nvPr>
        </p:nvSpPr>
        <p:spPr>
          <a:xfrm>
            <a:off x="1670050" y="2073275"/>
            <a:ext cx="6781800" cy="2743200"/>
          </a:xfrm>
          <a:prstGeom prst="rect">
            <a:avLst/>
          </a:prstGeom>
        </p:spPr>
        <p:txBody>
          <a:bodyPr/>
          <a:lstStyle>
            <a:lvl1pPr>
              <a:defRPr sz="4900" b="0">
                <a:solidFill>
                  <a:schemeClr val="bg1"/>
                </a:solidFill>
                <a:latin typeface="Roboto Condensed" pitchFamily="2" charset="0"/>
                <a:ea typeface="Roboto Condensed" pitchFamily="2" charset="0"/>
              </a:defRPr>
            </a:lvl1pPr>
          </a:lstStyle>
          <a:p>
            <a:r>
              <a:rPr lang="ru-RU" dirty="0"/>
              <a:t>НОВЫЙ РАЗДЕЛ</a:t>
            </a:r>
            <a:endParaRPr lang="en-US" dirty="0"/>
          </a:p>
        </p:txBody>
      </p:sp>
    </p:spTree>
    <p:extLst>
      <p:ext uri="{BB962C8B-B14F-4D97-AF65-F5344CB8AC3E}">
        <p14:creationId xmlns:p14="http://schemas.microsoft.com/office/powerpoint/2010/main" val="98583986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57">
    <p:spTree>
      <p:nvGrpSpPr>
        <p:cNvPr id="1" name=""/>
        <p:cNvGrpSpPr/>
        <p:nvPr/>
      </p:nvGrpSpPr>
      <p:grpSpPr>
        <a:xfrm>
          <a:off x="0" y="0"/>
          <a:ext cx="0" cy="0"/>
          <a:chOff x="0" y="0"/>
          <a:chExt cx="0" cy="0"/>
        </a:xfrm>
      </p:grpSpPr>
      <p:pic>
        <p:nvPicPr>
          <p:cNvPr id="30" name="Рисунок 2">
            <a:extLst>
              <a:ext uri="{FF2B5EF4-FFF2-40B4-BE49-F238E27FC236}">
                <a16:creationId xmlns:a16="http://schemas.microsoft.com/office/drawing/2014/main" id="{E686E48B-BBC6-49AC-81F2-A2BADD73F9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836"/>
            <a:ext cx="20097072" cy="11313186"/>
          </a:xfrm>
          <a:prstGeom prst="rect">
            <a:avLst/>
          </a:prstGeom>
        </p:spPr>
      </p:pic>
      <p:grpSp>
        <p:nvGrpSpPr>
          <p:cNvPr id="4" name="Группа 32">
            <a:extLst>
              <a:ext uri="{FF2B5EF4-FFF2-40B4-BE49-F238E27FC236}">
                <a16:creationId xmlns:a16="http://schemas.microsoft.com/office/drawing/2014/main" id="{19B34D61-CB19-4407-A73C-49A7DAA51B0A}"/>
              </a:ext>
            </a:extLst>
          </p:cNvPr>
          <p:cNvGrpSpPr/>
          <p:nvPr userDrawn="1"/>
        </p:nvGrpSpPr>
        <p:grpSpPr>
          <a:xfrm>
            <a:off x="0" y="0"/>
            <a:ext cx="11335275" cy="8551833"/>
            <a:chOff x="0" y="0"/>
            <a:chExt cx="11335275" cy="8551833"/>
          </a:xfrm>
        </p:grpSpPr>
        <p:sp>
          <p:nvSpPr>
            <p:cNvPr id="5" name="object 3">
              <a:extLst>
                <a:ext uri="{FF2B5EF4-FFF2-40B4-BE49-F238E27FC236}">
                  <a16:creationId xmlns:a16="http://schemas.microsoft.com/office/drawing/2014/main" id="{08BCDE85-0E02-4E63-A21A-F5259389B5FB}"/>
                </a:ext>
              </a:extLst>
            </p:cNvPr>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6" name="object 4">
              <a:extLst>
                <a:ext uri="{FF2B5EF4-FFF2-40B4-BE49-F238E27FC236}">
                  <a16:creationId xmlns:a16="http://schemas.microsoft.com/office/drawing/2014/main" id="{C1CA2301-1B4E-4687-A779-F54B164EC062}"/>
                </a:ext>
              </a:extLst>
            </p:cNvPr>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7" name="object 5">
              <a:extLst>
                <a:ext uri="{FF2B5EF4-FFF2-40B4-BE49-F238E27FC236}">
                  <a16:creationId xmlns:a16="http://schemas.microsoft.com/office/drawing/2014/main" id="{1EE1B513-0580-491F-ADC8-7EC50D669096}"/>
                </a:ext>
              </a:extLst>
            </p:cNvPr>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8" name="object 6">
              <a:extLst>
                <a:ext uri="{FF2B5EF4-FFF2-40B4-BE49-F238E27FC236}">
                  <a16:creationId xmlns:a16="http://schemas.microsoft.com/office/drawing/2014/main" id="{B42DAD65-24B7-4132-8670-DD2D9329BDB3}"/>
                </a:ext>
              </a:extLst>
            </p:cNvPr>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9" name="object 7">
              <a:extLst>
                <a:ext uri="{FF2B5EF4-FFF2-40B4-BE49-F238E27FC236}">
                  <a16:creationId xmlns:a16="http://schemas.microsoft.com/office/drawing/2014/main" id="{EA833BF2-3862-451A-B0B0-91AB5F4830BD}"/>
                </a:ext>
              </a:extLst>
            </p:cNvPr>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10" name="object 8">
              <a:extLst>
                <a:ext uri="{FF2B5EF4-FFF2-40B4-BE49-F238E27FC236}">
                  <a16:creationId xmlns:a16="http://schemas.microsoft.com/office/drawing/2014/main" id="{02D440DA-0DD7-4D23-9A9B-15C8514AFEA3}"/>
                </a:ext>
              </a:extLst>
            </p:cNvPr>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1" name="object 9">
              <a:extLst>
                <a:ext uri="{FF2B5EF4-FFF2-40B4-BE49-F238E27FC236}">
                  <a16:creationId xmlns:a16="http://schemas.microsoft.com/office/drawing/2014/main" id="{7DE69BEA-4FB0-4C64-BDFE-C3FF60C8E24D}"/>
                </a:ext>
              </a:extLst>
            </p:cNvPr>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2" name="object 10">
              <a:extLst>
                <a:ext uri="{FF2B5EF4-FFF2-40B4-BE49-F238E27FC236}">
                  <a16:creationId xmlns:a16="http://schemas.microsoft.com/office/drawing/2014/main" id="{1F9C9F15-6E8C-461E-BD2D-7C2467ADED20}"/>
                </a:ext>
              </a:extLst>
            </p:cNvPr>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3" name="object 11">
              <a:extLst>
                <a:ext uri="{FF2B5EF4-FFF2-40B4-BE49-F238E27FC236}">
                  <a16:creationId xmlns:a16="http://schemas.microsoft.com/office/drawing/2014/main" id="{65F2784E-E669-4D95-8E6B-D4C677807E87}"/>
                </a:ext>
              </a:extLst>
            </p:cNvPr>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4" name="object 12">
              <a:extLst>
                <a:ext uri="{FF2B5EF4-FFF2-40B4-BE49-F238E27FC236}">
                  <a16:creationId xmlns:a16="http://schemas.microsoft.com/office/drawing/2014/main" id="{65AA834B-8860-4FB2-8D41-F5F614DC9BF3}"/>
                </a:ext>
              </a:extLst>
            </p:cNvPr>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5" name="object 13">
              <a:extLst>
                <a:ext uri="{FF2B5EF4-FFF2-40B4-BE49-F238E27FC236}">
                  <a16:creationId xmlns:a16="http://schemas.microsoft.com/office/drawing/2014/main" id="{53FB6395-8241-4419-85E9-724C612C4BCB}"/>
                </a:ext>
              </a:extLst>
            </p:cNvPr>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50000"/>
              </a:srgbClr>
            </a:solidFill>
          </p:spPr>
          <p:txBody>
            <a:bodyPr wrap="square" lIns="0" tIns="0" rIns="0" bIns="0" rtlCol="0"/>
            <a:lstStyle/>
            <a:p>
              <a:endParaRPr dirty="0">
                <a:latin typeface="Roboto Condensed" pitchFamily="2" charset="0"/>
              </a:endParaRPr>
            </a:p>
          </p:txBody>
        </p:sp>
        <p:sp>
          <p:nvSpPr>
            <p:cNvPr id="16" name="object 14">
              <a:extLst>
                <a:ext uri="{FF2B5EF4-FFF2-40B4-BE49-F238E27FC236}">
                  <a16:creationId xmlns:a16="http://schemas.microsoft.com/office/drawing/2014/main" id="{87D2FB68-B4D2-4493-B358-A72FA3B35DEA}"/>
                </a:ext>
              </a:extLst>
            </p:cNvPr>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7" name="object 15">
              <a:extLst>
                <a:ext uri="{FF2B5EF4-FFF2-40B4-BE49-F238E27FC236}">
                  <a16:creationId xmlns:a16="http://schemas.microsoft.com/office/drawing/2014/main" id="{0AD98E91-E9FF-4537-91DE-4919AEBBA87A}"/>
                </a:ext>
              </a:extLst>
            </p:cNvPr>
            <p:cNvSpPr/>
            <p:nvPr/>
          </p:nvSpPr>
          <p:spPr>
            <a:xfrm>
              <a:off x="7076810" y="1708691"/>
              <a:ext cx="2842447" cy="1721015"/>
            </a:xfrm>
            <a:prstGeom prst="rect">
              <a:avLst/>
            </a:prstGeom>
            <a:blipFill>
              <a:blip r:embed="rId3" cstate="print"/>
              <a:stretch>
                <a:fillRect/>
              </a:stretch>
            </a:blipFill>
          </p:spPr>
          <p:txBody>
            <a:bodyPr wrap="square" lIns="0" tIns="0" rIns="0" bIns="0" rtlCol="0"/>
            <a:lstStyle/>
            <a:p>
              <a:endParaRPr dirty="0">
                <a:latin typeface="Roboto Condensed" pitchFamily="2" charset="0"/>
              </a:endParaRPr>
            </a:p>
          </p:txBody>
        </p:sp>
        <p:sp>
          <p:nvSpPr>
            <p:cNvPr id="18" name="object 16">
              <a:extLst>
                <a:ext uri="{FF2B5EF4-FFF2-40B4-BE49-F238E27FC236}">
                  <a16:creationId xmlns:a16="http://schemas.microsoft.com/office/drawing/2014/main" id="{E5E50A03-6D44-4053-83C1-CB3D52D5A4D0}"/>
                </a:ext>
              </a:extLst>
            </p:cNvPr>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9" name="object 17">
              <a:extLst>
                <a:ext uri="{FF2B5EF4-FFF2-40B4-BE49-F238E27FC236}">
                  <a16:creationId xmlns:a16="http://schemas.microsoft.com/office/drawing/2014/main" id="{9F5D5BD7-E4B2-4E48-8AFB-2CCD5E5D85AB}"/>
                </a:ext>
              </a:extLst>
            </p:cNvPr>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0" name="object 18">
              <a:extLst>
                <a:ext uri="{FF2B5EF4-FFF2-40B4-BE49-F238E27FC236}">
                  <a16:creationId xmlns:a16="http://schemas.microsoft.com/office/drawing/2014/main" id="{FF547439-12D4-4A80-A64F-6E0398F357AB}"/>
                </a:ext>
              </a:extLst>
            </p:cNvPr>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1" name="object 19">
              <a:extLst>
                <a:ext uri="{FF2B5EF4-FFF2-40B4-BE49-F238E27FC236}">
                  <a16:creationId xmlns:a16="http://schemas.microsoft.com/office/drawing/2014/main" id="{438FDA6B-D5AB-4EBE-BA5C-879E7BCD3178}"/>
                </a:ext>
              </a:extLst>
            </p:cNvPr>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2" name="object 20">
              <a:extLst>
                <a:ext uri="{FF2B5EF4-FFF2-40B4-BE49-F238E27FC236}">
                  <a16:creationId xmlns:a16="http://schemas.microsoft.com/office/drawing/2014/main" id="{00B37DC8-063E-4003-BAB7-2651155D9802}"/>
                </a:ext>
              </a:extLst>
            </p:cNvPr>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3" name="object 21">
              <a:extLst>
                <a:ext uri="{FF2B5EF4-FFF2-40B4-BE49-F238E27FC236}">
                  <a16:creationId xmlns:a16="http://schemas.microsoft.com/office/drawing/2014/main" id="{309B52E2-0D17-4985-B3A3-8A932CDC5BA8}"/>
                </a:ext>
              </a:extLst>
            </p:cNvPr>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4" name="object 22">
              <a:extLst>
                <a:ext uri="{FF2B5EF4-FFF2-40B4-BE49-F238E27FC236}">
                  <a16:creationId xmlns:a16="http://schemas.microsoft.com/office/drawing/2014/main" id="{DFB69891-2B13-4EEA-87BE-6CEDB3124398}"/>
                </a:ext>
              </a:extLst>
            </p:cNvPr>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5" name="object 23">
              <a:extLst>
                <a:ext uri="{FF2B5EF4-FFF2-40B4-BE49-F238E27FC236}">
                  <a16:creationId xmlns:a16="http://schemas.microsoft.com/office/drawing/2014/main" id="{558D4796-F5E5-4C1B-9C7C-5D8CA60E6481}"/>
                </a:ext>
              </a:extLst>
            </p:cNvPr>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26" name="object 24">
              <a:extLst>
                <a:ext uri="{FF2B5EF4-FFF2-40B4-BE49-F238E27FC236}">
                  <a16:creationId xmlns:a16="http://schemas.microsoft.com/office/drawing/2014/main" id="{2CD17BAD-4A00-4BE5-A43C-464F61143EF3}"/>
                </a:ext>
              </a:extLst>
            </p:cNvPr>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7" name="object 25">
              <a:extLst>
                <a:ext uri="{FF2B5EF4-FFF2-40B4-BE49-F238E27FC236}">
                  <a16:creationId xmlns:a16="http://schemas.microsoft.com/office/drawing/2014/main" id="{7DC80D91-E5EB-432B-B5C2-1E599A09FE7F}"/>
                </a:ext>
              </a:extLst>
            </p:cNvPr>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8" name="object 26">
              <a:extLst>
                <a:ext uri="{FF2B5EF4-FFF2-40B4-BE49-F238E27FC236}">
                  <a16:creationId xmlns:a16="http://schemas.microsoft.com/office/drawing/2014/main" id="{39EA60AA-CAF4-4AED-AAD8-2793E4D2335B}"/>
                </a:ext>
              </a:extLst>
            </p:cNvPr>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grpSp>
      <p:sp>
        <p:nvSpPr>
          <p:cNvPr id="29" name="Title 1">
            <a:extLst>
              <a:ext uri="{FF2B5EF4-FFF2-40B4-BE49-F238E27FC236}">
                <a16:creationId xmlns:a16="http://schemas.microsoft.com/office/drawing/2014/main" id="{0C8180AC-3F04-4EC3-985B-42393DA08F34}"/>
              </a:ext>
            </a:extLst>
          </p:cNvPr>
          <p:cNvSpPr>
            <a:spLocks noGrp="1"/>
          </p:cNvSpPr>
          <p:nvPr>
            <p:ph type="title" hasCustomPrompt="1"/>
          </p:nvPr>
        </p:nvSpPr>
        <p:spPr>
          <a:xfrm>
            <a:off x="1670050" y="2073275"/>
            <a:ext cx="6781800" cy="2743200"/>
          </a:xfrm>
          <a:prstGeom prst="rect">
            <a:avLst/>
          </a:prstGeom>
        </p:spPr>
        <p:txBody>
          <a:bodyPr/>
          <a:lstStyle>
            <a:lvl1pPr>
              <a:defRPr sz="4900" b="0">
                <a:solidFill>
                  <a:schemeClr val="bg1"/>
                </a:solidFill>
                <a:latin typeface="Roboto Condensed" pitchFamily="2" charset="0"/>
                <a:ea typeface="Roboto Condensed" pitchFamily="2" charset="0"/>
              </a:defRPr>
            </a:lvl1pPr>
          </a:lstStyle>
          <a:p>
            <a:r>
              <a:rPr lang="ru-RU" dirty="0"/>
              <a:t>НОВЫЙ РАЗДЕЛ</a:t>
            </a:r>
            <a:endParaRPr lang="en-US" dirty="0"/>
          </a:p>
        </p:txBody>
      </p:sp>
    </p:spTree>
    <p:extLst>
      <p:ext uri="{BB962C8B-B14F-4D97-AF65-F5344CB8AC3E}">
        <p14:creationId xmlns:p14="http://schemas.microsoft.com/office/powerpoint/2010/main" val="89887140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58">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6B8B6CDE-4DEF-44C0-968B-0BE1D1E9170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2405" r="21234" b="9555"/>
          <a:stretch/>
        </p:blipFill>
        <p:spPr>
          <a:xfrm>
            <a:off x="5099050" y="0"/>
            <a:ext cx="15005050" cy="11309350"/>
          </a:xfrm>
          <a:prstGeom prst="rect">
            <a:avLst/>
          </a:prstGeom>
        </p:spPr>
      </p:pic>
      <p:grpSp>
        <p:nvGrpSpPr>
          <p:cNvPr id="4" name="Группа 32">
            <a:extLst>
              <a:ext uri="{FF2B5EF4-FFF2-40B4-BE49-F238E27FC236}">
                <a16:creationId xmlns:a16="http://schemas.microsoft.com/office/drawing/2014/main" id="{19B34D61-CB19-4407-A73C-49A7DAA51B0A}"/>
              </a:ext>
            </a:extLst>
          </p:cNvPr>
          <p:cNvGrpSpPr/>
          <p:nvPr userDrawn="1"/>
        </p:nvGrpSpPr>
        <p:grpSpPr>
          <a:xfrm>
            <a:off x="0" y="0"/>
            <a:ext cx="11335275" cy="8551833"/>
            <a:chOff x="0" y="0"/>
            <a:chExt cx="11335275" cy="8551833"/>
          </a:xfrm>
        </p:grpSpPr>
        <p:sp>
          <p:nvSpPr>
            <p:cNvPr id="5" name="object 3">
              <a:extLst>
                <a:ext uri="{FF2B5EF4-FFF2-40B4-BE49-F238E27FC236}">
                  <a16:creationId xmlns:a16="http://schemas.microsoft.com/office/drawing/2014/main" id="{08BCDE85-0E02-4E63-A21A-F5259389B5FB}"/>
                </a:ext>
              </a:extLst>
            </p:cNvPr>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6" name="object 4">
              <a:extLst>
                <a:ext uri="{FF2B5EF4-FFF2-40B4-BE49-F238E27FC236}">
                  <a16:creationId xmlns:a16="http://schemas.microsoft.com/office/drawing/2014/main" id="{C1CA2301-1B4E-4687-A779-F54B164EC062}"/>
                </a:ext>
              </a:extLst>
            </p:cNvPr>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7" name="object 5">
              <a:extLst>
                <a:ext uri="{FF2B5EF4-FFF2-40B4-BE49-F238E27FC236}">
                  <a16:creationId xmlns:a16="http://schemas.microsoft.com/office/drawing/2014/main" id="{1EE1B513-0580-491F-ADC8-7EC50D669096}"/>
                </a:ext>
              </a:extLst>
            </p:cNvPr>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8" name="object 6">
              <a:extLst>
                <a:ext uri="{FF2B5EF4-FFF2-40B4-BE49-F238E27FC236}">
                  <a16:creationId xmlns:a16="http://schemas.microsoft.com/office/drawing/2014/main" id="{B42DAD65-24B7-4132-8670-DD2D9329BDB3}"/>
                </a:ext>
              </a:extLst>
            </p:cNvPr>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9" name="object 7">
              <a:extLst>
                <a:ext uri="{FF2B5EF4-FFF2-40B4-BE49-F238E27FC236}">
                  <a16:creationId xmlns:a16="http://schemas.microsoft.com/office/drawing/2014/main" id="{EA833BF2-3862-451A-B0B0-91AB5F4830BD}"/>
                </a:ext>
              </a:extLst>
            </p:cNvPr>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10" name="object 8">
              <a:extLst>
                <a:ext uri="{FF2B5EF4-FFF2-40B4-BE49-F238E27FC236}">
                  <a16:creationId xmlns:a16="http://schemas.microsoft.com/office/drawing/2014/main" id="{02D440DA-0DD7-4D23-9A9B-15C8514AFEA3}"/>
                </a:ext>
              </a:extLst>
            </p:cNvPr>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1" name="object 9">
              <a:extLst>
                <a:ext uri="{FF2B5EF4-FFF2-40B4-BE49-F238E27FC236}">
                  <a16:creationId xmlns:a16="http://schemas.microsoft.com/office/drawing/2014/main" id="{7DE69BEA-4FB0-4C64-BDFE-C3FF60C8E24D}"/>
                </a:ext>
              </a:extLst>
            </p:cNvPr>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2" name="object 10">
              <a:extLst>
                <a:ext uri="{FF2B5EF4-FFF2-40B4-BE49-F238E27FC236}">
                  <a16:creationId xmlns:a16="http://schemas.microsoft.com/office/drawing/2014/main" id="{1F9C9F15-6E8C-461E-BD2D-7C2467ADED20}"/>
                </a:ext>
              </a:extLst>
            </p:cNvPr>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3" name="object 11">
              <a:extLst>
                <a:ext uri="{FF2B5EF4-FFF2-40B4-BE49-F238E27FC236}">
                  <a16:creationId xmlns:a16="http://schemas.microsoft.com/office/drawing/2014/main" id="{65F2784E-E669-4D95-8E6B-D4C677807E87}"/>
                </a:ext>
              </a:extLst>
            </p:cNvPr>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4" name="object 12">
              <a:extLst>
                <a:ext uri="{FF2B5EF4-FFF2-40B4-BE49-F238E27FC236}">
                  <a16:creationId xmlns:a16="http://schemas.microsoft.com/office/drawing/2014/main" id="{65AA834B-8860-4FB2-8D41-F5F614DC9BF3}"/>
                </a:ext>
              </a:extLst>
            </p:cNvPr>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5" name="object 13">
              <a:extLst>
                <a:ext uri="{FF2B5EF4-FFF2-40B4-BE49-F238E27FC236}">
                  <a16:creationId xmlns:a16="http://schemas.microsoft.com/office/drawing/2014/main" id="{53FB6395-8241-4419-85E9-724C612C4BCB}"/>
                </a:ext>
              </a:extLst>
            </p:cNvPr>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50000"/>
              </a:srgbClr>
            </a:solidFill>
          </p:spPr>
          <p:txBody>
            <a:bodyPr wrap="square" lIns="0" tIns="0" rIns="0" bIns="0" rtlCol="0"/>
            <a:lstStyle/>
            <a:p>
              <a:endParaRPr dirty="0">
                <a:latin typeface="Roboto Condensed" pitchFamily="2" charset="0"/>
              </a:endParaRPr>
            </a:p>
          </p:txBody>
        </p:sp>
        <p:sp>
          <p:nvSpPr>
            <p:cNvPr id="16" name="object 14">
              <a:extLst>
                <a:ext uri="{FF2B5EF4-FFF2-40B4-BE49-F238E27FC236}">
                  <a16:creationId xmlns:a16="http://schemas.microsoft.com/office/drawing/2014/main" id="{87D2FB68-B4D2-4493-B358-A72FA3B35DEA}"/>
                </a:ext>
              </a:extLst>
            </p:cNvPr>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7" name="object 15">
              <a:extLst>
                <a:ext uri="{FF2B5EF4-FFF2-40B4-BE49-F238E27FC236}">
                  <a16:creationId xmlns:a16="http://schemas.microsoft.com/office/drawing/2014/main" id="{0AD98E91-E9FF-4537-91DE-4919AEBBA87A}"/>
                </a:ext>
              </a:extLst>
            </p:cNvPr>
            <p:cNvSpPr/>
            <p:nvPr/>
          </p:nvSpPr>
          <p:spPr>
            <a:xfrm>
              <a:off x="7076810" y="1708691"/>
              <a:ext cx="2842447" cy="1721015"/>
            </a:xfrm>
            <a:prstGeom prst="rect">
              <a:avLst/>
            </a:prstGeom>
            <a:blipFill>
              <a:blip r:embed="rId3" cstate="print"/>
              <a:stretch>
                <a:fillRect/>
              </a:stretch>
            </a:blipFill>
          </p:spPr>
          <p:txBody>
            <a:bodyPr wrap="square" lIns="0" tIns="0" rIns="0" bIns="0" rtlCol="0"/>
            <a:lstStyle/>
            <a:p>
              <a:endParaRPr dirty="0">
                <a:latin typeface="Roboto Condensed" pitchFamily="2" charset="0"/>
              </a:endParaRPr>
            </a:p>
          </p:txBody>
        </p:sp>
        <p:sp>
          <p:nvSpPr>
            <p:cNvPr id="18" name="object 16">
              <a:extLst>
                <a:ext uri="{FF2B5EF4-FFF2-40B4-BE49-F238E27FC236}">
                  <a16:creationId xmlns:a16="http://schemas.microsoft.com/office/drawing/2014/main" id="{E5E50A03-6D44-4053-83C1-CB3D52D5A4D0}"/>
                </a:ext>
              </a:extLst>
            </p:cNvPr>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9" name="object 17">
              <a:extLst>
                <a:ext uri="{FF2B5EF4-FFF2-40B4-BE49-F238E27FC236}">
                  <a16:creationId xmlns:a16="http://schemas.microsoft.com/office/drawing/2014/main" id="{9F5D5BD7-E4B2-4E48-8AFB-2CCD5E5D85AB}"/>
                </a:ext>
              </a:extLst>
            </p:cNvPr>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0" name="object 18">
              <a:extLst>
                <a:ext uri="{FF2B5EF4-FFF2-40B4-BE49-F238E27FC236}">
                  <a16:creationId xmlns:a16="http://schemas.microsoft.com/office/drawing/2014/main" id="{FF547439-12D4-4A80-A64F-6E0398F357AB}"/>
                </a:ext>
              </a:extLst>
            </p:cNvPr>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1" name="object 19">
              <a:extLst>
                <a:ext uri="{FF2B5EF4-FFF2-40B4-BE49-F238E27FC236}">
                  <a16:creationId xmlns:a16="http://schemas.microsoft.com/office/drawing/2014/main" id="{438FDA6B-D5AB-4EBE-BA5C-879E7BCD3178}"/>
                </a:ext>
              </a:extLst>
            </p:cNvPr>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2" name="object 20">
              <a:extLst>
                <a:ext uri="{FF2B5EF4-FFF2-40B4-BE49-F238E27FC236}">
                  <a16:creationId xmlns:a16="http://schemas.microsoft.com/office/drawing/2014/main" id="{00B37DC8-063E-4003-BAB7-2651155D9802}"/>
                </a:ext>
              </a:extLst>
            </p:cNvPr>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3" name="object 21">
              <a:extLst>
                <a:ext uri="{FF2B5EF4-FFF2-40B4-BE49-F238E27FC236}">
                  <a16:creationId xmlns:a16="http://schemas.microsoft.com/office/drawing/2014/main" id="{309B52E2-0D17-4985-B3A3-8A932CDC5BA8}"/>
                </a:ext>
              </a:extLst>
            </p:cNvPr>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4" name="object 22">
              <a:extLst>
                <a:ext uri="{FF2B5EF4-FFF2-40B4-BE49-F238E27FC236}">
                  <a16:creationId xmlns:a16="http://schemas.microsoft.com/office/drawing/2014/main" id="{DFB69891-2B13-4EEA-87BE-6CEDB3124398}"/>
                </a:ext>
              </a:extLst>
            </p:cNvPr>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5" name="object 23">
              <a:extLst>
                <a:ext uri="{FF2B5EF4-FFF2-40B4-BE49-F238E27FC236}">
                  <a16:creationId xmlns:a16="http://schemas.microsoft.com/office/drawing/2014/main" id="{558D4796-F5E5-4C1B-9C7C-5D8CA60E6481}"/>
                </a:ext>
              </a:extLst>
            </p:cNvPr>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26" name="object 24">
              <a:extLst>
                <a:ext uri="{FF2B5EF4-FFF2-40B4-BE49-F238E27FC236}">
                  <a16:creationId xmlns:a16="http://schemas.microsoft.com/office/drawing/2014/main" id="{2CD17BAD-4A00-4BE5-A43C-464F61143EF3}"/>
                </a:ext>
              </a:extLst>
            </p:cNvPr>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7" name="object 25">
              <a:extLst>
                <a:ext uri="{FF2B5EF4-FFF2-40B4-BE49-F238E27FC236}">
                  <a16:creationId xmlns:a16="http://schemas.microsoft.com/office/drawing/2014/main" id="{7DC80D91-E5EB-432B-B5C2-1E599A09FE7F}"/>
                </a:ext>
              </a:extLst>
            </p:cNvPr>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8" name="object 26">
              <a:extLst>
                <a:ext uri="{FF2B5EF4-FFF2-40B4-BE49-F238E27FC236}">
                  <a16:creationId xmlns:a16="http://schemas.microsoft.com/office/drawing/2014/main" id="{39EA60AA-CAF4-4AED-AAD8-2793E4D2335B}"/>
                </a:ext>
              </a:extLst>
            </p:cNvPr>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grpSp>
      <p:sp>
        <p:nvSpPr>
          <p:cNvPr id="29" name="Title 1">
            <a:extLst>
              <a:ext uri="{FF2B5EF4-FFF2-40B4-BE49-F238E27FC236}">
                <a16:creationId xmlns:a16="http://schemas.microsoft.com/office/drawing/2014/main" id="{0C8180AC-3F04-4EC3-985B-42393DA08F34}"/>
              </a:ext>
            </a:extLst>
          </p:cNvPr>
          <p:cNvSpPr>
            <a:spLocks noGrp="1"/>
          </p:cNvSpPr>
          <p:nvPr>
            <p:ph type="title" hasCustomPrompt="1"/>
          </p:nvPr>
        </p:nvSpPr>
        <p:spPr>
          <a:xfrm>
            <a:off x="1670050" y="2073275"/>
            <a:ext cx="6781800" cy="2743200"/>
          </a:xfrm>
          <a:prstGeom prst="rect">
            <a:avLst/>
          </a:prstGeom>
        </p:spPr>
        <p:txBody>
          <a:bodyPr/>
          <a:lstStyle>
            <a:lvl1pPr>
              <a:defRPr sz="4900" b="0">
                <a:solidFill>
                  <a:schemeClr val="bg1"/>
                </a:solidFill>
                <a:latin typeface="Roboto Condensed" pitchFamily="2" charset="0"/>
                <a:ea typeface="Roboto Condensed" pitchFamily="2" charset="0"/>
              </a:defRPr>
            </a:lvl1pPr>
          </a:lstStyle>
          <a:p>
            <a:r>
              <a:rPr lang="ru-RU" dirty="0"/>
              <a:t>НОВЫЙ РАЗДЕЛ</a:t>
            </a:r>
            <a:endParaRPr lang="en-US" dirty="0"/>
          </a:p>
        </p:txBody>
      </p:sp>
    </p:spTree>
    <p:extLst>
      <p:ext uri="{BB962C8B-B14F-4D97-AF65-F5344CB8AC3E}">
        <p14:creationId xmlns:p14="http://schemas.microsoft.com/office/powerpoint/2010/main" val="344558999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59">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D0C107-8942-4E0E-93B3-EC17CDB6B15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809" b="5435"/>
          <a:stretch/>
        </p:blipFill>
        <p:spPr>
          <a:xfrm>
            <a:off x="0" y="-1"/>
            <a:ext cx="20104100" cy="11309351"/>
          </a:xfrm>
          <a:prstGeom prst="rect">
            <a:avLst/>
          </a:prstGeom>
        </p:spPr>
      </p:pic>
      <p:grpSp>
        <p:nvGrpSpPr>
          <p:cNvPr id="4" name="Группа 32">
            <a:extLst>
              <a:ext uri="{FF2B5EF4-FFF2-40B4-BE49-F238E27FC236}">
                <a16:creationId xmlns:a16="http://schemas.microsoft.com/office/drawing/2014/main" id="{19B34D61-CB19-4407-A73C-49A7DAA51B0A}"/>
              </a:ext>
            </a:extLst>
          </p:cNvPr>
          <p:cNvGrpSpPr/>
          <p:nvPr userDrawn="1"/>
        </p:nvGrpSpPr>
        <p:grpSpPr>
          <a:xfrm>
            <a:off x="0" y="0"/>
            <a:ext cx="11335275" cy="8551833"/>
            <a:chOff x="0" y="0"/>
            <a:chExt cx="11335275" cy="8551833"/>
          </a:xfrm>
        </p:grpSpPr>
        <p:sp>
          <p:nvSpPr>
            <p:cNvPr id="5" name="object 3">
              <a:extLst>
                <a:ext uri="{FF2B5EF4-FFF2-40B4-BE49-F238E27FC236}">
                  <a16:creationId xmlns:a16="http://schemas.microsoft.com/office/drawing/2014/main" id="{08BCDE85-0E02-4E63-A21A-F5259389B5FB}"/>
                </a:ext>
              </a:extLst>
            </p:cNvPr>
            <p:cNvSpPr/>
            <p:nvPr/>
          </p:nvSpPr>
          <p:spPr>
            <a:xfrm>
              <a:off x="0" y="1735978"/>
              <a:ext cx="1398270" cy="1694180"/>
            </a:xfrm>
            <a:custGeom>
              <a:avLst/>
              <a:gdLst/>
              <a:ahLst/>
              <a:cxnLst/>
              <a:rect l="l" t="t" r="r" b="b"/>
              <a:pathLst>
                <a:path w="1398270" h="1694179">
                  <a:moveTo>
                    <a:pt x="0" y="0"/>
                  </a:moveTo>
                  <a:lnTo>
                    <a:pt x="0" y="1693728"/>
                  </a:lnTo>
                  <a:lnTo>
                    <a:pt x="1398250" y="1693728"/>
                  </a:lnTo>
                  <a:lnTo>
                    <a:pt x="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6" name="object 4">
              <a:extLst>
                <a:ext uri="{FF2B5EF4-FFF2-40B4-BE49-F238E27FC236}">
                  <a16:creationId xmlns:a16="http://schemas.microsoft.com/office/drawing/2014/main" id="{C1CA2301-1B4E-4687-A779-F54B164EC062}"/>
                </a:ext>
              </a:extLst>
            </p:cNvPr>
            <p:cNvSpPr/>
            <p:nvPr/>
          </p:nvSpPr>
          <p:spPr>
            <a:xfrm>
              <a:off x="0" y="5172882"/>
              <a:ext cx="1395095" cy="1689735"/>
            </a:xfrm>
            <a:custGeom>
              <a:avLst/>
              <a:gdLst/>
              <a:ahLst/>
              <a:cxnLst/>
              <a:rect l="l" t="t" r="r" b="b"/>
              <a:pathLst>
                <a:path w="1395095" h="1689734">
                  <a:moveTo>
                    <a:pt x="0" y="0"/>
                  </a:moveTo>
                  <a:lnTo>
                    <a:pt x="0" y="1689725"/>
                  </a:lnTo>
                  <a:lnTo>
                    <a:pt x="1394941" y="1689725"/>
                  </a:lnTo>
                  <a:lnTo>
                    <a:pt x="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7" name="object 5">
              <a:extLst>
                <a:ext uri="{FF2B5EF4-FFF2-40B4-BE49-F238E27FC236}">
                  <a16:creationId xmlns:a16="http://schemas.microsoft.com/office/drawing/2014/main" id="{1EE1B513-0580-491F-ADC8-7EC50D669096}"/>
                </a:ext>
              </a:extLst>
            </p:cNvPr>
            <p:cNvSpPr/>
            <p:nvPr/>
          </p:nvSpPr>
          <p:spPr>
            <a:xfrm>
              <a:off x="0" y="3421916"/>
              <a:ext cx="2816225" cy="1721485"/>
            </a:xfrm>
            <a:custGeom>
              <a:avLst/>
              <a:gdLst/>
              <a:ahLst/>
              <a:cxnLst/>
              <a:rect l="l" t="t" r="r" b="b"/>
              <a:pathLst>
                <a:path w="2816225" h="1721485">
                  <a:moveTo>
                    <a:pt x="1395151" y="0"/>
                  </a:moveTo>
                  <a:lnTo>
                    <a:pt x="0" y="1688911"/>
                  </a:lnTo>
                  <a:lnTo>
                    <a:pt x="0" y="1721015"/>
                  </a:lnTo>
                  <a:lnTo>
                    <a:pt x="2815924" y="1721015"/>
                  </a:lnTo>
                  <a:lnTo>
                    <a:pt x="1395151"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8" name="object 6">
              <a:extLst>
                <a:ext uri="{FF2B5EF4-FFF2-40B4-BE49-F238E27FC236}">
                  <a16:creationId xmlns:a16="http://schemas.microsoft.com/office/drawing/2014/main" id="{B42DAD65-24B7-4132-8670-DD2D9329BDB3}"/>
                </a:ext>
              </a:extLst>
            </p:cNvPr>
            <p:cNvSpPr/>
            <p:nvPr/>
          </p:nvSpPr>
          <p:spPr>
            <a:xfrm>
              <a:off x="0" y="3421916"/>
              <a:ext cx="1398270" cy="1692910"/>
            </a:xfrm>
            <a:custGeom>
              <a:avLst/>
              <a:gdLst/>
              <a:ahLst/>
              <a:cxnLst/>
              <a:rect l="l" t="t" r="r" b="b"/>
              <a:pathLst>
                <a:path w="1398270" h="1692910">
                  <a:moveTo>
                    <a:pt x="1398250" y="0"/>
                  </a:moveTo>
                  <a:lnTo>
                    <a:pt x="0" y="0"/>
                  </a:lnTo>
                  <a:lnTo>
                    <a:pt x="0" y="1692660"/>
                  </a:lnTo>
                  <a:lnTo>
                    <a:pt x="1398250" y="0"/>
                  </a:lnTo>
                  <a:close/>
                </a:path>
              </a:pathLst>
            </a:custGeom>
            <a:solidFill>
              <a:srgbClr val="CE181E"/>
            </a:solidFill>
          </p:spPr>
          <p:txBody>
            <a:bodyPr wrap="square" lIns="0" tIns="0" rIns="0" bIns="0" rtlCol="0"/>
            <a:lstStyle/>
            <a:p>
              <a:endParaRPr dirty="0">
                <a:latin typeface="Roboto Condensed" pitchFamily="2" charset="0"/>
              </a:endParaRPr>
            </a:p>
          </p:txBody>
        </p:sp>
        <p:sp>
          <p:nvSpPr>
            <p:cNvPr id="9" name="object 7">
              <a:extLst>
                <a:ext uri="{FF2B5EF4-FFF2-40B4-BE49-F238E27FC236}">
                  <a16:creationId xmlns:a16="http://schemas.microsoft.com/office/drawing/2014/main" id="{EA833BF2-3862-451A-B0B0-91AB5F4830BD}"/>
                </a:ext>
              </a:extLst>
            </p:cNvPr>
            <p:cNvSpPr/>
            <p:nvPr/>
          </p:nvSpPr>
          <p:spPr>
            <a:xfrm>
              <a:off x="0" y="6862733"/>
              <a:ext cx="1395730" cy="1689100"/>
            </a:xfrm>
            <a:custGeom>
              <a:avLst/>
              <a:gdLst/>
              <a:ahLst/>
              <a:cxnLst/>
              <a:rect l="l" t="t" r="r" b="b"/>
              <a:pathLst>
                <a:path w="1395730" h="1689100">
                  <a:moveTo>
                    <a:pt x="1395308" y="0"/>
                  </a:moveTo>
                  <a:lnTo>
                    <a:pt x="0" y="0"/>
                  </a:lnTo>
                  <a:lnTo>
                    <a:pt x="0" y="1689098"/>
                  </a:lnTo>
                  <a:lnTo>
                    <a:pt x="1395308" y="0"/>
                  </a:lnTo>
                  <a:close/>
                </a:path>
              </a:pathLst>
            </a:custGeom>
            <a:solidFill>
              <a:srgbClr val="FF0000">
                <a:alpha val="30000"/>
              </a:srgbClr>
            </a:solidFill>
          </p:spPr>
          <p:txBody>
            <a:bodyPr wrap="square" lIns="0" tIns="0" rIns="0" bIns="0" rtlCol="0"/>
            <a:lstStyle/>
            <a:p>
              <a:endParaRPr dirty="0">
                <a:latin typeface="Roboto Condensed" pitchFamily="2" charset="0"/>
              </a:endParaRPr>
            </a:p>
          </p:txBody>
        </p:sp>
        <p:sp>
          <p:nvSpPr>
            <p:cNvPr id="10" name="object 8">
              <a:extLst>
                <a:ext uri="{FF2B5EF4-FFF2-40B4-BE49-F238E27FC236}">
                  <a16:creationId xmlns:a16="http://schemas.microsoft.com/office/drawing/2014/main" id="{02D440DA-0DD7-4D23-9A9B-15C8514AFEA3}"/>
                </a:ext>
              </a:extLst>
            </p:cNvPr>
            <p:cNvSpPr/>
            <p:nvPr/>
          </p:nvSpPr>
          <p:spPr>
            <a:xfrm>
              <a:off x="0" y="5139665"/>
              <a:ext cx="2814320" cy="1721485"/>
            </a:xfrm>
            <a:custGeom>
              <a:avLst/>
              <a:gdLst/>
              <a:ahLst/>
              <a:cxnLst/>
              <a:rect l="l" t="t" r="r" b="b"/>
              <a:pathLst>
                <a:path w="2814320" h="1721484">
                  <a:moveTo>
                    <a:pt x="2813818" y="0"/>
                  </a:moveTo>
                  <a:lnTo>
                    <a:pt x="0" y="0"/>
                  </a:lnTo>
                  <a:lnTo>
                    <a:pt x="0" y="34677"/>
                  </a:lnTo>
                  <a:lnTo>
                    <a:pt x="1392145" y="1721015"/>
                  </a:lnTo>
                  <a:lnTo>
                    <a:pt x="2813818"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1" name="object 9">
              <a:extLst>
                <a:ext uri="{FF2B5EF4-FFF2-40B4-BE49-F238E27FC236}">
                  <a16:creationId xmlns:a16="http://schemas.microsoft.com/office/drawing/2014/main" id="{7DE69BEA-4FB0-4C64-BDFE-C3FF60C8E24D}"/>
                </a:ext>
              </a:extLst>
            </p:cNvPr>
            <p:cNvSpPr/>
            <p:nvPr/>
          </p:nvSpPr>
          <p:spPr>
            <a:xfrm>
              <a:off x="1396145"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2" name="object 10">
              <a:extLst>
                <a:ext uri="{FF2B5EF4-FFF2-40B4-BE49-F238E27FC236}">
                  <a16:creationId xmlns:a16="http://schemas.microsoft.com/office/drawing/2014/main" id="{1F9C9F15-6E8C-461E-BD2D-7C2467ADED20}"/>
                </a:ext>
              </a:extLst>
            </p:cNvPr>
            <p:cNvSpPr/>
            <p:nvPr/>
          </p:nvSpPr>
          <p:spPr>
            <a:xfrm>
              <a:off x="2813820"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3" name="object 11">
              <a:extLst>
                <a:ext uri="{FF2B5EF4-FFF2-40B4-BE49-F238E27FC236}">
                  <a16:creationId xmlns:a16="http://schemas.microsoft.com/office/drawing/2014/main" id="{65F2784E-E669-4D95-8E6B-D4C677807E87}"/>
                </a:ext>
              </a:extLst>
            </p:cNvPr>
            <p:cNvSpPr/>
            <p:nvPr/>
          </p:nvSpPr>
          <p:spPr>
            <a:xfrm>
              <a:off x="1396145"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4" name="object 12">
              <a:extLst>
                <a:ext uri="{FF2B5EF4-FFF2-40B4-BE49-F238E27FC236}">
                  <a16:creationId xmlns:a16="http://schemas.microsoft.com/office/drawing/2014/main" id="{65AA834B-8860-4FB2-8D41-F5F614DC9BF3}"/>
                </a:ext>
              </a:extLst>
            </p:cNvPr>
            <p:cNvSpPr/>
            <p:nvPr/>
          </p:nvSpPr>
          <p:spPr>
            <a:xfrm>
              <a:off x="4236478" y="1708691"/>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15" name="object 13">
              <a:extLst>
                <a:ext uri="{FF2B5EF4-FFF2-40B4-BE49-F238E27FC236}">
                  <a16:creationId xmlns:a16="http://schemas.microsoft.com/office/drawing/2014/main" id="{53FB6395-8241-4419-85E9-724C612C4BCB}"/>
                </a:ext>
              </a:extLst>
            </p:cNvPr>
            <p:cNvSpPr/>
            <p:nvPr/>
          </p:nvSpPr>
          <p:spPr>
            <a:xfrm>
              <a:off x="5654152" y="3421916"/>
              <a:ext cx="2842895" cy="1721485"/>
            </a:xfrm>
            <a:custGeom>
              <a:avLst/>
              <a:gdLst/>
              <a:ahLst/>
              <a:cxnLst/>
              <a:rect l="l" t="t" r="r" b="b"/>
              <a:pathLst>
                <a:path w="2842895" h="1721485">
                  <a:moveTo>
                    <a:pt x="1421673" y="0"/>
                  </a:moveTo>
                  <a:lnTo>
                    <a:pt x="0" y="1721015"/>
                  </a:lnTo>
                  <a:lnTo>
                    <a:pt x="2842447" y="1721015"/>
                  </a:lnTo>
                  <a:lnTo>
                    <a:pt x="1421673" y="0"/>
                  </a:lnTo>
                  <a:close/>
                </a:path>
              </a:pathLst>
            </a:custGeom>
            <a:solidFill>
              <a:srgbClr val="FF0000">
                <a:alpha val="50000"/>
              </a:srgbClr>
            </a:solidFill>
          </p:spPr>
          <p:txBody>
            <a:bodyPr wrap="square" lIns="0" tIns="0" rIns="0" bIns="0" rtlCol="0"/>
            <a:lstStyle/>
            <a:p>
              <a:endParaRPr dirty="0">
                <a:latin typeface="Roboto Condensed" pitchFamily="2" charset="0"/>
              </a:endParaRPr>
            </a:p>
          </p:txBody>
        </p:sp>
        <p:sp>
          <p:nvSpPr>
            <p:cNvPr id="16" name="object 14">
              <a:extLst>
                <a:ext uri="{FF2B5EF4-FFF2-40B4-BE49-F238E27FC236}">
                  <a16:creationId xmlns:a16="http://schemas.microsoft.com/office/drawing/2014/main" id="{87D2FB68-B4D2-4493-B358-A72FA3B35DEA}"/>
                </a:ext>
              </a:extLst>
            </p:cNvPr>
            <p:cNvSpPr/>
            <p:nvPr/>
          </p:nvSpPr>
          <p:spPr>
            <a:xfrm>
              <a:off x="4236478"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90000"/>
              </a:srgbClr>
            </a:solidFill>
          </p:spPr>
          <p:txBody>
            <a:bodyPr wrap="square" lIns="0" tIns="0" rIns="0" bIns="0" rtlCol="0"/>
            <a:lstStyle/>
            <a:p>
              <a:endParaRPr dirty="0">
                <a:latin typeface="Roboto Condensed" pitchFamily="2" charset="0"/>
              </a:endParaRPr>
            </a:p>
          </p:txBody>
        </p:sp>
        <p:sp>
          <p:nvSpPr>
            <p:cNvPr id="17" name="object 15">
              <a:extLst>
                <a:ext uri="{FF2B5EF4-FFF2-40B4-BE49-F238E27FC236}">
                  <a16:creationId xmlns:a16="http://schemas.microsoft.com/office/drawing/2014/main" id="{0AD98E91-E9FF-4537-91DE-4919AEBBA87A}"/>
                </a:ext>
              </a:extLst>
            </p:cNvPr>
            <p:cNvSpPr/>
            <p:nvPr/>
          </p:nvSpPr>
          <p:spPr>
            <a:xfrm>
              <a:off x="7076810" y="1708691"/>
              <a:ext cx="2842447" cy="1721015"/>
            </a:xfrm>
            <a:prstGeom prst="rect">
              <a:avLst/>
            </a:prstGeom>
            <a:blipFill>
              <a:blip r:embed="rId3" cstate="print"/>
              <a:stretch>
                <a:fillRect/>
              </a:stretch>
            </a:blipFill>
          </p:spPr>
          <p:txBody>
            <a:bodyPr wrap="square" lIns="0" tIns="0" rIns="0" bIns="0" rtlCol="0"/>
            <a:lstStyle/>
            <a:p>
              <a:endParaRPr dirty="0">
                <a:latin typeface="Roboto Condensed" pitchFamily="2" charset="0"/>
              </a:endParaRPr>
            </a:p>
          </p:txBody>
        </p:sp>
        <p:sp>
          <p:nvSpPr>
            <p:cNvPr id="18" name="object 16">
              <a:extLst>
                <a:ext uri="{FF2B5EF4-FFF2-40B4-BE49-F238E27FC236}">
                  <a16:creationId xmlns:a16="http://schemas.microsoft.com/office/drawing/2014/main" id="{E5E50A03-6D44-4053-83C1-CB3D52D5A4D0}"/>
                </a:ext>
              </a:extLst>
            </p:cNvPr>
            <p:cNvSpPr/>
            <p:nvPr/>
          </p:nvSpPr>
          <p:spPr>
            <a:xfrm>
              <a:off x="7076810" y="3421916"/>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19" name="object 17">
              <a:extLst>
                <a:ext uri="{FF2B5EF4-FFF2-40B4-BE49-F238E27FC236}">
                  <a16:creationId xmlns:a16="http://schemas.microsoft.com/office/drawing/2014/main" id="{9F5D5BD7-E4B2-4E48-8AFB-2CCD5E5D85AB}"/>
                </a:ext>
              </a:extLst>
            </p:cNvPr>
            <p:cNvSpPr/>
            <p:nvPr/>
          </p:nvSpPr>
          <p:spPr>
            <a:xfrm>
              <a:off x="0" y="0"/>
              <a:ext cx="2816225" cy="1711960"/>
            </a:xfrm>
            <a:custGeom>
              <a:avLst/>
              <a:gdLst/>
              <a:ahLst/>
              <a:cxnLst/>
              <a:rect l="l" t="t" r="r" b="b"/>
              <a:pathLst>
                <a:path w="2816225" h="1711960">
                  <a:moveTo>
                    <a:pt x="1402627" y="0"/>
                  </a:moveTo>
                  <a:lnTo>
                    <a:pt x="1387675" y="0"/>
                  </a:lnTo>
                  <a:lnTo>
                    <a:pt x="0" y="1679865"/>
                  </a:lnTo>
                  <a:lnTo>
                    <a:pt x="0" y="1711968"/>
                  </a:lnTo>
                  <a:lnTo>
                    <a:pt x="2815924" y="1711968"/>
                  </a:lnTo>
                  <a:lnTo>
                    <a:pt x="140262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0" name="object 18">
              <a:extLst>
                <a:ext uri="{FF2B5EF4-FFF2-40B4-BE49-F238E27FC236}">
                  <a16:creationId xmlns:a16="http://schemas.microsoft.com/office/drawing/2014/main" id="{FF547439-12D4-4A80-A64F-6E0398F357AB}"/>
                </a:ext>
              </a:extLst>
            </p:cNvPr>
            <p:cNvSpPr/>
            <p:nvPr/>
          </p:nvSpPr>
          <p:spPr>
            <a:xfrm>
              <a:off x="5652728" y="0"/>
              <a:ext cx="2842895" cy="1711960"/>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1" name="object 19">
              <a:extLst>
                <a:ext uri="{FF2B5EF4-FFF2-40B4-BE49-F238E27FC236}">
                  <a16:creationId xmlns:a16="http://schemas.microsoft.com/office/drawing/2014/main" id="{438FDA6B-D5AB-4EBE-BA5C-879E7BCD3178}"/>
                </a:ext>
              </a:extLst>
            </p:cNvPr>
            <p:cNvSpPr/>
            <p:nvPr/>
          </p:nvSpPr>
          <p:spPr>
            <a:xfrm>
              <a:off x="0" y="1708691"/>
              <a:ext cx="2814320" cy="1721485"/>
            </a:xfrm>
            <a:custGeom>
              <a:avLst/>
              <a:gdLst/>
              <a:ahLst/>
              <a:cxnLst/>
              <a:rect l="l" t="t" r="r" b="b"/>
              <a:pathLst>
                <a:path w="2814320" h="1721485">
                  <a:moveTo>
                    <a:pt x="2813809" y="0"/>
                  </a:moveTo>
                  <a:lnTo>
                    <a:pt x="0" y="0"/>
                  </a:lnTo>
                  <a:lnTo>
                    <a:pt x="0" y="34679"/>
                  </a:lnTo>
                  <a:lnTo>
                    <a:pt x="1392146" y="1721015"/>
                  </a:lnTo>
                  <a:lnTo>
                    <a:pt x="2813809"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2" name="object 20">
              <a:extLst>
                <a:ext uri="{FF2B5EF4-FFF2-40B4-BE49-F238E27FC236}">
                  <a16:creationId xmlns:a16="http://schemas.microsoft.com/office/drawing/2014/main" id="{00B37DC8-063E-4003-BAB7-2651155D9802}"/>
                </a:ext>
              </a:extLst>
            </p:cNvPr>
            <p:cNvSpPr/>
            <p:nvPr/>
          </p:nvSpPr>
          <p:spPr>
            <a:xfrm>
              <a:off x="2813809" y="0"/>
              <a:ext cx="2842895" cy="1711960"/>
            </a:xfrm>
            <a:custGeom>
              <a:avLst/>
              <a:gdLst/>
              <a:ahLst/>
              <a:cxnLst/>
              <a:rect l="l" t="t" r="r" b="b"/>
              <a:pathLst>
                <a:path w="2842895" h="1711960">
                  <a:moveTo>
                    <a:pt x="1429150" y="0"/>
                  </a:moveTo>
                  <a:lnTo>
                    <a:pt x="1414197" y="0"/>
                  </a:lnTo>
                  <a:lnTo>
                    <a:pt x="0" y="1711968"/>
                  </a:lnTo>
                  <a:lnTo>
                    <a:pt x="2842457" y="1711968"/>
                  </a:lnTo>
                  <a:lnTo>
                    <a:pt x="1429150"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3" name="object 21">
              <a:extLst>
                <a:ext uri="{FF2B5EF4-FFF2-40B4-BE49-F238E27FC236}">
                  <a16:creationId xmlns:a16="http://schemas.microsoft.com/office/drawing/2014/main" id="{309B52E2-0D17-4985-B3A3-8A932CDC5BA8}"/>
                </a:ext>
              </a:extLst>
            </p:cNvPr>
            <p:cNvSpPr/>
            <p:nvPr/>
          </p:nvSpPr>
          <p:spPr>
            <a:xfrm>
              <a:off x="1403622" y="0"/>
              <a:ext cx="2827655" cy="1711960"/>
            </a:xfrm>
            <a:custGeom>
              <a:avLst/>
              <a:gdLst/>
              <a:ahLst/>
              <a:cxnLst/>
              <a:rect l="l" t="t" r="r" b="b"/>
              <a:pathLst>
                <a:path w="2827654" h="1711960">
                  <a:moveTo>
                    <a:pt x="2827484" y="0"/>
                  </a:moveTo>
                  <a:lnTo>
                    <a:pt x="0" y="0"/>
                  </a:lnTo>
                  <a:lnTo>
                    <a:pt x="1413297" y="1711968"/>
                  </a:lnTo>
                  <a:lnTo>
                    <a:pt x="2827484"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4" name="object 22">
              <a:extLst>
                <a:ext uri="{FF2B5EF4-FFF2-40B4-BE49-F238E27FC236}">
                  <a16:creationId xmlns:a16="http://schemas.microsoft.com/office/drawing/2014/main" id="{DFB69891-2B13-4EEA-87BE-6CEDB3124398}"/>
                </a:ext>
              </a:extLst>
            </p:cNvPr>
            <p:cNvSpPr/>
            <p:nvPr/>
          </p:nvSpPr>
          <p:spPr>
            <a:xfrm>
              <a:off x="2811704"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5" name="object 23">
              <a:extLst>
                <a:ext uri="{FF2B5EF4-FFF2-40B4-BE49-F238E27FC236}">
                  <a16:creationId xmlns:a16="http://schemas.microsoft.com/office/drawing/2014/main" id="{558D4796-F5E5-4C1B-9C7C-5D8CA60E6481}"/>
                </a:ext>
              </a:extLst>
            </p:cNvPr>
            <p:cNvSpPr/>
            <p:nvPr/>
          </p:nvSpPr>
          <p:spPr>
            <a:xfrm>
              <a:off x="4243912" y="0"/>
              <a:ext cx="2827655" cy="1711960"/>
            </a:xfrm>
            <a:custGeom>
              <a:avLst/>
              <a:gdLst/>
              <a:ahLst/>
              <a:cxnLst/>
              <a:rect l="l" t="t" r="r" b="b"/>
              <a:pathLst>
                <a:path w="2827654" h="1711960">
                  <a:moveTo>
                    <a:pt x="2827574" y="0"/>
                  </a:moveTo>
                  <a:lnTo>
                    <a:pt x="0" y="0"/>
                  </a:lnTo>
                  <a:lnTo>
                    <a:pt x="1413304" y="1711968"/>
                  </a:lnTo>
                  <a:lnTo>
                    <a:pt x="2827574"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sp>
          <p:nvSpPr>
            <p:cNvPr id="26" name="object 24">
              <a:extLst>
                <a:ext uri="{FF2B5EF4-FFF2-40B4-BE49-F238E27FC236}">
                  <a16:creationId xmlns:a16="http://schemas.microsoft.com/office/drawing/2014/main" id="{2CD17BAD-4A00-4BE5-A43C-464F61143EF3}"/>
                </a:ext>
              </a:extLst>
            </p:cNvPr>
            <p:cNvSpPr/>
            <p:nvPr/>
          </p:nvSpPr>
          <p:spPr>
            <a:xfrm>
              <a:off x="0" y="0"/>
              <a:ext cx="1391285" cy="1684020"/>
            </a:xfrm>
            <a:custGeom>
              <a:avLst/>
              <a:gdLst/>
              <a:ahLst/>
              <a:cxnLst/>
              <a:rect l="l" t="t" r="r" b="b"/>
              <a:pathLst>
                <a:path w="1391285" h="1684020">
                  <a:moveTo>
                    <a:pt x="1390822" y="0"/>
                  </a:moveTo>
                  <a:lnTo>
                    <a:pt x="0" y="0"/>
                  </a:lnTo>
                  <a:lnTo>
                    <a:pt x="0" y="1683668"/>
                  </a:lnTo>
                  <a:lnTo>
                    <a:pt x="1390822" y="0"/>
                  </a:lnTo>
                  <a:close/>
                </a:path>
              </a:pathLst>
            </a:custGeom>
            <a:solidFill>
              <a:srgbClr val="FF0000">
                <a:alpha val="40000"/>
              </a:srgbClr>
            </a:solidFill>
          </p:spPr>
          <p:txBody>
            <a:bodyPr wrap="square" lIns="0" tIns="0" rIns="0" bIns="0" rtlCol="0"/>
            <a:lstStyle/>
            <a:p>
              <a:endParaRPr dirty="0">
                <a:latin typeface="Roboto Condensed" pitchFamily="2" charset="0"/>
              </a:endParaRPr>
            </a:p>
          </p:txBody>
        </p:sp>
        <p:sp>
          <p:nvSpPr>
            <p:cNvPr id="27" name="object 25">
              <a:extLst>
                <a:ext uri="{FF2B5EF4-FFF2-40B4-BE49-F238E27FC236}">
                  <a16:creationId xmlns:a16="http://schemas.microsoft.com/office/drawing/2014/main" id="{7DC80D91-E5EB-432B-B5C2-1E599A09FE7F}"/>
                </a:ext>
              </a:extLst>
            </p:cNvPr>
            <p:cNvSpPr/>
            <p:nvPr/>
          </p:nvSpPr>
          <p:spPr>
            <a:xfrm>
              <a:off x="5652037"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solidFill>
          </p:spPr>
          <p:txBody>
            <a:bodyPr wrap="square" lIns="0" tIns="0" rIns="0" bIns="0" rtlCol="0"/>
            <a:lstStyle/>
            <a:p>
              <a:endParaRPr dirty="0">
                <a:latin typeface="Roboto Condensed" pitchFamily="2" charset="0"/>
              </a:endParaRPr>
            </a:p>
          </p:txBody>
        </p:sp>
        <p:sp>
          <p:nvSpPr>
            <p:cNvPr id="28" name="object 26">
              <a:extLst>
                <a:ext uri="{FF2B5EF4-FFF2-40B4-BE49-F238E27FC236}">
                  <a16:creationId xmlns:a16="http://schemas.microsoft.com/office/drawing/2014/main" id="{39EA60AA-CAF4-4AED-AAD8-2793E4D2335B}"/>
                </a:ext>
              </a:extLst>
            </p:cNvPr>
            <p:cNvSpPr/>
            <p:nvPr/>
          </p:nvSpPr>
          <p:spPr>
            <a:xfrm>
              <a:off x="8492380" y="1708691"/>
              <a:ext cx="2842895" cy="1721485"/>
            </a:xfrm>
            <a:custGeom>
              <a:avLst/>
              <a:gdLst/>
              <a:ahLst/>
              <a:cxnLst/>
              <a:rect l="l" t="t" r="r" b="b"/>
              <a:pathLst>
                <a:path w="2842895" h="1721485">
                  <a:moveTo>
                    <a:pt x="2842447" y="0"/>
                  </a:moveTo>
                  <a:lnTo>
                    <a:pt x="0" y="0"/>
                  </a:lnTo>
                  <a:lnTo>
                    <a:pt x="1420773" y="1721015"/>
                  </a:lnTo>
                  <a:lnTo>
                    <a:pt x="2842447" y="0"/>
                  </a:lnTo>
                  <a:close/>
                </a:path>
              </a:pathLst>
            </a:custGeom>
            <a:solidFill>
              <a:srgbClr val="FF0000">
                <a:alpha val="70000"/>
              </a:srgbClr>
            </a:solidFill>
          </p:spPr>
          <p:txBody>
            <a:bodyPr wrap="square" lIns="0" tIns="0" rIns="0" bIns="0" rtlCol="0"/>
            <a:lstStyle/>
            <a:p>
              <a:endParaRPr dirty="0">
                <a:latin typeface="Roboto Condensed" pitchFamily="2" charset="0"/>
              </a:endParaRPr>
            </a:p>
          </p:txBody>
        </p:sp>
      </p:grpSp>
      <p:sp>
        <p:nvSpPr>
          <p:cNvPr id="29" name="Title 1">
            <a:extLst>
              <a:ext uri="{FF2B5EF4-FFF2-40B4-BE49-F238E27FC236}">
                <a16:creationId xmlns:a16="http://schemas.microsoft.com/office/drawing/2014/main" id="{0C8180AC-3F04-4EC3-985B-42393DA08F34}"/>
              </a:ext>
            </a:extLst>
          </p:cNvPr>
          <p:cNvSpPr>
            <a:spLocks noGrp="1"/>
          </p:cNvSpPr>
          <p:nvPr>
            <p:ph type="title" hasCustomPrompt="1"/>
          </p:nvPr>
        </p:nvSpPr>
        <p:spPr>
          <a:xfrm>
            <a:off x="1670050" y="2073275"/>
            <a:ext cx="6781800" cy="2743200"/>
          </a:xfrm>
          <a:prstGeom prst="rect">
            <a:avLst/>
          </a:prstGeom>
        </p:spPr>
        <p:txBody>
          <a:bodyPr/>
          <a:lstStyle>
            <a:lvl1pPr>
              <a:defRPr sz="4900" b="0">
                <a:solidFill>
                  <a:schemeClr val="bg1"/>
                </a:solidFill>
                <a:latin typeface="Roboto Condensed" pitchFamily="2" charset="0"/>
                <a:ea typeface="Roboto Condensed" pitchFamily="2" charset="0"/>
              </a:defRPr>
            </a:lvl1pPr>
          </a:lstStyle>
          <a:p>
            <a:r>
              <a:rPr lang="ru-RU" dirty="0"/>
              <a:t>КАЗАНЬ</a:t>
            </a:r>
            <a:endParaRPr lang="en-US" dirty="0"/>
          </a:p>
        </p:txBody>
      </p:sp>
    </p:spTree>
    <p:extLst>
      <p:ext uri="{BB962C8B-B14F-4D97-AF65-F5344CB8AC3E}">
        <p14:creationId xmlns:p14="http://schemas.microsoft.com/office/powerpoint/2010/main" val="3580863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image" Target="../media/image15.jpg"/><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64.xml"/><Relationship Id="rId21" Type="http://schemas.openxmlformats.org/officeDocument/2006/relationships/slideLayout" Target="../slideLayouts/slideLayout59.xml"/><Relationship Id="rId42" Type="http://schemas.openxmlformats.org/officeDocument/2006/relationships/slideLayout" Target="../slideLayouts/slideLayout80.xml"/><Relationship Id="rId47" Type="http://schemas.openxmlformats.org/officeDocument/2006/relationships/slideLayout" Target="../slideLayouts/slideLayout85.xml"/><Relationship Id="rId63" Type="http://schemas.openxmlformats.org/officeDocument/2006/relationships/slideLayout" Target="../slideLayouts/slideLayout101.xml"/><Relationship Id="rId68" Type="http://schemas.openxmlformats.org/officeDocument/2006/relationships/slideLayout" Target="../slideLayouts/slideLayout106.xml"/><Relationship Id="rId7" Type="http://schemas.openxmlformats.org/officeDocument/2006/relationships/slideLayout" Target="../slideLayouts/slideLayout45.xml"/><Relationship Id="rId71" Type="http://schemas.openxmlformats.org/officeDocument/2006/relationships/theme" Target="../theme/theme3.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9" Type="http://schemas.openxmlformats.org/officeDocument/2006/relationships/slideLayout" Target="../slideLayouts/slideLayout67.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32" Type="http://schemas.openxmlformats.org/officeDocument/2006/relationships/slideLayout" Target="../slideLayouts/slideLayout70.xml"/><Relationship Id="rId37" Type="http://schemas.openxmlformats.org/officeDocument/2006/relationships/slideLayout" Target="../slideLayouts/slideLayout75.xml"/><Relationship Id="rId40" Type="http://schemas.openxmlformats.org/officeDocument/2006/relationships/slideLayout" Target="../slideLayouts/slideLayout78.xml"/><Relationship Id="rId45" Type="http://schemas.openxmlformats.org/officeDocument/2006/relationships/slideLayout" Target="../slideLayouts/slideLayout83.xml"/><Relationship Id="rId53" Type="http://schemas.openxmlformats.org/officeDocument/2006/relationships/slideLayout" Target="../slideLayouts/slideLayout91.xml"/><Relationship Id="rId58" Type="http://schemas.openxmlformats.org/officeDocument/2006/relationships/slideLayout" Target="../slideLayouts/slideLayout96.xml"/><Relationship Id="rId66" Type="http://schemas.openxmlformats.org/officeDocument/2006/relationships/slideLayout" Target="../slideLayouts/slideLayout104.xml"/><Relationship Id="rId5" Type="http://schemas.openxmlformats.org/officeDocument/2006/relationships/slideLayout" Target="../slideLayouts/slideLayout43.xml"/><Relationship Id="rId61" Type="http://schemas.openxmlformats.org/officeDocument/2006/relationships/slideLayout" Target="../slideLayouts/slideLayout99.xml"/><Relationship Id="rId19" Type="http://schemas.openxmlformats.org/officeDocument/2006/relationships/slideLayout" Target="../slideLayouts/slideLayout5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30" Type="http://schemas.openxmlformats.org/officeDocument/2006/relationships/slideLayout" Target="../slideLayouts/slideLayout68.xml"/><Relationship Id="rId35" Type="http://schemas.openxmlformats.org/officeDocument/2006/relationships/slideLayout" Target="../slideLayouts/slideLayout73.xml"/><Relationship Id="rId43" Type="http://schemas.openxmlformats.org/officeDocument/2006/relationships/slideLayout" Target="../slideLayouts/slideLayout81.xml"/><Relationship Id="rId48" Type="http://schemas.openxmlformats.org/officeDocument/2006/relationships/slideLayout" Target="../slideLayouts/slideLayout86.xml"/><Relationship Id="rId56" Type="http://schemas.openxmlformats.org/officeDocument/2006/relationships/slideLayout" Target="../slideLayouts/slideLayout94.xml"/><Relationship Id="rId64" Type="http://schemas.openxmlformats.org/officeDocument/2006/relationships/slideLayout" Target="../slideLayouts/slideLayout102.xml"/><Relationship Id="rId69" Type="http://schemas.openxmlformats.org/officeDocument/2006/relationships/slideLayout" Target="../slideLayouts/slideLayout107.xml"/><Relationship Id="rId8" Type="http://schemas.openxmlformats.org/officeDocument/2006/relationships/slideLayout" Target="../slideLayouts/slideLayout46.xml"/><Relationship Id="rId51" Type="http://schemas.openxmlformats.org/officeDocument/2006/relationships/slideLayout" Target="../slideLayouts/slideLayout89.xml"/><Relationship Id="rId3" Type="http://schemas.openxmlformats.org/officeDocument/2006/relationships/slideLayout" Target="../slideLayouts/slideLayout41.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33" Type="http://schemas.openxmlformats.org/officeDocument/2006/relationships/slideLayout" Target="../slideLayouts/slideLayout71.xml"/><Relationship Id="rId38" Type="http://schemas.openxmlformats.org/officeDocument/2006/relationships/slideLayout" Target="../slideLayouts/slideLayout76.xml"/><Relationship Id="rId46" Type="http://schemas.openxmlformats.org/officeDocument/2006/relationships/slideLayout" Target="../slideLayouts/slideLayout84.xml"/><Relationship Id="rId59" Type="http://schemas.openxmlformats.org/officeDocument/2006/relationships/slideLayout" Target="../slideLayouts/slideLayout97.xml"/><Relationship Id="rId67" Type="http://schemas.openxmlformats.org/officeDocument/2006/relationships/slideLayout" Target="../slideLayouts/slideLayout105.xml"/><Relationship Id="rId20" Type="http://schemas.openxmlformats.org/officeDocument/2006/relationships/slideLayout" Target="../slideLayouts/slideLayout58.xml"/><Relationship Id="rId41" Type="http://schemas.openxmlformats.org/officeDocument/2006/relationships/slideLayout" Target="../slideLayouts/slideLayout79.xml"/><Relationship Id="rId54" Type="http://schemas.openxmlformats.org/officeDocument/2006/relationships/slideLayout" Target="../slideLayouts/slideLayout92.xml"/><Relationship Id="rId62" Type="http://schemas.openxmlformats.org/officeDocument/2006/relationships/slideLayout" Target="../slideLayouts/slideLayout100.xml"/><Relationship Id="rId70" Type="http://schemas.openxmlformats.org/officeDocument/2006/relationships/slideLayout" Target="../slideLayouts/slideLayout108.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slideLayout" Target="../slideLayouts/slideLayout66.xml"/><Relationship Id="rId36" Type="http://schemas.openxmlformats.org/officeDocument/2006/relationships/slideLayout" Target="../slideLayouts/slideLayout74.xml"/><Relationship Id="rId49" Type="http://schemas.openxmlformats.org/officeDocument/2006/relationships/slideLayout" Target="../slideLayouts/slideLayout87.xml"/><Relationship Id="rId57" Type="http://schemas.openxmlformats.org/officeDocument/2006/relationships/slideLayout" Target="../slideLayouts/slideLayout95.xml"/><Relationship Id="rId10" Type="http://schemas.openxmlformats.org/officeDocument/2006/relationships/slideLayout" Target="../slideLayouts/slideLayout48.xml"/><Relationship Id="rId31" Type="http://schemas.openxmlformats.org/officeDocument/2006/relationships/slideLayout" Target="../slideLayouts/slideLayout69.xml"/><Relationship Id="rId44" Type="http://schemas.openxmlformats.org/officeDocument/2006/relationships/slideLayout" Target="../slideLayouts/slideLayout82.xml"/><Relationship Id="rId52" Type="http://schemas.openxmlformats.org/officeDocument/2006/relationships/slideLayout" Target="../slideLayouts/slideLayout90.xml"/><Relationship Id="rId60" Type="http://schemas.openxmlformats.org/officeDocument/2006/relationships/slideLayout" Target="../slideLayouts/slideLayout98.xml"/><Relationship Id="rId65" Type="http://schemas.openxmlformats.org/officeDocument/2006/relationships/slideLayout" Target="../slideLayouts/slideLayout103.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9" Type="http://schemas.openxmlformats.org/officeDocument/2006/relationships/slideLayout" Target="../slideLayouts/slideLayout77.xml"/><Relationship Id="rId34" Type="http://schemas.openxmlformats.org/officeDocument/2006/relationships/slideLayout" Target="../slideLayouts/slideLayout72.xml"/><Relationship Id="rId50" Type="http://schemas.openxmlformats.org/officeDocument/2006/relationships/slideLayout" Target="../slideLayouts/slideLayout88.xml"/><Relationship Id="rId55"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9">
            <a:extLst>
              <a:ext uri="{FF2B5EF4-FFF2-40B4-BE49-F238E27FC236}">
                <a16:creationId xmlns:a16="http://schemas.microsoft.com/office/drawing/2014/main" id="{431E4946-DC1E-4D2A-970F-05C784A8F320}"/>
              </a:ext>
            </a:extLst>
          </p:cNvPr>
          <p:cNvPicPr>
            <a:picLocks noChangeAspect="1"/>
          </p:cNvPicPr>
          <p:nvPr userDrawn="1"/>
        </p:nvPicPr>
        <p:blipFill>
          <a:blip r:embed="rId21">
            <a:alphaModFix amt="80000"/>
            <a:extLst>
              <a:ext uri="{BEBA8EAE-BF5A-486C-A8C5-ECC9F3942E4B}">
                <a14:imgProps xmlns:a14="http://schemas.microsoft.com/office/drawing/2010/main">
                  <a14:imgLayer r:embed="rId22">
                    <a14:imgEffect>
                      <a14:brightnessContrast contrast="-70000"/>
                    </a14:imgEffect>
                  </a14:imgLayer>
                </a14:imgProps>
              </a:ext>
              <a:ext uri="{28A0092B-C50C-407E-A947-70E740481C1C}">
                <a14:useLocalDpi xmlns:a14="http://schemas.microsoft.com/office/drawing/2010/main" val="0"/>
              </a:ext>
            </a:extLst>
          </a:blip>
          <a:stretch>
            <a:fillRect/>
          </a:stretch>
        </p:blipFill>
        <p:spPr>
          <a:xfrm>
            <a:off x="475429" y="0"/>
            <a:ext cx="19628671" cy="11309350"/>
          </a:xfrm>
          <a:prstGeom prst="rect">
            <a:avLst/>
          </a:prstGeom>
        </p:spPr>
      </p:pic>
      <p:sp>
        <p:nvSpPr>
          <p:cNvPr id="7" name="Slide Number Placeholder 5"/>
          <p:cNvSpPr txBox="1">
            <a:spLocks/>
          </p:cNvSpPr>
          <p:nvPr userDrawn="1"/>
        </p:nvSpPr>
        <p:spPr>
          <a:xfrm>
            <a:off x="19278767" y="10531476"/>
            <a:ext cx="831683" cy="441959"/>
          </a:xfrm>
          <a:prstGeom prst="rect">
            <a:avLst/>
          </a:prstGeom>
        </p:spPr>
        <p:txBody>
          <a:bodyPr vert="horz" lIns="91440" tIns="45720" rIns="91440" bIns="45720" rtlCol="0" anchor="ctr"/>
          <a:lstStyle>
            <a:defPPr>
              <a:defRPr lang="ru-RU"/>
            </a:defPPr>
            <a:lvl1pPr marL="0" algn="r" defTabSz="914400" rtl="0" eaLnBrk="1" latinLnBrk="0" hangingPunct="1">
              <a:defRPr sz="1649" b="0" i="0" kern="1200">
                <a:solidFill>
                  <a:schemeClr val="tx2"/>
                </a:solidFill>
                <a:latin typeface="+mj-lt"/>
                <a:ea typeface="Calibri Light" charset="0"/>
                <a:cs typeface="Calibri Ligh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l" defTabSz="914400" rtl="0" eaLnBrk="1" latinLnBrk="0" hangingPunct="1"/>
            <a:fld id="{2169265A-1C07-804A-9BBB-85622F4B165F}" type="slidenum">
              <a:rPr lang="en-US" sz="2300" kern="1200" smtClean="0">
                <a:solidFill>
                  <a:srgbClr val="999999"/>
                </a:solidFill>
                <a:latin typeface="Roboto Condensed" pitchFamily="2" charset="0"/>
                <a:ea typeface="+mn-ea"/>
                <a:cs typeface="+mn-cs"/>
              </a:rPr>
              <a:pPr marL="0" algn="l" defTabSz="914400" rtl="0" eaLnBrk="1" latinLnBrk="0" hangingPunct="1"/>
              <a:t>‹#›</a:t>
            </a:fld>
            <a:endParaRPr lang="en-US" sz="2300" kern="1200" dirty="0">
              <a:solidFill>
                <a:srgbClr val="999999"/>
              </a:solidFill>
              <a:latin typeface="Roboto Condensed" pitchFamily="2" charset="0"/>
              <a:ea typeface="+mn-ea"/>
              <a:cs typeface="+mn-cs"/>
            </a:endParaRPr>
          </a:p>
        </p:txBody>
      </p:sp>
      <p:sp>
        <p:nvSpPr>
          <p:cNvPr id="12" name="Text Placeholder 6">
            <a:extLst>
              <a:ext uri="{FF2B5EF4-FFF2-40B4-BE49-F238E27FC236}">
                <a16:creationId xmlns:a16="http://schemas.microsoft.com/office/drawing/2014/main" id="{AAFE4089-7EFC-48E0-8FC1-09EBB192EE9A}"/>
              </a:ext>
            </a:extLst>
          </p:cNvPr>
          <p:cNvSpPr txBox="1">
            <a:spLocks/>
          </p:cNvSpPr>
          <p:nvPr userDrawn="1"/>
        </p:nvSpPr>
        <p:spPr>
          <a:xfrm>
            <a:off x="15157450" y="10531475"/>
            <a:ext cx="3657600" cy="441960"/>
          </a:xfrm>
          <a:prstGeom prst="rect">
            <a:avLst/>
          </a:prstGeom>
        </p:spPr>
        <p:txBody>
          <a:bodyPr anchor="ctr"/>
          <a:lstStyle>
            <a:lvl1pPr marL="0" algn="r">
              <a:defRPr sz="2000">
                <a:solidFill>
                  <a:schemeClr val="bg1">
                    <a:lumMod val="50000"/>
                  </a:schemeClr>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kern="0" dirty="0"/>
              <a:t>⚠ Public</a:t>
            </a:r>
          </a:p>
        </p:txBody>
      </p:sp>
      <p:pic>
        <p:nvPicPr>
          <p:cNvPr id="6" name="Picture 7">
            <a:extLst>
              <a:ext uri="{FF2B5EF4-FFF2-40B4-BE49-F238E27FC236}">
                <a16:creationId xmlns:a16="http://schemas.microsoft.com/office/drawing/2014/main" id="{FF5B1F99-CF91-41CB-A410-843960A07FBF}"/>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63200" y="9888875"/>
            <a:ext cx="1211650" cy="1211650"/>
          </a:xfrm>
          <a:prstGeom prst="rect">
            <a:avLst/>
          </a:prstGeom>
        </p:spPr>
      </p:pic>
    </p:spTree>
  </p:cSld>
  <p:clrMap bg1="lt1" tx1="dk1" bg2="lt2" tx2="dk2" accent1="accent1" accent2="accent2" accent3="accent3" accent4="accent4" accent5="accent5" accent6="accent6" hlink="hlink" folHlink="folHlink"/>
  <p:sldLayoutIdLst>
    <p:sldLayoutId id="2147483670" r:id="rId1"/>
    <p:sldLayoutId id="2147483706" r:id="rId2"/>
    <p:sldLayoutId id="2147483730" r:id="rId3"/>
    <p:sldLayoutId id="2147483722" r:id="rId4"/>
    <p:sldLayoutId id="2147483723" r:id="rId5"/>
    <p:sldLayoutId id="2147483666" r:id="rId6"/>
    <p:sldLayoutId id="2147483710" r:id="rId7"/>
    <p:sldLayoutId id="2147483728" r:id="rId8"/>
    <p:sldLayoutId id="2147483729" r:id="rId9"/>
    <p:sldLayoutId id="2147483668" r:id="rId10"/>
    <p:sldLayoutId id="2147483669" r:id="rId11"/>
    <p:sldLayoutId id="2147483726" r:id="rId12"/>
    <p:sldLayoutId id="2147483727" r:id="rId13"/>
    <p:sldLayoutId id="2147483711" r:id="rId14"/>
    <p:sldLayoutId id="2147483707" r:id="rId15"/>
    <p:sldLayoutId id="2147483708" r:id="rId16"/>
    <p:sldLayoutId id="2147483709" r:id="rId17"/>
    <p:sldLayoutId id="2147483712" r:id="rId18"/>
    <p:sldLayoutId id="2147483822" r:id="rId19"/>
  </p:sldLayoutIdLst>
  <p:hf hdr="0" ftr="0" dt="0"/>
  <p:txStyles>
    <p:titleStyle>
      <a:lvl1pPr>
        <a:defRPr lang="en-US" sz="4700" b="1" i="0">
          <a:solidFill>
            <a:srgbClr val="FF0000"/>
          </a:solidFill>
          <a:latin typeface="+mn-lt"/>
          <a:ea typeface="+mj-ea"/>
          <a:cs typeface="Arial Narrow"/>
        </a:defRPr>
      </a:lvl1pPr>
    </p:titleStyle>
    <p:bodyStyle>
      <a:lvl1pPr marL="0" algn="l">
        <a:defRPr sz="2800">
          <a:solidFill>
            <a:schemeClr val="tx1">
              <a:lumMod val="75000"/>
              <a:lumOff val="25000"/>
            </a:schemeClr>
          </a:solidFill>
          <a:latin typeface="+mn-lt"/>
          <a:ea typeface="+mn-ea"/>
          <a:cs typeface="+mn-cs"/>
        </a:defRPr>
      </a:lvl1pPr>
      <a:lvl2pPr marL="457200" algn="l">
        <a:defRPr>
          <a:latin typeface="+mn-lt"/>
          <a:ea typeface="+mn-ea"/>
          <a:cs typeface="+mn-cs"/>
        </a:defRPr>
      </a:lvl2pPr>
      <a:lvl3pPr marL="914400" algn="l">
        <a:defRPr>
          <a:latin typeface="+mn-lt"/>
          <a:ea typeface="+mn-ea"/>
          <a:cs typeface="+mn-cs"/>
        </a:defRPr>
      </a:lvl3pPr>
      <a:lvl4pPr marL="1371600" algn="l">
        <a:defRPr>
          <a:latin typeface="+mn-lt"/>
          <a:ea typeface="+mn-ea"/>
          <a:cs typeface="+mn-cs"/>
        </a:defRPr>
      </a:lvl4pPr>
      <a:lvl5pPr marL="1828800" algn="l">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extLst>
    <p:ext uri="{27BBF7A9-308A-43DC-89C8-2F10F3537804}">
      <p15:sldGuideLst xmlns:p15="http://schemas.microsoft.com/office/powerpoint/2012/main">
        <p15:guide id="1" pos="620" userDrawn="1">
          <p15:clr>
            <a:srgbClr val="F26B43"/>
          </p15:clr>
        </p15:guide>
        <p15:guide id="2" pos="12044" userDrawn="1">
          <p15:clr>
            <a:srgbClr val="F26B43"/>
          </p15:clr>
        </p15:guide>
        <p15:guide id="3" orient="horz" pos="412" userDrawn="1">
          <p15:clr>
            <a:srgbClr val="F26B43"/>
          </p15:clr>
        </p15:guide>
        <p15:guide id="5" orient="horz" pos="1413" userDrawn="1">
          <p15:clr>
            <a:srgbClr val="F26B43"/>
          </p15:clr>
        </p15:guide>
        <p15:guide id="6" orient="horz" pos="6346" userDrawn="1">
          <p15:clr>
            <a:srgbClr val="F26B43"/>
          </p15:clr>
        </p15:guide>
        <p15:guide id="7" pos="127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userDrawn="1"/>
        </p:nvSpPr>
        <p:spPr>
          <a:xfrm>
            <a:off x="0" y="0"/>
            <a:ext cx="20104100" cy="11308556"/>
          </a:xfrm>
          <a:prstGeom prst="rect">
            <a:avLst/>
          </a:prstGeom>
          <a:blipFill>
            <a:blip r:embed="rId21" cstate="print"/>
            <a:stretch>
              <a:fillRect/>
            </a:stretch>
          </a:blipFill>
        </p:spPr>
        <p:txBody>
          <a:bodyPr wrap="square" lIns="0" tIns="0" rIns="0" bIns="0" rtlCol="0"/>
          <a:lstStyle/>
          <a:p>
            <a:endParaRPr dirty="0">
              <a:latin typeface="Roboto Condensed" pitchFamily="2" charset="0"/>
            </a:endParaRPr>
          </a:p>
        </p:txBody>
      </p:sp>
      <p:sp>
        <p:nvSpPr>
          <p:cNvPr id="7" name="Slide Number Placeholder 5"/>
          <p:cNvSpPr txBox="1">
            <a:spLocks/>
          </p:cNvSpPr>
          <p:nvPr userDrawn="1"/>
        </p:nvSpPr>
        <p:spPr>
          <a:xfrm>
            <a:off x="19278767" y="10622916"/>
            <a:ext cx="831683" cy="441959"/>
          </a:xfrm>
          <a:prstGeom prst="rect">
            <a:avLst/>
          </a:prstGeom>
        </p:spPr>
        <p:txBody>
          <a:bodyPr vert="horz" lIns="91440" tIns="45720" rIns="91440" bIns="45720" rtlCol="0" anchor="ctr"/>
          <a:lstStyle>
            <a:defPPr>
              <a:defRPr lang="ru-RU"/>
            </a:defPPr>
            <a:lvl1pPr marL="0" algn="r" defTabSz="914400" rtl="0" eaLnBrk="1" latinLnBrk="0" hangingPunct="1">
              <a:defRPr sz="1649" b="0" i="0" kern="1200">
                <a:solidFill>
                  <a:schemeClr val="tx2"/>
                </a:solidFill>
                <a:latin typeface="+mj-lt"/>
                <a:ea typeface="Calibri Light" charset="0"/>
                <a:cs typeface="Calibri Ligh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l" defTabSz="914400" rtl="0" eaLnBrk="1" latinLnBrk="0" hangingPunct="1"/>
            <a:fld id="{2169265A-1C07-804A-9BBB-85622F4B165F}" type="slidenum">
              <a:rPr lang="en-US" sz="2300" kern="1200" smtClean="0">
                <a:solidFill>
                  <a:srgbClr val="999999"/>
                </a:solidFill>
                <a:latin typeface="Roboto Condensed" pitchFamily="2" charset="0"/>
                <a:ea typeface="+mn-ea"/>
                <a:cs typeface="+mn-cs"/>
              </a:rPr>
              <a:pPr marL="0" algn="l" defTabSz="914400" rtl="0" eaLnBrk="1" latinLnBrk="0" hangingPunct="1"/>
              <a:t>‹#›</a:t>
            </a:fld>
            <a:endParaRPr lang="en-US" sz="2300" kern="1200" dirty="0">
              <a:solidFill>
                <a:srgbClr val="999999"/>
              </a:solidFill>
              <a:latin typeface="Roboto Condensed" pitchFamily="2" charset="0"/>
              <a:ea typeface="+mn-ea"/>
              <a:cs typeface="+mn-cs"/>
            </a:endParaRPr>
          </a:p>
        </p:txBody>
      </p:sp>
      <p:sp>
        <p:nvSpPr>
          <p:cNvPr id="12" name="Text Placeholder 6">
            <a:extLst>
              <a:ext uri="{FF2B5EF4-FFF2-40B4-BE49-F238E27FC236}">
                <a16:creationId xmlns:a16="http://schemas.microsoft.com/office/drawing/2014/main" id="{AAFE4089-7EFC-48E0-8FC1-09EBB192EE9A}"/>
              </a:ext>
            </a:extLst>
          </p:cNvPr>
          <p:cNvSpPr txBox="1">
            <a:spLocks/>
          </p:cNvSpPr>
          <p:nvPr userDrawn="1"/>
        </p:nvSpPr>
        <p:spPr>
          <a:xfrm>
            <a:off x="15157450" y="10622915"/>
            <a:ext cx="3657600" cy="441960"/>
          </a:xfrm>
          <a:prstGeom prst="rect">
            <a:avLst/>
          </a:prstGeom>
        </p:spPr>
        <p:txBody>
          <a:bodyPr anchor="ctr"/>
          <a:lstStyle>
            <a:lvl1pPr marL="0" algn="r">
              <a:defRPr sz="2000">
                <a:solidFill>
                  <a:schemeClr val="bg1">
                    <a:lumMod val="50000"/>
                  </a:schemeClr>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kern="0" dirty="0"/>
              <a:t>⚠ Internal use only</a:t>
            </a:r>
          </a:p>
        </p:txBody>
      </p:sp>
    </p:spTree>
    <p:extLst>
      <p:ext uri="{BB962C8B-B14F-4D97-AF65-F5344CB8AC3E}">
        <p14:creationId xmlns:p14="http://schemas.microsoft.com/office/powerpoint/2010/main" val="2562881632"/>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 id="2147483750" r:id="rId19"/>
  </p:sldLayoutIdLst>
  <p:hf hdr="0" ftr="0" dt="0"/>
  <p:txStyles>
    <p:titleStyle>
      <a:lvl1pPr>
        <a:defRPr lang="en-US" sz="4700" b="1" i="0">
          <a:solidFill>
            <a:srgbClr val="FF0000"/>
          </a:solidFill>
          <a:latin typeface="+mn-lt"/>
          <a:ea typeface="+mj-ea"/>
          <a:cs typeface="Arial Narrow"/>
        </a:defRPr>
      </a:lvl1pPr>
    </p:titleStyle>
    <p:bodyStyle>
      <a:lvl1pPr marL="0" algn="l">
        <a:defRPr sz="2800">
          <a:solidFill>
            <a:schemeClr val="tx1">
              <a:lumMod val="75000"/>
              <a:lumOff val="25000"/>
            </a:schemeClr>
          </a:solidFill>
          <a:latin typeface="+mn-lt"/>
          <a:ea typeface="+mn-ea"/>
          <a:cs typeface="+mn-cs"/>
        </a:defRPr>
      </a:lvl1pPr>
      <a:lvl2pPr marL="457200" algn="l">
        <a:defRPr>
          <a:latin typeface="+mn-lt"/>
          <a:ea typeface="+mn-ea"/>
          <a:cs typeface="+mn-cs"/>
        </a:defRPr>
      </a:lvl2pPr>
      <a:lvl3pPr marL="914400" algn="l">
        <a:defRPr>
          <a:latin typeface="+mn-lt"/>
          <a:ea typeface="+mn-ea"/>
          <a:cs typeface="+mn-cs"/>
        </a:defRPr>
      </a:lvl3pPr>
      <a:lvl4pPr marL="1371600" algn="l">
        <a:defRPr>
          <a:latin typeface="+mn-lt"/>
          <a:ea typeface="+mn-ea"/>
          <a:cs typeface="+mn-cs"/>
        </a:defRPr>
      </a:lvl4pPr>
      <a:lvl5pPr marL="1828800" algn="l">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extLst>
    <p:ext uri="{27BBF7A9-308A-43DC-89C8-2F10F3537804}">
      <p15:sldGuideLst xmlns:p15="http://schemas.microsoft.com/office/powerpoint/2012/main">
        <p15:guide id="1" pos="620">
          <p15:clr>
            <a:srgbClr val="F26B43"/>
          </p15:clr>
        </p15:guide>
        <p15:guide id="2" pos="12044">
          <p15:clr>
            <a:srgbClr val="F26B43"/>
          </p15:clr>
        </p15:guide>
        <p15:guide id="3" orient="horz" pos="412">
          <p15:clr>
            <a:srgbClr val="F26B43"/>
          </p15:clr>
        </p15:guide>
        <p15:guide id="5" orient="horz" pos="1413">
          <p15:clr>
            <a:srgbClr val="F26B43"/>
          </p15:clr>
        </p15:guide>
        <p15:guide id="6" orient="horz" pos="6346">
          <p15:clr>
            <a:srgbClr val="F26B43"/>
          </p15:clr>
        </p15:guide>
        <p15:guide id="7" pos="127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2113510"/>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1" r:id="rId20"/>
    <p:sldLayoutId id="2147483772" r:id="rId21"/>
    <p:sldLayoutId id="2147483773" r:id="rId22"/>
    <p:sldLayoutId id="2147483774" r:id="rId23"/>
    <p:sldLayoutId id="2147483775" r:id="rId24"/>
    <p:sldLayoutId id="2147483776" r:id="rId25"/>
    <p:sldLayoutId id="2147483777" r:id="rId26"/>
    <p:sldLayoutId id="2147483778" r:id="rId27"/>
    <p:sldLayoutId id="2147483779" r:id="rId28"/>
    <p:sldLayoutId id="2147483780" r:id="rId29"/>
    <p:sldLayoutId id="2147483781" r:id="rId30"/>
    <p:sldLayoutId id="2147483782" r:id="rId31"/>
    <p:sldLayoutId id="2147483783" r:id="rId32"/>
    <p:sldLayoutId id="2147483784" r:id="rId33"/>
    <p:sldLayoutId id="2147483785" r:id="rId34"/>
    <p:sldLayoutId id="2147483786" r:id="rId35"/>
    <p:sldLayoutId id="2147483787" r:id="rId36"/>
    <p:sldLayoutId id="2147483788" r:id="rId37"/>
    <p:sldLayoutId id="2147483789" r:id="rId38"/>
    <p:sldLayoutId id="2147483790" r:id="rId39"/>
    <p:sldLayoutId id="2147483791" r:id="rId40"/>
    <p:sldLayoutId id="2147483792" r:id="rId41"/>
    <p:sldLayoutId id="2147483793" r:id="rId42"/>
    <p:sldLayoutId id="2147483794" r:id="rId43"/>
    <p:sldLayoutId id="2147483795" r:id="rId44"/>
    <p:sldLayoutId id="2147483796" r:id="rId45"/>
    <p:sldLayoutId id="2147483797" r:id="rId46"/>
    <p:sldLayoutId id="2147483798" r:id="rId47"/>
    <p:sldLayoutId id="2147483799" r:id="rId48"/>
    <p:sldLayoutId id="2147483800" r:id="rId49"/>
    <p:sldLayoutId id="2147483801" r:id="rId50"/>
    <p:sldLayoutId id="2147483802" r:id="rId51"/>
    <p:sldLayoutId id="2147483803" r:id="rId52"/>
    <p:sldLayoutId id="2147483804" r:id="rId53"/>
    <p:sldLayoutId id="2147483805" r:id="rId54"/>
    <p:sldLayoutId id="2147483806" r:id="rId55"/>
    <p:sldLayoutId id="2147483807" r:id="rId56"/>
    <p:sldLayoutId id="2147483808" r:id="rId57"/>
    <p:sldLayoutId id="2147483809" r:id="rId58"/>
    <p:sldLayoutId id="2147483810" r:id="rId59"/>
    <p:sldLayoutId id="2147483811" r:id="rId60"/>
    <p:sldLayoutId id="2147483812" r:id="rId61"/>
    <p:sldLayoutId id="2147483813" r:id="rId62"/>
    <p:sldLayoutId id="2147483814" r:id="rId63"/>
    <p:sldLayoutId id="2147483815" r:id="rId64"/>
    <p:sldLayoutId id="2147483816" r:id="rId65"/>
    <p:sldLayoutId id="2147483817" r:id="rId66"/>
    <p:sldLayoutId id="2147483818" r:id="rId67"/>
    <p:sldLayoutId id="2147483819" r:id="rId68"/>
    <p:sldLayoutId id="2147483820" r:id="rId69"/>
    <p:sldLayoutId id="2147483821" r:id="rId70"/>
  </p:sldLayoutIdLst>
  <p:hf hdr="0" ftr="0" dt="0"/>
  <p:txStyles>
    <p:titleStyle>
      <a:lvl1pPr>
        <a:defRPr lang="en-US" sz="4700" b="1" i="0">
          <a:solidFill>
            <a:srgbClr val="FF0000"/>
          </a:solidFill>
          <a:latin typeface="+mn-lt"/>
          <a:ea typeface="+mj-ea"/>
          <a:cs typeface="Arial Narrow"/>
        </a:defRPr>
      </a:lvl1pPr>
    </p:titleStyle>
    <p:bodyStyle>
      <a:lvl1pPr marL="0" algn="l">
        <a:defRPr sz="2800">
          <a:solidFill>
            <a:schemeClr val="tx1">
              <a:lumMod val="75000"/>
              <a:lumOff val="25000"/>
            </a:schemeClr>
          </a:solidFill>
          <a:latin typeface="+mn-lt"/>
          <a:ea typeface="+mn-ea"/>
          <a:cs typeface="+mn-cs"/>
        </a:defRPr>
      </a:lvl1pPr>
      <a:lvl2pPr marL="457200" algn="l">
        <a:defRPr>
          <a:latin typeface="+mn-lt"/>
          <a:ea typeface="+mn-ea"/>
          <a:cs typeface="+mn-cs"/>
        </a:defRPr>
      </a:lvl2pPr>
      <a:lvl3pPr marL="914400" algn="l">
        <a:defRPr>
          <a:latin typeface="+mn-lt"/>
          <a:ea typeface="+mn-ea"/>
          <a:cs typeface="+mn-cs"/>
        </a:defRPr>
      </a:lvl3pPr>
      <a:lvl4pPr marL="1371600" algn="l">
        <a:defRPr>
          <a:latin typeface="+mn-lt"/>
          <a:ea typeface="+mn-ea"/>
          <a:cs typeface="+mn-cs"/>
        </a:defRPr>
      </a:lvl4pPr>
      <a:lvl5pPr marL="1828800" algn="l">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extLst>
    <p:ext uri="{27BBF7A9-308A-43DC-89C8-2F10F3537804}">
      <p15:sldGuideLst xmlns:p15="http://schemas.microsoft.com/office/powerpoint/2012/main">
        <p15:guide id="1" pos="620">
          <p15:clr>
            <a:srgbClr val="F26B43"/>
          </p15:clr>
        </p15:guide>
        <p15:guide id="2" pos="12044">
          <p15:clr>
            <a:srgbClr val="F26B43"/>
          </p15:clr>
        </p15:guide>
        <p15:guide id="3" orient="horz" pos="412">
          <p15:clr>
            <a:srgbClr val="F26B43"/>
          </p15:clr>
        </p15:guide>
        <p15:guide id="5" orient="horz" pos="1413">
          <p15:clr>
            <a:srgbClr val="F26B43"/>
          </p15:clr>
        </p15:guide>
        <p15:guide id="6" orient="horz" pos="6346">
          <p15:clr>
            <a:srgbClr val="F26B43"/>
          </p15:clr>
        </p15:guide>
        <p15:guide id="7" pos="127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6.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11.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image" Target="../media/image114.png"/><Relationship Id="rId1" Type="http://schemas.openxmlformats.org/officeDocument/2006/relationships/slideLayout" Target="../slideLayouts/slideLayout6.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diagramColors" Target="../diagrams/colors3.xml"/><Relationship Id="rId11" Type="http://schemas.openxmlformats.org/officeDocument/2006/relationships/image" Target="../media/image123.png"/><Relationship Id="rId5" Type="http://schemas.openxmlformats.org/officeDocument/2006/relationships/diagramQuickStyle" Target="../diagrams/quickStyle3.xml"/><Relationship Id="rId10" Type="http://schemas.openxmlformats.org/officeDocument/2006/relationships/image" Target="../media/image122.png"/><Relationship Id="rId4" Type="http://schemas.openxmlformats.org/officeDocument/2006/relationships/diagramLayout" Target="../diagrams/layout3.xml"/><Relationship Id="rId9" Type="http://schemas.openxmlformats.org/officeDocument/2006/relationships/image" Target="../media/image121.png"/></Relationships>
</file>

<file path=ppt/slides/_rels/slide14.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image" Target="../media/image124.png"/><Relationship Id="rId1" Type="http://schemas.openxmlformats.org/officeDocument/2006/relationships/slideLayout" Target="../slideLayouts/slideLayout10.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 Id="rId9" Type="http://schemas.openxmlformats.org/officeDocument/2006/relationships/image" Target="../media/image131.png"/></Relationships>
</file>

<file path=ppt/slides/_rels/slide15.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8.xml.rels><?xml version="1.0" encoding="UTF-8" standalone="yes"?>
<Relationships xmlns="http://schemas.openxmlformats.org/package/2006/relationships"><Relationship Id="rId8" Type="http://schemas.openxmlformats.org/officeDocument/2006/relationships/image" Target="../media/image149.png"/><Relationship Id="rId3" Type="http://schemas.microsoft.com/office/2007/relationships/hdphoto" Target="../media/hdphoto4.wdp"/><Relationship Id="rId7" Type="http://schemas.openxmlformats.org/officeDocument/2006/relationships/image" Target="../media/image148.jpg"/><Relationship Id="rId2" Type="http://schemas.openxmlformats.org/officeDocument/2006/relationships/image" Target="../media/image145.png"/><Relationship Id="rId1" Type="http://schemas.openxmlformats.org/officeDocument/2006/relationships/slideLayout" Target="../slideLayouts/slideLayout19.xml"/><Relationship Id="rId6" Type="http://schemas.microsoft.com/office/2007/relationships/hdphoto" Target="../media/hdphoto5.wdp"/><Relationship Id="rId5" Type="http://schemas.openxmlformats.org/officeDocument/2006/relationships/image" Target="../media/image147.png"/><Relationship Id="rId4" Type="http://schemas.openxmlformats.org/officeDocument/2006/relationships/image" Target="../media/image14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3.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slideLayout" Target="../slideLayouts/slideLayout6.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9.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Colors" Target="../diagrams/colors2.xml"/><Relationship Id="rId11" Type="http://schemas.openxmlformats.org/officeDocument/2006/relationships/image" Target="../media/image108.png"/><Relationship Id="rId5" Type="http://schemas.openxmlformats.org/officeDocument/2006/relationships/diagramQuickStyle" Target="../diagrams/quickStyle2.xml"/><Relationship Id="rId10" Type="http://schemas.openxmlformats.org/officeDocument/2006/relationships/image" Target="../media/image107.png"/><Relationship Id="rId4" Type="http://schemas.openxmlformats.org/officeDocument/2006/relationships/diagramLayout" Target="../diagrams/layout2.xml"/><Relationship Id="rId9" Type="http://schemas.openxmlformats.org/officeDocument/2006/relationships/image" Target="../media/image10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997CFE0-300E-4CC0-B281-122DC2C83720}"/>
              </a:ext>
            </a:extLst>
          </p:cNvPr>
          <p:cNvSpPr>
            <a:spLocks noGrp="1"/>
          </p:cNvSpPr>
          <p:nvPr>
            <p:ph type="title"/>
          </p:nvPr>
        </p:nvSpPr>
        <p:spPr>
          <a:xfrm>
            <a:off x="2127250" y="1616075"/>
            <a:ext cx="7543462" cy="1752600"/>
          </a:xfrm>
        </p:spPr>
        <p:txBody>
          <a:bodyPr/>
          <a:lstStyle/>
          <a:p>
            <a:pPr algn="ctr"/>
            <a:r>
              <a:rPr lang="ru-RU" sz="4400" dirty="0"/>
              <a:t>Организация обучения иностранным языкам в компании </a:t>
            </a:r>
            <a:r>
              <a:rPr lang="en-US" sz="4400" b="1" dirty="0" err="1"/>
              <a:t>icl</a:t>
            </a:r>
            <a:r>
              <a:rPr lang="ru-RU" sz="4400" b="1" dirty="0"/>
              <a:t> </a:t>
            </a:r>
            <a:r>
              <a:rPr lang="en-US" sz="4400" b="1" dirty="0"/>
              <a:t>Services</a:t>
            </a:r>
            <a:endParaRPr lang="ru-RU" sz="4400" b="1" dirty="0"/>
          </a:p>
        </p:txBody>
      </p:sp>
      <p:sp>
        <p:nvSpPr>
          <p:cNvPr id="3" name="Text Placeholder 2">
            <a:extLst>
              <a:ext uri="{FF2B5EF4-FFF2-40B4-BE49-F238E27FC236}">
                <a16:creationId xmlns:a16="http://schemas.microsoft.com/office/drawing/2014/main" id="{34CF6059-7138-4970-860E-BB3B0316DBBA}"/>
              </a:ext>
            </a:extLst>
          </p:cNvPr>
          <p:cNvSpPr>
            <a:spLocks noGrp="1"/>
          </p:cNvSpPr>
          <p:nvPr>
            <p:ph type="body" sz="quarter" idx="10"/>
          </p:nvPr>
        </p:nvSpPr>
        <p:spPr>
          <a:xfrm>
            <a:off x="2487986" y="4130675"/>
            <a:ext cx="6821989" cy="711172"/>
          </a:xfrm>
        </p:spPr>
        <p:txBody>
          <a:bodyPr/>
          <a:lstStyle/>
          <a:p>
            <a:pPr algn="ctr"/>
            <a:r>
              <a:rPr lang="ru-RU" b="1" dirty="0">
                <a:solidFill>
                  <a:schemeClr val="tx1"/>
                </a:solidFill>
              </a:rPr>
              <a:t>Екатерина </a:t>
            </a:r>
            <a:r>
              <a:rPr lang="ru-RU" b="1" dirty="0" err="1">
                <a:solidFill>
                  <a:schemeClr val="tx1"/>
                </a:solidFill>
              </a:rPr>
              <a:t>Губернаторова</a:t>
            </a:r>
            <a:r>
              <a:rPr lang="ru-RU" b="1" dirty="0">
                <a:solidFill>
                  <a:schemeClr val="tx1"/>
                </a:solidFill>
              </a:rPr>
              <a:t>, </a:t>
            </a:r>
          </a:p>
          <a:p>
            <a:pPr algn="ctr"/>
            <a:r>
              <a:rPr lang="ru-RU" b="1" dirty="0">
                <a:solidFill>
                  <a:schemeClr val="tx1"/>
                </a:solidFill>
              </a:rPr>
              <a:t>Руководитель группы по обучению иностранным языкам </a:t>
            </a:r>
          </a:p>
        </p:txBody>
      </p:sp>
    </p:spTree>
    <p:extLst>
      <p:ext uri="{BB962C8B-B14F-4D97-AF65-F5344CB8AC3E}">
        <p14:creationId xmlns:p14="http://schemas.microsoft.com/office/powerpoint/2010/main" val="35731862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4004C-1271-4D7E-BF0C-C39ED8BBC574}"/>
              </a:ext>
            </a:extLst>
          </p:cNvPr>
          <p:cNvSpPr>
            <a:spLocks noGrp="1"/>
          </p:cNvSpPr>
          <p:nvPr>
            <p:ph type="title"/>
          </p:nvPr>
        </p:nvSpPr>
        <p:spPr/>
        <p:txBody>
          <a:bodyPr/>
          <a:lstStyle/>
          <a:p>
            <a:endParaRPr lang="ru-RU"/>
          </a:p>
        </p:txBody>
      </p:sp>
      <p:pic>
        <p:nvPicPr>
          <p:cNvPr id="3" name="Picture 2">
            <a:extLst>
              <a:ext uri="{FF2B5EF4-FFF2-40B4-BE49-F238E27FC236}">
                <a16:creationId xmlns:a16="http://schemas.microsoft.com/office/drawing/2014/main" id="{8A58892E-5028-4C64-9521-ACCAED3BDCDF}"/>
              </a:ext>
            </a:extLst>
          </p:cNvPr>
          <p:cNvPicPr>
            <a:picLocks noChangeAspect="1"/>
          </p:cNvPicPr>
          <p:nvPr/>
        </p:nvPicPr>
        <p:blipFill>
          <a:blip r:embed="rId2"/>
          <a:stretch>
            <a:fillRect/>
          </a:stretch>
        </p:blipFill>
        <p:spPr>
          <a:xfrm>
            <a:off x="0" y="7340581"/>
            <a:ext cx="20104100" cy="4102323"/>
          </a:xfrm>
          <a:prstGeom prst="rect">
            <a:avLst/>
          </a:prstGeom>
        </p:spPr>
        <p:style>
          <a:lnRef idx="3">
            <a:schemeClr val="lt1"/>
          </a:lnRef>
          <a:fillRef idx="1">
            <a:schemeClr val="accent6"/>
          </a:fillRef>
          <a:effectRef idx="1">
            <a:schemeClr val="accent6"/>
          </a:effectRef>
          <a:fontRef idx="minor">
            <a:schemeClr val="lt1"/>
          </a:fontRef>
        </p:style>
      </p:pic>
      <p:pic>
        <p:nvPicPr>
          <p:cNvPr id="4" name="Picture 3">
            <a:extLst>
              <a:ext uri="{FF2B5EF4-FFF2-40B4-BE49-F238E27FC236}">
                <a16:creationId xmlns:a16="http://schemas.microsoft.com/office/drawing/2014/main" id="{CCACCA4E-8B06-4D78-BB8B-4AFDD32AEB56}"/>
              </a:ext>
            </a:extLst>
          </p:cNvPr>
          <p:cNvPicPr>
            <a:picLocks noChangeAspect="1"/>
          </p:cNvPicPr>
          <p:nvPr/>
        </p:nvPicPr>
        <p:blipFill>
          <a:blip r:embed="rId3"/>
          <a:stretch>
            <a:fillRect/>
          </a:stretch>
        </p:blipFill>
        <p:spPr>
          <a:xfrm rot="21048192">
            <a:off x="382404" y="601353"/>
            <a:ext cx="7914217" cy="4837972"/>
          </a:xfrm>
          <a:prstGeom prst="rect">
            <a:avLst/>
          </a:prstGeom>
        </p:spPr>
        <p:style>
          <a:lnRef idx="3">
            <a:schemeClr val="lt1"/>
          </a:lnRef>
          <a:fillRef idx="1">
            <a:schemeClr val="accent6"/>
          </a:fillRef>
          <a:effectRef idx="1">
            <a:schemeClr val="accent6"/>
          </a:effectRef>
          <a:fontRef idx="minor">
            <a:schemeClr val="lt1"/>
          </a:fontRef>
        </p:style>
      </p:pic>
      <p:pic>
        <p:nvPicPr>
          <p:cNvPr id="5" name="Picture 4">
            <a:extLst>
              <a:ext uri="{FF2B5EF4-FFF2-40B4-BE49-F238E27FC236}">
                <a16:creationId xmlns:a16="http://schemas.microsoft.com/office/drawing/2014/main" id="{E6B380C6-6FC5-4809-B2E0-DD216B7860DE}"/>
              </a:ext>
            </a:extLst>
          </p:cNvPr>
          <p:cNvPicPr>
            <a:picLocks noChangeAspect="1"/>
          </p:cNvPicPr>
          <p:nvPr/>
        </p:nvPicPr>
        <p:blipFill>
          <a:blip r:embed="rId4"/>
          <a:stretch>
            <a:fillRect/>
          </a:stretch>
        </p:blipFill>
        <p:spPr>
          <a:xfrm rot="21408293">
            <a:off x="1959818" y="4849480"/>
            <a:ext cx="13910922" cy="3682303"/>
          </a:xfrm>
          <a:prstGeom prst="rect">
            <a:avLst/>
          </a:prstGeom>
        </p:spPr>
        <p:style>
          <a:lnRef idx="3">
            <a:schemeClr val="lt1"/>
          </a:lnRef>
          <a:fillRef idx="1">
            <a:schemeClr val="accent6"/>
          </a:fillRef>
          <a:effectRef idx="1">
            <a:schemeClr val="accent6"/>
          </a:effectRef>
          <a:fontRef idx="minor">
            <a:schemeClr val="lt1"/>
          </a:fontRef>
        </p:style>
      </p:pic>
      <p:pic>
        <p:nvPicPr>
          <p:cNvPr id="6" name="Picture 5">
            <a:extLst>
              <a:ext uri="{FF2B5EF4-FFF2-40B4-BE49-F238E27FC236}">
                <a16:creationId xmlns:a16="http://schemas.microsoft.com/office/drawing/2014/main" id="{B870B17D-C9A7-405F-A7E3-3D8527F2B2C5}"/>
              </a:ext>
            </a:extLst>
          </p:cNvPr>
          <p:cNvPicPr>
            <a:picLocks noChangeAspect="1"/>
          </p:cNvPicPr>
          <p:nvPr/>
        </p:nvPicPr>
        <p:blipFill>
          <a:blip r:embed="rId5"/>
          <a:stretch>
            <a:fillRect/>
          </a:stretch>
        </p:blipFill>
        <p:spPr>
          <a:xfrm rot="1488119">
            <a:off x="13121975" y="819652"/>
            <a:ext cx="7141632" cy="5990132"/>
          </a:xfrm>
          <a:prstGeom prst="rect">
            <a:avLst/>
          </a:prstGeom>
        </p:spPr>
        <p:style>
          <a:lnRef idx="3">
            <a:schemeClr val="lt1"/>
          </a:lnRef>
          <a:fillRef idx="1">
            <a:schemeClr val="accent6"/>
          </a:fillRef>
          <a:effectRef idx="1">
            <a:schemeClr val="accent6"/>
          </a:effectRef>
          <a:fontRef idx="minor">
            <a:schemeClr val="lt1"/>
          </a:fontRef>
        </p:style>
      </p:pic>
      <p:pic>
        <p:nvPicPr>
          <p:cNvPr id="7" name="Picture 6">
            <a:extLst>
              <a:ext uri="{FF2B5EF4-FFF2-40B4-BE49-F238E27FC236}">
                <a16:creationId xmlns:a16="http://schemas.microsoft.com/office/drawing/2014/main" id="{D067257B-C100-4746-8161-A05D0A9C95A7}"/>
              </a:ext>
            </a:extLst>
          </p:cNvPr>
          <p:cNvPicPr>
            <a:picLocks noChangeAspect="1"/>
          </p:cNvPicPr>
          <p:nvPr/>
        </p:nvPicPr>
        <p:blipFill>
          <a:blip r:embed="rId6"/>
          <a:stretch>
            <a:fillRect/>
          </a:stretch>
        </p:blipFill>
        <p:spPr>
          <a:xfrm>
            <a:off x="8256934" y="358711"/>
            <a:ext cx="4892427" cy="5410200"/>
          </a:xfrm>
          <a:prstGeom prst="rect">
            <a:avLst/>
          </a:prstGeom>
        </p:spPr>
        <p:style>
          <a:lnRef idx="3">
            <a:schemeClr val="lt1"/>
          </a:lnRef>
          <a:fillRef idx="1">
            <a:schemeClr val="accent6"/>
          </a:fillRef>
          <a:effectRef idx="1">
            <a:schemeClr val="accent6"/>
          </a:effectRef>
          <a:fontRef idx="minor">
            <a:schemeClr val="lt1"/>
          </a:fontRef>
        </p:style>
      </p:pic>
    </p:spTree>
    <p:extLst>
      <p:ext uri="{BB962C8B-B14F-4D97-AF65-F5344CB8AC3E}">
        <p14:creationId xmlns:p14="http://schemas.microsoft.com/office/powerpoint/2010/main" val="13576950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071EF-A9F1-4D1E-B9E4-C1DF4A9C1FD3}"/>
              </a:ext>
            </a:extLst>
          </p:cNvPr>
          <p:cNvSpPr>
            <a:spLocks noGrp="1"/>
          </p:cNvSpPr>
          <p:nvPr>
            <p:ph type="title"/>
          </p:nvPr>
        </p:nvSpPr>
        <p:spPr/>
        <p:txBody>
          <a:bodyPr/>
          <a:lstStyle/>
          <a:p>
            <a:endParaRPr lang="ru-RU" dirty="0"/>
          </a:p>
        </p:txBody>
      </p:sp>
      <p:pic>
        <p:nvPicPr>
          <p:cNvPr id="6" name="Picture 5">
            <a:extLst>
              <a:ext uri="{FF2B5EF4-FFF2-40B4-BE49-F238E27FC236}">
                <a16:creationId xmlns:a16="http://schemas.microsoft.com/office/drawing/2014/main" id="{F78BE44A-68DF-42A4-9E32-F2F97002F383}"/>
              </a:ext>
            </a:extLst>
          </p:cNvPr>
          <p:cNvPicPr>
            <a:picLocks noChangeAspect="1"/>
          </p:cNvPicPr>
          <p:nvPr/>
        </p:nvPicPr>
        <p:blipFill>
          <a:blip r:embed="rId2"/>
          <a:stretch>
            <a:fillRect/>
          </a:stretch>
        </p:blipFill>
        <p:spPr>
          <a:xfrm>
            <a:off x="27489" y="-136708"/>
            <a:ext cx="10608119" cy="5937002"/>
          </a:xfrm>
          <a:prstGeom prst="rect">
            <a:avLst/>
          </a:prstGeom>
        </p:spPr>
        <p:style>
          <a:lnRef idx="2">
            <a:schemeClr val="accent3"/>
          </a:lnRef>
          <a:fillRef idx="1">
            <a:schemeClr val="lt1"/>
          </a:fillRef>
          <a:effectRef idx="0">
            <a:schemeClr val="accent3"/>
          </a:effectRef>
          <a:fontRef idx="minor">
            <a:schemeClr val="dk1"/>
          </a:fontRef>
        </p:style>
      </p:pic>
      <p:pic>
        <p:nvPicPr>
          <p:cNvPr id="8" name="Picture 7">
            <a:extLst>
              <a:ext uri="{FF2B5EF4-FFF2-40B4-BE49-F238E27FC236}">
                <a16:creationId xmlns:a16="http://schemas.microsoft.com/office/drawing/2014/main" id="{4E22C097-A84C-4FB0-BAC9-2020815A5E2D}"/>
              </a:ext>
            </a:extLst>
          </p:cNvPr>
          <p:cNvPicPr>
            <a:picLocks noChangeAspect="1"/>
          </p:cNvPicPr>
          <p:nvPr/>
        </p:nvPicPr>
        <p:blipFill>
          <a:blip r:embed="rId3"/>
          <a:stretch>
            <a:fillRect/>
          </a:stretch>
        </p:blipFill>
        <p:spPr>
          <a:xfrm>
            <a:off x="0" y="5680614"/>
            <a:ext cx="7506359" cy="5597335"/>
          </a:xfrm>
          <a:prstGeom prst="rect">
            <a:avLst/>
          </a:prstGeom>
        </p:spPr>
        <p:style>
          <a:lnRef idx="2">
            <a:schemeClr val="accent3">
              <a:shade val="50000"/>
            </a:schemeClr>
          </a:lnRef>
          <a:fillRef idx="1">
            <a:schemeClr val="accent3"/>
          </a:fillRef>
          <a:effectRef idx="0">
            <a:schemeClr val="accent3"/>
          </a:effectRef>
          <a:fontRef idx="minor">
            <a:schemeClr val="lt1"/>
          </a:fontRef>
        </p:style>
      </p:pic>
      <p:pic>
        <p:nvPicPr>
          <p:cNvPr id="10" name="Picture 9">
            <a:extLst>
              <a:ext uri="{FF2B5EF4-FFF2-40B4-BE49-F238E27FC236}">
                <a16:creationId xmlns:a16="http://schemas.microsoft.com/office/drawing/2014/main" id="{84584C7A-1553-4001-A595-BCB5D58CDF44}"/>
              </a:ext>
            </a:extLst>
          </p:cNvPr>
          <p:cNvPicPr>
            <a:picLocks noChangeAspect="1"/>
          </p:cNvPicPr>
          <p:nvPr/>
        </p:nvPicPr>
        <p:blipFill>
          <a:blip r:embed="rId4"/>
          <a:stretch>
            <a:fillRect/>
          </a:stretch>
        </p:blipFill>
        <p:spPr>
          <a:xfrm>
            <a:off x="9627866" y="-1159132"/>
            <a:ext cx="10476234" cy="7857176"/>
          </a:xfrm>
          <a:prstGeom prst="rect">
            <a:avLst/>
          </a:prstGeom>
        </p:spPr>
        <p:style>
          <a:lnRef idx="2">
            <a:schemeClr val="accent3">
              <a:shade val="50000"/>
            </a:schemeClr>
          </a:lnRef>
          <a:fillRef idx="1">
            <a:schemeClr val="accent3"/>
          </a:fillRef>
          <a:effectRef idx="0">
            <a:schemeClr val="accent3"/>
          </a:effectRef>
          <a:fontRef idx="minor">
            <a:schemeClr val="lt1"/>
          </a:fontRef>
        </p:style>
      </p:pic>
      <p:pic>
        <p:nvPicPr>
          <p:cNvPr id="11" name="Picture 10">
            <a:extLst>
              <a:ext uri="{FF2B5EF4-FFF2-40B4-BE49-F238E27FC236}">
                <a16:creationId xmlns:a16="http://schemas.microsoft.com/office/drawing/2014/main" id="{46EBAF2C-A8BC-4D40-A03B-70517738A608}"/>
              </a:ext>
            </a:extLst>
          </p:cNvPr>
          <p:cNvPicPr>
            <a:picLocks noChangeAspect="1"/>
          </p:cNvPicPr>
          <p:nvPr/>
        </p:nvPicPr>
        <p:blipFill>
          <a:blip r:embed="rId5"/>
          <a:stretch>
            <a:fillRect/>
          </a:stretch>
        </p:blipFill>
        <p:spPr>
          <a:xfrm>
            <a:off x="6717834" y="4189141"/>
            <a:ext cx="5439930" cy="3863654"/>
          </a:xfrm>
          <a:prstGeom prst="rect">
            <a:avLst/>
          </a:prstGeom>
        </p:spPr>
        <p:style>
          <a:lnRef idx="2">
            <a:schemeClr val="accent3">
              <a:shade val="50000"/>
            </a:schemeClr>
          </a:lnRef>
          <a:fillRef idx="1">
            <a:schemeClr val="accent3"/>
          </a:fillRef>
          <a:effectRef idx="0">
            <a:schemeClr val="accent3"/>
          </a:effectRef>
          <a:fontRef idx="minor">
            <a:schemeClr val="lt1"/>
          </a:fontRef>
        </p:style>
      </p:pic>
      <p:pic>
        <p:nvPicPr>
          <p:cNvPr id="12" name="Picture 11">
            <a:extLst>
              <a:ext uri="{FF2B5EF4-FFF2-40B4-BE49-F238E27FC236}">
                <a16:creationId xmlns:a16="http://schemas.microsoft.com/office/drawing/2014/main" id="{1837C255-1C1F-4A09-ACFE-FBCFB4A6F6CA}"/>
              </a:ext>
            </a:extLst>
          </p:cNvPr>
          <p:cNvPicPr>
            <a:picLocks noChangeAspect="1"/>
          </p:cNvPicPr>
          <p:nvPr/>
        </p:nvPicPr>
        <p:blipFill>
          <a:blip r:embed="rId6"/>
          <a:stretch>
            <a:fillRect/>
          </a:stretch>
        </p:blipFill>
        <p:spPr>
          <a:xfrm>
            <a:off x="11643351" y="5246070"/>
            <a:ext cx="8460749" cy="6096992"/>
          </a:xfrm>
          <a:prstGeom prst="rect">
            <a:avLst/>
          </a:prstGeom>
        </p:spPr>
        <p:style>
          <a:lnRef idx="2">
            <a:schemeClr val="accent3">
              <a:shade val="50000"/>
            </a:schemeClr>
          </a:lnRef>
          <a:fillRef idx="1">
            <a:schemeClr val="accent3"/>
          </a:fillRef>
          <a:effectRef idx="0">
            <a:schemeClr val="accent3"/>
          </a:effectRef>
          <a:fontRef idx="minor">
            <a:schemeClr val="lt1"/>
          </a:fontRef>
        </p:style>
      </p:pic>
      <p:pic>
        <p:nvPicPr>
          <p:cNvPr id="13" name="Picture 12">
            <a:extLst>
              <a:ext uri="{FF2B5EF4-FFF2-40B4-BE49-F238E27FC236}">
                <a16:creationId xmlns:a16="http://schemas.microsoft.com/office/drawing/2014/main" id="{22B634DC-D2F8-440A-880F-1C6560DE6E1C}"/>
              </a:ext>
            </a:extLst>
          </p:cNvPr>
          <p:cNvPicPr>
            <a:picLocks noChangeAspect="1"/>
          </p:cNvPicPr>
          <p:nvPr/>
        </p:nvPicPr>
        <p:blipFill>
          <a:blip r:embed="rId7"/>
          <a:stretch>
            <a:fillRect/>
          </a:stretch>
        </p:blipFill>
        <p:spPr>
          <a:xfrm>
            <a:off x="5677759" y="7810849"/>
            <a:ext cx="7850505" cy="3467100"/>
          </a:xfrm>
          <a:prstGeom prst="rect">
            <a:avLst/>
          </a:prstGeom>
        </p:spPr>
        <p:style>
          <a:lnRef idx="2">
            <a:schemeClr val="accent3">
              <a:shade val="50000"/>
            </a:schemeClr>
          </a:lnRef>
          <a:fillRef idx="1">
            <a:schemeClr val="accent3"/>
          </a:fillRef>
          <a:effectRef idx="0">
            <a:schemeClr val="accent3"/>
          </a:effectRef>
          <a:fontRef idx="minor">
            <a:schemeClr val="lt1"/>
          </a:fontRef>
        </p:style>
      </p:pic>
    </p:spTree>
    <p:extLst>
      <p:ext uri="{BB962C8B-B14F-4D97-AF65-F5344CB8AC3E}">
        <p14:creationId xmlns:p14="http://schemas.microsoft.com/office/powerpoint/2010/main" val="38375756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65260-D91D-4824-9A0F-EEBC6A6382CB}"/>
              </a:ext>
            </a:extLst>
          </p:cNvPr>
          <p:cNvSpPr>
            <a:spLocks noGrp="1"/>
          </p:cNvSpPr>
          <p:nvPr>
            <p:ph type="title"/>
          </p:nvPr>
        </p:nvSpPr>
        <p:spPr/>
        <p:txBody>
          <a:bodyPr/>
          <a:lstStyle/>
          <a:p>
            <a:r>
              <a:rPr lang="ru-RU" b="1" dirty="0"/>
              <a:t>Внешнее языковое обучение</a:t>
            </a:r>
          </a:p>
        </p:txBody>
      </p:sp>
    </p:spTree>
    <p:extLst>
      <p:ext uri="{BB962C8B-B14F-4D97-AF65-F5344CB8AC3E}">
        <p14:creationId xmlns:p14="http://schemas.microsoft.com/office/powerpoint/2010/main" val="9414565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819F66E-F2DC-42E5-9527-4DE9B52DA0AF}"/>
              </a:ext>
            </a:extLst>
          </p:cNvPr>
          <p:cNvSpPr>
            <a:spLocks noGrp="1"/>
          </p:cNvSpPr>
          <p:nvPr>
            <p:ph type="title"/>
          </p:nvPr>
        </p:nvSpPr>
        <p:spPr>
          <a:xfrm>
            <a:off x="209513" y="427695"/>
            <a:ext cx="18135600" cy="1190625"/>
          </a:xfrm>
        </p:spPr>
        <p:txBody>
          <a:bodyPr/>
          <a:lstStyle/>
          <a:p>
            <a:r>
              <a:rPr lang="ru-RU" dirty="0"/>
              <a:t>Языковое обучение у внешних провайдеров</a:t>
            </a:r>
          </a:p>
        </p:txBody>
      </p:sp>
      <p:graphicFrame>
        <p:nvGraphicFramePr>
          <p:cNvPr id="15" name="Diagram 14">
            <a:extLst>
              <a:ext uri="{FF2B5EF4-FFF2-40B4-BE49-F238E27FC236}">
                <a16:creationId xmlns:a16="http://schemas.microsoft.com/office/drawing/2014/main" id="{1DE4CE08-F611-410E-8F93-6691CAC02B6A}"/>
              </a:ext>
            </a:extLst>
          </p:cNvPr>
          <p:cNvGraphicFramePr/>
          <p:nvPr>
            <p:extLst>
              <p:ext uri="{D42A27DB-BD31-4B8C-83A1-F6EECF244321}">
                <p14:modId xmlns:p14="http://schemas.microsoft.com/office/powerpoint/2010/main" val="2737277210"/>
              </p:ext>
            </p:extLst>
          </p:nvPr>
        </p:nvGraphicFramePr>
        <p:xfrm>
          <a:off x="158885" y="1463675"/>
          <a:ext cx="16002000" cy="89351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63CB5BC3-B488-4C28-A4B9-06C23691ABAE}"/>
              </a:ext>
            </a:extLst>
          </p:cNvPr>
          <p:cNvSpPr/>
          <p:nvPr/>
        </p:nvSpPr>
        <p:spPr>
          <a:xfrm>
            <a:off x="16579132" y="1168841"/>
            <a:ext cx="2971800" cy="962025"/>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t>Данные за 2019 год</a:t>
            </a:r>
          </a:p>
        </p:txBody>
      </p:sp>
      <p:grpSp>
        <p:nvGrpSpPr>
          <p:cNvPr id="6" name="Group 5">
            <a:extLst>
              <a:ext uri="{FF2B5EF4-FFF2-40B4-BE49-F238E27FC236}">
                <a16:creationId xmlns:a16="http://schemas.microsoft.com/office/drawing/2014/main" id="{DBE6EFE0-767C-4B80-A22C-0EDDDAEF58BA}"/>
              </a:ext>
            </a:extLst>
          </p:cNvPr>
          <p:cNvGrpSpPr/>
          <p:nvPr/>
        </p:nvGrpSpPr>
        <p:grpSpPr>
          <a:xfrm rot="5400000">
            <a:off x="14929329" y="3901596"/>
            <a:ext cx="6300064" cy="3557822"/>
            <a:chOff x="11122953" y="1354326"/>
            <a:chExt cx="4442335" cy="2615820"/>
          </a:xfrm>
        </p:grpSpPr>
        <p:sp>
          <p:nvSpPr>
            <p:cNvPr id="7" name="Freeform: Shape 6">
              <a:extLst>
                <a:ext uri="{FF2B5EF4-FFF2-40B4-BE49-F238E27FC236}">
                  <a16:creationId xmlns:a16="http://schemas.microsoft.com/office/drawing/2014/main" id="{C3482857-1D85-4361-A687-25EDB0DA4744}"/>
                </a:ext>
              </a:extLst>
            </p:cNvPr>
            <p:cNvSpPr/>
            <p:nvPr/>
          </p:nvSpPr>
          <p:spPr>
            <a:xfrm rot="16200000">
              <a:off x="10908139" y="1569140"/>
              <a:ext cx="2615819" cy="2186192"/>
            </a:xfrm>
            <a:custGeom>
              <a:avLst/>
              <a:gdLst>
                <a:gd name="connsiteX0" fmla="*/ 0 w 2186191"/>
                <a:gd name="connsiteY0" fmla="*/ 109310 h 2615818"/>
                <a:gd name="connsiteX1" fmla="*/ 109310 w 2186191"/>
                <a:gd name="connsiteY1" fmla="*/ 0 h 2615818"/>
                <a:gd name="connsiteX2" fmla="*/ 2076881 w 2186191"/>
                <a:gd name="connsiteY2" fmla="*/ 0 h 2615818"/>
                <a:gd name="connsiteX3" fmla="*/ 2186191 w 2186191"/>
                <a:gd name="connsiteY3" fmla="*/ 109310 h 2615818"/>
                <a:gd name="connsiteX4" fmla="*/ 2186191 w 2186191"/>
                <a:gd name="connsiteY4" fmla="*/ 2506508 h 2615818"/>
                <a:gd name="connsiteX5" fmla="*/ 2076881 w 2186191"/>
                <a:gd name="connsiteY5" fmla="*/ 2615818 h 2615818"/>
                <a:gd name="connsiteX6" fmla="*/ 109310 w 2186191"/>
                <a:gd name="connsiteY6" fmla="*/ 2615818 h 2615818"/>
                <a:gd name="connsiteX7" fmla="*/ 0 w 2186191"/>
                <a:gd name="connsiteY7" fmla="*/ 2506508 h 2615818"/>
                <a:gd name="connsiteX8" fmla="*/ 0 w 2186191"/>
                <a:gd name="connsiteY8" fmla="*/ 109310 h 2615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6191" h="2615818">
                  <a:moveTo>
                    <a:pt x="2094834" y="1"/>
                  </a:moveTo>
                  <a:cubicBezTo>
                    <a:pt x="2145289" y="1"/>
                    <a:pt x="2186191" y="58558"/>
                    <a:pt x="2186191" y="130792"/>
                  </a:cubicBezTo>
                  <a:lnTo>
                    <a:pt x="2186191" y="2485026"/>
                  </a:lnTo>
                  <a:cubicBezTo>
                    <a:pt x="2186191" y="2557260"/>
                    <a:pt x="2145289" y="2615817"/>
                    <a:pt x="2094834" y="2615817"/>
                  </a:cubicBezTo>
                  <a:lnTo>
                    <a:pt x="91357" y="2615817"/>
                  </a:lnTo>
                  <a:cubicBezTo>
                    <a:pt x="40902" y="2615817"/>
                    <a:pt x="0" y="2557260"/>
                    <a:pt x="0" y="2485026"/>
                  </a:cubicBezTo>
                  <a:lnTo>
                    <a:pt x="0" y="130792"/>
                  </a:lnTo>
                  <a:cubicBezTo>
                    <a:pt x="0" y="58558"/>
                    <a:pt x="40902" y="1"/>
                    <a:pt x="91357" y="1"/>
                  </a:cubicBezTo>
                  <a:lnTo>
                    <a:pt x="2094834" y="1"/>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470847" tIns="41148" rIns="53342" bIns="1748953" numCol="1" spcCol="1270" anchor="t" anchorCtr="0">
              <a:noAutofit/>
            </a:bodyPr>
            <a:lstStyle/>
            <a:p>
              <a:pPr marL="0" lvl="0" indent="0" algn="r" defTabSz="533400">
                <a:lnSpc>
                  <a:spcPct val="90000"/>
                </a:lnSpc>
                <a:spcBef>
                  <a:spcPct val="0"/>
                </a:spcBef>
                <a:spcAft>
                  <a:spcPct val="35000"/>
                </a:spcAft>
                <a:buNone/>
              </a:pPr>
              <a:endParaRPr lang="ru-RU" sz="1200" kern="1200" dirty="0"/>
            </a:p>
          </p:txBody>
        </p:sp>
        <p:sp>
          <p:nvSpPr>
            <p:cNvPr id="8" name="Freeform: Shape 7">
              <a:extLst>
                <a:ext uri="{FF2B5EF4-FFF2-40B4-BE49-F238E27FC236}">
                  <a16:creationId xmlns:a16="http://schemas.microsoft.com/office/drawing/2014/main" id="{366F8A2D-A648-4725-A6AA-6030FFB47C16}"/>
                </a:ext>
              </a:extLst>
            </p:cNvPr>
            <p:cNvSpPr/>
            <p:nvPr/>
          </p:nvSpPr>
          <p:spPr>
            <a:xfrm rot="16200000">
              <a:off x="11130993" y="1547321"/>
              <a:ext cx="2234819" cy="2250900"/>
            </a:xfrm>
            <a:custGeom>
              <a:avLst/>
              <a:gdLst>
                <a:gd name="connsiteX0" fmla="*/ 0 w 1628712"/>
                <a:gd name="connsiteY0" fmla="*/ 0 h 2615818"/>
                <a:gd name="connsiteX1" fmla="*/ 1628712 w 1628712"/>
                <a:gd name="connsiteY1" fmla="*/ 0 h 2615818"/>
                <a:gd name="connsiteX2" fmla="*/ 1628712 w 1628712"/>
                <a:gd name="connsiteY2" fmla="*/ 2615818 h 2615818"/>
                <a:gd name="connsiteX3" fmla="*/ 0 w 1628712"/>
                <a:gd name="connsiteY3" fmla="*/ 2615818 h 2615818"/>
                <a:gd name="connsiteX4" fmla="*/ 0 w 1628712"/>
                <a:gd name="connsiteY4" fmla="*/ 0 h 2615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12" h="2615818">
                  <a:moveTo>
                    <a:pt x="0" y="0"/>
                  </a:moveTo>
                  <a:lnTo>
                    <a:pt x="1628712" y="0"/>
                  </a:lnTo>
                  <a:lnTo>
                    <a:pt x="1628712" y="2615818"/>
                  </a:lnTo>
                  <a:lnTo>
                    <a:pt x="0" y="2615818"/>
                  </a:lnTo>
                  <a:lnTo>
                    <a:pt x="0" y="0"/>
                  </a:lnTo>
                  <a:close/>
                </a:path>
              </a:pathLst>
            </a:custGeom>
            <a:noFill/>
            <a:ln>
              <a:noFill/>
            </a:ln>
            <a:sp3d/>
          </p:spPr>
          <p:style>
            <a:lnRef idx="2">
              <a:scrgbClr r="0" g="0" b="0"/>
            </a:lnRef>
            <a:fillRef idx="1">
              <a:scrgbClr r="0" g="0" b="0"/>
            </a:fillRef>
            <a:effectRef idx="0">
              <a:schemeClr val="accent3">
                <a:hueOff val="0"/>
                <a:satOff val="0"/>
                <a:lumOff val="0"/>
                <a:alphaOff val="0"/>
              </a:schemeClr>
            </a:effectRef>
            <a:fontRef idx="minor">
              <a:schemeClr val="lt1"/>
            </a:fontRef>
          </p:style>
          <p:txBody>
            <a:bodyPr spcFirstLastPara="0" vert="horz" wrap="square" lIns="0" tIns="137160" rIns="0" bIns="0" numCol="1" spcCol="1270" anchor="ctr" anchorCtr="0">
              <a:noAutofit/>
            </a:bodyPr>
            <a:lstStyle/>
            <a:p>
              <a:pPr lvl="0"/>
              <a:r>
                <a:rPr lang="ru-RU" sz="4000" b="1" dirty="0"/>
                <a:t>133</a:t>
              </a:r>
              <a:endParaRPr lang="ru-RU" sz="4000" dirty="0"/>
            </a:p>
            <a:p>
              <a:pPr lvl="0"/>
              <a:r>
                <a:rPr lang="ru-RU" sz="2800" dirty="0"/>
                <a:t>общее число сотрудников, обучившихся онлайн</a:t>
              </a:r>
            </a:p>
          </p:txBody>
        </p:sp>
        <p:sp>
          <p:nvSpPr>
            <p:cNvPr id="9" name="Freeform: Shape 8">
              <a:extLst>
                <a:ext uri="{FF2B5EF4-FFF2-40B4-BE49-F238E27FC236}">
                  <a16:creationId xmlns:a16="http://schemas.microsoft.com/office/drawing/2014/main" id="{6F5D55CF-AB26-491B-8E7D-A907058153B6}"/>
                </a:ext>
              </a:extLst>
            </p:cNvPr>
            <p:cNvSpPr/>
            <p:nvPr/>
          </p:nvSpPr>
          <p:spPr>
            <a:xfrm rot="16200000">
              <a:off x="13167454" y="1572312"/>
              <a:ext cx="2615819" cy="2179849"/>
            </a:xfrm>
            <a:custGeom>
              <a:avLst/>
              <a:gdLst>
                <a:gd name="connsiteX0" fmla="*/ 0 w 2179848"/>
                <a:gd name="connsiteY0" fmla="*/ 108992 h 2615818"/>
                <a:gd name="connsiteX1" fmla="*/ 108992 w 2179848"/>
                <a:gd name="connsiteY1" fmla="*/ 0 h 2615818"/>
                <a:gd name="connsiteX2" fmla="*/ 2070856 w 2179848"/>
                <a:gd name="connsiteY2" fmla="*/ 0 h 2615818"/>
                <a:gd name="connsiteX3" fmla="*/ 2179848 w 2179848"/>
                <a:gd name="connsiteY3" fmla="*/ 108992 h 2615818"/>
                <a:gd name="connsiteX4" fmla="*/ 2179848 w 2179848"/>
                <a:gd name="connsiteY4" fmla="*/ 2506826 h 2615818"/>
                <a:gd name="connsiteX5" fmla="*/ 2070856 w 2179848"/>
                <a:gd name="connsiteY5" fmla="*/ 2615818 h 2615818"/>
                <a:gd name="connsiteX6" fmla="*/ 108992 w 2179848"/>
                <a:gd name="connsiteY6" fmla="*/ 2615818 h 2615818"/>
                <a:gd name="connsiteX7" fmla="*/ 0 w 2179848"/>
                <a:gd name="connsiteY7" fmla="*/ 2506826 h 2615818"/>
                <a:gd name="connsiteX8" fmla="*/ 0 w 2179848"/>
                <a:gd name="connsiteY8" fmla="*/ 108992 h 2615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9848" h="2615818">
                  <a:moveTo>
                    <a:pt x="2089021" y="1"/>
                  </a:moveTo>
                  <a:cubicBezTo>
                    <a:pt x="2139183" y="1"/>
                    <a:pt x="2179848" y="58557"/>
                    <a:pt x="2179848" y="130791"/>
                  </a:cubicBezTo>
                  <a:lnTo>
                    <a:pt x="2179848" y="2485027"/>
                  </a:lnTo>
                  <a:cubicBezTo>
                    <a:pt x="2179848" y="2557261"/>
                    <a:pt x="2139183" y="2615817"/>
                    <a:pt x="2089021" y="2615817"/>
                  </a:cubicBezTo>
                  <a:lnTo>
                    <a:pt x="90827" y="2615817"/>
                  </a:lnTo>
                  <a:cubicBezTo>
                    <a:pt x="40665" y="2615817"/>
                    <a:pt x="0" y="2557261"/>
                    <a:pt x="0" y="2485027"/>
                  </a:cubicBezTo>
                  <a:lnTo>
                    <a:pt x="0" y="130791"/>
                  </a:lnTo>
                  <a:cubicBezTo>
                    <a:pt x="0" y="58557"/>
                    <a:pt x="40665" y="1"/>
                    <a:pt x="90827" y="1"/>
                  </a:cubicBezTo>
                  <a:lnTo>
                    <a:pt x="2089021" y="1"/>
                  </a:lnTo>
                  <a:close/>
                </a:path>
              </a:pathLst>
            </a:custGeom>
          </p:spPr>
          <p:style>
            <a:lnRef idx="2">
              <a:schemeClr val="lt1">
                <a:hueOff val="0"/>
                <a:satOff val="0"/>
                <a:lumOff val="0"/>
                <a:alphaOff val="0"/>
              </a:schemeClr>
            </a:lnRef>
            <a:fillRef idx="1">
              <a:schemeClr val="accent3">
                <a:hueOff val="0"/>
                <a:satOff val="0"/>
                <a:lumOff val="8366"/>
                <a:alphaOff val="0"/>
              </a:schemeClr>
            </a:fillRef>
            <a:effectRef idx="0">
              <a:schemeClr val="accent3">
                <a:hueOff val="0"/>
                <a:satOff val="0"/>
                <a:lumOff val="8366"/>
                <a:alphaOff val="0"/>
              </a:schemeClr>
            </a:effectRef>
            <a:fontRef idx="minor">
              <a:schemeClr val="lt1"/>
            </a:fontRef>
          </p:style>
          <p:txBody>
            <a:bodyPr spcFirstLastPara="0" vert="horz" wrap="square" lIns="470847" tIns="41147" rIns="53341" bIns="1743880" numCol="1" spcCol="1270" anchor="t" anchorCtr="0">
              <a:noAutofit/>
            </a:bodyPr>
            <a:lstStyle/>
            <a:p>
              <a:pPr marL="0" lvl="0" indent="0" algn="r" defTabSz="533400">
                <a:lnSpc>
                  <a:spcPct val="90000"/>
                </a:lnSpc>
                <a:spcBef>
                  <a:spcPct val="0"/>
                </a:spcBef>
                <a:spcAft>
                  <a:spcPct val="35000"/>
                </a:spcAft>
                <a:buNone/>
              </a:pPr>
              <a:endParaRPr lang="ru-RU" sz="1200" kern="1200" dirty="0"/>
            </a:p>
            <a:p>
              <a:pPr marL="0" lvl="0" indent="0" algn="r" defTabSz="533400">
                <a:lnSpc>
                  <a:spcPct val="90000"/>
                </a:lnSpc>
                <a:spcBef>
                  <a:spcPct val="0"/>
                </a:spcBef>
                <a:spcAft>
                  <a:spcPct val="35000"/>
                </a:spcAft>
                <a:buNone/>
              </a:pPr>
              <a:endParaRPr lang="ru-RU" sz="1200" kern="1200" dirty="0"/>
            </a:p>
          </p:txBody>
        </p:sp>
        <p:sp>
          <p:nvSpPr>
            <p:cNvPr id="10" name="Flowchart: Extract 9">
              <a:extLst>
                <a:ext uri="{FF2B5EF4-FFF2-40B4-BE49-F238E27FC236}">
                  <a16:creationId xmlns:a16="http://schemas.microsoft.com/office/drawing/2014/main" id="{1F0A5456-5D2B-4D71-836E-8B31C4B7E03B}"/>
                </a:ext>
              </a:extLst>
            </p:cNvPr>
            <p:cNvSpPr/>
            <p:nvPr/>
          </p:nvSpPr>
          <p:spPr>
            <a:xfrm rot="5400000">
              <a:off x="13204034" y="3434386"/>
              <a:ext cx="384608" cy="326977"/>
            </a:xfrm>
            <a:prstGeom prst="flowChartExtract">
              <a:avLst/>
            </a:prstGeom>
          </p:spPr>
          <p:style>
            <a:lnRef idx="2">
              <a:schemeClr val="accent3">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1" name="Freeform: Shape 10">
              <a:extLst>
                <a:ext uri="{FF2B5EF4-FFF2-40B4-BE49-F238E27FC236}">
                  <a16:creationId xmlns:a16="http://schemas.microsoft.com/office/drawing/2014/main" id="{0B8BA08F-5F20-40CC-8384-2412C1D51B90}"/>
                </a:ext>
              </a:extLst>
            </p:cNvPr>
            <p:cNvSpPr/>
            <p:nvPr/>
          </p:nvSpPr>
          <p:spPr>
            <a:xfrm rot="16200000">
              <a:off x="13162631" y="1634803"/>
              <a:ext cx="2566411" cy="2005462"/>
            </a:xfrm>
            <a:custGeom>
              <a:avLst/>
              <a:gdLst>
                <a:gd name="connsiteX0" fmla="*/ 0 w 1623987"/>
                <a:gd name="connsiteY0" fmla="*/ 0 h 2615818"/>
                <a:gd name="connsiteX1" fmla="*/ 1623987 w 1623987"/>
                <a:gd name="connsiteY1" fmla="*/ 0 h 2615818"/>
                <a:gd name="connsiteX2" fmla="*/ 1623987 w 1623987"/>
                <a:gd name="connsiteY2" fmla="*/ 2615818 h 2615818"/>
                <a:gd name="connsiteX3" fmla="*/ 0 w 1623987"/>
                <a:gd name="connsiteY3" fmla="*/ 2615818 h 2615818"/>
                <a:gd name="connsiteX4" fmla="*/ 0 w 1623987"/>
                <a:gd name="connsiteY4" fmla="*/ 0 h 2615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3987" h="2615818">
                  <a:moveTo>
                    <a:pt x="0" y="0"/>
                  </a:moveTo>
                  <a:lnTo>
                    <a:pt x="1623987" y="0"/>
                  </a:lnTo>
                  <a:lnTo>
                    <a:pt x="1623987" y="2615818"/>
                  </a:lnTo>
                  <a:lnTo>
                    <a:pt x="0" y="2615818"/>
                  </a:lnTo>
                  <a:lnTo>
                    <a:pt x="0" y="0"/>
                  </a:lnTo>
                  <a:close/>
                </a:path>
              </a:pathLst>
            </a:custGeom>
            <a:noFill/>
            <a:ln>
              <a:noFill/>
            </a:ln>
            <a:sp3d/>
          </p:spPr>
          <p:style>
            <a:lnRef idx="2">
              <a:scrgbClr r="0" g="0" b="0"/>
            </a:lnRef>
            <a:fillRef idx="1">
              <a:scrgbClr r="0" g="0" b="0"/>
            </a:fillRef>
            <a:effectRef idx="0">
              <a:schemeClr val="accent3">
                <a:hueOff val="0"/>
                <a:satOff val="0"/>
                <a:lumOff val="8366"/>
                <a:alphaOff val="0"/>
              </a:schemeClr>
            </a:effectRef>
            <a:fontRef idx="minor">
              <a:schemeClr val="lt1"/>
            </a:fontRef>
          </p:style>
          <p:txBody>
            <a:bodyPr spcFirstLastPara="0" vert="horz" wrap="square" lIns="0" tIns="137160" rIns="0" bIns="0" numCol="1" spcCol="1270" anchor="ctr" anchorCtr="0">
              <a:noAutofit/>
            </a:bodyPr>
            <a:lstStyle/>
            <a:p>
              <a:pPr lvl="0" defTabSz="1778000">
                <a:lnSpc>
                  <a:spcPct val="90000"/>
                </a:lnSpc>
                <a:spcBef>
                  <a:spcPct val="0"/>
                </a:spcBef>
                <a:spcAft>
                  <a:spcPct val="35000"/>
                </a:spcAft>
              </a:pPr>
              <a:r>
                <a:rPr lang="ru-RU" sz="4000" b="1" dirty="0"/>
                <a:t>58%</a:t>
              </a:r>
            </a:p>
            <a:p>
              <a:pPr lvl="0" defTabSz="1778000">
                <a:lnSpc>
                  <a:spcPct val="90000"/>
                </a:lnSpc>
                <a:spcBef>
                  <a:spcPct val="0"/>
                </a:spcBef>
                <a:spcAft>
                  <a:spcPct val="35000"/>
                </a:spcAft>
              </a:pPr>
              <a:r>
                <a:rPr lang="ru-RU" sz="2800" dirty="0"/>
                <a:t>прогресс обучившихся до целевого уровня</a:t>
              </a:r>
            </a:p>
          </p:txBody>
        </p:sp>
      </p:grpSp>
      <p:pic>
        <p:nvPicPr>
          <p:cNvPr id="2" name="Picture 1">
            <a:extLst>
              <a:ext uri="{FF2B5EF4-FFF2-40B4-BE49-F238E27FC236}">
                <a16:creationId xmlns:a16="http://schemas.microsoft.com/office/drawing/2014/main" id="{9AF1D722-36D2-48CA-AD5F-F8F82DAF31C4}"/>
              </a:ext>
            </a:extLst>
          </p:cNvPr>
          <p:cNvPicPr>
            <a:picLocks noChangeAspect="1"/>
          </p:cNvPicPr>
          <p:nvPr/>
        </p:nvPicPr>
        <p:blipFill>
          <a:blip r:embed="rId8"/>
          <a:stretch>
            <a:fillRect/>
          </a:stretch>
        </p:blipFill>
        <p:spPr>
          <a:xfrm>
            <a:off x="12490450" y="2095703"/>
            <a:ext cx="2109399" cy="829128"/>
          </a:xfrm>
          <a:prstGeom prst="rect">
            <a:avLst/>
          </a:prstGeom>
        </p:spPr>
      </p:pic>
      <p:pic>
        <p:nvPicPr>
          <p:cNvPr id="3" name="Picture 2">
            <a:extLst>
              <a:ext uri="{FF2B5EF4-FFF2-40B4-BE49-F238E27FC236}">
                <a16:creationId xmlns:a16="http://schemas.microsoft.com/office/drawing/2014/main" id="{3A7D5696-0588-4352-9A4D-A40EC6C16A42}"/>
              </a:ext>
            </a:extLst>
          </p:cNvPr>
          <p:cNvPicPr>
            <a:picLocks noChangeAspect="1"/>
          </p:cNvPicPr>
          <p:nvPr/>
        </p:nvPicPr>
        <p:blipFill>
          <a:blip r:embed="rId9"/>
          <a:stretch>
            <a:fillRect/>
          </a:stretch>
        </p:blipFill>
        <p:spPr>
          <a:xfrm>
            <a:off x="12490449" y="4294524"/>
            <a:ext cx="2109399" cy="829458"/>
          </a:xfrm>
          <a:prstGeom prst="rect">
            <a:avLst/>
          </a:prstGeom>
        </p:spPr>
      </p:pic>
      <p:pic>
        <p:nvPicPr>
          <p:cNvPr id="4" name="Picture 3">
            <a:extLst>
              <a:ext uri="{FF2B5EF4-FFF2-40B4-BE49-F238E27FC236}">
                <a16:creationId xmlns:a16="http://schemas.microsoft.com/office/drawing/2014/main" id="{D6C9E871-307E-4CD7-936B-4E6AF19D6330}"/>
              </a:ext>
            </a:extLst>
          </p:cNvPr>
          <p:cNvPicPr>
            <a:picLocks noChangeAspect="1"/>
          </p:cNvPicPr>
          <p:nvPr/>
        </p:nvPicPr>
        <p:blipFill>
          <a:blip r:embed="rId10"/>
          <a:stretch>
            <a:fillRect/>
          </a:stretch>
        </p:blipFill>
        <p:spPr>
          <a:xfrm>
            <a:off x="12422691" y="6493675"/>
            <a:ext cx="2170807" cy="829128"/>
          </a:xfrm>
          <a:prstGeom prst="rect">
            <a:avLst/>
          </a:prstGeom>
        </p:spPr>
      </p:pic>
      <p:pic>
        <p:nvPicPr>
          <p:cNvPr id="13" name="Picture 12">
            <a:extLst>
              <a:ext uri="{FF2B5EF4-FFF2-40B4-BE49-F238E27FC236}">
                <a16:creationId xmlns:a16="http://schemas.microsoft.com/office/drawing/2014/main" id="{1035B2E5-37D0-4E58-BABB-D8CFAC27CA72}"/>
              </a:ext>
            </a:extLst>
          </p:cNvPr>
          <p:cNvPicPr>
            <a:picLocks noChangeAspect="1"/>
          </p:cNvPicPr>
          <p:nvPr/>
        </p:nvPicPr>
        <p:blipFill>
          <a:blip r:embed="rId11"/>
          <a:stretch>
            <a:fillRect/>
          </a:stretch>
        </p:blipFill>
        <p:spPr>
          <a:xfrm>
            <a:off x="12907967" y="8665007"/>
            <a:ext cx="1274362" cy="1230586"/>
          </a:xfrm>
          <a:prstGeom prst="rect">
            <a:avLst/>
          </a:prstGeom>
        </p:spPr>
      </p:pic>
    </p:spTree>
    <p:extLst>
      <p:ext uri="{BB962C8B-B14F-4D97-AF65-F5344CB8AC3E}">
        <p14:creationId xmlns:p14="http://schemas.microsoft.com/office/powerpoint/2010/main" val="25368614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6D152-FF7E-42BB-9436-DD1BE904E373}"/>
              </a:ext>
            </a:extLst>
          </p:cNvPr>
          <p:cNvSpPr>
            <a:spLocks noGrp="1"/>
          </p:cNvSpPr>
          <p:nvPr>
            <p:ph type="title"/>
          </p:nvPr>
        </p:nvSpPr>
        <p:spPr/>
        <p:txBody>
          <a:bodyPr/>
          <a:lstStyle/>
          <a:p>
            <a:endParaRPr lang="ru-RU" dirty="0"/>
          </a:p>
        </p:txBody>
      </p:sp>
      <p:pic>
        <p:nvPicPr>
          <p:cNvPr id="11" name="Picture 10">
            <a:extLst>
              <a:ext uri="{FF2B5EF4-FFF2-40B4-BE49-F238E27FC236}">
                <a16:creationId xmlns:a16="http://schemas.microsoft.com/office/drawing/2014/main" id="{0DF42B53-1216-4B17-BD89-9850454899D2}"/>
              </a:ext>
            </a:extLst>
          </p:cNvPr>
          <p:cNvPicPr>
            <a:picLocks noChangeAspect="1"/>
          </p:cNvPicPr>
          <p:nvPr/>
        </p:nvPicPr>
        <p:blipFill>
          <a:blip r:embed="rId2"/>
          <a:stretch>
            <a:fillRect/>
          </a:stretch>
        </p:blipFill>
        <p:spPr>
          <a:xfrm>
            <a:off x="10232512" y="2921226"/>
            <a:ext cx="8562975" cy="5076825"/>
          </a:xfrm>
          <a:prstGeom prst="rect">
            <a:avLst/>
          </a:prstGeom>
        </p:spPr>
      </p:pic>
      <p:pic>
        <p:nvPicPr>
          <p:cNvPr id="13" name="Picture 12">
            <a:extLst>
              <a:ext uri="{FF2B5EF4-FFF2-40B4-BE49-F238E27FC236}">
                <a16:creationId xmlns:a16="http://schemas.microsoft.com/office/drawing/2014/main" id="{C394A67C-5BA5-4D4E-83C2-C111BA252365}"/>
              </a:ext>
            </a:extLst>
          </p:cNvPr>
          <p:cNvPicPr>
            <a:picLocks noChangeAspect="1"/>
          </p:cNvPicPr>
          <p:nvPr/>
        </p:nvPicPr>
        <p:blipFill>
          <a:blip r:embed="rId3"/>
          <a:stretch>
            <a:fillRect/>
          </a:stretch>
        </p:blipFill>
        <p:spPr>
          <a:xfrm rot="1432073">
            <a:off x="14071858" y="7307337"/>
            <a:ext cx="5210175" cy="3305175"/>
          </a:xfrm>
          <a:prstGeom prst="rect">
            <a:avLst/>
          </a:prstGeom>
        </p:spPr>
      </p:pic>
      <p:pic>
        <p:nvPicPr>
          <p:cNvPr id="14" name="Picture 13">
            <a:extLst>
              <a:ext uri="{FF2B5EF4-FFF2-40B4-BE49-F238E27FC236}">
                <a16:creationId xmlns:a16="http://schemas.microsoft.com/office/drawing/2014/main" id="{A18DE7F6-9FF0-4A3C-B31E-BE84CA2A003F}"/>
              </a:ext>
            </a:extLst>
          </p:cNvPr>
          <p:cNvPicPr>
            <a:picLocks noChangeAspect="1"/>
          </p:cNvPicPr>
          <p:nvPr/>
        </p:nvPicPr>
        <p:blipFill>
          <a:blip r:embed="rId4"/>
          <a:stretch>
            <a:fillRect/>
          </a:stretch>
        </p:blipFill>
        <p:spPr>
          <a:xfrm rot="20581862">
            <a:off x="9485398" y="7427194"/>
            <a:ext cx="5351428" cy="3231920"/>
          </a:xfrm>
          <a:prstGeom prst="rect">
            <a:avLst/>
          </a:prstGeom>
        </p:spPr>
      </p:pic>
      <p:sp>
        <p:nvSpPr>
          <p:cNvPr id="3" name="Text Placeholder 2">
            <a:extLst>
              <a:ext uri="{FF2B5EF4-FFF2-40B4-BE49-F238E27FC236}">
                <a16:creationId xmlns:a16="http://schemas.microsoft.com/office/drawing/2014/main" id="{DE2F152E-3F4A-4118-B866-88DB4FF5B3BA}"/>
              </a:ext>
            </a:extLst>
          </p:cNvPr>
          <p:cNvSpPr>
            <a:spLocks noGrp="1"/>
          </p:cNvSpPr>
          <p:nvPr>
            <p:ph type="body" sz="quarter" idx="13"/>
          </p:nvPr>
        </p:nvSpPr>
        <p:spPr/>
        <p:txBody>
          <a:bodyPr/>
          <a:lstStyle/>
          <a:p>
            <a:endParaRPr lang="ru-RU" dirty="0"/>
          </a:p>
        </p:txBody>
      </p:sp>
      <p:pic>
        <p:nvPicPr>
          <p:cNvPr id="5" name="Picture 4" descr="A screenshot of a group of people posing for the camera&#10;&#10;Description automatically generated">
            <a:extLst>
              <a:ext uri="{FF2B5EF4-FFF2-40B4-BE49-F238E27FC236}">
                <a16:creationId xmlns:a16="http://schemas.microsoft.com/office/drawing/2014/main" id="{5F31603E-D22E-4B23-AE2C-2FBDC0FAD2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0789" y="5813025"/>
            <a:ext cx="6172200" cy="4162232"/>
          </a:xfrm>
          <a:prstGeom prst="rect">
            <a:avLst/>
          </a:prstGeom>
        </p:spPr>
        <p:style>
          <a:lnRef idx="2">
            <a:schemeClr val="dk1"/>
          </a:lnRef>
          <a:fillRef idx="1">
            <a:schemeClr val="lt1"/>
          </a:fillRef>
          <a:effectRef idx="0">
            <a:schemeClr val="dk1"/>
          </a:effectRef>
          <a:fontRef idx="minor">
            <a:schemeClr val="dk1"/>
          </a:fontRef>
        </p:style>
      </p:pic>
      <p:pic>
        <p:nvPicPr>
          <p:cNvPr id="6" name="Picture 5" descr="A screenshot of a cell phone&#10;&#10;Description automatically generated">
            <a:extLst>
              <a:ext uri="{FF2B5EF4-FFF2-40B4-BE49-F238E27FC236}">
                <a16:creationId xmlns:a16="http://schemas.microsoft.com/office/drawing/2014/main" id="{E6556989-79CC-442F-B5B0-A6D029523B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6769" y="2877557"/>
            <a:ext cx="4894821" cy="3426374"/>
          </a:xfrm>
          <a:prstGeom prst="rect">
            <a:avLst/>
          </a:prstGeom>
        </p:spPr>
        <p:style>
          <a:lnRef idx="2">
            <a:schemeClr val="dk1"/>
          </a:lnRef>
          <a:fillRef idx="1">
            <a:schemeClr val="lt1"/>
          </a:fillRef>
          <a:effectRef idx="0">
            <a:schemeClr val="dk1"/>
          </a:effectRef>
          <a:fontRef idx="minor">
            <a:schemeClr val="dk1"/>
          </a:fontRef>
        </p:style>
      </p:pic>
      <p:pic>
        <p:nvPicPr>
          <p:cNvPr id="7" name="Picture 6" descr="A screenshot of a cell phone&#10;&#10;Description automatically generated">
            <a:extLst>
              <a:ext uri="{FF2B5EF4-FFF2-40B4-BE49-F238E27FC236}">
                <a16:creationId xmlns:a16="http://schemas.microsoft.com/office/drawing/2014/main" id="{96097B31-FFBD-4A8F-9418-18FD06BC48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1850" y="2921226"/>
            <a:ext cx="4773659" cy="2749149"/>
          </a:xfrm>
          <a:prstGeom prst="rect">
            <a:avLst/>
          </a:prstGeom>
        </p:spPr>
        <p:style>
          <a:lnRef idx="2">
            <a:schemeClr val="dk1"/>
          </a:lnRef>
          <a:fillRef idx="1">
            <a:schemeClr val="lt1"/>
          </a:fillRef>
          <a:effectRef idx="0">
            <a:schemeClr val="dk1"/>
          </a:effectRef>
          <a:fontRef idx="minor">
            <a:schemeClr val="dk1"/>
          </a:fontRef>
        </p:style>
      </p:pic>
      <p:sp>
        <p:nvSpPr>
          <p:cNvPr id="8" name="TextBox 7">
            <a:extLst>
              <a:ext uri="{FF2B5EF4-FFF2-40B4-BE49-F238E27FC236}">
                <a16:creationId xmlns:a16="http://schemas.microsoft.com/office/drawing/2014/main" id="{92612B43-4128-4319-A796-B76803C9E938}"/>
              </a:ext>
            </a:extLst>
          </p:cNvPr>
          <p:cNvSpPr txBox="1"/>
          <p:nvPr/>
        </p:nvSpPr>
        <p:spPr>
          <a:xfrm>
            <a:off x="2317750" y="2056647"/>
            <a:ext cx="6400800" cy="646331"/>
          </a:xfrm>
          <a:prstGeom prst="rect">
            <a:avLst/>
          </a:prstGeom>
          <a:noFill/>
        </p:spPr>
        <p:txBody>
          <a:bodyPr wrap="square" rtlCol="0">
            <a:spAutoFit/>
          </a:bodyPr>
          <a:lstStyle/>
          <a:p>
            <a:r>
              <a:rPr lang="ru-RU" sz="3600" b="1" dirty="0"/>
              <a:t>Платформа онлайн школы </a:t>
            </a:r>
          </a:p>
        </p:txBody>
      </p:sp>
      <p:sp>
        <p:nvSpPr>
          <p:cNvPr id="9" name="Text Placeholder 8">
            <a:extLst>
              <a:ext uri="{FF2B5EF4-FFF2-40B4-BE49-F238E27FC236}">
                <a16:creationId xmlns:a16="http://schemas.microsoft.com/office/drawing/2014/main" id="{2D4BD243-0E0A-4E9A-800C-643235DC7960}"/>
              </a:ext>
            </a:extLst>
          </p:cNvPr>
          <p:cNvSpPr txBox="1">
            <a:spLocks noGrp="1"/>
          </p:cNvSpPr>
          <p:nvPr>
            <p:ph type="body" sz="quarter" idx="14"/>
          </p:nvPr>
        </p:nvSpPr>
        <p:spPr>
          <a:xfrm>
            <a:off x="11036300" y="2047690"/>
            <a:ext cx="18135600" cy="646331"/>
          </a:xfrm>
          <a:prstGeom prst="rect">
            <a:avLst/>
          </a:prstGeom>
          <a:noFill/>
        </p:spPr>
        <p:txBody>
          <a:bodyPr wrap="square" rtlCol="0">
            <a:spAutoFit/>
          </a:bodyPr>
          <a:lstStyle/>
          <a:p>
            <a:r>
              <a:rPr lang="ru-RU" sz="3600" b="1" dirty="0"/>
              <a:t>Платформа онлайн школы</a:t>
            </a:r>
          </a:p>
        </p:txBody>
      </p:sp>
      <p:pic>
        <p:nvPicPr>
          <p:cNvPr id="10" name="Picture 9">
            <a:extLst>
              <a:ext uri="{FF2B5EF4-FFF2-40B4-BE49-F238E27FC236}">
                <a16:creationId xmlns:a16="http://schemas.microsoft.com/office/drawing/2014/main" id="{231384F1-B355-463B-9CAC-C2D07FE4BCD6}"/>
              </a:ext>
            </a:extLst>
          </p:cNvPr>
          <p:cNvPicPr>
            <a:picLocks noChangeAspect="1"/>
          </p:cNvPicPr>
          <p:nvPr/>
        </p:nvPicPr>
        <p:blipFill>
          <a:blip r:embed="rId8"/>
          <a:stretch>
            <a:fillRect/>
          </a:stretch>
        </p:blipFill>
        <p:spPr>
          <a:xfrm>
            <a:off x="7020867" y="1977465"/>
            <a:ext cx="2109399" cy="835224"/>
          </a:xfrm>
          <a:prstGeom prst="rect">
            <a:avLst/>
          </a:prstGeom>
        </p:spPr>
      </p:pic>
      <p:pic>
        <p:nvPicPr>
          <p:cNvPr id="12" name="Picture 11">
            <a:extLst>
              <a:ext uri="{FF2B5EF4-FFF2-40B4-BE49-F238E27FC236}">
                <a16:creationId xmlns:a16="http://schemas.microsoft.com/office/drawing/2014/main" id="{94AD8741-DB44-4CE7-A04D-3FCBEED15483}"/>
              </a:ext>
            </a:extLst>
          </p:cNvPr>
          <p:cNvPicPr>
            <a:picLocks noChangeAspect="1"/>
          </p:cNvPicPr>
          <p:nvPr/>
        </p:nvPicPr>
        <p:blipFill>
          <a:blip r:embed="rId9"/>
          <a:stretch>
            <a:fillRect/>
          </a:stretch>
        </p:blipFill>
        <p:spPr>
          <a:xfrm>
            <a:off x="15462250" y="1956291"/>
            <a:ext cx="2109399" cy="829128"/>
          </a:xfrm>
          <a:prstGeom prst="rect">
            <a:avLst/>
          </a:prstGeom>
        </p:spPr>
      </p:pic>
    </p:spTree>
    <p:extLst>
      <p:ext uri="{BB962C8B-B14F-4D97-AF65-F5344CB8AC3E}">
        <p14:creationId xmlns:p14="http://schemas.microsoft.com/office/powerpoint/2010/main" val="13040249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F143E-C236-40A3-AEF1-7D78936934F0}"/>
              </a:ext>
            </a:extLst>
          </p:cNvPr>
          <p:cNvSpPr>
            <a:spLocks noGrp="1"/>
          </p:cNvSpPr>
          <p:nvPr>
            <p:ph type="title"/>
          </p:nvPr>
        </p:nvSpPr>
        <p:spPr/>
        <p:txBody>
          <a:bodyPr/>
          <a:lstStyle/>
          <a:p>
            <a:endParaRPr lang="ru-RU"/>
          </a:p>
        </p:txBody>
      </p:sp>
      <p:pic>
        <p:nvPicPr>
          <p:cNvPr id="3" name="Picture 2">
            <a:extLst>
              <a:ext uri="{FF2B5EF4-FFF2-40B4-BE49-F238E27FC236}">
                <a16:creationId xmlns:a16="http://schemas.microsoft.com/office/drawing/2014/main" id="{72E5C3BA-3908-465F-8BBC-06A751BC6D7E}"/>
              </a:ext>
            </a:extLst>
          </p:cNvPr>
          <p:cNvPicPr>
            <a:picLocks noChangeAspect="1"/>
          </p:cNvPicPr>
          <p:nvPr/>
        </p:nvPicPr>
        <p:blipFill>
          <a:blip r:embed="rId2"/>
          <a:stretch>
            <a:fillRect/>
          </a:stretch>
        </p:blipFill>
        <p:spPr>
          <a:xfrm>
            <a:off x="0" y="-81"/>
            <a:ext cx="20104100" cy="11309509"/>
          </a:xfrm>
          <a:prstGeom prst="rect">
            <a:avLst/>
          </a:prstGeom>
        </p:spPr>
      </p:pic>
    </p:spTree>
    <p:extLst>
      <p:ext uri="{BB962C8B-B14F-4D97-AF65-F5344CB8AC3E}">
        <p14:creationId xmlns:p14="http://schemas.microsoft.com/office/powerpoint/2010/main" val="6815179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62D96-C26E-4A1E-B9D4-671310B5A7FF}"/>
              </a:ext>
            </a:extLst>
          </p:cNvPr>
          <p:cNvSpPr>
            <a:spLocks noGrp="1"/>
          </p:cNvSpPr>
          <p:nvPr>
            <p:ph type="title"/>
          </p:nvPr>
        </p:nvSpPr>
        <p:spPr/>
        <p:txBody>
          <a:bodyPr/>
          <a:lstStyle/>
          <a:p>
            <a:r>
              <a:rPr lang="ru-RU" dirty="0"/>
              <a:t>Языковые тренинги</a:t>
            </a:r>
          </a:p>
        </p:txBody>
      </p:sp>
      <p:graphicFrame>
        <p:nvGraphicFramePr>
          <p:cNvPr id="5" name="Diagram 4">
            <a:extLst>
              <a:ext uri="{FF2B5EF4-FFF2-40B4-BE49-F238E27FC236}">
                <a16:creationId xmlns:a16="http://schemas.microsoft.com/office/drawing/2014/main" id="{3205C682-F0B9-490A-B2FA-A9AAD5C3B2C8}"/>
              </a:ext>
            </a:extLst>
          </p:cNvPr>
          <p:cNvGraphicFramePr/>
          <p:nvPr>
            <p:extLst>
              <p:ext uri="{D42A27DB-BD31-4B8C-83A1-F6EECF244321}">
                <p14:modId xmlns:p14="http://schemas.microsoft.com/office/powerpoint/2010/main" val="2891503588"/>
              </p:ext>
            </p:extLst>
          </p:nvPr>
        </p:nvGraphicFramePr>
        <p:xfrm>
          <a:off x="984250" y="1311854"/>
          <a:ext cx="14859001" cy="89874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 name="Group 3">
            <a:extLst>
              <a:ext uri="{FF2B5EF4-FFF2-40B4-BE49-F238E27FC236}">
                <a16:creationId xmlns:a16="http://schemas.microsoft.com/office/drawing/2014/main" id="{21DD4BB8-AAD9-4CC9-9130-8A2E5BC61015}"/>
              </a:ext>
            </a:extLst>
          </p:cNvPr>
          <p:cNvGrpSpPr/>
          <p:nvPr/>
        </p:nvGrpSpPr>
        <p:grpSpPr>
          <a:xfrm rot="5400000">
            <a:off x="14293022" y="4545660"/>
            <a:ext cx="7596255" cy="3261086"/>
            <a:chOff x="11122953" y="1329196"/>
            <a:chExt cx="6765029" cy="2651486"/>
          </a:xfrm>
        </p:grpSpPr>
        <p:sp>
          <p:nvSpPr>
            <p:cNvPr id="6" name="Freeform: Shape 5">
              <a:extLst>
                <a:ext uri="{FF2B5EF4-FFF2-40B4-BE49-F238E27FC236}">
                  <a16:creationId xmlns:a16="http://schemas.microsoft.com/office/drawing/2014/main" id="{2153AE38-7C37-49CB-AA71-F7EB56037330}"/>
                </a:ext>
              </a:extLst>
            </p:cNvPr>
            <p:cNvSpPr/>
            <p:nvPr/>
          </p:nvSpPr>
          <p:spPr>
            <a:xfrm rot="16200000">
              <a:off x="10908139" y="1569140"/>
              <a:ext cx="2615819" cy="2186192"/>
            </a:xfrm>
            <a:custGeom>
              <a:avLst/>
              <a:gdLst>
                <a:gd name="connsiteX0" fmla="*/ 0 w 2186191"/>
                <a:gd name="connsiteY0" fmla="*/ 109310 h 2615818"/>
                <a:gd name="connsiteX1" fmla="*/ 109310 w 2186191"/>
                <a:gd name="connsiteY1" fmla="*/ 0 h 2615818"/>
                <a:gd name="connsiteX2" fmla="*/ 2076881 w 2186191"/>
                <a:gd name="connsiteY2" fmla="*/ 0 h 2615818"/>
                <a:gd name="connsiteX3" fmla="*/ 2186191 w 2186191"/>
                <a:gd name="connsiteY3" fmla="*/ 109310 h 2615818"/>
                <a:gd name="connsiteX4" fmla="*/ 2186191 w 2186191"/>
                <a:gd name="connsiteY4" fmla="*/ 2506508 h 2615818"/>
                <a:gd name="connsiteX5" fmla="*/ 2076881 w 2186191"/>
                <a:gd name="connsiteY5" fmla="*/ 2615818 h 2615818"/>
                <a:gd name="connsiteX6" fmla="*/ 109310 w 2186191"/>
                <a:gd name="connsiteY6" fmla="*/ 2615818 h 2615818"/>
                <a:gd name="connsiteX7" fmla="*/ 0 w 2186191"/>
                <a:gd name="connsiteY7" fmla="*/ 2506508 h 2615818"/>
                <a:gd name="connsiteX8" fmla="*/ 0 w 2186191"/>
                <a:gd name="connsiteY8" fmla="*/ 109310 h 2615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6191" h="2615818">
                  <a:moveTo>
                    <a:pt x="2094834" y="1"/>
                  </a:moveTo>
                  <a:cubicBezTo>
                    <a:pt x="2145289" y="1"/>
                    <a:pt x="2186191" y="58558"/>
                    <a:pt x="2186191" y="130792"/>
                  </a:cubicBezTo>
                  <a:lnTo>
                    <a:pt x="2186191" y="2485026"/>
                  </a:lnTo>
                  <a:cubicBezTo>
                    <a:pt x="2186191" y="2557260"/>
                    <a:pt x="2145289" y="2615817"/>
                    <a:pt x="2094834" y="2615817"/>
                  </a:cubicBezTo>
                  <a:lnTo>
                    <a:pt x="91357" y="2615817"/>
                  </a:lnTo>
                  <a:cubicBezTo>
                    <a:pt x="40902" y="2615817"/>
                    <a:pt x="0" y="2557260"/>
                    <a:pt x="0" y="2485026"/>
                  </a:cubicBezTo>
                  <a:lnTo>
                    <a:pt x="0" y="130792"/>
                  </a:lnTo>
                  <a:cubicBezTo>
                    <a:pt x="0" y="58558"/>
                    <a:pt x="40902" y="1"/>
                    <a:pt x="91357" y="1"/>
                  </a:cubicBezTo>
                  <a:lnTo>
                    <a:pt x="2094834" y="1"/>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470847" tIns="41148" rIns="53342" bIns="1748953" numCol="1" spcCol="1270" anchor="t" anchorCtr="0">
              <a:noAutofit/>
            </a:bodyPr>
            <a:lstStyle/>
            <a:p>
              <a:pPr marL="0" lvl="0" indent="0" algn="r" defTabSz="533400">
                <a:lnSpc>
                  <a:spcPct val="90000"/>
                </a:lnSpc>
                <a:spcBef>
                  <a:spcPct val="0"/>
                </a:spcBef>
                <a:spcAft>
                  <a:spcPct val="35000"/>
                </a:spcAft>
                <a:buNone/>
              </a:pPr>
              <a:endParaRPr lang="ru-RU" sz="1200" kern="1200" dirty="0"/>
            </a:p>
          </p:txBody>
        </p:sp>
        <p:sp>
          <p:nvSpPr>
            <p:cNvPr id="7" name="Freeform: Shape 6">
              <a:extLst>
                <a:ext uri="{FF2B5EF4-FFF2-40B4-BE49-F238E27FC236}">
                  <a16:creationId xmlns:a16="http://schemas.microsoft.com/office/drawing/2014/main" id="{66560FC4-5F51-4626-87EF-94C4248E0179}"/>
                </a:ext>
              </a:extLst>
            </p:cNvPr>
            <p:cNvSpPr/>
            <p:nvPr/>
          </p:nvSpPr>
          <p:spPr>
            <a:xfrm rot="16200000">
              <a:off x="11164293" y="1480975"/>
              <a:ext cx="2234819" cy="2186192"/>
            </a:xfrm>
            <a:custGeom>
              <a:avLst/>
              <a:gdLst>
                <a:gd name="connsiteX0" fmla="*/ 0 w 1628712"/>
                <a:gd name="connsiteY0" fmla="*/ 0 h 2615818"/>
                <a:gd name="connsiteX1" fmla="*/ 1628712 w 1628712"/>
                <a:gd name="connsiteY1" fmla="*/ 0 h 2615818"/>
                <a:gd name="connsiteX2" fmla="*/ 1628712 w 1628712"/>
                <a:gd name="connsiteY2" fmla="*/ 2615818 h 2615818"/>
                <a:gd name="connsiteX3" fmla="*/ 0 w 1628712"/>
                <a:gd name="connsiteY3" fmla="*/ 2615818 h 2615818"/>
                <a:gd name="connsiteX4" fmla="*/ 0 w 1628712"/>
                <a:gd name="connsiteY4" fmla="*/ 0 h 2615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12" h="2615818">
                  <a:moveTo>
                    <a:pt x="0" y="0"/>
                  </a:moveTo>
                  <a:lnTo>
                    <a:pt x="1628712" y="0"/>
                  </a:lnTo>
                  <a:lnTo>
                    <a:pt x="1628712" y="2615818"/>
                  </a:lnTo>
                  <a:lnTo>
                    <a:pt x="0" y="2615818"/>
                  </a:lnTo>
                  <a:lnTo>
                    <a:pt x="0" y="0"/>
                  </a:lnTo>
                  <a:close/>
                </a:path>
              </a:pathLst>
            </a:custGeom>
            <a:noFill/>
            <a:ln>
              <a:noFill/>
            </a:ln>
            <a:sp3d/>
          </p:spPr>
          <p:style>
            <a:lnRef idx="2">
              <a:scrgbClr r="0" g="0" b="0"/>
            </a:lnRef>
            <a:fillRef idx="1">
              <a:scrgbClr r="0" g="0" b="0"/>
            </a:fillRef>
            <a:effectRef idx="0">
              <a:schemeClr val="accent3">
                <a:hueOff val="0"/>
                <a:satOff val="0"/>
                <a:lumOff val="0"/>
                <a:alphaOff val="0"/>
              </a:schemeClr>
            </a:effectRef>
            <a:fontRef idx="minor">
              <a:schemeClr val="lt1"/>
            </a:fontRef>
          </p:style>
          <p:txBody>
            <a:bodyPr spcFirstLastPara="0" vert="horz" wrap="square" lIns="0" tIns="137160" rIns="0" bIns="0" numCol="1" spcCol="1270" anchor="ctr" anchorCtr="0">
              <a:noAutofit/>
            </a:bodyPr>
            <a:lstStyle/>
            <a:p>
              <a:pPr marL="0" lvl="0" indent="0" defTabSz="1778000">
                <a:lnSpc>
                  <a:spcPct val="90000"/>
                </a:lnSpc>
                <a:spcBef>
                  <a:spcPct val="0"/>
                </a:spcBef>
                <a:spcAft>
                  <a:spcPct val="35000"/>
                </a:spcAft>
                <a:buNone/>
              </a:pPr>
              <a:r>
                <a:rPr lang="ru-RU" sz="4000" b="1" kern="1200" dirty="0"/>
                <a:t>27</a:t>
              </a:r>
              <a:r>
                <a:rPr lang="ru-RU" sz="6000" b="0" kern="1200" dirty="0"/>
                <a:t> </a:t>
              </a:r>
            </a:p>
            <a:p>
              <a:pPr marL="0" lvl="0" indent="0" defTabSz="1778000">
                <a:lnSpc>
                  <a:spcPct val="90000"/>
                </a:lnSpc>
                <a:spcBef>
                  <a:spcPct val="0"/>
                </a:spcBef>
                <a:spcAft>
                  <a:spcPct val="35000"/>
                </a:spcAft>
                <a:buNone/>
              </a:pPr>
              <a:r>
                <a:rPr lang="ru-RU" sz="2800" kern="1200" dirty="0"/>
                <a:t>проведенных тренингов</a:t>
              </a:r>
            </a:p>
          </p:txBody>
        </p:sp>
        <p:sp>
          <p:nvSpPr>
            <p:cNvPr id="8" name="Freeform: Shape 7">
              <a:extLst>
                <a:ext uri="{FF2B5EF4-FFF2-40B4-BE49-F238E27FC236}">
                  <a16:creationId xmlns:a16="http://schemas.microsoft.com/office/drawing/2014/main" id="{E6391E8E-C71A-4625-B7EC-0FC3EE7F1B1E}"/>
                </a:ext>
              </a:extLst>
            </p:cNvPr>
            <p:cNvSpPr/>
            <p:nvPr/>
          </p:nvSpPr>
          <p:spPr>
            <a:xfrm rot="16200000">
              <a:off x="13167454" y="1572312"/>
              <a:ext cx="2615819" cy="2179849"/>
            </a:xfrm>
            <a:custGeom>
              <a:avLst/>
              <a:gdLst>
                <a:gd name="connsiteX0" fmla="*/ 0 w 2179848"/>
                <a:gd name="connsiteY0" fmla="*/ 108992 h 2615818"/>
                <a:gd name="connsiteX1" fmla="*/ 108992 w 2179848"/>
                <a:gd name="connsiteY1" fmla="*/ 0 h 2615818"/>
                <a:gd name="connsiteX2" fmla="*/ 2070856 w 2179848"/>
                <a:gd name="connsiteY2" fmla="*/ 0 h 2615818"/>
                <a:gd name="connsiteX3" fmla="*/ 2179848 w 2179848"/>
                <a:gd name="connsiteY3" fmla="*/ 108992 h 2615818"/>
                <a:gd name="connsiteX4" fmla="*/ 2179848 w 2179848"/>
                <a:gd name="connsiteY4" fmla="*/ 2506826 h 2615818"/>
                <a:gd name="connsiteX5" fmla="*/ 2070856 w 2179848"/>
                <a:gd name="connsiteY5" fmla="*/ 2615818 h 2615818"/>
                <a:gd name="connsiteX6" fmla="*/ 108992 w 2179848"/>
                <a:gd name="connsiteY6" fmla="*/ 2615818 h 2615818"/>
                <a:gd name="connsiteX7" fmla="*/ 0 w 2179848"/>
                <a:gd name="connsiteY7" fmla="*/ 2506826 h 2615818"/>
                <a:gd name="connsiteX8" fmla="*/ 0 w 2179848"/>
                <a:gd name="connsiteY8" fmla="*/ 108992 h 2615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9848" h="2615818">
                  <a:moveTo>
                    <a:pt x="2089021" y="1"/>
                  </a:moveTo>
                  <a:cubicBezTo>
                    <a:pt x="2139183" y="1"/>
                    <a:pt x="2179848" y="58557"/>
                    <a:pt x="2179848" y="130791"/>
                  </a:cubicBezTo>
                  <a:lnTo>
                    <a:pt x="2179848" y="2485027"/>
                  </a:lnTo>
                  <a:cubicBezTo>
                    <a:pt x="2179848" y="2557261"/>
                    <a:pt x="2139183" y="2615817"/>
                    <a:pt x="2089021" y="2615817"/>
                  </a:cubicBezTo>
                  <a:lnTo>
                    <a:pt x="90827" y="2615817"/>
                  </a:lnTo>
                  <a:cubicBezTo>
                    <a:pt x="40665" y="2615817"/>
                    <a:pt x="0" y="2557261"/>
                    <a:pt x="0" y="2485027"/>
                  </a:cubicBezTo>
                  <a:lnTo>
                    <a:pt x="0" y="130791"/>
                  </a:lnTo>
                  <a:cubicBezTo>
                    <a:pt x="0" y="58557"/>
                    <a:pt x="40665" y="1"/>
                    <a:pt x="90827" y="1"/>
                  </a:cubicBezTo>
                  <a:lnTo>
                    <a:pt x="2089021" y="1"/>
                  </a:lnTo>
                  <a:close/>
                </a:path>
              </a:pathLst>
            </a:custGeom>
          </p:spPr>
          <p:style>
            <a:lnRef idx="2">
              <a:schemeClr val="lt1">
                <a:hueOff val="0"/>
                <a:satOff val="0"/>
                <a:lumOff val="0"/>
                <a:alphaOff val="0"/>
              </a:schemeClr>
            </a:lnRef>
            <a:fillRef idx="1">
              <a:schemeClr val="accent3">
                <a:hueOff val="0"/>
                <a:satOff val="0"/>
                <a:lumOff val="8366"/>
                <a:alphaOff val="0"/>
              </a:schemeClr>
            </a:fillRef>
            <a:effectRef idx="0">
              <a:schemeClr val="accent3">
                <a:hueOff val="0"/>
                <a:satOff val="0"/>
                <a:lumOff val="8366"/>
                <a:alphaOff val="0"/>
              </a:schemeClr>
            </a:effectRef>
            <a:fontRef idx="minor">
              <a:schemeClr val="lt1"/>
            </a:fontRef>
          </p:style>
          <p:txBody>
            <a:bodyPr spcFirstLastPara="0" vert="horz" wrap="square" lIns="470847" tIns="41147" rIns="53341" bIns="1743880" numCol="1" spcCol="1270" anchor="t" anchorCtr="0">
              <a:noAutofit/>
            </a:bodyPr>
            <a:lstStyle/>
            <a:p>
              <a:pPr marL="0" lvl="0" indent="0" algn="r" defTabSz="533400">
                <a:lnSpc>
                  <a:spcPct val="90000"/>
                </a:lnSpc>
                <a:spcBef>
                  <a:spcPct val="0"/>
                </a:spcBef>
                <a:spcAft>
                  <a:spcPct val="35000"/>
                </a:spcAft>
                <a:buNone/>
              </a:pPr>
              <a:endParaRPr lang="ru-RU" sz="1200" kern="1200" dirty="0"/>
            </a:p>
            <a:p>
              <a:pPr marL="0" lvl="0" indent="0" algn="r" defTabSz="533400">
                <a:lnSpc>
                  <a:spcPct val="90000"/>
                </a:lnSpc>
                <a:spcBef>
                  <a:spcPct val="0"/>
                </a:spcBef>
                <a:spcAft>
                  <a:spcPct val="35000"/>
                </a:spcAft>
                <a:buNone/>
              </a:pPr>
              <a:endParaRPr lang="ru-RU" sz="1200" kern="1200" dirty="0"/>
            </a:p>
          </p:txBody>
        </p:sp>
        <p:sp>
          <p:nvSpPr>
            <p:cNvPr id="9" name="Flowchart: Extract 8">
              <a:extLst>
                <a:ext uri="{FF2B5EF4-FFF2-40B4-BE49-F238E27FC236}">
                  <a16:creationId xmlns:a16="http://schemas.microsoft.com/office/drawing/2014/main" id="{261A8454-0D6B-40CA-890C-9165A326D110}"/>
                </a:ext>
              </a:extLst>
            </p:cNvPr>
            <p:cNvSpPr/>
            <p:nvPr/>
          </p:nvSpPr>
          <p:spPr>
            <a:xfrm rot="5400000">
              <a:off x="13204034" y="3434386"/>
              <a:ext cx="384608" cy="326977"/>
            </a:xfrm>
            <a:prstGeom prst="flowChartExtract">
              <a:avLst/>
            </a:prstGeom>
          </p:spPr>
          <p:style>
            <a:lnRef idx="2">
              <a:schemeClr val="accent3">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0" name="Freeform: Shape 9">
              <a:extLst>
                <a:ext uri="{FF2B5EF4-FFF2-40B4-BE49-F238E27FC236}">
                  <a16:creationId xmlns:a16="http://schemas.microsoft.com/office/drawing/2014/main" id="{BCF0202E-E02B-45A4-8B24-1E9FB03BA8B2}"/>
                </a:ext>
              </a:extLst>
            </p:cNvPr>
            <p:cNvSpPr/>
            <p:nvPr/>
          </p:nvSpPr>
          <p:spPr>
            <a:xfrm rot="16200000">
              <a:off x="13286163" y="1391363"/>
              <a:ext cx="2337073" cy="2305191"/>
            </a:xfrm>
            <a:custGeom>
              <a:avLst/>
              <a:gdLst>
                <a:gd name="connsiteX0" fmla="*/ 0 w 1623987"/>
                <a:gd name="connsiteY0" fmla="*/ 0 h 2615818"/>
                <a:gd name="connsiteX1" fmla="*/ 1623987 w 1623987"/>
                <a:gd name="connsiteY1" fmla="*/ 0 h 2615818"/>
                <a:gd name="connsiteX2" fmla="*/ 1623987 w 1623987"/>
                <a:gd name="connsiteY2" fmla="*/ 2615818 h 2615818"/>
                <a:gd name="connsiteX3" fmla="*/ 0 w 1623987"/>
                <a:gd name="connsiteY3" fmla="*/ 2615818 h 2615818"/>
                <a:gd name="connsiteX4" fmla="*/ 0 w 1623987"/>
                <a:gd name="connsiteY4" fmla="*/ 0 h 2615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3987" h="2615818">
                  <a:moveTo>
                    <a:pt x="0" y="0"/>
                  </a:moveTo>
                  <a:lnTo>
                    <a:pt x="1623987" y="0"/>
                  </a:lnTo>
                  <a:lnTo>
                    <a:pt x="1623987" y="2615818"/>
                  </a:lnTo>
                  <a:lnTo>
                    <a:pt x="0" y="2615818"/>
                  </a:lnTo>
                  <a:lnTo>
                    <a:pt x="0" y="0"/>
                  </a:lnTo>
                  <a:close/>
                </a:path>
              </a:pathLst>
            </a:custGeom>
            <a:noFill/>
            <a:ln>
              <a:noFill/>
            </a:ln>
            <a:sp3d/>
          </p:spPr>
          <p:style>
            <a:lnRef idx="2">
              <a:scrgbClr r="0" g="0" b="0"/>
            </a:lnRef>
            <a:fillRef idx="1">
              <a:scrgbClr r="0" g="0" b="0"/>
            </a:fillRef>
            <a:effectRef idx="0">
              <a:schemeClr val="accent3">
                <a:hueOff val="0"/>
                <a:satOff val="0"/>
                <a:lumOff val="8366"/>
                <a:alphaOff val="0"/>
              </a:schemeClr>
            </a:effectRef>
            <a:fontRef idx="minor">
              <a:schemeClr val="lt1"/>
            </a:fontRef>
          </p:style>
          <p:txBody>
            <a:bodyPr spcFirstLastPara="0" vert="horz" wrap="square" lIns="0" tIns="137160" rIns="0" bIns="0" numCol="1" spcCol="1270" anchor="ctr" anchorCtr="0">
              <a:noAutofit/>
            </a:bodyPr>
            <a:lstStyle/>
            <a:p>
              <a:pPr marL="0" lvl="0" indent="0" defTabSz="1778000">
                <a:lnSpc>
                  <a:spcPct val="90000"/>
                </a:lnSpc>
                <a:spcBef>
                  <a:spcPct val="0"/>
                </a:spcBef>
                <a:spcAft>
                  <a:spcPct val="35000"/>
                </a:spcAft>
                <a:buNone/>
              </a:pPr>
              <a:r>
                <a:rPr lang="ru-RU" sz="4000" b="1" kern="1200" dirty="0"/>
                <a:t>254</a:t>
              </a:r>
            </a:p>
            <a:p>
              <a:pPr marL="0" lvl="0" indent="0" defTabSz="1778000">
                <a:lnSpc>
                  <a:spcPct val="90000"/>
                </a:lnSpc>
                <a:spcBef>
                  <a:spcPct val="0"/>
                </a:spcBef>
                <a:spcAft>
                  <a:spcPct val="35000"/>
                </a:spcAft>
                <a:buNone/>
              </a:pPr>
              <a:r>
                <a:rPr lang="ru-RU" sz="2800" kern="1200" dirty="0"/>
                <a:t>общее число сотрудников, посетивших тренинги</a:t>
              </a:r>
            </a:p>
          </p:txBody>
        </p:sp>
        <p:sp>
          <p:nvSpPr>
            <p:cNvPr id="14" name="Freeform: Shape 13">
              <a:extLst>
                <a:ext uri="{FF2B5EF4-FFF2-40B4-BE49-F238E27FC236}">
                  <a16:creationId xmlns:a16="http://schemas.microsoft.com/office/drawing/2014/main" id="{56B0013C-99F3-47F7-BAF6-DEC8DD07C028}"/>
                </a:ext>
              </a:extLst>
            </p:cNvPr>
            <p:cNvSpPr/>
            <p:nvPr/>
          </p:nvSpPr>
          <p:spPr>
            <a:xfrm rot="16200000">
              <a:off x="15473221" y="1565922"/>
              <a:ext cx="2615819" cy="2213702"/>
            </a:xfrm>
            <a:custGeom>
              <a:avLst/>
              <a:gdLst>
                <a:gd name="connsiteX0" fmla="*/ 0 w 2213701"/>
                <a:gd name="connsiteY0" fmla="*/ 110685 h 2615818"/>
                <a:gd name="connsiteX1" fmla="*/ 110685 w 2213701"/>
                <a:gd name="connsiteY1" fmla="*/ 0 h 2615818"/>
                <a:gd name="connsiteX2" fmla="*/ 2103016 w 2213701"/>
                <a:gd name="connsiteY2" fmla="*/ 0 h 2615818"/>
                <a:gd name="connsiteX3" fmla="*/ 2213701 w 2213701"/>
                <a:gd name="connsiteY3" fmla="*/ 110685 h 2615818"/>
                <a:gd name="connsiteX4" fmla="*/ 2213701 w 2213701"/>
                <a:gd name="connsiteY4" fmla="*/ 2505133 h 2615818"/>
                <a:gd name="connsiteX5" fmla="*/ 2103016 w 2213701"/>
                <a:gd name="connsiteY5" fmla="*/ 2615818 h 2615818"/>
                <a:gd name="connsiteX6" fmla="*/ 110685 w 2213701"/>
                <a:gd name="connsiteY6" fmla="*/ 2615818 h 2615818"/>
                <a:gd name="connsiteX7" fmla="*/ 0 w 2213701"/>
                <a:gd name="connsiteY7" fmla="*/ 2505133 h 2615818"/>
                <a:gd name="connsiteX8" fmla="*/ 0 w 2213701"/>
                <a:gd name="connsiteY8" fmla="*/ 110685 h 2615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3701" h="2615818">
                  <a:moveTo>
                    <a:pt x="2120031" y="1"/>
                  </a:moveTo>
                  <a:cubicBezTo>
                    <a:pt x="2171763" y="1"/>
                    <a:pt x="2213701" y="58557"/>
                    <a:pt x="2213701" y="130791"/>
                  </a:cubicBezTo>
                  <a:lnTo>
                    <a:pt x="2213701" y="2485027"/>
                  </a:lnTo>
                  <a:cubicBezTo>
                    <a:pt x="2213701" y="2557261"/>
                    <a:pt x="2171763" y="2615817"/>
                    <a:pt x="2120031" y="2615817"/>
                  </a:cubicBezTo>
                  <a:lnTo>
                    <a:pt x="93670" y="2615817"/>
                  </a:lnTo>
                  <a:cubicBezTo>
                    <a:pt x="41938" y="2615817"/>
                    <a:pt x="0" y="2557261"/>
                    <a:pt x="0" y="2485027"/>
                  </a:cubicBezTo>
                  <a:lnTo>
                    <a:pt x="0" y="130791"/>
                  </a:lnTo>
                  <a:cubicBezTo>
                    <a:pt x="0" y="58557"/>
                    <a:pt x="41938" y="1"/>
                    <a:pt x="93670" y="1"/>
                  </a:cubicBezTo>
                  <a:lnTo>
                    <a:pt x="2120031" y="1"/>
                  </a:lnTo>
                  <a:close/>
                </a:path>
              </a:pathLst>
            </a:custGeom>
          </p:spPr>
          <p:style>
            <a:lnRef idx="2">
              <a:schemeClr val="lt1">
                <a:hueOff val="0"/>
                <a:satOff val="0"/>
                <a:lumOff val="0"/>
                <a:alphaOff val="0"/>
              </a:schemeClr>
            </a:lnRef>
            <a:fillRef idx="1">
              <a:schemeClr val="accent3">
                <a:hueOff val="0"/>
                <a:satOff val="0"/>
                <a:lumOff val="25098"/>
                <a:alphaOff val="0"/>
              </a:schemeClr>
            </a:fillRef>
            <a:effectRef idx="0">
              <a:schemeClr val="accent3">
                <a:hueOff val="0"/>
                <a:satOff val="0"/>
                <a:lumOff val="25098"/>
                <a:alphaOff val="0"/>
              </a:schemeClr>
            </a:effectRef>
            <a:fontRef idx="minor">
              <a:schemeClr val="lt1"/>
            </a:fontRef>
          </p:style>
          <p:txBody>
            <a:bodyPr spcFirstLastPara="0" vert="horz" wrap="square" lIns="470847" tIns="41149" rIns="53342" bIns="1770960" numCol="1" spcCol="1270" anchor="t" anchorCtr="0">
              <a:noAutofit/>
            </a:bodyPr>
            <a:lstStyle/>
            <a:p>
              <a:pPr marL="0" lvl="0" indent="0" algn="r" defTabSz="533400">
                <a:lnSpc>
                  <a:spcPct val="90000"/>
                </a:lnSpc>
                <a:spcBef>
                  <a:spcPct val="0"/>
                </a:spcBef>
                <a:spcAft>
                  <a:spcPct val="35000"/>
                </a:spcAft>
                <a:buNone/>
              </a:pPr>
              <a:endParaRPr lang="ru-RU" sz="1200" kern="1200" dirty="0"/>
            </a:p>
          </p:txBody>
        </p:sp>
        <p:sp>
          <p:nvSpPr>
            <p:cNvPr id="15" name="Flowchart: Extract 14">
              <a:extLst>
                <a:ext uri="{FF2B5EF4-FFF2-40B4-BE49-F238E27FC236}">
                  <a16:creationId xmlns:a16="http://schemas.microsoft.com/office/drawing/2014/main" id="{F426DCB2-71AA-431E-BAD9-95854350380D}"/>
                </a:ext>
              </a:extLst>
            </p:cNvPr>
            <p:cNvSpPr/>
            <p:nvPr/>
          </p:nvSpPr>
          <p:spPr>
            <a:xfrm rot="5400000">
              <a:off x="15496048" y="3444926"/>
              <a:ext cx="384608" cy="326977"/>
            </a:xfrm>
            <a:prstGeom prst="flowChartExtract">
              <a:avLst/>
            </a:prstGeom>
          </p:spPr>
          <p:style>
            <a:lnRef idx="2">
              <a:schemeClr val="accent3">
                <a:hueOff val="0"/>
                <a:satOff val="0"/>
                <a:lumOff val="25098"/>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6" name="Freeform: Shape 15">
              <a:extLst>
                <a:ext uri="{FF2B5EF4-FFF2-40B4-BE49-F238E27FC236}">
                  <a16:creationId xmlns:a16="http://schemas.microsoft.com/office/drawing/2014/main" id="{1C54B3D5-8B5C-4864-8F36-70B284492F35}"/>
                </a:ext>
              </a:extLst>
            </p:cNvPr>
            <p:cNvSpPr/>
            <p:nvPr/>
          </p:nvSpPr>
          <p:spPr>
            <a:xfrm rot="16200000">
              <a:off x="15515614" y="1512834"/>
              <a:ext cx="2435853" cy="2068578"/>
            </a:xfrm>
            <a:custGeom>
              <a:avLst/>
              <a:gdLst>
                <a:gd name="connsiteX0" fmla="*/ 0 w 1649207"/>
                <a:gd name="connsiteY0" fmla="*/ 0 h 2615818"/>
                <a:gd name="connsiteX1" fmla="*/ 1649207 w 1649207"/>
                <a:gd name="connsiteY1" fmla="*/ 0 h 2615818"/>
                <a:gd name="connsiteX2" fmla="*/ 1649207 w 1649207"/>
                <a:gd name="connsiteY2" fmla="*/ 2615818 h 2615818"/>
                <a:gd name="connsiteX3" fmla="*/ 0 w 1649207"/>
                <a:gd name="connsiteY3" fmla="*/ 2615818 h 2615818"/>
                <a:gd name="connsiteX4" fmla="*/ 0 w 1649207"/>
                <a:gd name="connsiteY4" fmla="*/ 0 h 2615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9207" h="2615818">
                  <a:moveTo>
                    <a:pt x="0" y="0"/>
                  </a:moveTo>
                  <a:lnTo>
                    <a:pt x="1649207" y="0"/>
                  </a:lnTo>
                  <a:lnTo>
                    <a:pt x="1649207" y="2615818"/>
                  </a:lnTo>
                  <a:lnTo>
                    <a:pt x="0" y="2615818"/>
                  </a:lnTo>
                  <a:lnTo>
                    <a:pt x="0" y="0"/>
                  </a:lnTo>
                  <a:close/>
                </a:path>
              </a:pathLst>
            </a:custGeom>
            <a:noFill/>
            <a:ln>
              <a:noFill/>
            </a:ln>
            <a:sp3d/>
          </p:spPr>
          <p:style>
            <a:lnRef idx="2">
              <a:scrgbClr r="0" g="0" b="0"/>
            </a:lnRef>
            <a:fillRef idx="1">
              <a:scrgbClr r="0" g="0" b="0"/>
            </a:fillRef>
            <a:effectRef idx="0">
              <a:schemeClr val="accent3">
                <a:hueOff val="0"/>
                <a:satOff val="0"/>
                <a:lumOff val="25098"/>
                <a:alphaOff val="0"/>
              </a:schemeClr>
            </a:effectRef>
            <a:fontRef idx="minor">
              <a:schemeClr val="lt1"/>
            </a:fontRef>
          </p:style>
          <p:txBody>
            <a:bodyPr spcFirstLastPara="0" vert="horz" wrap="square" lIns="0" tIns="137160" rIns="0" bIns="0" numCol="1" spcCol="1270" anchor="ctr" anchorCtr="0">
              <a:noAutofit/>
            </a:bodyPr>
            <a:lstStyle/>
            <a:p>
              <a:pPr marL="0" lvl="0" indent="0" algn="l" defTabSz="1778000">
                <a:lnSpc>
                  <a:spcPct val="90000"/>
                </a:lnSpc>
                <a:spcBef>
                  <a:spcPct val="0"/>
                </a:spcBef>
                <a:spcAft>
                  <a:spcPct val="35000"/>
                </a:spcAft>
                <a:buNone/>
              </a:pPr>
              <a:r>
                <a:rPr lang="ru-RU" sz="4000" b="1" kern="1200" dirty="0"/>
                <a:t>3, 88/4 </a:t>
              </a:r>
            </a:p>
            <a:p>
              <a:pPr marL="0" lvl="0" indent="0" algn="l" defTabSz="1778000">
                <a:lnSpc>
                  <a:spcPct val="90000"/>
                </a:lnSpc>
                <a:spcBef>
                  <a:spcPct val="0"/>
                </a:spcBef>
                <a:spcAft>
                  <a:spcPct val="35000"/>
                </a:spcAft>
                <a:buNone/>
              </a:pPr>
              <a:r>
                <a:rPr lang="ru-RU" sz="2800" kern="1200" dirty="0"/>
                <a:t>удовлетворенность тренингами</a:t>
              </a:r>
            </a:p>
          </p:txBody>
        </p:sp>
      </p:grpSp>
      <p:sp>
        <p:nvSpPr>
          <p:cNvPr id="17" name="Rectangle 16">
            <a:extLst>
              <a:ext uri="{FF2B5EF4-FFF2-40B4-BE49-F238E27FC236}">
                <a16:creationId xmlns:a16="http://schemas.microsoft.com/office/drawing/2014/main" id="{A4EC3498-D48A-4C60-AE43-0308619BD118}"/>
              </a:ext>
            </a:extLst>
          </p:cNvPr>
          <p:cNvSpPr/>
          <p:nvPr/>
        </p:nvSpPr>
        <p:spPr>
          <a:xfrm>
            <a:off x="16583315" y="823073"/>
            <a:ext cx="2971800" cy="962025"/>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t>Данные за 2019 год</a:t>
            </a:r>
          </a:p>
        </p:txBody>
      </p:sp>
    </p:spTree>
    <p:extLst>
      <p:ext uri="{BB962C8B-B14F-4D97-AF65-F5344CB8AC3E}">
        <p14:creationId xmlns:p14="http://schemas.microsoft.com/office/powerpoint/2010/main" val="35396800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474DE-12E7-4AEE-8BDB-53672EDD0945}"/>
              </a:ext>
            </a:extLst>
          </p:cNvPr>
          <p:cNvSpPr>
            <a:spLocks noGrp="1"/>
          </p:cNvSpPr>
          <p:nvPr>
            <p:ph type="title"/>
          </p:nvPr>
        </p:nvSpPr>
        <p:spPr>
          <a:xfrm>
            <a:off x="984250" y="501650"/>
            <a:ext cx="18135600" cy="962025"/>
          </a:xfrm>
        </p:spPr>
        <p:txBody>
          <a:bodyPr/>
          <a:lstStyle/>
          <a:p>
            <a:r>
              <a:rPr lang="ru-RU" dirty="0"/>
              <a:t>Дополнительные языковые активности</a:t>
            </a:r>
          </a:p>
        </p:txBody>
      </p:sp>
      <p:graphicFrame>
        <p:nvGraphicFramePr>
          <p:cNvPr id="3" name="Diagram 2">
            <a:extLst>
              <a:ext uri="{FF2B5EF4-FFF2-40B4-BE49-F238E27FC236}">
                <a16:creationId xmlns:a16="http://schemas.microsoft.com/office/drawing/2014/main" id="{4EB87442-7351-4A20-ADC2-EE0B8F1D1DFE}"/>
              </a:ext>
            </a:extLst>
          </p:cNvPr>
          <p:cNvGraphicFramePr/>
          <p:nvPr>
            <p:extLst>
              <p:ext uri="{D42A27DB-BD31-4B8C-83A1-F6EECF244321}">
                <p14:modId xmlns:p14="http://schemas.microsoft.com/office/powerpoint/2010/main" val="3399125860"/>
              </p:ext>
            </p:extLst>
          </p:nvPr>
        </p:nvGraphicFramePr>
        <p:xfrm>
          <a:off x="222250" y="1158875"/>
          <a:ext cx="15579725" cy="92681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 name="Group 3">
            <a:extLst>
              <a:ext uri="{FF2B5EF4-FFF2-40B4-BE49-F238E27FC236}">
                <a16:creationId xmlns:a16="http://schemas.microsoft.com/office/drawing/2014/main" id="{9B3FFDDB-A015-4C82-8F9C-B65A9BEC864C}"/>
              </a:ext>
            </a:extLst>
          </p:cNvPr>
          <p:cNvGrpSpPr/>
          <p:nvPr/>
        </p:nvGrpSpPr>
        <p:grpSpPr>
          <a:xfrm rot="5400000">
            <a:off x="14408357" y="4486530"/>
            <a:ext cx="7626427" cy="3385040"/>
            <a:chOff x="11122953" y="1197259"/>
            <a:chExt cx="6769514" cy="2783422"/>
          </a:xfrm>
        </p:grpSpPr>
        <p:sp>
          <p:nvSpPr>
            <p:cNvPr id="5" name="Freeform: Shape 4">
              <a:extLst>
                <a:ext uri="{FF2B5EF4-FFF2-40B4-BE49-F238E27FC236}">
                  <a16:creationId xmlns:a16="http://schemas.microsoft.com/office/drawing/2014/main" id="{7456F13D-3833-4969-83FA-0B91D21CA439}"/>
                </a:ext>
              </a:extLst>
            </p:cNvPr>
            <p:cNvSpPr/>
            <p:nvPr/>
          </p:nvSpPr>
          <p:spPr>
            <a:xfrm rot="16200000">
              <a:off x="10908139" y="1569140"/>
              <a:ext cx="2615819" cy="2186192"/>
            </a:xfrm>
            <a:custGeom>
              <a:avLst/>
              <a:gdLst>
                <a:gd name="connsiteX0" fmla="*/ 0 w 2186191"/>
                <a:gd name="connsiteY0" fmla="*/ 109310 h 2615818"/>
                <a:gd name="connsiteX1" fmla="*/ 109310 w 2186191"/>
                <a:gd name="connsiteY1" fmla="*/ 0 h 2615818"/>
                <a:gd name="connsiteX2" fmla="*/ 2076881 w 2186191"/>
                <a:gd name="connsiteY2" fmla="*/ 0 h 2615818"/>
                <a:gd name="connsiteX3" fmla="*/ 2186191 w 2186191"/>
                <a:gd name="connsiteY3" fmla="*/ 109310 h 2615818"/>
                <a:gd name="connsiteX4" fmla="*/ 2186191 w 2186191"/>
                <a:gd name="connsiteY4" fmla="*/ 2506508 h 2615818"/>
                <a:gd name="connsiteX5" fmla="*/ 2076881 w 2186191"/>
                <a:gd name="connsiteY5" fmla="*/ 2615818 h 2615818"/>
                <a:gd name="connsiteX6" fmla="*/ 109310 w 2186191"/>
                <a:gd name="connsiteY6" fmla="*/ 2615818 h 2615818"/>
                <a:gd name="connsiteX7" fmla="*/ 0 w 2186191"/>
                <a:gd name="connsiteY7" fmla="*/ 2506508 h 2615818"/>
                <a:gd name="connsiteX8" fmla="*/ 0 w 2186191"/>
                <a:gd name="connsiteY8" fmla="*/ 109310 h 2615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6191" h="2615818">
                  <a:moveTo>
                    <a:pt x="2094834" y="1"/>
                  </a:moveTo>
                  <a:cubicBezTo>
                    <a:pt x="2145289" y="1"/>
                    <a:pt x="2186191" y="58558"/>
                    <a:pt x="2186191" y="130792"/>
                  </a:cubicBezTo>
                  <a:lnTo>
                    <a:pt x="2186191" y="2485026"/>
                  </a:lnTo>
                  <a:cubicBezTo>
                    <a:pt x="2186191" y="2557260"/>
                    <a:pt x="2145289" y="2615817"/>
                    <a:pt x="2094834" y="2615817"/>
                  </a:cubicBezTo>
                  <a:lnTo>
                    <a:pt x="91357" y="2615817"/>
                  </a:lnTo>
                  <a:cubicBezTo>
                    <a:pt x="40902" y="2615817"/>
                    <a:pt x="0" y="2557260"/>
                    <a:pt x="0" y="2485026"/>
                  </a:cubicBezTo>
                  <a:lnTo>
                    <a:pt x="0" y="130792"/>
                  </a:lnTo>
                  <a:cubicBezTo>
                    <a:pt x="0" y="58558"/>
                    <a:pt x="40902" y="1"/>
                    <a:pt x="91357" y="1"/>
                  </a:cubicBezTo>
                  <a:lnTo>
                    <a:pt x="2094834" y="1"/>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470847" tIns="41148" rIns="53342" bIns="1748953" numCol="1" spcCol="1270" anchor="t" anchorCtr="0">
              <a:noAutofit/>
            </a:bodyPr>
            <a:lstStyle/>
            <a:p>
              <a:pPr marL="0" lvl="0" indent="0" algn="r" defTabSz="533400">
                <a:lnSpc>
                  <a:spcPct val="90000"/>
                </a:lnSpc>
                <a:spcBef>
                  <a:spcPct val="0"/>
                </a:spcBef>
                <a:spcAft>
                  <a:spcPct val="35000"/>
                </a:spcAft>
                <a:buNone/>
              </a:pPr>
              <a:endParaRPr lang="ru-RU" sz="1200" kern="1200" dirty="0"/>
            </a:p>
          </p:txBody>
        </p:sp>
        <p:sp>
          <p:nvSpPr>
            <p:cNvPr id="6" name="Freeform: Shape 5">
              <a:extLst>
                <a:ext uri="{FF2B5EF4-FFF2-40B4-BE49-F238E27FC236}">
                  <a16:creationId xmlns:a16="http://schemas.microsoft.com/office/drawing/2014/main" id="{E4E05201-655D-4B78-BB75-B968629C09F9}"/>
                </a:ext>
              </a:extLst>
            </p:cNvPr>
            <p:cNvSpPr/>
            <p:nvPr/>
          </p:nvSpPr>
          <p:spPr>
            <a:xfrm rot="16200000">
              <a:off x="11130993" y="1547321"/>
              <a:ext cx="2234819" cy="2250900"/>
            </a:xfrm>
            <a:custGeom>
              <a:avLst/>
              <a:gdLst>
                <a:gd name="connsiteX0" fmla="*/ 0 w 1628712"/>
                <a:gd name="connsiteY0" fmla="*/ 0 h 2615818"/>
                <a:gd name="connsiteX1" fmla="*/ 1628712 w 1628712"/>
                <a:gd name="connsiteY1" fmla="*/ 0 h 2615818"/>
                <a:gd name="connsiteX2" fmla="*/ 1628712 w 1628712"/>
                <a:gd name="connsiteY2" fmla="*/ 2615818 h 2615818"/>
                <a:gd name="connsiteX3" fmla="*/ 0 w 1628712"/>
                <a:gd name="connsiteY3" fmla="*/ 2615818 h 2615818"/>
                <a:gd name="connsiteX4" fmla="*/ 0 w 1628712"/>
                <a:gd name="connsiteY4" fmla="*/ 0 h 2615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12" h="2615818">
                  <a:moveTo>
                    <a:pt x="0" y="0"/>
                  </a:moveTo>
                  <a:lnTo>
                    <a:pt x="1628712" y="0"/>
                  </a:lnTo>
                  <a:lnTo>
                    <a:pt x="1628712" y="2615818"/>
                  </a:lnTo>
                  <a:lnTo>
                    <a:pt x="0" y="2615818"/>
                  </a:lnTo>
                  <a:lnTo>
                    <a:pt x="0" y="0"/>
                  </a:lnTo>
                  <a:close/>
                </a:path>
              </a:pathLst>
            </a:custGeom>
            <a:noFill/>
            <a:ln>
              <a:noFill/>
            </a:ln>
            <a:sp3d/>
          </p:spPr>
          <p:style>
            <a:lnRef idx="2">
              <a:scrgbClr r="0" g="0" b="0"/>
            </a:lnRef>
            <a:fillRef idx="1">
              <a:scrgbClr r="0" g="0" b="0"/>
            </a:fillRef>
            <a:effectRef idx="0">
              <a:schemeClr val="accent3">
                <a:hueOff val="0"/>
                <a:satOff val="0"/>
                <a:lumOff val="0"/>
                <a:alphaOff val="0"/>
              </a:schemeClr>
            </a:effectRef>
            <a:fontRef idx="minor">
              <a:schemeClr val="lt1"/>
            </a:fontRef>
          </p:style>
          <p:txBody>
            <a:bodyPr spcFirstLastPara="0" vert="horz" wrap="square" lIns="0" tIns="137160" rIns="0" bIns="0" numCol="1" spcCol="1270" anchor="ctr" anchorCtr="0">
              <a:noAutofit/>
            </a:bodyPr>
            <a:lstStyle/>
            <a:p>
              <a:pPr marL="0" lvl="0" indent="0" algn="l" defTabSz="1778000">
                <a:lnSpc>
                  <a:spcPct val="90000"/>
                </a:lnSpc>
                <a:spcBef>
                  <a:spcPct val="0"/>
                </a:spcBef>
                <a:spcAft>
                  <a:spcPct val="35000"/>
                </a:spcAft>
                <a:buNone/>
              </a:pPr>
              <a:r>
                <a:rPr lang="ru-RU" sz="4000" b="1" kern="1200" dirty="0"/>
                <a:t>71</a:t>
              </a:r>
              <a:endParaRPr lang="ru-RU" sz="4000" b="0" kern="1200" dirty="0"/>
            </a:p>
            <a:p>
              <a:pPr marL="0" lvl="0" indent="0" algn="l" defTabSz="1778000">
                <a:lnSpc>
                  <a:spcPct val="90000"/>
                </a:lnSpc>
                <a:spcBef>
                  <a:spcPct val="0"/>
                </a:spcBef>
                <a:spcAft>
                  <a:spcPct val="35000"/>
                </a:spcAft>
                <a:buNone/>
              </a:pPr>
              <a:r>
                <a:rPr lang="ru-RU" sz="2800" dirty="0"/>
                <a:t>п</a:t>
              </a:r>
              <a:r>
                <a:rPr lang="ru-RU" sz="2800" kern="1200" dirty="0"/>
                <a:t>роведенная языковая активность</a:t>
              </a:r>
            </a:p>
          </p:txBody>
        </p:sp>
        <p:sp>
          <p:nvSpPr>
            <p:cNvPr id="7" name="Freeform: Shape 6">
              <a:extLst>
                <a:ext uri="{FF2B5EF4-FFF2-40B4-BE49-F238E27FC236}">
                  <a16:creationId xmlns:a16="http://schemas.microsoft.com/office/drawing/2014/main" id="{418F6638-F142-4B8D-9733-F43D1B943084}"/>
                </a:ext>
              </a:extLst>
            </p:cNvPr>
            <p:cNvSpPr/>
            <p:nvPr/>
          </p:nvSpPr>
          <p:spPr>
            <a:xfrm rot="16200000">
              <a:off x="13167454" y="1572312"/>
              <a:ext cx="2615819" cy="2179849"/>
            </a:xfrm>
            <a:custGeom>
              <a:avLst/>
              <a:gdLst>
                <a:gd name="connsiteX0" fmla="*/ 0 w 2179848"/>
                <a:gd name="connsiteY0" fmla="*/ 108992 h 2615818"/>
                <a:gd name="connsiteX1" fmla="*/ 108992 w 2179848"/>
                <a:gd name="connsiteY1" fmla="*/ 0 h 2615818"/>
                <a:gd name="connsiteX2" fmla="*/ 2070856 w 2179848"/>
                <a:gd name="connsiteY2" fmla="*/ 0 h 2615818"/>
                <a:gd name="connsiteX3" fmla="*/ 2179848 w 2179848"/>
                <a:gd name="connsiteY3" fmla="*/ 108992 h 2615818"/>
                <a:gd name="connsiteX4" fmla="*/ 2179848 w 2179848"/>
                <a:gd name="connsiteY4" fmla="*/ 2506826 h 2615818"/>
                <a:gd name="connsiteX5" fmla="*/ 2070856 w 2179848"/>
                <a:gd name="connsiteY5" fmla="*/ 2615818 h 2615818"/>
                <a:gd name="connsiteX6" fmla="*/ 108992 w 2179848"/>
                <a:gd name="connsiteY6" fmla="*/ 2615818 h 2615818"/>
                <a:gd name="connsiteX7" fmla="*/ 0 w 2179848"/>
                <a:gd name="connsiteY7" fmla="*/ 2506826 h 2615818"/>
                <a:gd name="connsiteX8" fmla="*/ 0 w 2179848"/>
                <a:gd name="connsiteY8" fmla="*/ 108992 h 2615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9848" h="2615818">
                  <a:moveTo>
                    <a:pt x="2089021" y="1"/>
                  </a:moveTo>
                  <a:cubicBezTo>
                    <a:pt x="2139183" y="1"/>
                    <a:pt x="2179848" y="58557"/>
                    <a:pt x="2179848" y="130791"/>
                  </a:cubicBezTo>
                  <a:lnTo>
                    <a:pt x="2179848" y="2485027"/>
                  </a:lnTo>
                  <a:cubicBezTo>
                    <a:pt x="2179848" y="2557261"/>
                    <a:pt x="2139183" y="2615817"/>
                    <a:pt x="2089021" y="2615817"/>
                  </a:cubicBezTo>
                  <a:lnTo>
                    <a:pt x="90827" y="2615817"/>
                  </a:lnTo>
                  <a:cubicBezTo>
                    <a:pt x="40665" y="2615817"/>
                    <a:pt x="0" y="2557261"/>
                    <a:pt x="0" y="2485027"/>
                  </a:cubicBezTo>
                  <a:lnTo>
                    <a:pt x="0" y="130791"/>
                  </a:lnTo>
                  <a:cubicBezTo>
                    <a:pt x="0" y="58557"/>
                    <a:pt x="40665" y="1"/>
                    <a:pt x="90827" y="1"/>
                  </a:cubicBezTo>
                  <a:lnTo>
                    <a:pt x="2089021" y="1"/>
                  </a:lnTo>
                  <a:close/>
                </a:path>
              </a:pathLst>
            </a:custGeom>
          </p:spPr>
          <p:style>
            <a:lnRef idx="2">
              <a:schemeClr val="lt1">
                <a:hueOff val="0"/>
                <a:satOff val="0"/>
                <a:lumOff val="0"/>
                <a:alphaOff val="0"/>
              </a:schemeClr>
            </a:lnRef>
            <a:fillRef idx="1">
              <a:schemeClr val="accent3">
                <a:hueOff val="0"/>
                <a:satOff val="0"/>
                <a:lumOff val="8366"/>
                <a:alphaOff val="0"/>
              </a:schemeClr>
            </a:fillRef>
            <a:effectRef idx="0">
              <a:schemeClr val="accent3">
                <a:hueOff val="0"/>
                <a:satOff val="0"/>
                <a:lumOff val="8366"/>
                <a:alphaOff val="0"/>
              </a:schemeClr>
            </a:effectRef>
            <a:fontRef idx="minor">
              <a:schemeClr val="lt1"/>
            </a:fontRef>
          </p:style>
          <p:txBody>
            <a:bodyPr spcFirstLastPara="0" vert="horz" wrap="square" lIns="470847" tIns="41147" rIns="53341" bIns="1743880" numCol="1" spcCol="1270" anchor="t" anchorCtr="0">
              <a:noAutofit/>
            </a:bodyPr>
            <a:lstStyle/>
            <a:p>
              <a:pPr marL="0" lvl="0" indent="0" algn="r" defTabSz="533400">
                <a:lnSpc>
                  <a:spcPct val="90000"/>
                </a:lnSpc>
                <a:spcBef>
                  <a:spcPct val="0"/>
                </a:spcBef>
                <a:spcAft>
                  <a:spcPct val="35000"/>
                </a:spcAft>
                <a:buNone/>
              </a:pPr>
              <a:endParaRPr lang="ru-RU" sz="1200" kern="1200" dirty="0"/>
            </a:p>
            <a:p>
              <a:pPr marL="0" lvl="0" indent="0" algn="r" defTabSz="533400">
                <a:lnSpc>
                  <a:spcPct val="90000"/>
                </a:lnSpc>
                <a:spcBef>
                  <a:spcPct val="0"/>
                </a:spcBef>
                <a:spcAft>
                  <a:spcPct val="35000"/>
                </a:spcAft>
                <a:buNone/>
              </a:pPr>
              <a:endParaRPr lang="ru-RU" sz="1200" kern="1200" dirty="0"/>
            </a:p>
          </p:txBody>
        </p:sp>
        <p:sp>
          <p:nvSpPr>
            <p:cNvPr id="8" name="Flowchart: Extract 7">
              <a:extLst>
                <a:ext uri="{FF2B5EF4-FFF2-40B4-BE49-F238E27FC236}">
                  <a16:creationId xmlns:a16="http://schemas.microsoft.com/office/drawing/2014/main" id="{0AE744E8-A6B7-4F41-BFB8-F126B96A6524}"/>
                </a:ext>
              </a:extLst>
            </p:cNvPr>
            <p:cNvSpPr/>
            <p:nvPr/>
          </p:nvSpPr>
          <p:spPr>
            <a:xfrm rot="5400000">
              <a:off x="13204034" y="3434386"/>
              <a:ext cx="384608" cy="326977"/>
            </a:xfrm>
            <a:prstGeom prst="flowChartExtract">
              <a:avLst/>
            </a:prstGeom>
          </p:spPr>
          <p:style>
            <a:lnRef idx="2">
              <a:schemeClr val="accent3">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9" name="Freeform: Shape 8">
              <a:extLst>
                <a:ext uri="{FF2B5EF4-FFF2-40B4-BE49-F238E27FC236}">
                  <a16:creationId xmlns:a16="http://schemas.microsoft.com/office/drawing/2014/main" id="{7BB79BC9-BEC2-4945-B1DB-64B0EAA38384}"/>
                </a:ext>
              </a:extLst>
            </p:cNvPr>
            <p:cNvSpPr/>
            <p:nvPr/>
          </p:nvSpPr>
          <p:spPr>
            <a:xfrm rot="16200000">
              <a:off x="13209878" y="1477734"/>
              <a:ext cx="2566411" cy="2005462"/>
            </a:xfrm>
            <a:custGeom>
              <a:avLst/>
              <a:gdLst>
                <a:gd name="connsiteX0" fmla="*/ 0 w 1623987"/>
                <a:gd name="connsiteY0" fmla="*/ 0 h 2615818"/>
                <a:gd name="connsiteX1" fmla="*/ 1623987 w 1623987"/>
                <a:gd name="connsiteY1" fmla="*/ 0 h 2615818"/>
                <a:gd name="connsiteX2" fmla="*/ 1623987 w 1623987"/>
                <a:gd name="connsiteY2" fmla="*/ 2615818 h 2615818"/>
                <a:gd name="connsiteX3" fmla="*/ 0 w 1623987"/>
                <a:gd name="connsiteY3" fmla="*/ 2615818 h 2615818"/>
                <a:gd name="connsiteX4" fmla="*/ 0 w 1623987"/>
                <a:gd name="connsiteY4" fmla="*/ 0 h 2615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3987" h="2615818">
                  <a:moveTo>
                    <a:pt x="0" y="0"/>
                  </a:moveTo>
                  <a:lnTo>
                    <a:pt x="1623987" y="0"/>
                  </a:lnTo>
                  <a:lnTo>
                    <a:pt x="1623987" y="2615818"/>
                  </a:lnTo>
                  <a:lnTo>
                    <a:pt x="0" y="2615818"/>
                  </a:lnTo>
                  <a:lnTo>
                    <a:pt x="0" y="0"/>
                  </a:lnTo>
                  <a:close/>
                </a:path>
              </a:pathLst>
            </a:custGeom>
            <a:noFill/>
            <a:ln>
              <a:noFill/>
            </a:ln>
            <a:sp3d/>
          </p:spPr>
          <p:style>
            <a:lnRef idx="2">
              <a:scrgbClr r="0" g="0" b="0"/>
            </a:lnRef>
            <a:fillRef idx="1">
              <a:scrgbClr r="0" g="0" b="0"/>
            </a:fillRef>
            <a:effectRef idx="0">
              <a:schemeClr val="accent3">
                <a:hueOff val="0"/>
                <a:satOff val="0"/>
                <a:lumOff val="8366"/>
                <a:alphaOff val="0"/>
              </a:schemeClr>
            </a:effectRef>
            <a:fontRef idx="minor">
              <a:schemeClr val="lt1"/>
            </a:fontRef>
          </p:style>
          <p:txBody>
            <a:bodyPr spcFirstLastPara="0" vert="horz" wrap="square" lIns="0" tIns="137160" rIns="0" bIns="0" numCol="1" spcCol="1270" anchor="ctr" anchorCtr="0">
              <a:noAutofit/>
            </a:bodyPr>
            <a:lstStyle/>
            <a:p>
              <a:pPr marL="0" lvl="0" indent="0" algn="l" defTabSz="1778000">
                <a:lnSpc>
                  <a:spcPct val="90000"/>
                </a:lnSpc>
                <a:spcBef>
                  <a:spcPct val="0"/>
                </a:spcBef>
                <a:spcAft>
                  <a:spcPct val="35000"/>
                </a:spcAft>
                <a:buNone/>
              </a:pPr>
              <a:r>
                <a:rPr lang="ru-RU" sz="4000" b="1" kern="1200" dirty="0"/>
                <a:t>640</a:t>
              </a:r>
            </a:p>
            <a:p>
              <a:pPr marL="0" lvl="0" indent="0" algn="l" defTabSz="1778000">
                <a:lnSpc>
                  <a:spcPct val="90000"/>
                </a:lnSpc>
                <a:spcBef>
                  <a:spcPct val="0"/>
                </a:spcBef>
                <a:spcAft>
                  <a:spcPct val="35000"/>
                </a:spcAft>
                <a:buNone/>
              </a:pPr>
              <a:r>
                <a:rPr lang="ru-RU" sz="2800" kern="1200" dirty="0"/>
                <a:t>общее число сотрудников, посетивших активности</a:t>
              </a:r>
            </a:p>
          </p:txBody>
        </p:sp>
        <p:sp>
          <p:nvSpPr>
            <p:cNvPr id="13" name="Freeform: Shape 12">
              <a:extLst>
                <a:ext uri="{FF2B5EF4-FFF2-40B4-BE49-F238E27FC236}">
                  <a16:creationId xmlns:a16="http://schemas.microsoft.com/office/drawing/2014/main" id="{A1BF2D47-92D4-4BDD-B020-E73FE7F9417F}"/>
                </a:ext>
              </a:extLst>
            </p:cNvPr>
            <p:cNvSpPr/>
            <p:nvPr/>
          </p:nvSpPr>
          <p:spPr>
            <a:xfrm rot="16200000">
              <a:off x="15477706" y="1565921"/>
              <a:ext cx="2615819" cy="2213702"/>
            </a:xfrm>
            <a:custGeom>
              <a:avLst/>
              <a:gdLst>
                <a:gd name="connsiteX0" fmla="*/ 0 w 2213701"/>
                <a:gd name="connsiteY0" fmla="*/ 110685 h 2615818"/>
                <a:gd name="connsiteX1" fmla="*/ 110685 w 2213701"/>
                <a:gd name="connsiteY1" fmla="*/ 0 h 2615818"/>
                <a:gd name="connsiteX2" fmla="*/ 2103016 w 2213701"/>
                <a:gd name="connsiteY2" fmla="*/ 0 h 2615818"/>
                <a:gd name="connsiteX3" fmla="*/ 2213701 w 2213701"/>
                <a:gd name="connsiteY3" fmla="*/ 110685 h 2615818"/>
                <a:gd name="connsiteX4" fmla="*/ 2213701 w 2213701"/>
                <a:gd name="connsiteY4" fmla="*/ 2505133 h 2615818"/>
                <a:gd name="connsiteX5" fmla="*/ 2103016 w 2213701"/>
                <a:gd name="connsiteY5" fmla="*/ 2615818 h 2615818"/>
                <a:gd name="connsiteX6" fmla="*/ 110685 w 2213701"/>
                <a:gd name="connsiteY6" fmla="*/ 2615818 h 2615818"/>
                <a:gd name="connsiteX7" fmla="*/ 0 w 2213701"/>
                <a:gd name="connsiteY7" fmla="*/ 2505133 h 2615818"/>
                <a:gd name="connsiteX8" fmla="*/ 0 w 2213701"/>
                <a:gd name="connsiteY8" fmla="*/ 110685 h 2615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3701" h="2615818">
                  <a:moveTo>
                    <a:pt x="2120031" y="1"/>
                  </a:moveTo>
                  <a:cubicBezTo>
                    <a:pt x="2171763" y="1"/>
                    <a:pt x="2213701" y="58557"/>
                    <a:pt x="2213701" y="130791"/>
                  </a:cubicBezTo>
                  <a:lnTo>
                    <a:pt x="2213701" y="2485027"/>
                  </a:lnTo>
                  <a:cubicBezTo>
                    <a:pt x="2213701" y="2557261"/>
                    <a:pt x="2171763" y="2615817"/>
                    <a:pt x="2120031" y="2615817"/>
                  </a:cubicBezTo>
                  <a:lnTo>
                    <a:pt x="93670" y="2615817"/>
                  </a:lnTo>
                  <a:cubicBezTo>
                    <a:pt x="41938" y="2615817"/>
                    <a:pt x="0" y="2557261"/>
                    <a:pt x="0" y="2485027"/>
                  </a:cubicBezTo>
                  <a:lnTo>
                    <a:pt x="0" y="130791"/>
                  </a:lnTo>
                  <a:cubicBezTo>
                    <a:pt x="0" y="58557"/>
                    <a:pt x="41938" y="1"/>
                    <a:pt x="93670" y="1"/>
                  </a:cubicBezTo>
                  <a:lnTo>
                    <a:pt x="2120031" y="1"/>
                  </a:lnTo>
                  <a:close/>
                </a:path>
              </a:pathLst>
            </a:custGeom>
          </p:spPr>
          <p:style>
            <a:lnRef idx="2">
              <a:schemeClr val="lt1">
                <a:hueOff val="0"/>
                <a:satOff val="0"/>
                <a:lumOff val="0"/>
                <a:alphaOff val="0"/>
              </a:schemeClr>
            </a:lnRef>
            <a:fillRef idx="1">
              <a:schemeClr val="accent3">
                <a:hueOff val="0"/>
                <a:satOff val="0"/>
                <a:lumOff val="25098"/>
                <a:alphaOff val="0"/>
              </a:schemeClr>
            </a:fillRef>
            <a:effectRef idx="0">
              <a:schemeClr val="accent3">
                <a:hueOff val="0"/>
                <a:satOff val="0"/>
                <a:lumOff val="25098"/>
                <a:alphaOff val="0"/>
              </a:schemeClr>
            </a:effectRef>
            <a:fontRef idx="minor">
              <a:schemeClr val="lt1"/>
            </a:fontRef>
          </p:style>
          <p:txBody>
            <a:bodyPr spcFirstLastPara="0" vert="horz" wrap="square" lIns="470847" tIns="41149" rIns="53342" bIns="1770960" numCol="1" spcCol="1270" anchor="t" anchorCtr="0">
              <a:noAutofit/>
            </a:bodyPr>
            <a:lstStyle/>
            <a:p>
              <a:pPr marL="0" lvl="0" indent="0" algn="r" defTabSz="533400">
                <a:lnSpc>
                  <a:spcPct val="90000"/>
                </a:lnSpc>
                <a:spcBef>
                  <a:spcPct val="0"/>
                </a:spcBef>
                <a:spcAft>
                  <a:spcPct val="35000"/>
                </a:spcAft>
                <a:buNone/>
              </a:pPr>
              <a:endParaRPr lang="ru-RU" sz="1200" kern="1200" dirty="0"/>
            </a:p>
          </p:txBody>
        </p:sp>
        <p:sp>
          <p:nvSpPr>
            <p:cNvPr id="14" name="Flowchart: Extract 13">
              <a:extLst>
                <a:ext uri="{FF2B5EF4-FFF2-40B4-BE49-F238E27FC236}">
                  <a16:creationId xmlns:a16="http://schemas.microsoft.com/office/drawing/2014/main" id="{58E029F8-B651-4E50-90F5-620A2465B9E1}"/>
                </a:ext>
              </a:extLst>
            </p:cNvPr>
            <p:cNvSpPr/>
            <p:nvPr/>
          </p:nvSpPr>
          <p:spPr>
            <a:xfrm rot="5400000">
              <a:off x="15477420" y="3443575"/>
              <a:ext cx="384608" cy="326977"/>
            </a:xfrm>
            <a:prstGeom prst="flowChartExtract">
              <a:avLst/>
            </a:prstGeom>
          </p:spPr>
          <p:style>
            <a:lnRef idx="2">
              <a:schemeClr val="accent3">
                <a:hueOff val="0"/>
                <a:satOff val="0"/>
                <a:lumOff val="25098"/>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5" name="Freeform: Shape 14">
              <a:extLst>
                <a:ext uri="{FF2B5EF4-FFF2-40B4-BE49-F238E27FC236}">
                  <a16:creationId xmlns:a16="http://schemas.microsoft.com/office/drawing/2014/main" id="{DD88ED51-EA4B-472C-81D1-900A17C30C83}"/>
                </a:ext>
              </a:extLst>
            </p:cNvPr>
            <p:cNvSpPr/>
            <p:nvPr/>
          </p:nvSpPr>
          <p:spPr>
            <a:xfrm rot="16200000">
              <a:off x="15241993" y="1264345"/>
              <a:ext cx="2435853" cy="2615818"/>
            </a:xfrm>
            <a:custGeom>
              <a:avLst/>
              <a:gdLst>
                <a:gd name="connsiteX0" fmla="*/ 0 w 1649207"/>
                <a:gd name="connsiteY0" fmla="*/ 0 h 2615818"/>
                <a:gd name="connsiteX1" fmla="*/ 1649207 w 1649207"/>
                <a:gd name="connsiteY1" fmla="*/ 0 h 2615818"/>
                <a:gd name="connsiteX2" fmla="*/ 1649207 w 1649207"/>
                <a:gd name="connsiteY2" fmla="*/ 2615818 h 2615818"/>
                <a:gd name="connsiteX3" fmla="*/ 0 w 1649207"/>
                <a:gd name="connsiteY3" fmla="*/ 2615818 h 2615818"/>
                <a:gd name="connsiteX4" fmla="*/ 0 w 1649207"/>
                <a:gd name="connsiteY4" fmla="*/ 0 h 2615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9207" h="2615818">
                  <a:moveTo>
                    <a:pt x="0" y="0"/>
                  </a:moveTo>
                  <a:lnTo>
                    <a:pt x="1649207" y="0"/>
                  </a:lnTo>
                  <a:lnTo>
                    <a:pt x="1649207" y="2615818"/>
                  </a:lnTo>
                  <a:lnTo>
                    <a:pt x="0" y="2615818"/>
                  </a:lnTo>
                  <a:lnTo>
                    <a:pt x="0" y="0"/>
                  </a:lnTo>
                  <a:close/>
                </a:path>
              </a:pathLst>
            </a:custGeom>
            <a:noFill/>
            <a:ln>
              <a:noFill/>
            </a:ln>
            <a:sp3d/>
          </p:spPr>
          <p:style>
            <a:lnRef idx="2">
              <a:scrgbClr r="0" g="0" b="0"/>
            </a:lnRef>
            <a:fillRef idx="1">
              <a:scrgbClr r="0" g="0" b="0"/>
            </a:fillRef>
            <a:effectRef idx="0">
              <a:schemeClr val="accent3">
                <a:hueOff val="0"/>
                <a:satOff val="0"/>
                <a:lumOff val="25098"/>
                <a:alphaOff val="0"/>
              </a:schemeClr>
            </a:effectRef>
            <a:fontRef idx="minor">
              <a:schemeClr val="lt1"/>
            </a:fontRef>
          </p:style>
          <p:txBody>
            <a:bodyPr spcFirstLastPara="0" vert="horz" wrap="square" lIns="0" tIns="137160" rIns="0" bIns="0" numCol="1" spcCol="1270" anchor="ctr" anchorCtr="0">
              <a:noAutofit/>
            </a:bodyPr>
            <a:lstStyle/>
            <a:p>
              <a:pPr marL="0" lvl="0" indent="0" algn="l" defTabSz="1778000">
                <a:lnSpc>
                  <a:spcPct val="90000"/>
                </a:lnSpc>
                <a:spcBef>
                  <a:spcPct val="0"/>
                </a:spcBef>
                <a:spcAft>
                  <a:spcPct val="35000"/>
                </a:spcAft>
                <a:buNone/>
              </a:pPr>
              <a:r>
                <a:rPr lang="ru-RU" sz="4000" b="1" kern="1200" dirty="0"/>
                <a:t>3, 93/4  </a:t>
              </a:r>
              <a:r>
                <a:rPr lang="ru-RU" sz="2800" kern="1200" dirty="0"/>
                <a:t>удовлетворенность языковыми активностями</a:t>
              </a:r>
            </a:p>
          </p:txBody>
        </p:sp>
      </p:grpSp>
      <p:sp>
        <p:nvSpPr>
          <p:cNvPr id="16" name="Rectangle 15">
            <a:extLst>
              <a:ext uri="{FF2B5EF4-FFF2-40B4-BE49-F238E27FC236}">
                <a16:creationId xmlns:a16="http://schemas.microsoft.com/office/drawing/2014/main" id="{0497CD9E-6B59-49D3-99CB-3CC006ADB86B}"/>
              </a:ext>
            </a:extLst>
          </p:cNvPr>
          <p:cNvSpPr/>
          <p:nvPr/>
        </p:nvSpPr>
        <p:spPr>
          <a:xfrm>
            <a:off x="16646568" y="962869"/>
            <a:ext cx="2971800" cy="962025"/>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t>Данные за 2019 год</a:t>
            </a:r>
          </a:p>
        </p:txBody>
      </p:sp>
    </p:spTree>
    <p:extLst>
      <p:ext uri="{BB962C8B-B14F-4D97-AF65-F5344CB8AC3E}">
        <p14:creationId xmlns:p14="http://schemas.microsoft.com/office/powerpoint/2010/main" val="7924400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981FA8A-FDE9-45D5-A3EB-B41FD9BD7A4E}"/>
              </a:ext>
            </a:extLst>
          </p:cNvPr>
          <p:cNvSpPr>
            <a:spLocks noGrp="1"/>
          </p:cNvSpPr>
          <p:nvPr>
            <p:ph type="title"/>
          </p:nvPr>
        </p:nvSpPr>
        <p:spPr>
          <a:xfrm>
            <a:off x="418302" y="208638"/>
            <a:ext cx="18135600" cy="962025"/>
          </a:xfrm>
        </p:spPr>
        <p:txBody>
          <a:bodyPr/>
          <a:lstStyle/>
          <a:p>
            <a:pPr algn="ctr"/>
            <a:r>
              <a:rPr lang="ru-RU" dirty="0"/>
              <a:t>Фотографии с активностей</a:t>
            </a:r>
          </a:p>
        </p:txBody>
      </p:sp>
      <p:pic>
        <p:nvPicPr>
          <p:cNvPr id="7" name="Picture 6">
            <a:extLst>
              <a:ext uri="{FF2B5EF4-FFF2-40B4-BE49-F238E27FC236}">
                <a16:creationId xmlns:a16="http://schemas.microsoft.com/office/drawing/2014/main" id="{C6A2CFBB-C488-424D-94CF-454C21C17B5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1099363" y="1135738"/>
            <a:ext cx="8936734" cy="4287788"/>
          </a:xfrm>
          <a:prstGeom prst="rect">
            <a:avLst/>
          </a:prstGeom>
          <a:ln w="38100">
            <a:solidFill>
              <a:schemeClr val="accent3"/>
            </a:solidFill>
          </a:ln>
        </p:spPr>
      </p:pic>
      <p:pic>
        <p:nvPicPr>
          <p:cNvPr id="9" name="Picture 8" descr="A group of people in a room&#10;&#10;Description automatically generated">
            <a:extLst>
              <a:ext uri="{FF2B5EF4-FFF2-40B4-BE49-F238E27FC236}">
                <a16:creationId xmlns:a16="http://schemas.microsoft.com/office/drawing/2014/main" id="{D6629372-6431-4647-BAB4-C62F525031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44050" y="5505389"/>
            <a:ext cx="7692047" cy="5769036"/>
          </a:xfrm>
          <a:prstGeom prst="rect">
            <a:avLst/>
          </a:prstGeom>
          <a:ln w="38100">
            <a:solidFill>
              <a:schemeClr val="accent3"/>
            </a:solidFill>
          </a:ln>
        </p:spPr>
      </p:pic>
      <p:pic>
        <p:nvPicPr>
          <p:cNvPr id="16" name="Picture 15" descr="A group of people in a room&#10;&#10;Description automatically generated">
            <a:extLst>
              <a:ext uri="{FF2B5EF4-FFF2-40B4-BE49-F238E27FC236}">
                <a16:creationId xmlns:a16="http://schemas.microsoft.com/office/drawing/2014/main" id="{6BEC35F4-9118-42FD-8920-BBADFF0E25D6}"/>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70120" y="5572148"/>
            <a:ext cx="7514021" cy="5635517"/>
          </a:xfrm>
          <a:prstGeom prst="rect">
            <a:avLst/>
          </a:prstGeom>
          <a:ln w="38100">
            <a:solidFill>
              <a:schemeClr val="accent3"/>
            </a:solidFill>
          </a:ln>
        </p:spPr>
      </p:pic>
      <p:pic>
        <p:nvPicPr>
          <p:cNvPr id="3" name="Picture 2" descr="A group of people in a room&#10;&#10;Description automatically generated">
            <a:extLst>
              <a:ext uri="{FF2B5EF4-FFF2-40B4-BE49-F238E27FC236}">
                <a16:creationId xmlns:a16="http://schemas.microsoft.com/office/drawing/2014/main" id="{D9B01839-21B4-4DC5-AF64-95AEF862AF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003" y="1039563"/>
            <a:ext cx="9231381" cy="4447247"/>
          </a:xfrm>
          <a:prstGeom prst="rect">
            <a:avLst/>
          </a:prstGeom>
          <a:ln w="38100">
            <a:solidFill>
              <a:schemeClr val="accent3"/>
            </a:solidFill>
          </a:ln>
        </p:spPr>
      </p:pic>
      <p:pic>
        <p:nvPicPr>
          <p:cNvPr id="2" name="Picture 1">
            <a:extLst>
              <a:ext uri="{FF2B5EF4-FFF2-40B4-BE49-F238E27FC236}">
                <a16:creationId xmlns:a16="http://schemas.microsoft.com/office/drawing/2014/main" id="{5AC060D6-04FE-4150-994A-455B15F4362A}"/>
              </a:ext>
            </a:extLst>
          </p:cNvPr>
          <p:cNvPicPr>
            <a:picLocks noChangeAspect="1"/>
          </p:cNvPicPr>
          <p:nvPr/>
        </p:nvPicPr>
        <p:blipFill>
          <a:blip r:embed="rId8"/>
          <a:stretch>
            <a:fillRect/>
          </a:stretch>
        </p:blipFill>
        <p:spPr>
          <a:xfrm>
            <a:off x="7577791" y="1039563"/>
            <a:ext cx="4702055" cy="10234862"/>
          </a:xfrm>
          <a:prstGeom prst="rect">
            <a:avLst/>
          </a:prstGeom>
          <a:ln/>
        </p:spPr>
        <p:style>
          <a:lnRef idx="2">
            <a:schemeClr val="accent3">
              <a:shade val="50000"/>
            </a:schemeClr>
          </a:lnRef>
          <a:fillRef idx="1">
            <a:schemeClr val="accent3"/>
          </a:fillRef>
          <a:effectRef idx="0">
            <a:schemeClr val="accent3"/>
          </a:effectRef>
          <a:fontRef idx="minor">
            <a:schemeClr val="lt1"/>
          </a:fontRef>
        </p:style>
      </p:pic>
    </p:spTree>
    <p:extLst>
      <p:ext uri="{BB962C8B-B14F-4D97-AF65-F5344CB8AC3E}">
        <p14:creationId xmlns:p14="http://schemas.microsoft.com/office/powerpoint/2010/main" val="34178704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2">
            <a:extLst>
              <a:ext uri="{FF2B5EF4-FFF2-40B4-BE49-F238E27FC236}">
                <a16:creationId xmlns:a16="http://schemas.microsoft.com/office/drawing/2014/main" id="{0BFB73D3-E0C0-4183-B5C6-ED3F16A428AE}"/>
              </a:ext>
            </a:extLst>
          </p:cNvPr>
          <p:cNvSpPr>
            <a:spLocks noGrp="1"/>
          </p:cNvSpPr>
          <p:nvPr>
            <p:ph type="title"/>
          </p:nvPr>
        </p:nvSpPr>
        <p:spPr>
          <a:xfrm>
            <a:off x="1822450" y="3292474"/>
            <a:ext cx="8838860" cy="1066800"/>
          </a:xfrm>
        </p:spPr>
        <p:txBody>
          <a:bodyPr/>
          <a:lstStyle/>
          <a:p>
            <a:r>
              <a:rPr lang="ru-RU" dirty="0"/>
              <a:t>Спасибо за ваше внимание</a:t>
            </a:r>
          </a:p>
        </p:txBody>
      </p:sp>
      <p:sp>
        <p:nvSpPr>
          <p:cNvPr id="11" name="Текст 10">
            <a:extLst>
              <a:ext uri="{FF2B5EF4-FFF2-40B4-BE49-F238E27FC236}">
                <a16:creationId xmlns:a16="http://schemas.microsoft.com/office/drawing/2014/main" id="{3FF757B8-0CDC-4F01-A65A-E85F68B0E94F}"/>
              </a:ext>
            </a:extLst>
          </p:cNvPr>
          <p:cNvSpPr>
            <a:spLocks noGrp="1"/>
          </p:cNvSpPr>
          <p:nvPr>
            <p:ph type="body" sz="quarter" idx="10"/>
          </p:nvPr>
        </p:nvSpPr>
        <p:spPr>
          <a:xfrm>
            <a:off x="1593850" y="3292474"/>
            <a:ext cx="11353460" cy="711172"/>
          </a:xfrm>
        </p:spPr>
        <p:txBody>
          <a:bodyPr/>
          <a:lstStyle/>
          <a:p>
            <a:pPr>
              <a:spcAft>
                <a:spcPts val="600"/>
              </a:spcAft>
            </a:pPr>
            <a:endParaRPr lang="ru-RU" sz="3600" dirty="0">
              <a:latin typeface="+mn-lt"/>
            </a:endParaRPr>
          </a:p>
        </p:txBody>
      </p:sp>
    </p:spTree>
    <p:extLst>
      <p:ext uri="{BB962C8B-B14F-4D97-AF65-F5344CB8AC3E}">
        <p14:creationId xmlns:p14="http://schemas.microsoft.com/office/powerpoint/2010/main" val="19194412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Прямоугольник 7">
            <a:extLst>
              <a:ext uri="{FF2B5EF4-FFF2-40B4-BE49-F238E27FC236}">
                <a16:creationId xmlns:a16="http://schemas.microsoft.com/office/drawing/2014/main" id="{56302325-C8E6-4E64-A219-09613445043F}"/>
              </a:ext>
            </a:extLst>
          </p:cNvPr>
          <p:cNvSpPr/>
          <p:nvPr/>
        </p:nvSpPr>
        <p:spPr>
          <a:xfrm>
            <a:off x="1" y="2233040"/>
            <a:ext cx="14489316" cy="2273612"/>
          </a:xfrm>
          <a:prstGeom prst="rect">
            <a:avLst/>
          </a:prstGeom>
          <a:gradFill flip="none" rotWithShape="1">
            <a:gsLst>
              <a:gs pos="50000">
                <a:schemeClr val="bg1"/>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5" name="Picture 74">
            <a:extLst>
              <a:ext uri="{FF2B5EF4-FFF2-40B4-BE49-F238E27FC236}">
                <a16:creationId xmlns:a16="http://schemas.microsoft.com/office/drawing/2014/main" id="{246688D1-0A5F-4D72-8FE5-7DA7BEFAF0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1050" y="2852881"/>
            <a:ext cx="999381" cy="999381"/>
          </a:xfrm>
          <a:prstGeom prst="rect">
            <a:avLst/>
          </a:prstGeom>
        </p:spPr>
      </p:pic>
      <p:pic>
        <p:nvPicPr>
          <p:cNvPr id="79" name="Picture 78">
            <a:extLst>
              <a:ext uri="{FF2B5EF4-FFF2-40B4-BE49-F238E27FC236}">
                <a16:creationId xmlns:a16="http://schemas.microsoft.com/office/drawing/2014/main" id="{668843C9-5478-4D56-9BD3-91CA213D0E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7119" y="2693446"/>
            <a:ext cx="912255" cy="1260759"/>
          </a:xfrm>
          <a:prstGeom prst="rect">
            <a:avLst/>
          </a:prstGeom>
        </p:spPr>
      </p:pic>
      <p:sp>
        <p:nvSpPr>
          <p:cNvPr id="80" name="object 13">
            <a:extLst>
              <a:ext uri="{FF2B5EF4-FFF2-40B4-BE49-F238E27FC236}">
                <a16:creationId xmlns:a16="http://schemas.microsoft.com/office/drawing/2014/main" id="{9ABFF2DB-C5A1-4AD7-B34A-0AF9F58B2038}"/>
              </a:ext>
            </a:extLst>
          </p:cNvPr>
          <p:cNvSpPr txBox="1"/>
          <p:nvPr/>
        </p:nvSpPr>
        <p:spPr>
          <a:xfrm>
            <a:off x="7144840" y="2594249"/>
            <a:ext cx="5162761" cy="1551194"/>
          </a:xfrm>
          <a:prstGeom prst="rect">
            <a:avLst/>
          </a:prstGeom>
        </p:spPr>
        <p:txBody>
          <a:bodyPr vert="horz" wrap="square" lIns="0" tIns="0" rIns="0" bIns="0" rtlCol="0" anchor="ctr">
            <a:spAutoFit/>
          </a:bodyPr>
          <a:lstStyle/>
          <a:p>
            <a:pPr marL="12700" marR="5080">
              <a:lnSpc>
                <a:spcPct val="90000"/>
              </a:lnSpc>
            </a:pPr>
            <a:r>
              <a:rPr lang="ru-RU" sz="2800" spc="15" dirty="0">
                <a:solidFill>
                  <a:schemeClr val="tx1">
                    <a:lumMod val="75000"/>
                    <a:lumOff val="25000"/>
                  </a:schemeClr>
                </a:solidFill>
                <a:cs typeface="Trebuchet MS"/>
              </a:rPr>
              <a:t>Предоставляем ИТ-сервисные услуги 24 часа 7 дней в неделю на русском, английском, французском и немецком языках.</a:t>
            </a:r>
          </a:p>
        </p:txBody>
      </p:sp>
      <p:sp>
        <p:nvSpPr>
          <p:cNvPr id="82" name="object 13">
            <a:extLst>
              <a:ext uri="{FF2B5EF4-FFF2-40B4-BE49-F238E27FC236}">
                <a16:creationId xmlns:a16="http://schemas.microsoft.com/office/drawing/2014/main" id="{29FD1F50-9553-49A2-A596-FA444F82D2E7}"/>
              </a:ext>
            </a:extLst>
          </p:cNvPr>
          <p:cNvSpPr txBox="1"/>
          <p:nvPr/>
        </p:nvSpPr>
        <p:spPr>
          <a:xfrm>
            <a:off x="2443593" y="2788148"/>
            <a:ext cx="2977447" cy="1163395"/>
          </a:xfrm>
          <a:prstGeom prst="rect">
            <a:avLst/>
          </a:prstGeom>
        </p:spPr>
        <p:txBody>
          <a:bodyPr vert="horz" wrap="square" lIns="0" tIns="0" rIns="0" bIns="0" rtlCol="0" anchor="ctr">
            <a:spAutoFit/>
          </a:bodyPr>
          <a:lstStyle/>
          <a:p>
            <a:pPr marL="12700" marR="5080">
              <a:lnSpc>
                <a:spcPct val="90000"/>
              </a:lnSpc>
            </a:pPr>
            <a:r>
              <a:rPr lang="ru-RU" sz="2800" spc="15" dirty="0">
                <a:solidFill>
                  <a:schemeClr val="tx1">
                    <a:lumMod val="75000"/>
                    <a:lumOff val="25000"/>
                  </a:schemeClr>
                </a:solidFill>
                <a:cs typeface="Trebuchet MS"/>
              </a:rPr>
              <a:t>Работаем на международном рынке с 2006 года</a:t>
            </a:r>
          </a:p>
        </p:txBody>
      </p:sp>
      <p:sp>
        <p:nvSpPr>
          <p:cNvPr id="91" name="object 2">
            <a:extLst>
              <a:ext uri="{FF2B5EF4-FFF2-40B4-BE49-F238E27FC236}">
                <a16:creationId xmlns:a16="http://schemas.microsoft.com/office/drawing/2014/main" id="{B335E26F-7994-429F-A956-9D0159FA0DFF}"/>
              </a:ext>
            </a:extLst>
          </p:cNvPr>
          <p:cNvSpPr/>
          <p:nvPr/>
        </p:nvSpPr>
        <p:spPr>
          <a:xfrm>
            <a:off x="5941146" y="2261648"/>
            <a:ext cx="14151694" cy="600687"/>
          </a:xfrm>
          <a:prstGeom prst="rect">
            <a:avLst/>
          </a:prstGeom>
          <a:blipFill>
            <a:blip r:embed="rId4" cstate="print"/>
            <a:srcRect/>
            <a:stretch>
              <a:fillRect t="-264146"/>
            </a:stretch>
          </a:blipFill>
        </p:spPr>
        <p:txBody>
          <a:bodyPr wrap="square" lIns="0" tIns="0" rIns="0" bIns="0" rtlCol="0"/>
          <a:lstStyle/>
          <a:p>
            <a:endParaRPr/>
          </a:p>
        </p:txBody>
      </p:sp>
      <p:sp>
        <p:nvSpPr>
          <p:cNvPr id="96" name="Freeform: Shape 95">
            <a:extLst>
              <a:ext uri="{FF2B5EF4-FFF2-40B4-BE49-F238E27FC236}">
                <a16:creationId xmlns:a16="http://schemas.microsoft.com/office/drawing/2014/main" id="{E1C91436-14AD-4334-AA93-8456AD75808B}"/>
              </a:ext>
            </a:extLst>
          </p:cNvPr>
          <p:cNvSpPr/>
          <p:nvPr/>
        </p:nvSpPr>
        <p:spPr>
          <a:xfrm>
            <a:off x="4167257" y="-756"/>
            <a:ext cx="15925582" cy="2250597"/>
          </a:xfrm>
          <a:custGeom>
            <a:avLst/>
            <a:gdLst>
              <a:gd name="connsiteX0" fmla="*/ 10088537 w 15925582"/>
              <a:gd name="connsiteY0" fmla="*/ 0 h 2250597"/>
              <a:gd name="connsiteX1" fmla="*/ 10088533 w 15925582"/>
              <a:gd name="connsiteY1" fmla="*/ 526 h 2250597"/>
              <a:gd name="connsiteX2" fmla="*/ 15925582 w 15925582"/>
              <a:gd name="connsiteY2" fmla="*/ 0 h 2250597"/>
              <a:gd name="connsiteX3" fmla="*/ 15909540 w 15925582"/>
              <a:gd name="connsiteY3" fmla="*/ 2245787 h 2250597"/>
              <a:gd name="connsiteX4" fmla="*/ 10072495 w 15925582"/>
              <a:gd name="connsiteY4" fmla="*/ 2245787 h 2250597"/>
              <a:gd name="connsiteX5" fmla="*/ 7727877 w 15925582"/>
              <a:gd name="connsiteY5" fmla="*/ 2245787 h 2250597"/>
              <a:gd name="connsiteX6" fmla="*/ 7723883 w 15925582"/>
              <a:gd name="connsiteY6" fmla="*/ 2250597 h 2250597"/>
              <a:gd name="connsiteX7" fmla="*/ 7704143 w 15925582"/>
              <a:gd name="connsiteY7" fmla="*/ 2250597 h 2250597"/>
              <a:gd name="connsiteX8" fmla="*/ 7700152 w 15925582"/>
              <a:gd name="connsiteY8" fmla="*/ 2245787 h 2250597"/>
              <a:gd name="connsiteX9" fmla="*/ 1890832 w 15925582"/>
              <a:gd name="connsiteY9" fmla="*/ 2245787 h 2250597"/>
              <a:gd name="connsiteX10" fmla="*/ 1886838 w 15925582"/>
              <a:gd name="connsiteY10" fmla="*/ 2250597 h 2250597"/>
              <a:gd name="connsiteX11" fmla="*/ 1867098 w 15925582"/>
              <a:gd name="connsiteY11" fmla="*/ 2250597 h 2250597"/>
              <a:gd name="connsiteX12" fmla="*/ 0 w 15925582"/>
              <a:gd name="connsiteY12" fmla="*/ 741 h 2250597"/>
              <a:gd name="connsiteX13" fmla="*/ 1870536 w 15925582"/>
              <a:gd name="connsiteY13" fmla="*/ 741 h 225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5582" h="2250597">
                <a:moveTo>
                  <a:pt x="10088537" y="0"/>
                </a:moveTo>
                <a:lnTo>
                  <a:pt x="10088533" y="526"/>
                </a:lnTo>
                <a:lnTo>
                  <a:pt x="15925582" y="0"/>
                </a:lnTo>
                <a:lnTo>
                  <a:pt x="15909540" y="2245787"/>
                </a:lnTo>
                <a:lnTo>
                  <a:pt x="10072495" y="2245787"/>
                </a:lnTo>
                <a:lnTo>
                  <a:pt x="7727877" y="2245787"/>
                </a:lnTo>
                <a:lnTo>
                  <a:pt x="7723883" y="2250597"/>
                </a:lnTo>
                <a:lnTo>
                  <a:pt x="7704143" y="2250597"/>
                </a:lnTo>
                <a:lnTo>
                  <a:pt x="7700152" y="2245787"/>
                </a:lnTo>
                <a:lnTo>
                  <a:pt x="1890832" y="2245787"/>
                </a:lnTo>
                <a:lnTo>
                  <a:pt x="1886838" y="2250597"/>
                </a:lnTo>
                <a:lnTo>
                  <a:pt x="1867098" y="2250597"/>
                </a:lnTo>
                <a:lnTo>
                  <a:pt x="0" y="741"/>
                </a:lnTo>
                <a:lnTo>
                  <a:pt x="1870536" y="741"/>
                </a:lnTo>
                <a:close/>
              </a:path>
            </a:pathLst>
          </a:custGeom>
          <a:gradFill flip="none" rotWithShape="1">
            <a:gsLst>
              <a:gs pos="60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2" name="object 2">
            <a:extLst>
              <a:ext uri="{FF2B5EF4-FFF2-40B4-BE49-F238E27FC236}">
                <a16:creationId xmlns:a16="http://schemas.microsoft.com/office/drawing/2014/main" id="{407ABC98-4EE3-41E4-ABCD-EDABD535F510}"/>
              </a:ext>
            </a:extLst>
          </p:cNvPr>
          <p:cNvSpPr/>
          <p:nvPr/>
        </p:nvSpPr>
        <p:spPr>
          <a:xfrm>
            <a:off x="0" y="4530943"/>
            <a:ext cx="20092840" cy="609600"/>
          </a:xfrm>
          <a:prstGeom prst="rect">
            <a:avLst/>
          </a:prstGeom>
          <a:blipFill>
            <a:blip r:embed="rId4" cstate="print"/>
            <a:srcRect/>
            <a:stretch>
              <a:fillRect t="-264146"/>
            </a:stretch>
          </a:blipFill>
        </p:spPr>
        <p:txBody>
          <a:bodyPr wrap="square" lIns="0" tIns="0" rIns="0" bIns="0" rtlCol="0"/>
          <a:lstStyle/>
          <a:p>
            <a:endParaRPr/>
          </a:p>
        </p:txBody>
      </p:sp>
      <p:sp>
        <p:nvSpPr>
          <p:cNvPr id="4" name="Title 3">
            <a:extLst>
              <a:ext uri="{FF2B5EF4-FFF2-40B4-BE49-F238E27FC236}">
                <a16:creationId xmlns:a16="http://schemas.microsoft.com/office/drawing/2014/main" id="{2BD50FAF-FF2E-4AF0-9F16-1861BE5EF9A9}"/>
              </a:ext>
            </a:extLst>
          </p:cNvPr>
          <p:cNvSpPr>
            <a:spLocks noGrp="1"/>
          </p:cNvSpPr>
          <p:nvPr>
            <p:ph type="title"/>
          </p:nvPr>
        </p:nvSpPr>
        <p:spPr>
          <a:xfrm>
            <a:off x="984250" y="654050"/>
            <a:ext cx="18135600" cy="962025"/>
          </a:xfrm>
        </p:spPr>
        <p:txBody>
          <a:bodyPr/>
          <a:lstStyle/>
          <a:p>
            <a:r>
              <a:rPr lang="en-US" dirty="0"/>
              <a:t>ICL Services </a:t>
            </a:r>
            <a:endParaRPr lang="ru-RU" dirty="0"/>
          </a:p>
        </p:txBody>
      </p:sp>
      <p:sp>
        <p:nvSpPr>
          <p:cNvPr id="67" name="Freeform: Shape 66">
            <a:extLst>
              <a:ext uri="{FF2B5EF4-FFF2-40B4-BE49-F238E27FC236}">
                <a16:creationId xmlns:a16="http://schemas.microsoft.com/office/drawing/2014/main" id="{D0AF27A6-7011-442F-BCF5-828CCC83DB6D}"/>
              </a:ext>
            </a:extLst>
          </p:cNvPr>
          <p:cNvSpPr/>
          <p:nvPr/>
        </p:nvSpPr>
        <p:spPr>
          <a:xfrm flipH="1">
            <a:off x="16357260" y="4499482"/>
            <a:ext cx="3735580" cy="2294780"/>
          </a:xfrm>
          <a:custGeom>
            <a:avLst/>
            <a:gdLst>
              <a:gd name="connsiteX0" fmla="*/ 30768 w 3772574"/>
              <a:gd name="connsiteY0" fmla="*/ 0 h 2273610"/>
              <a:gd name="connsiteX1" fmla="*/ 0 w 3772574"/>
              <a:gd name="connsiteY1" fmla="*/ 37246 h 2273610"/>
              <a:gd name="connsiteX2" fmla="*/ 0 w 3772574"/>
              <a:gd name="connsiteY2" fmla="*/ 2273610 h 2273610"/>
              <a:gd name="connsiteX3" fmla="*/ 1907734 w 3772574"/>
              <a:gd name="connsiteY3" fmla="*/ 2273610 h 2273610"/>
              <a:gd name="connsiteX4" fmla="*/ 3772574 w 3772574"/>
              <a:gd name="connsiteY4" fmla="*/ 15340 h 2273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2574" h="2273610">
                <a:moveTo>
                  <a:pt x="30768" y="0"/>
                </a:moveTo>
                <a:lnTo>
                  <a:pt x="0" y="37246"/>
                </a:lnTo>
                <a:lnTo>
                  <a:pt x="0" y="2273610"/>
                </a:lnTo>
                <a:lnTo>
                  <a:pt x="1907734" y="2273610"/>
                </a:lnTo>
                <a:lnTo>
                  <a:pt x="3772574" y="15340"/>
                </a:lnTo>
                <a:close/>
              </a:path>
            </a:pathLst>
          </a:custGeom>
          <a:solidFill>
            <a:schemeClr val="bg1">
              <a:lumMod val="65000"/>
              <a:alpha val="80000"/>
            </a:schemeClr>
          </a:solidFill>
        </p:spPr>
        <p:txBody>
          <a:bodyPr wrap="square" lIns="0" tIns="0" rIns="0" bIns="0" rtlCol="0">
            <a:noAutofit/>
          </a:bodyPr>
          <a:lstStyle/>
          <a:p>
            <a:endParaRPr/>
          </a:p>
        </p:txBody>
      </p:sp>
      <p:sp>
        <p:nvSpPr>
          <p:cNvPr id="34" name="object 13">
            <a:extLst>
              <a:ext uri="{FF2B5EF4-FFF2-40B4-BE49-F238E27FC236}">
                <a16:creationId xmlns:a16="http://schemas.microsoft.com/office/drawing/2014/main" id="{EB7F7E22-DF94-4EAD-8720-175BFAEFD912}"/>
              </a:ext>
            </a:extLst>
          </p:cNvPr>
          <p:cNvSpPr/>
          <p:nvPr/>
        </p:nvSpPr>
        <p:spPr>
          <a:xfrm flipH="1">
            <a:off x="14469183" y="4499483"/>
            <a:ext cx="3755713" cy="2295400"/>
          </a:xfrm>
          <a:custGeom>
            <a:avLst/>
            <a:gdLst/>
            <a:ahLst/>
            <a:cxnLst/>
            <a:rect l="l" t="t" r="r" b="b"/>
            <a:pathLst>
              <a:path w="2842895" h="1721485">
                <a:moveTo>
                  <a:pt x="1421673" y="0"/>
                </a:moveTo>
                <a:lnTo>
                  <a:pt x="0" y="1721015"/>
                </a:lnTo>
                <a:lnTo>
                  <a:pt x="2842447" y="1721015"/>
                </a:lnTo>
                <a:lnTo>
                  <a:pt x="1421673" y="0"/>
                </a:lnTo>
                <a:close/>
              </a:path>
            </a:pathLst>
          </a:custGeom>
          <a:solidFill>
            <a:schemeClr val="bg1">
              <a:lumMod val="65000"/>
              <a:alpha val="60000"/>
            </a:schemeClr>
          </a:solidFill>
        </p:spPr>
        <p:txBody>
          <a:bodyPr wrap="square" lIns="0" tIns="0" rIns="0" bIns="0" rtlCol="0"/>
          <a:lstStyle/>
          <a:p>
            <a:endParaRPr/>
          </a:p>
        </p:txBody>
      </p:sp>
      <p:sp>
        <p:nvSpPr>
          <p:cNvPr id="35" name="object 16">
            <a:extLst>
              <a:ext uri="{FF2B5EF4-FFF2-40B4-BE49-F238E27FC236}">
                <a16:creationId xmlns:a16="http://schemas.microsoft.com/office/drawing/2014/main" id="{CF486AAF-F333-43B7-B0CE-F62F7FC74D68}"/>
              </a:ext>
            </a:extLst>
          </p:cNvPr>
          <p:cNvSpPr/>
          <p:nvPr/>
        </p:nvSpPr>
        <p:spPr>
          <a:xfrm flipH="1">
            <a:off x="12589726" y="4499484"/>
            <a:ext cx="3755713" cy="2295399"/>
          </a:xfrm>
          <a:custGeom>
            <a:avLst/>
            <a:gdLst/>
            <a:ahLst/>
            <a:cxnLst/>
            <a:rect l="l" t="t" r="r" b="b"/>
            <a:pathLst>
              <a:path w="2842895" h="1721485">
                <a:moveTo>
                  <a:pt x="2842447" y="0"/>
                </a:moveTo>
                <a:lnTo>
                  <a:pt x="0" y="0"/>
                </a:lnTo>
                <a:lnTo>
                  <a:pt x="1420773" y="1721015"/>
                </a:lnTo>
                <a:lnTo>
                  <a:pt x="2842447" y="0"/>
                </a:lnTo>
                <a:close/>
              </a:path>
            </a:pathLst>
          </a:custGeom>
          <a:solidFill>
            <a:schemeClr val="bg1">
              <a:lumMod val="65000"/>
              <a:alpha val="80000"/>
            </a:schemeClr>
          </a:solidFill>
        </p:spPr>
        <p:txBody>
          <a:bodyPr wrap="square" lIns="0" tIns="0" rIns="0" bIns="0" rtlCol="0"/>
          <a:lstStyle/>
          <a:p>
            <a:endParaRPr/>
          </a:p>
        </p:txBody>
      </p:sp>
      <p:sp>
        <p:nvSpPr>
          <p:cNvPr id="65" name="Freeform: Shape 64">
            <a:extLst>
              <a:ext uri="{FF2B5EF4-FFF2-40B4-BE49-F238E27FC236}">
                <a16:creationId xmlns:a16="http://schemas.microsoft.com/office/drawing/2014/main" id="{AB6CDAFF-9E38-426E-8BB8-F21C06AA98C3}"/>
              </a:ext>
            </a:extLst>
          </p:cNvPr>
          <p:cNvSpPr/>
          <p:nvPr/>
        </p:nvSpPr>
        <p:spPr>
          <a:xfrm flipH="1">
            <a:off x="18185840" y="0"/>
            <a:ext cx="1909640" cy="2261660"/>
          </a:xfrm>
          <a:custGeom>
            <a:avLst/>
            <a:gdLst>
              <a:gd name="connsiteX0" fmla="*/ 76892 w 1943994"/>
              <a:gd name="connsiteY0" fmla="*/ 0 h 2261660"/>
              <a:gd name="connsiteX1" fmla="*/ 57138 w 1943994"/>
              <a:gd name="connsiteY1" fmla="*/ 0 h 2261660"/>
              <a:gd name="connsiteX2" fmla="*/ 0 w 1943994"/>
              <a:gd name="connsiteY2" fmla="*/ 69169 h 2261660"/>
              <a:gd name="connsiteX3" fmla="*/ 0 w 1943994"/>
              <a:gd name="connsiteY3" fmla="*/ 2261660 h 2261660"/>
              <a:gd name="connsiteX4" fmla="*/ 1943994 w 1943994"/>
              <a:gd name="connsiteY4" fmla="*/ 2261660 h 2261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994" h="2261660">
                <a:moveTo>
                  <a:pt x="76892" y="0"/>
                </a:moveTo>
                <a:lnTo>
                  <a:pt x="57138" y="0"/>
                </a:lnTo>
                <a:lnTo>
                  <a:pt x="0" y="69169"/>
                </a:lnTo>
                <a:lnTo>
                  <a:pt x="0" y="2261660"/>
                </a:lnTo>
                <a:lnTo>
                  <a:pt x="1943994" y="2261660"/>
                </a:lnTo>
                <a:close/>
              </a:path>
            </a:pathLst>
          </a:custGeom>
          <a:solidFill>
            <a:schemeClr val="bg1">
              <a:lumMod val="65000"/>
              <a:alpha val="40000"/>
            </a:schemeClr>
          </a:solidFill>
        </p:spPr>
        <p:txBody>
          <a:bodyPr wrap="square" lIns="0" tIns="0" rIns="0" bIns="0" rtlCol="0">
            <a:noAutofit/>
          </a:bodyPr>
          <a:lstStyle/>
          <a:p>
            <a:endParaRPr/>
          </a:p>
        </p:txBody>
      </p:sp>
      <p:sp>
        <p:nvSpPr>
          <p:cNvPr id="37" name="object 23">
            <a:extLst>
              <a:ext uri="{FF2B5EF4-FFF2-40B4-BE49-F238E27FC236}">
                <a16:creationId xmlns:a16="http://schemas.microsoft.com/office/drawing/2014/main" id="{A0173757-993F-413E-B22B-389583D1C35A}"/>
              </a:ext>
            </a:extLst>
          </p:cNvPr>
          <p:cNvSpPr/>
          <p:nvPr/>
        </p:nvSpPr>
        <p:spPr>
          <a:xfrm flipH="1" flipV="1">
            <a:off x="16359901" y="6795185"/>
            <a:ext cx="3735579" cy="2261649"/>
          </a:xfrm>
          <a:custGeom>
            <a:avLst/>
            <a:gdLst/>
            <a:ahLst/>
            <a:cxnLst/>
            <a:rect l="l" t="t" r="r" b="b"/>
            <a:pathLst>
              <a:path w="2827654" h="1711960">
                <a:moveTo>
                  <a:pt x="2827574" y="0"/>
                </a:moveTo>
                <a:lnTo>
                  <a:pt x="0" y="0"/>
                </a:lnTo>
                <a:lnTo>
                  <a:pt x="1413304" y="1711968"/>
                </a:lnTo>
                <a:lnTo>
                  <a:pt x="2827574" y="0"/>
                </a:lnTo>
                <a:close/>
              </a:path>
            </a:pathLst>
          </a:custGeom>
          <a:solidFill>
            <a:schemeClr val="bg1">
              <a:lumMod val="65000"/>
              <a:alpha val="70000"/>
            </a:schemeClr>
          </a:solidFill>
        </p:spPr>
        <p:txBody>
          <a:bodyPr wrap="square" lIns="0" tIns="0" rIns="0" bIns="0" rtlCol="0"/>
          <a:lstStyle/>
          <a:p>
            <a:endParaRPr/>
          </a:p>
        </p:txBody>
      </p:sp>
      <p:sp>
        <p:nvSpPr>
          <p:cNvPr id="38" name="object 18">
            <a:extLst>
              <a:ext uri="{FF2B5EF4-FFF2-40B4-BE49-F238E27FC236}">
                <a16:creationId xmlns:a16="http://schemas.microsoft.com/office/drawing/2014/main" id="{8CDE8488-3A45-4B97-BA5D-E31D577B6DEA}"/>
              </a:ext>
            </a:extLst>
          </p:cNvPr>
          <p:cNvSpPr/>
          <p:nvPr/>
        </p:nvSpPr>
        <p:spPr>
          <a:xfrm flipH="1" flipV="1">
            <a:off x="10725622" y="6809866"/>
            <a:ext cx="3755713" cy="2261649"/>
          </a:xfrm>
          <a:custGeom>
            <a:avLst/>
            <a:gdLst/>
            <a:ahLst/>
            <a:cxnLst/>
            <a:rect l="l" t="t" r="r" b="b"/>
            <a:pathLst>
              <a:path w="2842895" h="1711960">
                <a:moveTo>
                  <a:pt x="1429142" y="0"/>
                </a:moveTo>
                <a:lnTo>
                  <a:pt x="1414200" y="0"/>
                </a:lnTo>
                <a:lnTo>
                  <a:pt x="0" y="1711968"/>
                </a:lnTo>
                <a:lnTo>
                  <a:pt x="2842446" y="1711968"/>
                </a:lnTo>
                <a:lnTo>
                  <a:pt x="1429142" y="0"/>
                </a:lnTo>
                <a:close/>
              </a:path>
            </a:pathLst>
          </a:custGeom>
          <a:solidFill>
            <a:schemeClr val="bg1">
              <a:lumMod val="65000"/>
              <a:alpha val="40000"/>
            </a:schemeClr>
          </a:solidFill>
        </p:spPr>
        <p:txBody>
          <a:bodyPr wrap="square" lIns="0" tIns="0" rIns="0" bIns="0" rtlCol="0"/>
          <a:lstStyle/>
          <a:p>
            <a:endParaRPr/>
          </a:p>
        </p:txBody>
      </p:sp>
      <p:sp>
        <p:nvSpPr>
          <p:cNvPr id="61" name="Freeform: Shape 60">
            <a:extLst>
              <a:ext uri="{FF2B5EF4-FFF2-40B4-BE49-F238E27FC236}">
                <a16:creationId xmlns:a16="http://schemas.microsoft.com/office/drawing/2014/main" id="{1AF223F3-6513-483E-AEBC-14063AF8D709}"/>
              </a:ext>
            </a:extLst>
          </p:cNvPr>
          <p:cNvSpPr/>
          <p:nvPr/>
        </p:nvSpPr>
        <p:spPr>
          <a:xfrm flipH="1">
            <a:off x="18224898" y="6796236"/>
            <a:ext cx="1867942" cy="2275345"/>
          </a:xfrm>
          <a:custGeom>
            <a:avLst/>
            <a:gdLst>
              <a:gd name="connsiteX0" fmla="*/ 1904936 w 1904936"/>
              <a:gd name="connsiteY0" fmla="*/ 0 h 2275345"/>
              <a:gd name="connsiteX1" fmla="*/ 0 w 1904936"/>
              <a:gd name="connsiteY1" fmla="*/ 0 h 2275345"/>
              <a:gd name="connsiteX2" fmla="*/ 0 w 1904936"/>
              <a:gd name="connsiteY2" fmla="*/ 2275345 h 2275345"/>
              <a:gd name="connsiteX3" fmla="*/ 26780 w 1904936"/>
              <a:gd name="connsiteY3" fmla="*/ 2273610 h 2275345"/>
            </a:gdLst>
            <a:ahLst/>
            <a:cxnLst>
              <a:cxn ang="0">
                <a:pos x="connsiteX0" y="connsiteY0"/>
              </a:cxn>
              <a:cxn ang="0">
                <a:pos x="connsiteX1" y="connsiteY1"/>
              </a:cxn>
              <a:cxn ang="0">
                <a:pos x="connsiteX2" y="connsiteY2"/>
              </a:cxn>
              <a:cxn ang="0">
                <a:pos x="connsiteX3" y="connsiteY3"/>
              </a:cxn>
            </a:cxnLst>
            <a:rect l="l" t="t" r="r" b="b"/>
            <a:pathLst>
              <a:path w="1904936" h="2275345">
                <a:moveTo>
                  <a:pt x="1904936" y="0"/>
                </a:moveTo>
                <a:lnTo>
                  <a:pt x="0" y="0"/>
                </a:lnTo>
                <a:lnTo>
                  <a:pt x="0" y="2275345"/>
                </a:lnTo>
                <a:lnTo>
                  <a:pt x="26780" y="2273610"/>
                </a:lnTo>
                <a:close/>
              </a:path>
            </a:pathLst>
          </a:custGeom>
          <a:solidFill>
            <a:schemeClr val="bg1">
              <a:lumMod val="65000"/>
            </a:schemeClr>
          </a:solidFill>
        </p:spPr>
        <p:txBody>
          <a:bodyPr wrap="square" lIns="0" tIns="0" rIns="0" bIns="0" rtlCol="0">
            <a:noAutofit/>
          </a:bodyPr>
          <a:lstStyle/>
          <a:p>
            <a:endParaRPr/>
          </a:p>
        </p:txBody>
      </p:sp>
      <p:sp>
        <p:nvSpPr>
          <p:cNvPr id="63" name="Freeform: Shape 62">
            <a:extLst>
              <a:ext uri="{FF2B5EF4-FFF2-40B4-BE49-F238E27FC236}">
                <a16:creationId xmlns:a16="http://schemas.microsoft.com/office/drawing/2014/main" id="{88A78D04-A3E4-4A07-BC9B-F2A127E1511D}"/>
              </a:ext>
            </a:extLst>
          </p:cNvPr>
          <p:cNvSpPr/>
          <p:nvPr/>
        </p:nvSpPr>
        <p:spPr>
          <a:xfrm flipH="1">
            <a:off x="18209894" y="2257331"/>
            <a:ext cx="1908120" cy="2273612"/>
          </a:xfrm>
          <a:custGeom>
            <a:avLst/>
            <a:gdLst>
              <a:gd name="connsiteX0" fmla="*/ 1919940 w 1919940"/>
              <a:gd name="connsiteY0" fmla="*/ 0 h 2273612"/>
              <a:gd name="connsiteX1" fmla="*/ 0 w 1919940"/>
              <a:gd name="connsiteY1" fmla="*/ 0 h 2273612"/>
              <a:gd name="connsiteX2" fmla="*/ 0 w 1919940"/>
              <a:gd name="connsiteY2" fmla="*/ 2222998 h 2273612"/>
              <a:gd name="connsiteX3" fmla="*/ 41784 w 1919940"/>
              <a:gd name="connsiteY3" fmla="*/ 2273612 h 2273612"/>
            </a:gdLst>
            <a:ahLst/>
            <a:cxnLst>
              <a:cxn ang="0">
                <a:pos x="connsiteX0" y="connsiteY0"/>
              </a:cxn>
              <a:cxn ang="0">
                <a:pos x="connsiteX1" y="connsiteY1"/>
              </a:cxn>
              <a:cxn ang="0">
                <a:pos x="connsiteX2" y="connsiteY2"/>
              </a:cxn>
              <a:cxn ang="0">
                <a:pos x="connsiteX3" y="connsiteY3"/>
              </a:cxn>
            </a:cxnLst>
            <a:rect l="l" t="t" r="r" b="b"/>
            <a:pathLst>
              <a:path w="1919940" h="2273612">
                <a:moveTo>
                  <a:pt x="1919940" y="0"/>
                </a:moveTo>
                <a:lnTo>
                  <a:pt x="0" y="0"/>
                </a:lnTo>
                <a:lnTo>
                  <a:pt x="0" y="2222998"/>
                </a:lnTo>
                <a:lnTo>
                  <a:pt x="41784" y="2273612"/>
                </a:lnTo>
                <a:close/>
              </a:path>
            </a:pathLst>
          </a:custGeom>
          <a:solidFill>
            <a:schemeClr val="bg1">
              <a:lumMod val="65000"/>
              <a:alpha val="60000"/>
            </a:schemeClr>
          </a:solidFill>
        </p:spPr>
        <p:txBody>
          <a:bodyPr wrap="square" lIns="0" tIns="0" rIns="0" bIns="0" rtlCol="0">
            <a:noAutofit/>
          </a:bodyPr>
          <a:lstStyle/>
          <a:p>
            <a:endParaRPr/>
          </a:p>
        </p:txBody>
      </p:sp>
      <p:sp>
        <p:nvSpPr>
          <p:cNvPr id="41" name="object 10">
            <a:extLst>
              <a:ext uri="{FF2B5EF4-FFF2-40B4-BE49-F238E27FC236}">
                <a16:creationId xmlns:a16="http://schemas.microsoft.com/office/drawing/2014/main" id="{A545FD3F-66C1-4F5D-A008-3225DE2FF0E5}"/>
              </a:ext>
            </a:extLst>
          </p:cNvPr>
          <p:cNvSpPr/>
          <p:nvPr/>
        </p:nvSpPr>
        <p:spPr>
          <a:xfrm>
            <a:off x="12577521" y="2236032"/>
            <a:ext cx="5619961" cy="2273611"/>
          </a:xfrm>
          <a:custGeom>
            <a:avLst/>
            <a:gdLst>
              <a:gd name="connsiteX0" fmla="*/ 1421673 w 2842447"/>
              <a:gd name="connsiteY0" fmla="*/ 0 h 1721015"/>
              <a:gd name="connsiteX1" fmla="*/ 0 w 2842447"/>
              <a:gd name="connsiteY1" fmla="*/ 1721015 h 1721015"/>
              <a:gd name="connsiteX2" fmla="*/ 2842447 w 2842447"/>
              <a:gd name="connsiteY2" fmla="*/ 1721015 h 1721015"/>
              <a:gd name="connsiteX3" fmla="*/ 2158024 w 2842447"/>
              <a:gd name="connsiteY3" fmla="*/ 828242 h 1721015"/>
              <a:gd name="connsiteX4" fmla="*/ 1421673 w 2842447"/>
              <a:gd name="connsiteY4" fmla="*/ 0 h 1721015"/>
              <a:gd name="connsiteX0" fmla="*/ 1421673 w 4254042"/>
              <a:gd name="connsiteY0" fmla="*/ 0 h 1721015"/>
              <a:gd name="connsiteX1" fmla="*/ 0 w 4254042"/>
              <a:gd name="connsiteY1" fmla="*/ 1721015 h 1721015"/>
              <a:gd name="connsiteX2" fmla="*/ 2842447 w 4254042"/>
              <a:gd name="connsiteY2" fmla="*/ 1721015 h 1721015"/>
              <a:gd name="connsiteX3" fmla="*/ 4254042 w 4254042"/>
              <a:gd name="connsiteY3" fmla="*/ 11612 h 1721015"/>
              <a:gd name="connsiteX4" fmla="*/ 1421673 w 4254042"/>
              <a:gd name="connsiteY4" fmla="*/ 0 h 1721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4042" h="1721015">
                <a:moveTo>
                  <a:pt x="1421673" y="0"/>
                </a:moveTo>
                <a:lnTo>
                  <a:pt x="0" y="1721015"/>
                </a:lnTo>
                <a:lnTo>
                  <a:pt x="2842447" y="1721015"/>
                </a:lnTo>
                <a:lnTo>
                  <a:pt x="4254042" y="11612"/>
                </a:lnTo>
                <a:lnTo>
                  <a:pt x="1421673" y="0"/>
                </a:lnTo>
                <a:close/>
              </a:path>
            </a:pathLst>
          </a:custGeom>
          <a:solidFill>
            <a:schemeClr val="bg1">
              <a:lumMod val="65000"/>
            </a:schemeClr>
          </a:solidFill>
        </p:spPr>
        <p:txBody>
          <a:bodyPr wrap="square" lIns="0" tIns="0" rIns="0" bIns="0" rtlCol="0"/>
          <a:lstStyle/>
          <a:p>
            <a:endParaRPr/>
          </a:p>
        </p:txBody>
      </p:sp>
      <p:sp>
        <p:nvSpPr>
          <p:cNvPr id="69" name="Freeform: Shape 68">
            <a:extLst>
              <a:ext uri="{FF2B5EF4-FFF2-40B4-BE49-F238E27FC236}">
                <a16:creationId xmlns:a16="http://schemas.microsoft.com/office/drawing/2014/main" id="{01413AFE-16BA-4235-84C1-70001D17EC66}"/>
              </a:ext>
            </a:extLst>
          </p:cNvPr>
          <p:cNvSpPr/>
          <p:nvPr/>
        </p:nvSpPr>
        <p:spPr>
          <a:xfrm flipH="1" flipV="1">
            <a:off x="7004050" y="9047689"/>
            <a:ext cx="13088790" cy="2261660"/>
          </a:xfrm>
          <a:custGeom>
            <a:avLst/>
            <a:gdLst>
              <a:gd name="connsiteX0" fmla="*/ 7519054 w 13125785"/>
              <a:gd name="connsiteY0" fmla="*/ 2249119 h 2261660"/>
              <a:gd name="connsiteX1" fmla="*/ 0 w 13125785"/>
              <a:gd name="connsiteY1" fmla="*/ 2242298 h 2261660"/>
              <a:gd name="connsiteX2" fmla="*/ 0 w 13125785"/>
              <a:gd name="connsiteY2" fmla="*/ 0 h 2261660"/>
              <a:gd name="connsiteX3" fmla="*/ 5662309 w 13125785"/>
              <a:gd name="connsiteY3" fmla="*/ 0 h 2261660"/>
              <a:gd name="connsiteX4" fmla="*/ 11265056 w 13125785"/>
              <a:gd name="connsiteY4" fmla="*/ 2252517 h 2261660"/>
              <a:gd name="connsiteX5" fmla="*/ 7539753 w 13125785"/>
              <a:gd name="connsiteY5" fmla="*/ 2249137 h 2261660"/>
              <a:gd name="connsiteX6" fmla="*/ 9397782 w 13125785"/>
              <a:gd name="connsiteY6" fmla="*/ 0 h 2261660"/>
              <a:gd name="connsiteX7" fmla="*/ 13125785 w 13125785"/>
              <a:gd name="connsiteY7" fmla="*/ 0 h 2261660"/>
              <a:gd name="connsiteX8" fmla="*/ 7529408 w 13125785"/>
              <a:gd name="connsiteY8" fmla="*/ 2261660 h 2261660"/>
              <a:gd name="connsiteX9" fmla="*/ 7519054 w 13125785"/>
              <a:gd name="connsiteY9" fmla="*/ 2249119 h 2261660"/>
              <a:gd name="connsiteX10" fmla="*/ 7539753 w 13125785"/>
              <a:gd name="connsiteY10" fmla="*/ 2249137 h 226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25785" h="2261660">
                <a:moveTo>
                  <a:pt x="7519054" y="2249119"/>
                </a:moveTo>
                <a:lnTo>
                  <a:pt x="0" y="2242298"/>
                </a:lnTo>
                <a:lnTo>
                  <a:pt x="0" y="0"/>
                </a:lnTo>
                <a:lnTo>
                  <a:pt x="5662309" y="0"/>
                </a:lnTo>
                <a:close/>
                <a:moveTo>
                  <a:pt x="11265056" y="2252517"/>
                </a:moveTo>
                <a:lnTo>
                  <a:pt x="7539753" y="2249137"/>
                </a:lnTo>
                <a:lnTo>
                  <a:pt x="9397782" y="0"/>
                </a:lnTo>
                <a:lnTo>
                  <a:pt x="13125785" y="0"/>
                </a:lnTo>
                <a:close/>
                <a:moveTo>
                  <a:pt x="7529408" y="2261660"/>
                </a:moveTo>
                <a:lnTo>
                  <a:pt x="7519054" y="2249119"/>
                </a:lnTo>
                <a:lnTo>
                  <a:pt x="7539753" y="2249137"/>
                </a:lnTo>
                <a:close/>
              </a:path>
            </a:pathLst>
          </a:custGeom>
          <a:solidFill>
            <a:schemeClr val="bg1">
              <a:lumMod val="65000"/>
              <a:alpha val="25000"/>
            </a:schemeClr>
          </a:solidFill>
        </p:spPr>
        <p:txBody>
          <a:bodyPr wrap="square" lIns="0" tIns="0" rIns="0" bIns="0" rtlCol="0">
            <a:noAutofit/>
          </a:bodyPr>
          <a:lstStyle/>
          <a:p>
            <a:endParaRPr/>
          </a:p>
        </p:txBody>
      </p:sp>
      <p:sp>
        <p:nvSpPr>
          <p:cNvPr id="42" name="object 13">
            <a:extLst>
              <a:ext uri="{FF2B5EF4-FFF2-40B4-BE49-F238E27FC236}">
                <a16:creationId xmlns:a16="http://schemas.microsoft.com/office/drawing/2014/main" id="{5E26B421-9D61-4530-A8A4-1559B98844C9}"/>
              </a:ext>
            </a:extLst>
          </p:cNvPr>
          <p:cNvSpPr txBox="1"/>
          <p:nvPr/>
        </p:nvSpPr>
        <p:spPr>
          <a:xfrm>
            <a:off x="13938250" y="2802104"/>
            <a:ext cx="3117689" cy="1163395"/>
          </a:xfrm>
          <a:prstGeom prst="rect">
            <a:avLst/>
          </a:prstGeom>
        </p:spPr>
        <p:txBody>
          <a:bodyPr vert="horz" wrap="square" lIns="0" tIns="0" rIns="0" bIns="0" rtlCol="0">
            <a:spAutoFit/>
          </a:bodyPr>
          <a:lstStyle/>
          <a:p>
            <a:pPr marL="12700" marR="5080">
              <a:lnSpc>
                <a:spcPct val="90000"/>
              </a:lnSpc>
            </a:pPr>
            <a:r>
              <a:rPr lang="ru-RU" sz="2800" spc="15" dirty="0">
                <a:solidFill>
                  <a:schemeClr val="bg1"/>
                </a:solidFill>
                <a:cs typeface="Trebuchet MS"/>
              </a:rPr>
              <a:t>Полевая поддержка на территории России и стран СНГ</a:t>
            </a:r>
          </a:p>
        </p:txBody>
      </p:sp>
      <p:sp>
        <p:nvSpPr>
          <p:cNvPr id="43" name="object 13">
            <a:extLst>
              <a:ext uri="{FF2B5EF4-FFF2-40B4-BE49-F238E27FC236}">
                <a16:creationId xmlns:a16="http://schemas.microsoft.com/office/drawing/2014/main" id="{1BB30DF8-3669-4764-8127-8A65CA4E27CF}"/>
              </a:ext>
            </a:extLst>
          </p:cNvPr>
          <p:cNvSpPr txBox="1"/>
          <p:nvPr/>
        </p:nvSpPr>
        <p:spPr>
          <a:xfrm>
            <a:off x="14162955" y="5043627"/>
            <a:ext cx="1793572" cy="775597"/>
          </a:xfrm>
          <a:prstGeom prst="rect">
            <a:avLst/>
          </a:prstGeom>
        </p:spPr>
        <p:txBody>
          <a:bodyPr vert="horz" wrap="square" lIns="0" tIns="0" rIns="0" bIns="0" rtlCol="0">
            <a:spAutoFit/>
          </a:bodyPr>
          <a:lstStyle/>
          <a:p>
            <a:pPr marL="12700" marR="5080">
              <a:lnSpc>
                <a:spcPct val="90000"/>
              </a:lnSpc>
            </a:pPr>
            <a:r>
              <a:rPr lang="ru-RU" sz="2800" spc="15" dirty="0">
                <a:solidFill>
                  <a:schemeClr val="bg1"/>
                </a:solidFill>
                <a:cs typeface="Trebuchet MS"/>
              </a:rPr>
              <a:t>Сервис </a:t>
            </a:r>
            <a:br>
              <a:rPr lang="en-US" sz="2800" spc="15" dirty="0">
                <a:solidFill>
                  <a:schemeClr val="bg1"/>
                </a:solidFill>
                <a:cs typeface="Trebuchet MS"/>
              </a:rPr>
            </a:br>
            <a:r>
              <a:rPr lang="ru-RU" sz="2800" spc="15" dirty="0">
                <a:solidFill>
                  <a:schemeClr val="bg1"/>
                </a:solidFill>
                <a:cs typeface="Trebuchet MS"/>
              </a:rPr>
              <a:t>Деск</a:t>
            </a:r>
          </a:p>
        </p:txBody>
      </p:sp>
      <p:sp>
        <p:nvSpPr>
          <p:cNvPr id="44" name="object 13">
            <a:extLst>
              <a:ext uri="{FF2B5EF4-FFF2-40B4-BE49-F238E27FC236}">
                <a16:creationId xmlns:a16="http://schemas.microsoft.com/office/drawing/2014/main" id="{63CA44A8-71B7-4916-B878-4D88434ED072}"/>
              </a:ext>
            </a:extLst>
          </p:cNvPr>
          <p:cNvSpPr txBox="1"/>
          <p:nvPr/>
        </p:nvSpPr>
        <p:spPr>
          <a:xfrm>
            <a:off x="14162955" y="7429780"/>
            <a:ext cx="3256934" cy="1163395"/>
          </a:xfrm>
          <a:prstGeom prst="rect">
            <a:avLst/>
          </a:prstGeom>
        </p:spPr>
        <p:txBody>
          <a:bodyPr vert="horz" wrap="square" lIns="0" tIns="0" rIns="0" bIns="0" rtlCol="0">
            <a:spAutoFit/>
          </a:bodyPr>
          <a:lstStyle/>
          <a:p>
            <a:pPr marL="12700" marR="5080">
              <a:lnSpc>
                <a:spcPct val="90000"/>
              </a:lnSpc>
            </a:pPr>
            <a:r>
              <a:rPr lang="ru-RU" sz="2800" spc="15" dirty="0">
                <a:solidFill>
                  <a:schemeClr val="tx1">
                    <a:lumMod val="75000"/>
                    <a:lumOff val="25000"/>
                  </a:schemeClr>
                </a:solidFill>
                <a:cs typeface="Trebuchet MS"/>
              </a:rPr>
              <a:t>Разработка, внедрение и сопровождение приложений</a:t>
            </a:r>
          </a:p>
        </p:txBody>
      </p:sp>
      <p:sp>
        <p:nvSpPr>
          <p:cNvPr id="45" name="object 13">
            <a:extLst>
              <a:ext uri="{FF2B5EF4-FFF2-40B4-BE49-F238E27FC236}">
                <a16:creationId xmlns:a16="http://schemas.microsoft.com/office/drawing/2014/main" id="{55B1397F-F203-4FBD-8FF9-00F30AB05A4E}"/>
              </a:ext>
            </a:extLst>
          </p:cNvPr>
          <p:cNvSpPr txBox="1"/>
          <p:nvPr/>
        </p:nvSpPr>
        <p:spPr>
          <a:xfrm>
            <a:off x="17824450" y="5043626"/>
            <a:ext cx="1793572" cy="775597"/>
          </a:xfrm>
          <a:prstGeom prst="rect">
            <a:avLst/>
          </a:prstGeom>
        </p:spPr>
        <p:txBody>
          <a:bodyPr vert="horz" wrap="square" lIns="0" tIns="0" rIns="0" bIns="0" rtlCol="0">
            <a:spAutoFit/>
          </a:bodyPr>
          <a:lstStyle/>
          <a:p>
            <a:pPr marL="12700" marR="5080">
              <a:lnSpc>
                <a:spcPct val="90000"/>
              </a:lnSpc>
            </a:pPr>
            <a:r>
              <a:rPr lang="ru-RU" sz="2800" spc="15" dirty="0">
                <a:solidFill>
                  <a:schemeClr val="bg1"/>
                </a:solidFill>
                <a:cs typeface="Trebuchet MS"/>
              </a:rPr>
              <a:t>ИТ и бизнес-консалтинг</a:t>
            </a:r>
          </a:p>
        </p:txBody>
      </p:sp>
      <p:sp>
        <p:nvSpPr>
          <p:cNvPr id="70" name="object 13">
            <a:extLst>
              <a:ext uri="{FF2B5EF4-FFF2-40B4-BE49-F238E27FC236}">
                <a16:creationId xmlns:a16="http://schemas.microsoft.com/office/drawing/2014/main" id="{CE0DB96D-84E8-4D37-AA96-EB354AF65253}"/>
              </a:ext>
            </a:extLst>
          </p:cNvPr>
          <p:cNvSpPr txBox="1"/>
          <p:nvPr/>
        </p:nvSpPr>
        <p:spPr>
          <a:xfrm>
            <a:off x="14162955" y="1289382"/>
            <a:ext cx="2811461" cy="498598"/>
          </a:xfrm>
          <a:prstGeom prst="rect">
            <a:avLst/>
          </a:prstGeom>
        </p:spPr>
        <p:txBody>
          <a:bodyPr vert="horz" wrap="square" lIns="0" tIns="0" rIns="0" bIns="0" rtlCol="0" anchor="ctr">
            <a:spAutoFit/>
          </a:bodyPr>
          <a:lstStyle/>
          <a:p>
            <a:pPr marL="12700" marR="5080">
              <a:lnSpc>
                <a:spcPct val="90000"/>
              </a:lnSpc>
            </a:pPr>
            <a:r>
              <a:rPr lang="ru-RU" sz="3600" spc="15" dirty="0">
                <a:solidFill>
                  <a:schemeClr val="accent2"/>
                </a:solidFill>
                <a:cs typeface="Trebuchet MS"/>
              </a:rPr>
              <a:t>УСЛУГИ</a:t>
            </a:r>
            <a:r>
              <a:rPr lang="en-US" sz="3600" spc="15" dirty="0">
                <a:solidFill>
                  <a:schemeClr val="accent2"/>
                </a:solidFill>
                <a:cs typeface="Trebuchet MS"/>
              </a:rPr>
              <a:t>:</a:t>
            </a:r>
            <a:endParaRPr lang="ru-RU" sz="3600" spc="15" dirty="0">
              <a:solidFill>
                <a:schemeClr val="accent2"/>
              </a:solidFill>
              <a:cs typeface="Trebuchet MS"/>
            </a:endParaRPr>
          </a:p>
        </p:txBody>
      </p:sp>
      <p:pic>
        <p:nvPicPr>
          <p:cNvPr id="77" name="Picture 76">
            <a:extLst>
              <a:ext uri="{FF2B5EF4-FFF2-40B4-BE49-F238E27FC236}">
                <a16:creationId xmlns:a16="http://schemas.microsoft.com/office/drawing/2014/main" id="{913A62B7-A4D7-4702-9320-072374CC0A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1999" y="502938"/>
            <a:ext cx="986002" cy="1292533"/>
          </a:xfrm>
          <a:prstGeom prst="rect">
            <a:avLst/>
          </a:prstGeom>
        </p:spPr>
      </p:pic>
      <p:sp>
        <p:nvSpPr>
          <p:cNvPr id="85" name="object 13">
            <a:extLst>
              <a:ext uri="{FF2B5EF4-FFF2-40B4-BE49-F238E27FC236}">
                <a16:creationId xmlns:a16="http://schemas.microsoft.com/office/drawing/2014/main" id="{9D24C5D0-0CCB-462C-8E2D-F1C874C7B7D7}"/>
              </a:ext>
            </a:extLst>
          </p:cNvPr>
          <p:cNvSpPr txBox="1"/>
          <p:nvPr/>
        </p:nvSpPr>
        <p:spPr>
          <a:xfrm>
            <a:off x="7139940" y="597826"/>
            <a:ext cx="5162761" cy="1163395"/>
          </a:xfrm>
          <a:prstGeom prst="rect">
            <a:avLst/>
          </a:prstGeom>
        </p:spPr>
        <p:txBody>
          <a:bodyPr vert="horz" wrap="square" lIns="0" tIns="0" rIns="0" bIns="0" rtlCol="0" anchor="ctr">
            <a:spAutoFit/>
          </a:bodyPr>
          <a:lstStyle/>
          <a:p>
            <a:pPr marL="12700" marR="5080">
              <a:lnSpc>
                <a:spcPct val="90000"/>
              </a:lnSpc>
            </a:pPr>
            <a:r>
              <a:rPr lang="ru-RU" sz="2800" spc="15" dirty="0">
                <a:solidFill>
                  <a:schemeClr val="tx1">
                    <a:lumMod val="75000"/>
                    <a:lumOff val="25000"/>
                  </a:schemeClr>
                </a:solidFill>
                <a:cs typeface="Trebuchet MS"/>
              </a:rPr>
              <a:t>Более </a:t>
            </a:r>
            <a:r>
              <a:rPr lang="en-US" sz="2800" spc="15" dirty="0">
                <a:solidFill>
                  <a:schemeClr val="tx1">
                    <a:lumMod val="75000"/>
                    <a:lumOff val="25000"/>
                  </a:schemeClr>
                </a:solidFill>
                <a:cs typeface="Trebuchet MS"/>
              </a:rPr>
              <a:t>20</a:t>
            </a:r>
            <a:r>
              <a:rPr lang="ru-RU" sz="2800" spc="15" dirty="0">
                <a:solidFill>
                  <a:schemeClr val="tx1">
                    <a:lumMod val="75000"/>
                    <a:lumOff val="25000"/>
                  </a:schemeClr>
                </a:solidFill>
                <a:cs typeface="Trebuchet MS"/>
              </a:rPr>
              <a:t>00 сотрудников, успешно работающих с более чем 80 клиентами из 30 стран мира</a:t>
            </a:r>
          </a:p>
        </p:txBody>
      </p:sp>
      <p:sp>
        <p:nvSpPr>
          <p:cNvPr id="92" name="object 13">
            <a:extLst>
              <a:ext uri="{FF2B5EF4-FFF2-40B4-BE49-F238E27FC236}">
                <a16:creationId xmlns:a16="http://schemas.microsoft.com/office/drawing/2014/main" id="{27729111-42EE-4597-B190-B936F0B89F25}"/>
              </a:ext>
            </a:extLst>
          </p:cNvPr>
          <p:cNvSpPr txBox="1"/>
          <p:nvPr/>
        </p:nvSpPr>
        <p:spPr>
          <a:xfrm>
            <a:off x="984251" y="5014761"/>
            <a:ext cx="3109930" cy="498598"/>
          </a:xfrm>
          <a:prstGeom prst="rect">
            <a:avLst/>
          </a:prstGeom>
        </p:spPr>
        <p:txBody>
          <a:bodyPr vert="horz" wrap="square" lIns="0" tIns="0" rIns="0" bIns="0" rtlCol="0" anchor="ctr">
            <a:spAutoFit/>
          </a:bodyPr>
          <a:lstStyle/>
          <a:p>
            <a:pPr marL="12700" marR="5080">
              <a:lnSpc>
                <a:spcPct val="90000"/>
              </a:lnSpc>
            </a:pPr>
            <a:r>
              <a:rPr lang="ru-RU" sz="3600" spc="15" dirty="0">
                <a:solidFill>
                  <a:schemeClr val="accent2"/>
                </a:solidFill>
                <a:cs typeface="Trebuchet MS"/>
              </a:rPr>
              <a:t>РЕЙТИНГИ</a:t>
            </a:r>
            <a:r>
              <a:rPr lang="en-US" sz="3600" spc="15" dirty="0">
                <a:solidFill>
                  <a:schemeClr val="accent2"/>
                </a:solidFill>
                <a:cs typeface="Trebuchet MS"/>
              </a:rPr>
              <a:t>:</a:t>
            </a:r>
            <a:endParaRPr lang="ru-RU" sz="3600" spc="15" dirty="0">
              <a:solidFill>
                <a:schemeClr val="accent2"/>
              </a:solidFill>
              <a:cs typeface="Trebuchet MS"/>
            </a:endParaRPr>
          </a:p>
        </p:txBody>
      </p:sp>
      <p:sp>
        <p:nvSpPr>
          <p:cNvPr id="93" name="Текст 5">
            <a:extLst>
              <a:ext uri="{FF2B5EF4-FFF2-40B4-BE49-F238E27FC236}">
                <a16:creationId xmlns:a16="http://schemas.microsoft.com/office/drawing/2014/main" id="{FB0882F0-AE2C-4F90-A543-1031DA677AEE}"/>
              </a:ext>
            </a:extLst>
          </p:cNvPr>
          <p:cNvSpPr txBox="1">
            <a:spLocks/>
          </p:cNvSpPr>
          <p:nvPr/>
        </p:nvSpPr>
        <p:spPr>
          <a:xfrm>
            <a:off x="6677826" y="5758291"/>
            <a:ext cx="6086988" cy="2106184"/>
          </a:xfrm>
          <a:prstGeom prst="rect">
            <a:avLst/>
          </a:prstGeom>
        </p:spPr>
        <p:txBody>
          <a:bodyPr/>
          <a:lstStyle>
            <a:lvl1pPr marL="355600" marR="0" indent="-342900" defTabSz="914400" eaLnBrk="1" fontAlgn="auto" latinLnBrk="0" hangingPunct="1">
              <a:lnSpc>
                <a:spcPct val="100000"/>
              </a:lnSpc>
              <a:spcBef>
                <a:spcPts val="0"/>
              </a:spcBef>
              <a:spcAft>
                <a:spcPts val="1500"/>
              </a:spcAft>
              <a:buClrTx/>
              <a:buSzPct val="120000"/>
              <a:buFontTx/>
              <a:buBlip>
                <a:blip r:embed="rId6"/>
              </a:buBlip>
              <a:tabLst/>
              <a:defRPr lang="ru-RU" sz="2400" kern="0">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nSpc>
                <a:spcPct val="90000"/>
              </a:lnSpc>
              <a:spcAft>
                <a:spcPts val="1200"/>
              </a:spcAft>
              <a:buSzPct val="100000"/>
            </a:pPr>
            <a:r>
              <a:rPr lang="ru-RU" sz="2800" dirty="0">
                <a:solidFill>
                  <a:schemeClr val="tx1">
                    <a:lumMod val="75000"/>
                    <a:lumOff val="25000"/>
                  </a:schemeClr>
                </a:solidFill>
              </a:rPr>
              <a:t>В топ-3 лучших ИТ Сервис Десков (</a:t>
            </a:r>
            <a:r>
              <a:rPr lang="ru-RU" sz="2800" dirty="0" err="1">
                <a:solidFill>
                  <a:schemeClr val="tx1">
                    <a:lumMod val="75000"/>
                    <a:lumOff val="25000"/>
                  </a:schemeClr>
                </a:solidFill>
              </a:rPr>
              <a:t>Service</a:t>
            </a:r>
            <a:r>
              <a:rPr lang="ru-RU" sz="2800" dirty="0">
                <a:solidFill>
                  <a:schemeClr val="tx1">
                    <a:lumMod val="75000"/>
                    <a:lumOff val="25000"/>
                  </a:schemeClr>
                </a:solidFill>
              </a:rPr>
              <a:t> </a:t>
            </a:r>
            <a:r>
              <a:rPr lang="ru-RU" sz="2800" dirty="0" err="1">
                <a:solidFill>
                  <a:schemeClr val="tx1">
                    <a:lumMod val="75000"/>
                    <a:lumOff val="25000"/>
                  </a:schemeClr>
                </a:solidFill>
              </a:rPr>
              <a:t>Desk</a:t>
            </a:r>
            <a:r>
              <a:rPr lang="ru-RU" sz="2800" dirty="0">
                <a:solidFill>
                  <a:schemeClr val="tx1">
                    <a:lumMod val="75000"/>
                    <a:lumOff val="25000"/>
                  </a:schemeClr>
                </a:solidFill>
              </a:rPr>
              <a:t> </a:t>
            </a:r>
            <a:r>
              <a:rPr lang="ru-RU" sz="2800" dirty="0" err="1">
                <a:solidFill>
                  <a:schemeClr val="tx1">
                    <a:lumMod val="75000"/>
                    <a:lumOff val="25000"/>
                  </a:schemeClr>
                </a:solidFill>
              </a:rPr>
              <a:t>Awards</a:t>
            </a:r>
            <a:r>
              <a:rPr lang="ru-RU" sz="2800" dirty="0">
                <a:solidFill>
                  <a:schemeClr val="tx1">
                    <a:lumMod val="75000"/>
                    <a:lumOff val="25000"/>
                  </a:schemeClr>
                </a:solidFill>
              </a:rPr>
              <a:t> 2019 по версии SDI) </a:t>
            </a:r>
          </a:p>
          <a:p>
            <a:pPr>
              <a:lnSpc>
                <a:spcPct val="90000"/>
              </a:lnSpc>
              <a:spcAft>
                <a:spcPts val="1200"/>
              </a:spcAft>
              <a:buSzPct val="100000"/>
            </a:pPr>
            <a:r>
              <a:rPr lang="ru-RU" sz="2800" dirty="0">
                <a:solidFill>
                  <a:schemeClr val="tx1">
                    <a:lumMod val="75000"/>
                    <a:lumOff val="25000"/>
                  </a:schemeClr>
                </a:solidFill>
              </a:rPr>
              <a:t>В топ-100 крупнейших </a:t>
            </a:r>
            <a:br>
              <a:rPr lang="en-US" sz="2800" dirty="0">
                <a:solidFill>
                  <a:schemeClr val="tx1">
                    <a:lumMod val="75000"/>
                    <a:lumOff val="25000"/>
                  </a:schemeClr>
                </a:solidFill>
              </a:rPr>
            </a:br>
            <a:r>
              <a:rPr lang="ru-RU" sz="2800" dirty="0">
                <a:solidFill>
                  <a:schemeClr val="tx1">
                    <a:lumMod val="75000"/>
                    <a:lumOff val="25000"/>
                  </a:schemeClr>
                </a:solidFill>
              </a:rPr>
              <a:t>ИТ-компаний, работающих </a:t>
            </a:r>
            <a:br>
              <a:rPr lang="en-US" sz="2800" dirty="0">
                <a:solidFill>
                  <a:schemeClr val="tx1">
                    <a:lumMod val="75000"/>
                    <a:lumOff val="25000"/>
                  </a:schemeClr>
                </a:solidFill>
              </a:rPr>
            </a:br>
            <a:r>
              <a:rPr lang="ru-RU" sz="2800" dirty="0">
                <a:solidFill>
                  <a:schemeClr val="tx1">
                    <a:lumMod val="75000"/>
                    <a:lumOff val="25000"/>
                  </a:schemeClr>
                </a:solidFill>
              </a:rPr>
              <a:t>на российском рынке, 2017 </a:t>
            </a:r>
            <a:br>
              <a:rPr lang="en-US" sz="2800" dirty="0">
                <a:solidFill>
                  <a:schemeClr val="tx1">
                    <a:lumMod val="75000"/>
                    <a:lumOff val="25000"/>
                  </a:schemeClr>
                </a:solidFill>
              </a:rPr>
            </a:br>
            <a:r>
              <a:rPr lang="ru-RU" sz="2800" dirty="0">
                <a:solidFill>
                  <a:schemeClr val="tx1">
                    <a:lumMod val="75000"/>
                    <a:lumOff val="25000"/>
                  </a:schemeClr>
                </a:solidFill>
              </a:rPr>
              <a:t>(</a:t>
            </a:r>
            <a:r>
              <a:rPr lang="ru-RU" sz="2800" dirty="0" err="1">
                <a:solidFill>
                  <a:schemeClr val="tx1">
                    <a:lumMod val="75000"/>
                    <a:lumOff val="25000"/>
                  </a:schemeClr>
                </a:solidFill>
              </a:rPr>
              <a:t>TAdviser</a:t>
            </a:r>
            <a:r>
              <a:rPr lang="ru-RU" sz="2800" dirty="0">
                <a:solidFill>
                  <a:schemeClr val="tx1">
                    <a:lumMod val="75000"/>
                    <a:lumOff val="25000"/>
                  </a:schemeClr>
                </a:solidFill>
              </a:rPr>
              <a:t>)</a:t>
            </a:r>
          </a:p>
          <a:p>
            <a:pPr>
              <a:lnSpc>
                <a:spcPct val="90000"/>
              </a:lnSpc>
              <a:spcAft>
                <a:spcPts val="1200"/>
              </a:spcAft>
              <a:buSzPct val="100000"/>
            </a:pPr>
            <a:r>
              <a:rPr lang="ru-RU" sz="2800" dirty="0">
                <a:solidFill>
                  <a:schemeClr val="tx1">
                    <a:lumMod val="75000"/>
                    <a:lumOff val="25000"/>
                  </a:schemeClr>
                </a:solidFill>
              </a:rPr>
              <a:t>В топ-100 крупнейших </a:t>
            </a:r>
            <a:br>
              <a:rPr lang="en-US" sz="2800" dirty="0">
                <a:solidFill>
                  <a:schemeClr val="tx1">
                    <a:lumMod val="75000"/>
                    <a:lumOff val="25000"/>
                  </a:schemeClr>
                </a:solidFill>
              </a:rPr>
            </a:br>
            <a:r>
              <a:rPr lang="ru-RU" sz="2800" dirty="0">
                <a:solidFill>
                  <a:schemeClr val="tx1">
                    <a:lumMod val="75000"/>
                    <a:lumOff val="25000"/>
                  </a:schemeClr>
                </a:solidFill>
              </a:rPr>
              <a:t>поставщиков  аутсорсинга </a:t>
            </a:r>
            <a:br>
              <a:rPr lang="en-US" sz="2800" dirty="0">
                <a:solidFill>
                  <a:schemeClr val="tx1">
                    <a:lumMod val="75000"/>
                    <a:lumOff val="25000"/>
                  </a:schemeClr>
                </a:solidFill>
              </a:rPr>
            </a:br>
            <a:r>
              <a:rPr lang="ru-RU" sz="2800" dirty="0">
                <a:solidFill>
                  <a:schemeClr val="tx1">
                    <a:lumMod val="75000"/>
                    <a:lumOff val="25000"/>
                  </a:schemeClr>
                </a:solidFill>
              </a:rPr>
              <a:t>в мире «</a:t>
            </a:r>
            <a:r>
              <a:rPr lang="en-US" sz="2800" dirty="0">
                <a:solidFill>
                  <a:schemeClr val="tx1">
                    <a:lumMod val="75000"/>
                    <a:lumOff val="25000"/>
                  </a:schemeClr>
                </a:solidFill>
              </a:rPr>
              <a:t>Best of The Global </a:t>
            </a:r>
            <a:br>
              <a:rPr lang="en-US" sz="2800" dirty="0">
                <a:solidFill>
                  <a:schemeClr val="tx1">
                    <a:lumMod val="75000"/>
                    <a:lumOff val="25000"/>
                  </a:schemeClr>
                </a:solidFill>
              </a:rPr>
            </a:br>
            <a:r>
              <a:rPr lang="en-US" sz="2800" dirty="0">
                <a:solidFill>
                  <a:schemeClr val="tx1">
                    <a:lumMod val="75000"/>
                    <a:lumOff val="25000"/>
                  </a:schemeClr>
                </a:solidFill>
              </a:rPr>
              <a:t>Outsourcing 100 - 2019» (</a:t>
            </a:r>
            <a:r>
              <a:rPr lang="ru-RU" sz="2800" dirty="0">
                <a:solidFill>
                  <a:schemeClr val="tx1">
                    <a:lumMod val="75000"/>
                    <a:lumOff val="25000"/>
                  </a:schemeClr>
                </a:solidFill>
              </a:rPr>
              <a:t>по </a:t>
            </a:r>
            <a:br>
              <a:rPr lang="en-US" sz="2800" dirty="0">
                <a:solidFill>
                  <a:schemeClr val="tx1">
                    <a:lumMod val="75000"/>
                    <a:lumOff val="25000"/>
                  </a:schemeClr>
                </a:solidFill>
              </a:rPr>
            </a:br>
            <a:r>
              <a:rPr lang="ru-RU" sz="2800" dirty="0">
                <a:solidFill>
                  <a:schemeClr val="tx1">
                    <a:lumMod val="75000"/>
                    <a:lumOff val="25000"/>
                  </a:schemeClr>
                </a:solidFill>
              </a:rPr>
              <a:t>версии </a:t>
            </a:r>
            <a:r>
              <a:rPr lang="en-US" sz="2800" dirty="0">
                <a:solidFill>
                  <a:schemeClr val="tx1">
                    <a:lumMod val="75000"/>
                    <a:lumOff val="25000"/>
                  </a:schemeClr>
                </a:solidFill>
              </a:rPr>
              <a:t>IAOP)</a:t>
            </a:r>
          </a:p>
        </p:txBody>
      </p:sp>
      <p:sp>
        <p:nvSpPr>
          <p:cNvPr id="94" name="Текст 5">
            <a:extLst>
              <a:ext uri="{FF2B5EF4-FFF2-40B4-BE49-F238E27FC236}">
                <a16:creationId xmlns:a16="http://schemas.microsoft.com/office/drawing/2014/main" id="{C83D6E84-68E2-496E-B978-309E564E8D89}"/>
              </a:ext>
            </a:extLst>
          </p:cNvPr>
          <p:cNvSpPr txBox="1">
            <a:spLocks/>
          </p:cNvSpPr>
          <p:nvPr/>
        </p:nvSpPr>
        <p:spPr>
          <a:xfrm>
            <a:off x="908050" y="5753232"/>
            <a:ext cx="5410200" cy="2106184"/>
          </a:xfrm>
          <a:prstGeom prst="rect">
            <a:avLst/>
          </a:prstGeom>
        </p:spPr>
        <p:txBody>
          <a:bodyPr/>
          <a:lstStyle>
            <a:lvl1pPr marL="355600" marR="0" indent="-342900" defTabSz="914400" eaLnBrk="1" fontAlgn="auto" latinLnBrk="0" hangingPunct="1">
              <a:lnSpc>
                <a:spcPct val="100000"/>
              </a:lnSpc>
              <a:spcBef>
                <a:spcPts val="0"/>
              </a:spcBef>
              <a:spcAft>
                <a:spcPts val="1500"/>
              </a:spcAft>
              <a:buClrTx/>
              <a:buSzPct val="120000"/>
              <a:buFontTx/>
              <a:buBlip>
                <a:blip r:embed="rId6"/>
              </a:buBlip>
              <a:tabLst/>
              <a:defRPr lang="ru-RU" sz="2400" kern="0">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nSpc>
                <a:spcPct val="90000"/>
              </a:lnSpc>
              <a:spcAft>
                <a:spcPts val="1200"/>
              </a:spcAft>
              <a:buSzPct val="100000"/>
            </a:pPr>
            <a:r>
              <a:rPr lang="ru-RU" sz="2800" dirty="0">
                <a:solidFill>
                  <a:schemeClr val="tx1">
                    <a:lumMod val="75000"/>
                    <a:lumOff val="25000"/>
                  </a:schemeClr>
                </a:solidFill>
              </a:rPr>
              <a:t>В топ-7 лучших независимых поставщиков ПО, поставщиков решений и системных интеграторов Европы (по версии </a:t>
            </a:r>
            <a:r>
              <a:rPr lang="ru-RU" sz="2800" dirty="0" err="1">
                <a:solidFill>
                  <a:schemeClr val="tx1">
                    <a:lumMod val="75000"/>
                    <a:lumOff val="25000"/>
                  </a:schemeClr>
                </a:solidFill>
              </a:rPr>
              <a:t>the</a:t>
            </a:r>
            <a:r>
              <a:rPr lang="ru-RU" sz="2800" dirty="0">
                <a:solidFill>
                  <a:schemeClr val="tx1">
                    <a:lumMod val="75000"/>
                    <a:lumOff val="25000"/>
                  </a:schemeClr>
                </a:solidFill>
              </a:rPr>
              <a:t> </a:t>
            </a:r>
            <a:r>
              <a:rPr lang="ru-RU" sz="2800" dirty="0" err="1">
                <a:solidFill>
                  <a:schemeClr val="tx1">
                    <a:lumMod val="75000"/>
                    <a:lumOff val="25000"/>
                  </a:schemeClr>
                </a:solidFill>
              </a:rPr>
              <a:t>European</a:t>
            </a:r>
            <a:r>
              <a:rPr lang="ru-RU" sz="2800" dirty="0">
                <a:solidFill>
                  <a:schemeClr val="tx1">
                    <a:lumMod val="75000"/>
                    <a:lumOff val="25000"/>
                  </a:schemeClr>
                </a:solidFill>
              </a:rPr>
              <a:t> IT &amp; </a:t>
            </a:r>
            <a:r>
              <a:rPr lang="ru-RU" sz="2800" dirty="0" err="1">
                <a:solidFill>
                  <a:schemeClr val="tx1">
                    <a:lumMod val="75000"/>
                    <a:lumOff val="25000"/>
                  </a:schemeClr>
                </a:solidFill>
              </a:rPr>
              <a:t>Software</a:t>
            </a:r>
            <a:r>
              <a:rPr lang="ru-RU" sz="2800" dirty="0">
                <a:solidFill>
                  <a:schemeClr val="tx1">
                    <a:lumMod val="75000"/>
                    <a:lumOff val="25000"/>
                  </a:schemeClr>
                </a:solidFill>
              </a:rPr>
              <a:t> </a:t>
            </a:r>
            <a:r>
              <a:rPr lang="ru-RU" sz="2800" dirty="0" err="1">
                <a:solidFill>
                  <a:schemeClr val="tx1">
                    <a:lumMod val="75000"/>
                    <a:lumOff val="25000"/>
                  </a:schemeClr>
                </a:solidFill>
              </a:rPr>
              <a:t>Excellence</a:t>
            </a:r>
            <a:r>
              <a:rPr lang="ru-RU" sz="2800" dirty="0">
                <a:solidFill>
                  <a:schemeClr val="tx1">
                    <a:lumMod val="75000"/>
                    <a:lumOff val="25000"/>
                  </a:schemeClr>
                </a:solidFill>
              </a:rPr>
              <a:t> </a:t>
            </a:r>
            <a:r>
              <a:rPr lang="ru-RU" sz="2800" dirty="0" err="1">
                <a:solidFill>
                  <a:schemeClr val="tx1">
                    <a:lumMod val="75000"/>
                    <a:lumOff val="25000"/>
                  </a:schemeClr>
                </a:solidFill>
              </a:rPr>
              <a:t>Awards</a:t>
            </a:r>
            <a:r>
              <a:rPr lang="ru-RU" sz="2800" dirty="0">
                <a:solidFill>
                  <a:schemeClr val="tx1">
                    <a:lumMod val="75000"/>
                    <a:lumOff val="25000"/>
                  </a:schemeClr>
                </a:solidFill>
              </a:rPr>
              <a:t> 2019)</a:t>
            </a:r>
          </a:p>
          <a:p>
            <a:pPr>
              <a:lnSpc>
                <a:spcPct val="90000"/>
              </a:lnSpc>
              <a:spcAft>
                <a:spcPts val="1200"/>
              </a:spcAft>
              <a:buSzPct val="100000"/>
            </a:pPr>
            <a:r>
              <a:rPr lang="ru-RU" sz="2800" dirty="0">
                <a:solidFill>
                  <a:schemeClr val="tx1">
                    <a:lumMod val="75000"/>
                    <a:lumOff val="25000"/>
                  </a:schemeClr>
                </a:solidFill>
              </a:rPr>
              <a:t>Лауреат премии «Время инноваций-2018» в номинации «Продукт года» и «Технологическая инновация года-2018» в категории «IT и цифровые технологии»</a:t>
            </a:r>
          </a:p>
        </p:txBody>
      </p:sp>
      <p:sp>
        <p:nvSpPr>
          <p:cNvPr id="54" name="Freeform: Shape 53">
            <a:extLst>
              <a:ext uri="{FF2B5EF4-FFF2-40B4-BE49-F238E27FC236}">
                <a16:creationId xmlns:a16="http://schemas.microsoft.com/office/drawing/2014/main" id="{923C9362-1350-429D-BA61-68AEE80517BB}"/>
              </a:ext>
            </a:extLst>
          </p:cNvPr>
          <p:cNvSpPr/>
          <p:nvPr/>
        </p:nvSpPr>
        <p:spPr>
          <a:xfrm flipH="1">
            <a:off x="12599737" y="9041227"/>
            <a:ext cx="7539835" cy="2291936"/>
          </a:xfrm>
          <a:custGeom>
            <a:avLst/>
            <a:gdLst>
              <a:gd name="connsiteX0" fmla="*/ 3755122 w 7539835"/>
              <a:gd name="connsiteY0" fmla="*/ 0 h 2291936"/>
              <a:gd name="connsiteX1" fmla="*/ 0 w 7539835"/>
              <a:gd name="connsiteY1" fmla="*/ 0 h 2291936"/>
              <a:gd name="connsiteX2" fmla="*/ 1876966 w 7539835"/>
              <a:gd name="connsiteY2" fmla="*/ 2273611 h 2291936"/>
              <a:gd name="connsiteX3" fmla="*/ 5057864 w 7539835"/>
              <a:gd name="connsiteY3" fmla="*/ 1571494 h 2291936"/>
              <a:gd name="connsiteX4" fmla="*/ 5652997 w 7539835"/>
              <a:gd name="connsiteY4" fmla="*/ 2291936 h 2291936"/>
              <a:gd name="connsiteX5" fmla="*/ 5672737 w 7539835"/>
              <a:gd name="connsiteY5" fmla="*/ 2291936 h 2291936"/>
              <a:gd name="connsiteX6" fmla="*/ 7539835 w 7539835"/>
              <a:gd name="connsiteY6" fmla="*/ 30276 h 2291936"/>
              <a:gd name="connsiteX7" fmla="*/ 3788132 w 7539835"/>
              <a:gd name="connsiteY7" fmla="*/ 30276 h 2291936"/>
              <a:gd name="connsiteX0" fmla="*/ 3755122 w 7539835"/>
              <a:gd name="connsiteY0" fmla="*/ 0 h 2291936"/>
              <a:gd name="connsiteX1" fmla="*/ 0 w 7539835"/>
              <a:gd name="connsiteY1" fmla="*/ 0 h 2291936"/>
              <a:gd name="connsiteX2" fmla="*/ 1876966 w 7539835"/>
              <a:gd name="connsiteY2" fmla="*/ 2273611 h 2291936"/>
              <a:gd name="connsiteX3" fmla="*/ 5652997 w 7539835"/>
              <a:gd name="connsiteY3" fmla="*/ 2291936 h 2291936"/>
              <a:gd name="connsiteX4" fmla="*/ 5672737 w 7539835"/>
              <a:gd name="connsiteY4" fmla="*/ 2291936 h 2291936"/>
              <a:gd name="connsiteX5" fmla="*/ 7539835 w 7539835"/>
              <a:gd name="connsiteY5" fmla="*/ 30276 h 2291936"/>
              <a:gd name="connsiteX6" fmla="*/ 3788132 w 7539835"/>
              <a:gd name="connsiteY6" fmla="*/ 30276 h 2291936"/>
              <a:gd name="connsiteX7" fmla="*/ 3755122 w 7539835"/>
              <a:gd name="connsiteY7" fmla="*/ 0 h 2291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39835" h="2291936">
                <a:moveTo>
                  <a:pt x="3755122" y="0"/>
                </a:moveTo>
                <a:lnTo>
                  <a:pt x="0" y="0"/>
                </a:lnTo>
                <a:lnTo>
                  <a:pt x="1876966" y="2273611"/>
                </a:lnTo>
                <a:lnTo>
                  <a:pt x="5652997" y="2291936"/>
                </a:lnTo>
                <a:lnTo>
                  <a:pt x="5672737" y="2291936"/>
                </a:lnTo>
                <a:lnTo>
                  <a:pt x="7539835" y="30276"/>
                </a:lnTo>
                <a:lnTo>
                  <a:pt x="3788132" y="30276"/>
                </a:lnTo>
                <a:lnTo>
                  <a:pt x="3755122" y="0"/>
                </a:lnTo>
                <a:close/>
              </a:path>
            </a:pathLst>
          </a:custGeom>
          <a:solidFill>
            <a:schemeClr val="bg1">
              <a:lumMod val="65000"/>
              <a:alpha val="25000"/>
            </a:schemeClr>
          </a:solidFill>
        </p:spPr>
        <p:txBody>
          <a:bodyPr wrap="square" lIns="0" tIns="0" rIns="0" bIns="0" rtlCol="0">
            <a:noAutofit/>
          </a:bodyPr>
          <a:lstStyle/>
          <a:p>
            <a:endParaRPr/>
          </a:p>
        </p:txBody>
      </p:sp>
      <p:sp>
        <p:nvSpPr>
          <p:cNvPr id="46" name="object 13">
            <a:extLst>
              <a:ext uri="{FF2B5EF4-FFF2-40B4-BE49-F238E27FC236}">
                <a16:creationId xmlns:a16="http://schemas.microsoft.com/office/drawing/2014/main" id="{0BD54659-E824-4EC2-B6B0-3656C0A8FEA4}"/>
              </a:ext>
            </a:extLst>
          </p:cNvPr>
          <p:cNvSpPr txBox="1"/>
          <p:nvPr/>
        </p:nvSpPr>
        <p:spPr>
          <a:xfrm>
            <a:off x="14162955" y="9388475"/>
            <a:ext cx="4652096" cy="1163395"/>
          </a:xfrm>
          <a:prstGeom prst="rect">
            <a:avLst/>
          </a:prstGeom>
        </p:spPr>
        <p:txBody>
          <a:bodyPr vert="horz" wrap="square" lIns="0" tIns="0" rIns="0" bIns="0" rtlCol="0">
            <a:spAutoFit/>
          </a:bodyPr>
          <a:lstStyle/>
          <a:p>
            <a:pPr marL="12700" marR="5080">
              <a:lnSpc>
                <a:spcPct val="90000"/>
              </a:lnSpc>
            </a:pPr>
            <a:r>
              <a:rPr lang="ru-RU" sz="2800" spc="15" dirty="0">
                <a:solidFill>
                  <a:schemeClr val="tx1">
                    <a:lumMod val="75000"/>
                    <a:lumOff val="25000"/>
                  </a:schemeClr>
                </a:solidFill>
                <a:cs typeface="Trebuchet MS"/>
              </a:rPr>
              <a:t>Сопровождение, трансформация и интеграция ИТ-инфраструктуры и систем</a:t>
            </a:r>
          </a:p>
        </p:txBody>
      </p:sp>
    </p:spTree>
    <p:extLst>
      <p:ext uri="{BB962C8B-B14F-4D97-AF65-F5344CB8AC3E}">
        <p14:creationId xmlns:p14="http://schemas.microsoft.com/office/powerpoint/2010/main" val="1049342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D9D71-6B5C-4EFF-8BE1-0538AE69730F}"/>
              </a:ext>
            </a:extLst>
          </p:cNvPr>
          <p:cNvSpPr>
            <a:spLocks noGrp="1"/>
          </p:cNvSpPr>
          <p:nvPr>
            <p:ph type="title"/>
          </p:nvPr>
        </p:nvSpPr>
        <p:spPr/>
        <p:txBody>
          <a:bodyPr/>
          <a:lstStyle/>
          <a:p>
            <a:pPr algn="ctr"/>
            <a:r>
              <a:rPr lang="ru-RU" dirty="0"/>
              <a:t>Историческая справка о компании </a:t>
            </a:r>
            <a:r>
              <a:rPr lang="en-US" b="1" dirty="0"/>
              <a:t>ICL Services</a:t>
            </a:r>
            <a:r>
              <a:rPr lang="en-US" dirty="0"/>
              <a:t> </a:t>
            </a:r>
            <a:endParaRPr lang="ru-RU" dirty="0"/>
          </a:p>
        </p:txBody>
      </p:sp>
      <p:pic>
        <p:nvPicPr>
          <p:cNvPr id="3" name="Picture 2">
            <a:extLst>
              <a:ext uri="{FF2B5EF4-FFF2-40B4-BE49-F238E27FC236}">
                <a16:creationId xmlns:a16="http://schemas.microsoft.com/office/drawing/2014/main" id="{8CF86B63-AA92-4233-8E18-794BB4785AEB}"/>
              </a:ext>
            </a:extLst>
          </p:cNvPr>
          <p:cNvPicPr>
            <a:picLocks noChangeAspect="1"/>
          </p:cNvPicPr>
          <p:nvPr/>
        </p:nvPicPr>
        <p:blipFill>
          <a:blip r:embed="rId2"/>
          <a:stretch>
            <a:fillRect/>
          </a:stretch>
        </p:blipFill>
        <p:spPr>
          <a:xfrm>
            <a:off x="14132746" y="5015814"/>
            <a:ext cx="5791200" cy="6031016"/>
          </a:xfrm>
          <a:prstGeom prst="rect">
            <a:avLst/>
          </a:prstGeom>
        </p:spPr>
      </p:pic>
      <p:pic>
        <p:nvPicPr>
          <p:cNvPr id="5" name="Picture 4">
            <a:extLst>
              <a:ext uri="{FF2B5EF4-FFF2-40B4-BE49-F238E27FC236}">
                <a16:creationId xmlns:a16="http://schemas.microsoft.com/office/drawing/2014/main" id="{434F61B3-81C2-43E3-8604-CA5D92B22444}"/>
              </a:ext>
            </a:extLst>
          </p:cNvPr>
          <p:cNvPicPr>
            <a:picLocks noChangeAspect="1"/>
          </p:cNvPicPr>
          <p:nvPr/>
        </p:nvPicPr>
        <p:blipFill>
          <a:blip r:embed="rId3"/>
          <a:stretch>
            <a:fillRect/>
          </a:stretch>
        </p:blipFill>
        <p:spPr>
          <a:xfrm>
            <a:off x="1810279" y="1390752"/>
            <a:ext cx="5346171" cy="3111397"/>
          </a:xfrm>
          <a:prstGeom prst="rect">
            <a:avLst/>
          </a:prstGeom>
        </p:spPr>
      </p:pic>
      <p:pic>
        <p:nvPicPr>
          <p:cNvPr id="6" name="Picture 5">
            <a:extLst>
              <a:ext uri="{FF2B5EF4-FFF2-40B4-BE49-F238E27FC236}">
                <a16:creationId xmlns:a16="http://schemas.microsoft.com/office/drawing/2014/main" id="{7A96B1E2-3267-41EC-B833-E580360D282A}"/>
              </a:ext>
            </a:extLst>
          </p:cNvPr>
          <p:cNvPicPr>
            <a:picLocks noChangeAspect="1"/>
          </p:cNvPicPr>
          <p:nvPr/>
        </p:nvPicPr>
        <p:blipFill>
          <a:blip r:embed="rId4"/>
          <a:stretch>
            <a:fillRect/>
          </a:stretch>
        </p:blipFill>
        <p:spPr>
          <a:xfrm>
            <a:off x="7946063" y="1705077"/>
            <a:ext cx="4963985" cy="3111397"/>
          </a:xfrm>
          <a:prstGeom prst="rect">
            <a:avLst/>
          </a:prstGeom>
        </p:spPr>
      </p:pic>
      <p:pic>
        <p:nvPicPr>
          <p:cNvPr id="7" name="Picture 6">
            <a:extLst>
              <a:ext uri="{FF2B5EF4-FFF2-40B4-BE49-F238E27FC236}">
                <a16:creationId xmlns:a16="http://schemas.microsoft.com/office/drawing/2014/main" id="{F345FEBD-D378-44E8-9423-D7425D458041}"/>
              </a:ext>
            </a:extLst>
          </p:cNvPr>
          <p:cNvPicPr>
            <a:picLocks noChangeAspect="1"/>
          </p:cNvPicPr>
          <p:nvPr/>
        </p:nvPicPr>
        <p:blipFill>
          <a:blip r:embed="rId5"/>
          <a:stretch>
            <a:fillRect/>
          </a:stretch>
        </p:blipFill>
        <p:spPr>
          <a:xfrm>
            <a:off x="13699661" y="1705077"/>
            <a:ext cx="5456172" cy="2797072"/>
          </a:xfrm>
          <a:prstGeom prst="rect">
            <a:avLst/>
          </a:prstGeom>
        </p:spPr>
      </p:pic>
      <p:pic>
        <p:nvPicPr>
          <p:cNvPr id="8" name="Picture 7">
            <a:extLst>
              <a:ext uri="{FF2B5EF4-FFF2-40B4-BE49-F238E27FC236}">
                <a16:creationId xmlns:a16="http://schemas.microsoft.com/office/drawing/2014/main" id="{CF0B0108-AE03-46E2-A551-0CAF4870A995}"/>
              </a:ext>
            </a:extLst>
          </p:cNvPr>
          <p:cNvPicPr>
            <a:picLocks noChangeAspect="1"/>
          </p:cNvPicPr>
          <p:nvPr/>
        </p:nvPicPr>
        <p:blipFill>
          <a:blip r:embed="rId6"/>
          <a:stretch>
            <a:fillRect/>
          </a:stretch>
        </p:blipFill>
        <p:spPr>
          <a:xfrm>
            <a:off x="672507" y="4896908"/>
            <a:ext cx="5645743" cy="6110286"/>
          </a:xfrm>
          <a:prstGeom prst="rect">
            <a:avLst/>
          </a:prstGeom>
          <a:solidFill>
            <a:schemeClr val="accent3"/>
          </a:solidFill>
          <a:ln>
            <a:solidFill>
              <a:srgbClr val="FF0000"/>
            </a:solidFill>
          </a:ln>
        </p:spPr>
      </p:pic>
      <p:pic>
        <p:nvPicPr>
          <p:cNvPr id="9" name="Picture 8">
            <a:extLst>
              <a:ext uri="{FF2B5EF4-FFF2-40B4-BE49-F238E27FC236}">
                <a16:creationId xmlns:a16="http://schemas.microsoft.com/office/drawing/2014/main" id="{FCEA514B-5700-4BF0-B25C-63851F0CFF71}"/>
              </a:ext>
            </a:extLst>
          </p:cNvPr>
          <p:cNvPicPr>
            <a:picLocks noChangeAspect="1"/>
          </p:cNvPicPr>
          <p:nvPr/>
        </p:nvPicPr>
        <p:blipFill>
          <a:blip r:embed="rId7"/>
          <a:stretch>
            <a:fillRect/>
          </a:stretch>
        </p:blipFill>
        <p:spPr>
          <a:xfrm>
            <a:off x="6318250" y="4976179"/>
            <a:ext cx="8628386" cy="6110287"/>
          </a:xfrm>
          <a:prstGeom prst="rect">
            <a:avLst/>
          </a:prstGeom>
        </p:spPr>
      </p:pic>
      <p:pic>
        <p:nvPicPr>
          <p:cNvPr id="10" name="Picture 9" descr="pin_01">
            <a:extLst>
              <a:ext uri="{FF2B5EF4-FFF2-40B4-BE49-F238E27FC236}">
                <a16:creationId xmlns:a16="http://schemas.microsoft.com/office/drawing/2014/main" id="{F2D81643-4C31-402D-956C-7E8484A89A03}"/>
              </a:ext>
            </a:extLst>
          </p:cNvPr>
          <p:cNvPicPr>
            <a:picLocks noChangeAspect="1" noChangeArrowheads="1"/>
          </p:cNvPicPr>
          <p:nvPr/>
        </p:nvPicPr>
        <p:blipFill>
          <a:blip r:embed="rId8" cstate="print"/>
          <a:srcRect/>
          <a:stretch>
            <a:fillRect/>
          </a:stretch>
        </p:blipFill>
        <p:spPr bwMode="auto">
          <a:xfrm>
            <a:off x="8222335" y="6795453"/>
            <a:ext cx="532263" cy="457200"/>
          </a:xfrm>
          <a:prstGeom prst="rect">
            <a:avLst/>
          </a:prstGeom>
          <a:noFill/>
          <a:ln w="9525">
            <a:noFill/>
            <a:miter lim="800000"/>
            <a:headEnd/>
            <a:tailEnd/>
          </a:ln>
        </p:spPr>
      </p:pic>
      <p:sp>
        <p:nvSpPr>
          <p:cNvPr id="11" name="TextBox 47">
            <a:extLst>
              <a:ext uri="{FF2B5EF4-FFF2-40B4-BE49-F238E27FC236}">
                <a16:creationId xmlns:a16="http://schemas.microsoft.com/office/drawing/2014/main" id="{0EB115A9-5D52-4B72-A008-15D756E54C5A}"/>
              </a:ext>
            </a:extLst>
          </p:cNvPr>
          <p:cNvSpPr txBox="1">
            <a:spLocks noChangeArrowheads="1"/>
          </p:cNvSpPr>
          <p:nvPr/>
        </p:nvSpPr>
        <p:spPr bwMode="auto">
          <a:xfrm>
            <a:off x="7134026" y="6530935"/>
            <a:ext cx="1993836" cy="369332"/>
          </a:xfrm>
          <a:prstGeom prst="rect">
            <a:avLst/>
          </a:prstGeom>
          <a:noFill/>
          <a:ln w="9525">
            <a:noFill/>
            <a:miter lim="800000"/>
            <a:headEnd/>
            <a:tailEnd/>
          </a:ln>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ctr"/>
            <a:r>
              <a:rPr lang="ru-RU" b="1" dirty="0">
                <a:latin typeface="DaxlinePro-Medium" pitchFamily="50" charset="0"/>
                <a:ea typeface="MS UI Gothic"/>
                <a:cs typeface="MS UI Gothic"/>
              </a:rPr>
              <a:t>Москва</a:t>
            </a:r>
            <a:endParaRPr lang="en-US" sz="1050" b="1" dirty="0">
              <a:latin typeface="DaxlinePro-Medium" pitchFamily="50" charset="0"/>
              <a:ea typeface="MS UI Gothic"/>
              <a:cs typeface="MS UI Gothic"/>
            </a:endParaRPr>
          </a:p>
        </p:txBody>
      </p:sp>
      <p:pic>
        <p:nvPicPr>
          <p:cNvPr id="12" name="Picture 11" descr="pin_01">
            <a:extLst>
              <a:ext uri="{FF2B5EF4-FFF2-40B4-BE49-F238E27FC236}">
                <a16:creationId xmlns:a16="http://schemas.microsoft.com/office/drawing/2014/main" id="{5E7FEA4E-06B1-4CD7-BBFD-8CFB0E11D6F7}"/>
              </a:ext>
            </a:extLst>
          </p:cNvPr>
          <p:cNvPicPr>
            <a:picLocks noChangeAspect="1" noChangeArrowheads="1"/>
          </p:cNvPicPr>
          <p:nvPr/>
        </p:nvPicPr>
        <p:blipFill>
          <a:blip r:embed="rId8" cstate="print"/>
          <a:srcRect/>
          <a:stretch>
            <a:fillRect/>
          </a:stretch>
        </p:blipFill>
        <p:spPr bwMode="auto">
          <a:xfrm>
            <a:off x="13595944" y="7347905"/>
            <a:ext cx="440965" cy="378778"/>
          </a:xfrm>
          <a:prstGeom prst="rect">
            <a:avLst/>
          </a:prstGeom>
          <a:noFill/>
          <a:ln w="9525">
            <a:noFill/>
            <a:miter lim="800000"/>
            <a:headEnd/>
            <a:tailEnd/>
          </a:ln>
        </p:spPr>
      </p:pic>
      <p:sp>
        <p:nvSpPr>
          <p:cNvPr id="13" name="TextBox 12">
            <a:extLst>
              <a:ext uri="{FF2B5EF4-FFF2-40B4-BE49-F238E27FC236}">
                <a16:creationId xmlns:a16="http://schemas.microsoft.com/office/drawing/2014/main" id="{1787AFD2-1197-41FE-8AA8-3D717E9368ED}"/>
              </a:ext>
            </a:extLst>
          </p:cNvPr>
          <p:cNvSpPr txBox="1"/>
          <p:nvPr/>
        </p:nvSpPr>
        <p:spPr>
          <a:xfrm>
            <a:off x="12947651" y="6873875"/>
            <a:ext cx="1904999" cy="378778"/>
          </a:xfrm>
          <a:prstGeom prst="rect">
            <a:avLst/>
          </a:prstGeom>
          <a:noFill/>
        </p:spPr>
        <p:txBody>
          <a:bodyPr wrap="square" rtlCol="0">
            <a:spAutoFit/>
          </a:bodyPr>
          <a:lstStyle/>
          <a:p>
            <a:r>
              <a:rPr lang="ru-RU" b="1" dirty="0">
                <a:latin typeface="Arial" panose="020B0604020202020204" pitchFamily="34" charset="0"/>
                <a:cs typeface="Arial" panose="020B0604020202020204" pitchFamily="34" charset="0"/>
              </a:rPr>
              <a:t>Владивосток </a:t>
            </a:r>
          </a:p>
        </p:txBody>
      </p:sp>
      <p:pic>
        <p:nvPicPr>
          <p:cNvPr id="14" name="Picture 13" descr="pin_01">
            <a:extLst>
              <a:ext uri="{FF2B5EF4-FFF2-40B4-BE49-F238E27FC236}">
                <a16:creationId xmlns:a16="http://schemas.microsoft.com/office/drawing/2014/main" id="{49020A57-5D91-481F-8434-A600C113E9F2}"/>
              </a:ext>
            </a:extLst>
          </p:cNvPr>
          <p:cNvPicPr>
            <a:picLocks noChangeAspect="1" noChangeArrowheads="1"/>
          </p:cNvPicPr>
          <p:nvPr/>
        </p:nvPicPr>
        <p:blipFill>
          <a:blip r:embed="rId8" cstate="print"/>
          <a:srcRect/>
          <a:stretch>
            <a:fillRect/>
          </a:stretch>
        </p:blipFill>
        <p:spPr bwMode="auto">
          <a:xfrm>
            <a:off x="7505098" y="7537294"/>
            <a:ext cx="440965" cy="378778"/>
          </a:xfrm>
          <a:prstGeom prst="rect">
            <a:avLst/>
          </a:prstGeom>
          <a:noFill/>
          <a:ln w="9525">
            <a:noFill/>
            <a:miter lim="800000"/>
            <a:headEnd/>
            <a:tailEnd/>
          </a:ln>
        </p:spPr>
      </p:pic>
      <p:sp>
        <p:nvSpPr>
          <p:cNvPr id="15" name="TextBox 14">
            <a:extLst>
              <a:ext uri="{FF2B5EF4-FFF2-40B4-BE49-F238E27FC236}">
                <a16:creationId xmlns:a16="http://schemas.microsoft.com/office/drawing/2014/main" id="{E1F60264-A78A-4DF9-86C3-505210146B8E}"/>
              </a:ext>
            </a:extLst>
          </p:cNvPr>
          <p:cNvSpPr txBox="1"/>
          <p:nvPr/>
        </p:nvSpPr>
        <p:spPr>
          <a:xfrm>
            <a:off x="7002119" y="7731406"/>
            <a:ext cx="1721674" cy="369332"/>
          </a:xfrm>
          <a:prstGeom prst="rect">
            <a:avLst/>
          </a:prstGeom>
          <a:noFill/>
        </p:spPr>
        <p:txBody>
          <a:bodyPr wrap="square" rtlCol="0">
            <a:spAutoFit/>
          </a:bodyPr>
          <a:lstStyle/>
          <a:p>
            <a:r>
              <a:rPr lang="ru-RU" b="1" dirty="0">
                <a:latin typeface="Arial" panose="020B0604020202020204" pitchFamily="34" charset="0"/>
                <a:cs typeface="Arial" panose="020B0604020202020204" pitchFamily="34" charset="0"/>
              </a:rPr>
              <a:t>Белград</a:t>
            </a:r>
          </a:p>
        </p:txBody>
      </p:sp>
    </p:spTree>
    <p:extLst>
      <p:ext uri="{BB962C8B-B14F-4D97-AF65-F5344CB8AC3E}">
        <p14:creationId xmlns:p14="http://schemas.microsoft.com/office/powerpoint/2010/main" val="20068440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A803A-7441-4B9E-8B65-D97663AC58D3}"/>
              </a:ext>
            </a:extLst>
          </p:cNvPr>
          <p:cNvSpPr>
            <a:spLocks noGrp="1"/>
          </p:cNvSpPr>
          <p:nvPr>
            <p:ph type="title"/>
          </p:nvPr>
        </p:nvSpPr>
        <p:spPr>
          <a:xfrm>
            <a:off x="1599993" y="235375"/>
            <a:ext cx="18135600" cy="962025"/>
          </a:xfrm>
        </p:spPr>
        <p:txBody>
          <a:bodyPr/>
          <a:lstStyle/>
          <a:p>
            <a:pPr algn="ctr"/>
            <a:r>
              <a:rPr lang="ru-RU" dirty="0"/>
              <a:t>Структура Языкового Центра в компании </a:t>
            </a:r>
            <a:r>
              <a:rPr lang="en-US" b="1" dirty="0"/>
              <a:t>ICL Services</a:t>
            </a:r>
            <a:endParaRPr lang="ru-RU" b="1" dirty="0"/>
          </a:p>
        </p:txBody>
      </p:sp>
      <p:pic>
        <p:nvPicPr>
          <p:cNvPr id="5" name="Picture 4">
            <a:extLst>
              <a:ext uri="{FF2B5EF4-FFF2-40B4-BE49-F238E27FC236}">
                <a16:creationId xmlns:a16="http://schemas.microsoft.com/office/drawing/2014/main" id="{488F459F-89CF-4920-B0E6-8608E95AF3E0}"/>
              </a:ext>
            </a:extLst>
          </p:cNvPr>
          <p:cNvPicPr>
            <a:picLocks noChangeAspect="1"/>
          </p:cNvPicPr>
          <p:nvPr/>
        </p:nvPicPr>
        <p:blipFill>
          <a:blip r:embed="rId2"/>
          <a:stretch>
            <a:fillRect/>
          </a:stretch>
        </p:blipFill>
        <p:spPr>
          <a:xfrm>
            <a:off x="3194049" y="4440401"/>
            <a:ext cx="13716000" cy="6884824"/>
          </a:xfrm>
          <a:prstGeom prst="rect">
            <a:avLst/>
          </a:prstGeom>
        </p:spPr>
      </p:pic>
      <p:pic>
        <p:nvPicPr>
          <p:cNvPr id="6" name="Picture 5">
            <a:extLst>
              <a:ext uri="{FF2B5EF4-FFF2-40B4-BE49-F238E27FC236}">
                <a16:creationId xmlns:a16="http://schemas.microsoft.com/office/drawing/2014/main" id="{FC56C583-6B93-4768-A843-A3BB19FA207A}"/>
              </a:ext>
            </a:extLst>
          </p:cNvPr>
          <p:cNvPicPr>
            <a:picLocks noChangeAspect="1"/>
          </p:cNvPicPr>
          <p:nvPr/>
        </p:nvPicPr>
        <p:blipFill>
          <a:blip r:embed="rId3"/>
          <a:stretch>
            <a:fillRect/>
          </a:stretch>
        </p:blipFill>
        <p:spPr>
          <a:xfrm>
            <a:off x="8798133" y="1654559"/>
            <a:ext cx="1834943" cy="2477690"/>
          </a:xfrm>
          <a:prstGeom prst="rect">
            <a:avLst/>
          </a:prstGeom>
        </p:spPr>
      </p:pic>
      <p:sp>
        <p:nvSpPr>
          <p:cNvPr id="11" name="Rectangle 10">
            <a:extLst>
              <a:ext uri="{FF2B5EF4-FFF2-40B4-BE49-F238E27FC236}">
                <a16:creationId xmlns:a16="http://schemas.microsoft.com/office/drawing/2014/main" id="{0F4255B1-7587-4DD1-A980-4F1277EB6688}"/>
              </a:ext>
            </a:extLst>
          </p:cNvPr>
          <p:cNvSpPr/>
          <p:nvPr/>
        </p:nvSpPr>
        <p:spPr>
          <a:xfrm>
            <a:off x="5522700" y="1264625"/>
            <a:ext cx="9058698" cy="461665"/>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pPr algn="ctr"/>
            <a:r>
              <a:rPr lang="ru-RU" sz="2400" b="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Руководитель группы по обучению иностранным языкам</a:t>
            </a:r>
          </a:p>
        </p:txBody>
      </p:sp>
      <p:sp>
        <p:nvSpPr>
          <p:cNvPr id="12" name="Rectangle 11">
            <a:extLst>
              <a:ext uri="{FF2B5EF4-FFF2-40B4-BE49-F238E27FC236}">
                <a16:creationId xmlns:a16="http://schemas.microsoft.com/office/drawing/2014/main" id="{C9E9F104-7B3B-4B19-AE55-A36BC3581172}"/>
              </a:ext>
            </a:extLst>
          </p:cNvPr>
          <p:cNvSpPr/>
          <p:nvPr/>
        </p:nvSpPr>
        <p:spPr>
          <a:xfrm>
            <a:off x="8496612" y="4142343"/>
            <a:ext cx="2507417" cy="369332"/>
          </a:xfrm>
          <a:prstGeom prst="rect">
            <a:avLst/>
          </a:prstGeom>
        </p:spPr>
        <p:txBody>
          <a:bodyPr wrap="none">
            <a:spAutoFit/>
          </a:bodyPr>
          <a:lstStyle/>
          <a:p>
            <a:pPr algn="ctr"/>
            <a:r>
              <a:rPr lang="ru-RU" dirty="0">
                <a:ln w="0"/>
                <a:effectLst>
                  <a:outerShdw blurRad="38100" dist="19050" dir="2700000" algn="tl" rotWithShape="0">
                    <a:schemeClr val="dk1">
                      <a:alpha val="40000"/>
                    </a:schemeClr>
                  </a:outerShdw>
                </a:effectLst>
              </a:rPr>
              <a:t>Екатерина </a:t>
            </a:r>
            <a:r>
              <a:rPr lang="ru-RU" dirty="0" err="1">
                <a:ln w="0"/>
                <a:effectLst>
                  <a:outerShdw blurRad="38100" dist="19050" dir="2700000" algn="tl" rotWithShape="0">
                    <a:schemeClr val="dk1">
                      <a:alpha val="40000"/>
                    </a:schemeClr>
                  </a:outerShdw>
                </a:effectLst>
              </a:rPr>
              <a:t>Губернаторова</a:t>
            </a:r>
            <a:r>
              <a:rPr lang="ru-RU" dirty="0">
                <a:ln w="0"/>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35592882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65260-D91D-4824-9A0F-EEBC6A6382CB}"/>
              </a:ext>
            </a:extLst>
          </p:cNvPr>
          <p:cNvSpPr>
            <a:spLocks noGrp="1"/>
          </p:cNvSpPr>
          <p:nvPr>
            <p:ph type="title"/>
          </p:nvPr>
        </p:nvSpPr>
        <p:spPr/>
        <p:txBody>
          <a:bodyPr/>
          <a:lstStyle/>
          <a:p>
            <a:r>
              <a:rPr lang="ru-RU" b="1" dirty="0"/>
              <a:t>Языковое тестирование</a:t>
            </a:r>
          </a:p>
        </p:txBody>
      </p:sp>
    </p:spTree>
    <p:extLst>
      <p:ext uri="{BB962C8B-B14F-4D97-AF65-F5344CB8AC3E}">
        <p14:creationId xmlns:p14="http://schemas.microsoft.com/office/powerpoint/2010/main" val="19452764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E2A9B-1855-49C6-8B63-FDABDB2C647A}"/>
              </a:ext>
            </a:extLst>
          </p:cNvPr>
          <p:cNvSpPr>
            <a:spLocks noGrp="1"/>
          </p:cNvSpPr>
          <p:nvPr>
            <p:ph type="title"/>
          </p:nvPr>
        </p:nvSpPr>
        <p:spPr/>
        <p:txBody>
          <a:bodyPr/>
          <a:lstStyle/>
          <a:p>
            <a:r>
              <a:rPr lang="ru-RU" dirty="0"/>
              <a:t>Языковые уровни</a:t>
            </a:r>
          </a:p>
        </p:txBody>
      </p:sp>
      <p:graphicFrame>
        <p:nvGraphicFramePr>
          <p:cNvPr id="3" name="Table 2">
            <a:extLst>
              <a:ext uri="{FF2B5EF4-FFF2-40B4-BE49-F238E27FC236}">
                <a16:creationId xmlns:a16="http://schemas.microsoft.com/office/drawing/2014/main" id="{A6FC232E-B64F-4027-B738-AED82E4EDE0F}"/>
              </a:ext>
            </a:extLst>
          </p:cNvPr>
          <p:cNvGraphicFramePr>
            <a:graphicFrameLocks noGrp="1"/>
          </p:cNvGraphicFramePr>
          <p:nvPr>
            <p:extLst>
              <p:ext uri="{D42A27DB-BD31-4B8C-83A1-F6EECF244321}">
                <p14:modId xmlns:p14="http://schemas.microsoft.com/office/powerpoint/2010/main" val="1981556279"/>
              </p:ext>
            </p:extLst>
          </p:nvPr>
        </p:nvGraphicFramePr>
        <p:xfrm>
          <a:off x="1212850" y="1616075"/>
          <a:ext cx="13182600" cy="8415639"/>
        </p:xfrm>
        <a:graphic>
          <a:graphicData uri="http://schemas.openxmlformats.org/drawingml/2006/table">
            <a:tbl>
              <a:tblPr>
                <a:tableStyleId>{5C22544A-7EE6-4342-B048-85BDC9FD1C3A}</a:tableStyleId>
              </a:tblPr>
              <a:tblGrid>
                <a:gridCol w="6646381">
                  <a:extLst>
                    <a:ext uri="{9D8B030D-6E8A-4147-A177-3AD203B41FA5}">
                      <a16:colId xmlns:a16="http://schemas.microsoft.com/office/drawing/2014/main" val="3622631136"/>
                    </a:ext>
                  </a:extLst>
                </a:gridCol>
                <a:gridCol w="6536219">
                  <a:extLst>
                    <a:ext uri="{9D8B030D-6E8A-4147-A177-3AD203B41FA5}">
                      <a16:colId xmlns:a16="http://schemas.microsoft.com/office/drawing/2014/main" val="58675464"/>
                    </a:ext>
                  </a:extLst>
                </a:gridCol>
              </a:tblGrid>
              <a:tr h="1589681">
                <a:tc>
                  <a:txBody>
                    <a:bodyPr/>
                    <a:lstStyle/>
                    <a:p>
                      <a:pPr algn="ctr" fontAlgn="ctr"/>
                      <a:r>
                        <a:rPr lang="ru-RU" sz="3600" b="1" u="none" strike="noStrike" dirty="0">
                          <a:solidFill>
                            <a:schemeClr val="bg1"/>
                          </a:solidFill>
                          <a:effectLst/>
                        </a:rPr>
                        <a:t>Уровень </a:t>
                      </a:r>
                      <a:r>
                        <a:rPr lang="en-US" sz="3600" b="1" u="none" strike="noStrike" dirty="0">
                          <a:solidFill>
                            <a:schemeClr val="bg1"/>
                          </a:solidFill>
                          <a:effectLst/>
                        </a:rPr>
                        <a:t>ICL Services</a:t>
                      </a:r>
                      <a:endParaRPr lang="en-US" sz="3600" b="1" i="0" u="none" strike="noStrike" dirty="0">
                        <a:solidFill>
                          <a:schemeClr val="bg1"/>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fontAlgn="ctr"/>
                      <a:r>
                        <a:rPr lang="en-US" sz="3600" b="1" u="none" strike="noStrike" dirty="0" err="1">
                          <a:solidFill>
                            <a:schemeClr val="bg1"/>
                          </a:solidFill>
                          <a:effectLst/>
                        </a:rPr>
                        <a:t>Уровень</a:t>
                      </a:r>
                      <a:r>
                        <a:rPr lang="en-US" sz="3600" b="1" u="none" strike="noStrike" dirty="0">
                          <a:solidFill>
                            <a:schemeClr val="bg1"/>
                          </a:solidFill>
                          <a:effectLst/>
                        </a:rPr>
                        <a:t> CEFR</a:t>
                      </a:r>
                      <a:endParaRPr lang="en-US" sz="3600" b="1" i="0" u="none" strike="noStrike" dirty="0">
                        <a:solidFill>
                          <a:schemeClr val="bg1"/>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4074840049"/>
                  </a:ext>
                </a:extLst>
              </a:tr>
              <a:tr h="369911">
                <a:tc>
                  <a:txBody>
                    <a:bodyPr/>
                    <a:lstStyle/>
                    <a:p>
                      <a:pPr algn="just" fontAlgn="ctr"/>
                      <a:r>
                        <a:rPr lang="en-US" sz="2400" u="none" strike="noStrike" dirty="0">
                          <a:effectLst/>
                        </a:rPr>
                        <a:t>Beginner low</a:t>
                      </a:r>
                      <a:endParaRPr lang="en-US" sz="2400" b="0" i="0" u="none" strike="noStrike" dirty="0">
                        <a:solidFill>
                          <a:srgbClr val="1F497D"/>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6">
                  <a:txBody>
                    <a:bodyPr/>
                    <a:lstStyle/>
                    <a:p>
                      <a:pPr algn="ctr" fontAlgn="ctr"/>
                      <a:r>
                        <a:rPr lang="ru-RU" sz="2800" u="none" strike="noStrike" dirty="0">
                          <a:effectLst/>
                        </a:rPr>
                        <a:t>А1</a:t>
                      </a:r>
                      <a:endParaRPr lang="ru-RU" sz="28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84609517"/>
                  </a:ext>
                </a:extLst>
              </a:tr>
              <a:tr h="369911">
                <a:tc>
                  <a:txBody>
                    <a:bodyPr/>
                    <a:lstStyle/>
                    <a:p>
                      <a:pPr algn="just" fontAlgn="ctr"/>
                      <a:r>
                        <a:rPr lang="en-US" sz="2400" u="none" strike="noStrike" dirty="0">
                          <a:effectLst/>
                        </a:rPr>
                        <a:t>Beginner mid</a:t>
                      </a:r>
                      <a:endParaRPr lang="en-US" sz="2400" b="0" i="0" u="none" strike="noStrike" dirty="0">
                        <a:solidFill>
                          <a:srgbClr val="1F497D"/>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ru-RU"/>
                    </a:p>
                  </a:txBody>
                  <a:tcPr/>
                </a:tc>
                <a:extLst>
                  <a:ext uri="{0D108BD9-81ED-4DB2-BD59-A6C34878D82A}">
                    <a16:rowId xmlns:a16="http://schemas.microsoft.com/office/drawing/2014/main" val="1766753146"/>
                  </a:ext>
                </a:extLst>
              </a:tr>
              <a:tr h="369911">
                <a:tc>
                  <a:txBody>
                    <a:bodyPr/>
                    <a:lstStyle/>
                    <a:p>
                      <a:pPr algn="just" fontAlgn="ctr"/>
                      <a:r>
                        <a:rPr lang="en-US" sz="2400" u="none" strike="noStrike" dirty="0">
                          <a:effectLst/>
                        </a:rPr>
                        <a:t>Beginner high</a:t>
                      </a:r>
                      <a:endParaRPr lang="en-US" sz="2400" b="0" i="0" u="none" strike="noStrike" dirty="0">
                        <a:solidFill>
                          <a:srgbClr val="1F497D"/>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ru-RU"/>
                    </a:p>
                  </a:txBody>
                  <a:tcPr/>
                </a:tc>
                <a:extLst>
                  <a:ext uri="{0D108BD9-81ED-4DB2-BD59-A6C34878D82A}">
                    <a16:rowId xmlns:a16="http://schemas.microsoft.com/office/drawing/2014/main" val="3496903583"/>
                  </a:ext>
                </a:extLst>
              </a:tr>
              <a:tr h="369911">
                <a:tc>
                  <a:txBody>
                    <a:bodyPr/>
                    <a:lstStyle/>
                    <a:p>
                      <a:pPr algn="just" fontAlgn="ctr"/>
                      <a:r>
                        <a:rPr lang="en-US" sz="2400" u="none" strike="noStrike" dirty="0">
                          <a:effectLst/>
                        </a:rPr>
                        <a:t>Elementary low</a:t>
                      </a:r>
                      <a:endParaRPr lang="en-US" sz="2400" b="0" i="0" u="none" strike="noStrike" dirty="0">
                        <a:solidFill>
                          <a:srgbClr val="1F497D"/>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ru-RU"/>
                    </a:p>
                  </a:txBody>
                  <a:tcPr/>
                </a:tc>
                <a:extLst>
                  <a:ext uri="{0D108BD9-81ED-4DB2-BD59-A6C34878D82A}">
                    <a16:rowId xmlns:a16="http://schemas.microsoft.com/office/drawing/2014/main" val="2660147096"/>
                  </a:ext>
                </a:extLst>
              </a:tr>
              <a:tr h="369911">
                <a:tc>
                  <a:txBody>
                    <a:bodyPr/>
                    <a:lstStyle/>
                    <a:p>
                      <a:pPr algn="just" fontAlgn="ctr"/>
                      <a:r>
                        <a:rPr lang="en-US" sz="2400" u="none" strike="noStrike" dirty="0">
                          <a:effectLst/>
                        </a:rPr>
                        <a:t>Elementary mid</a:t>
                      </a:r>
                      <a:endParaRPr lang="en-US" sz="2400" b="0" i="0" u="none" strike="noStrike" dirty="0">
                        <a:solidFill>
                          <a:srgbClr val="1F497D"/>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ru-RU"/>
                    </a:p>
                  </a:txBody>
                  <a:tcPr/>
                </a:tc>
                <a:extLst>
                  <a:ext uri="{0D108BD9-81ED-4DB2-BD59-A6C34878D82A}">
                    <a16:rowId xmlns:a16="http://schemas.microsoft.com/office/drawing/2014/main" val="1430878620"/>
                  </a:ext>
                </a:extLst>
              </a:tr>
              <a:tr h="369911">
                <a:tc>
                  <a:txBody>
                    <a:bodyPr/>
                    <a:lstStyle/>
                    <a:p>
                      <a:pPr algn="just" fontAlgn="ctr"/>
                      <a:r>
                        <a:rPr lang="en-US" sz="2400" u="none" strike="noStrike" dirty="0">
                          <a:effectLst/>
                        </a:rPr>
                        <a:t>Elementary high</a:t>
                      </a:r>
                      <a:endParaRPr lang="en-US" sz="2400" b="0" i="0" u="none" strike="noStrike" dirty="0">
                        <a:solidFill>
                          <a:srgbClr val="1F497D"/>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ru-RU"/>
                    </a:p>
                  </a:txBody>
                  <a:tcPr/>
                </a:tc>
                <a:extLst>
                  <a:ext uri="{0D108BD9-81ED-4DB2-BD59-A6C34878D82A}">
                    <a16:rowId xmlns:a16="http://schemas.microsoft.com/office/drawing/2014/main" val="1765640919"/>
                  </a:ext>
                </a:extLst>
              </a:tr>
              <a:tr h="369911">
                <a:tc>
                  <a:txBody>
                    <a:bodyPr/>
                    <a:lstStyle/>
                    <a:p>
                      <a:pPr algn="just" fontAlgn="ctr"/>
                      <a:r>
                        <a:rPr lang="en-US" sz="2400" u="none" strike="noStrike" dirty="0">
                          <a:effectLst/>
                        </a:rPr>
                        <a:t>Pre-Intermediate low</a:t>
                      </a:r>
                      <a:endParaRPr lang="en-US" sz="2400" b="0" i="0" u="none" strike="noStrike" dirty="0">
                        <a:solidFill>
                          <a:srgbClr val="1F497D"/>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rowSpan="3">
                  <a:txBody>
                    <a:bodyPr/>
                    <a:lstStyle/>
                    <a:p>
                      <a:pPr algn="ctr" fontAlgn="ctr"/>
                      <a:r>
                        <a:rPr lang="en-US" sz="2800" u="none" strike="noStrike" dirty="0">
                          <a:effectLst/>
                        </a:rPr>
                        <a:t>A2</a:t>
                      </a:r>
                      <a:endParaRPr lang="en-US" sz="28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987066826"/>
                  </a:ext>
                </a:extLst>
              </a:tr>
              <a:tr h="369911">
                <a:tc>
                  <a:txBody>
                    <a:bodyPr/>
                    <a:lstStyle/>
                    <a:p>
                      <a:pPr algn="just" fontAlgn="ctr"/>
                      <a:r>
                        <a:rPr lang="en-US" sz="2400" u="none" strike="noStrike" dirty="0">
                          <a:effectLst/>
                        </a:rPr>
                        <a:t>Pre-Intermediate mid</a:t>
                      </a:r>
                      <a:endParaRPr lang="en-US" sz="2400" b="0" i="0" u="none" strike="noStrike" dirty="0">
                        <a:solidFill>
                          <a:srgbClr val="1F497D"/>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vMerge="1">
                  <a:txBody>
                    <a:bodyPr/>
                    <a:lstStyle/>
                    <a:p>
                      <a:endParaRPr lang="ru-RU"/>
                    </a:p>
                  </a:txBody>
                  <a:tcPr/>
                </a:tc>
                <a:extLst>
                  <a:ext uri="{0D108BD9-81ED-4DB2-BD59-A6C34878D82A}">
                    <a16:rowId xmlns:a16="http://schemas.microsoft.com/office/drawing/2014/main" val="2356245532"/>
                  </a:ext>
                </a:extLst>
              </a:tr>
              <a:tr h="369911">
                <a:tc>
                  <a:txBody>
                    <a:bodyPr/>
                    <a:lstStyle/>
                    <a:p>
                      <a:pPr algn="just" fontAlgn="ctr"/>
                      <a:r>
                        <a:rPr lang="en-US" sz="2400" u="none" strike="noStrike" dirty="0">
                          <a:effectLst/>
                        </a:rPr>
                        <a:t>Pre-Intermediate high</a:t>
                      </a:r>
                      <a:endParaRPr lang="en-US" sz="2400" b="0" i="0" u="none" strike="noStrike" dirty="0">
                        <a:solidFill>
                          <a:srgbClr val="1F497D"/>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vMerge="1">
                  <a:txBody>
                    <a:bodyPr/>
                    <a:lstStyle/>
                    <a:p>
                      <a:endParaRPr lang="ru-RU"/>
                    </a:p>
                  </a:txBody>
                  <a:tcPr/>
                </a:tc>
                <a:extLst>
                  <a:ext uri="{0D108BD9-81ED-4DB2-BD59-A6C34878D82A}">
                    <a16:rowId xmlns:a16="http://schemas.microsoft.com/office/drawing/2014/main" val="2294303090"/>
                  </a:ext>
                </a:extLst>
              </a:tr>
              <a:tr h="369911">
                <a:tc>
                  <a:txBody>
                    <a:bodyPr/>
                    <a:lstStyle/>
                    <a:p>
                      <a:pPr algn="just" fontAlgn="ctr"/>
                      <a:r>
                        <a:rPr lang="en-US" sz="2400" u="none" strike="noStrike">
                          <a:effectLst/>
                        </a:rPr>
                        <a:t>Intermediate low</a:t>
                      </a:r>
                      <a:endParaRPr lang="en-US" sz="2400" b="0" i="0" u="none" strike="noStrike">
                        <a:solidFill>
                          <a:srgbClr val="1F497D"/>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3">
                  <a:txBody>
                    <a:bodyPr/>
                    <a:lstStyle/>
                    <a:p>
                      <a:pPr algn="ctr" fontAlgn="ctr"/>
                      <a:r>
                        <a:rPr lang="en-US" sz="2800" u="none" strike="noStrike" dirty="0">
                          <a:effectLst/>
                        </a:rPr>
                        <a:t>B1</a:t>
                      </a:r>
                      <a:endParaRPr lang="en-US" sz="28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2815238"/>
                  </a:ext>
                </a:extLst>
              </a:tr>
              <a:tr h="369911">
                <a:tc>
                  <a:txBody>
                    <a:bodyPr/>
                    <a:lstStyle/>
                    <a:p>
                      <a:pPr algn="just" fontAlgn="ctr"/>
                      <a:r>
                        <a:rPr lang="en-US" sz="2400" u="none" strike="noStrike" dirty="0">
                          <a:effectLst/>
                        </a:rPr>
                        <a:t>Intermediate mid</a:t>
                      </a:r>
                      <a:endParaRPr lang="en-US" sz="2400" b="0" i="0" u="none" strike="noStrike" dirty="0">
                        <a:solidFill>
                          <a:srgbClr val="1F497D"/>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ru-RU"/>
                    </a:p>
                  </a:txBody>
                  <a:tcPr/>
                </a:tc>
                <a:extLst>
                  <a:ext uri="{0D108BD9-81ED-4DB2-BD59-A6C34878D82A}">
                    <a16:rowId xmlns:a16="http://schemas.microsoft.com/office/drawing/2014/main" val="3912914530"/>
                  </a:ext>
                </a:extLst>
              </a:tr>
              <a:tr h="369911">
                <a:tc>
                  <a:txBody>
                    <a:bodyPr/>
                    <a:lstStyle/>
                    <a:p>
                      <a:pPr algn="just" fontAlgn="ctr"/>
                      <a:r>
                        <a:rPr lang="en-US" sz="2400" u="none" strike="noStrike" dirty="0">
                          <a:effectLst/>
                        </a:rPr>
                        <a:t>Intermediate high</a:t>
                      </a:r>
                      <a:endParaRPr lang="en-US" sz="2400" b="0" i="0" u="none" strike="noStrike" dirty="0">
                        <a:solidFill>
                          <a:srgbClr val="1F497D"/>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ru-RU"/>
                    </a:p>
                  </a:txBody>
                  <a:tcPr/>
                </a:tc>
                <a:extLst>
                  <a:ext uri="{0D108BD9-81ED-4DB2-BD59-A6C34878D82A}">
                    <a16:rowId xmlns:a16="http://schemas.microsoft.com/office/drawing/2014/main" val="2103438558"/>
                  </a:ext>
                </a:extLst>
              </a:tr>
              <a:tr h="725024">
                <a:tc>
                  <a:txBody>
                    <a:bodyPr/>
                    <a:lstStyle/>
                    <a:p>
                      <a:pPr algn="just" fontAlgn="ctr"/>
                      <a:r>
                        <a:rPr lang="en-US" sz="2400" u="none" strike="noStrike" dirty="0">
                          <a:effectLst/>
                        </a:rPr>
                        <a:t>Upper-Intermediate low-mid</a:t>
                      </a:r>
                      <a:endParaRPr lang="en-US" sz="2400" b="0" i="0" u="none" strike="noStrike" dirty="0">
                        <a:solidFill>
                          <a:srgbClr val="1F497D"/>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rowSpan="2">
                  <a:txBody>
                    <a:bodyPr/>
                    <a:lstStyle/>
                    <a:p>
                      <a:pPr algn="ctr" fontAlgn="ctr"/>
                      <a:r>
                        <a:rPr lang="en-US" sz="2800" u="none" strike="noStrike" dirty="0">
                          <a:effectLst/>
                        </a:rPr>
                        <a:t>B2</a:t>
                      </a:r>
                      <a:endParaRPr lang="en-US" sz="28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298376546"/>
                  </a:ext>
                </a:extLst>
              </a:tr>
              <a:tr h="725024">
                <a:tc>
                  <a:txBody>
                    <a:bodyPr/>
                    <a:lstStyle/>
                    <a:p>
                      <a:pPr algn="just" fontAlgn="ctr"/>
                      <a:r>
                        <a:rPr lang="en-US" sz="2400" u="none" strike="noStrike" dirty="0">
                          <a:effectLst/>
                        </a:rPr>
                        <a:t>Upper-Intermediate mid-high</a:t>
                      </a:r>
                      <a:endParaRPr lang="en-US" sz="2400" b="0" i="0" u="none" strike="noStrike" dirty="0">
                        <a:solidFill>
                          <a:srgbClr val="1F497D"/>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vMerge="1">
                  <a:txBody>
                    <a:bodyPr/>
                    <a:lstStyle/>
                    <a:p>
                      <a:endParaRPr lang="ru-RU"/>
                    </a:p>
                  </a:txBody>
                  <a:tcPr/>
                </a:tc>
                <a:extLst>
                  <a:ext uri="{0D108BD9-81ED-4DB2-BD59-A6C34878D82A}">
                    <a16:rowId xmlns:a16="http://schemas.microsoft.com/office/drawing/2014/main" val="3665735970"/>
                  </a:ext>
                </a:extLst>
              </a:tr>
              <a:tr h="418915">
                <a:tc>
                  <a:txBody>
                    <a:bodyPr/>
                    <a:lstStyle/>
                    <a:p>
                      <a:pPr algn="just" fontAlgn="ctr"/>
                      <a:r>
                        <a:rPr lang="en-US" sz="2400" u="none" strike="noStrike" dirty="0">
                          <a:effectLst/>
                        </a:rPr>
                        <a:t>Advanced </a:t>
                      </a:r>
                      <a:endParaRPr lang="en-US" sz="2400" b="0" i="0" u="none" strike="noStrike" dirty="0">
                        <a:solidFill>
                          <a:srgbClr val="1F497D"/>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800" u="none" strike="noStrike" dirty="0">
                          <a:effectLst/>
                        </a:rPr>
                        <a:t>C1</a:t>
                      </a:r>
                      <a:endParaRPr lang="en-US" sz="28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459656"/>
                  </a:ext>
                </a:extLst>
              </a:tr>
              <a:tr h="418915">
                <a:tc>
                  <a:txBody>
                    <a:bodyPr/>
                    <a:lstStyle/>
                    <a:p>
                      <a:pPr algn="just" fontAlgn="ctr"/>
                      <a:r>
                        <a:rPr lang="en-US" sz="2400" u="none" strike="noStrike" dirty="0">
                          <a:effectLst/>
                        </a:rPr>
                        <a:t>Advanced Proficiency</a:t>
                      </a:r>
                      <a:endParaRPr lang="en-US" sz="2400" b="0" i="0" u="none" strike="noStrike" dirty="0">
                        <a:solidFill>
                          <a:srgbClr val="1F497D"/>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2800" u="none" strike="noStrike" dirty="0">
                          <a:effectLst/>
                        </a:rPr>
                        <a:t>C2</a:t>
                      </a:r>
                      <a:endParaRPr lang="en-US" sz="28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090896073"/>
                  </a:ext>
                </a:extLst>
              </a:tr>
            </a:tbl>
          </a:graphicData>
        </a:graphic>
      </p:graphicFrame>
      <p:sp>
        <p:nvSpPr>
          <p:cNvPr id="16" name="Rectangle: Folded Corner 15">
            <a:extLst>
              <a:ext uri="{FF2B5EF4-FFF2-40B4-BE49-F238E27FC236}">
                <a16:creationId xmlns:a16="http://schemas.microsoft.com/office/drawing/2014/main" id="{94E2BB46-1B9E-4EA7-AB0B-D3D4C17FB3EA}"/>
              </a:ext>
            </a:extLst>
          </p:cNvPr>
          <p:cNvSpPr/>
          <p:nvPr/>
        </p:nvSpPr>
        <p:spPr>
          <a:xfrm>
            <a:off x="15081250" y="1616075"/>
            <a:ext cx="4495800" cy="4191000"/>
          </a:xfrm>
          <a:prstGeom prst="foldedCorner">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3200" dirty="0"/>
              <a:t>Языковой Центр самостоятельно проводит внутреннее тестирование с целью предоставления детальной и объективной оценки заказчику проекта</a:t>
            </a:r>
          </a:p>
        </p:txBody>
      </p:sp>
    </p:spTree>
    <p:extLst>
      <p:ext uri="{BB962C8B-B14F-4D97-AF65-F5344CB8AC3E}">
        <p14:creationId xmlns:p14="http://schemas.microsoft.com/office/powerpoint/2010/main" val="5842480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FF72E-A1F5-4334-B283-E5502E5066B5}"/>
              </a:ext>
            </a:extLst>
          </p:cNvPr>
          <p:cNvSpPr>
            <a:spLocks noGrp="1"/>
          </p:cNvSpPr>
          <p:nvPr>
            <p:ph type="title"/>
          </p:nvPr>
        </p:nvSpPr>
        <p:spPr>
          <a:xfrm>
            <a:off x="445922" y="437773"/>
            <a:ext cx="18135600" cy="962025"/>
          </a:xfrm>
        </p:spPr>
        <p:txBody>
          <a:bodyPr/>
          <a:lstStyle/>
          <a:p>
            <a:r>
              <a:rPr lang="ru-RU" dirty="0"/>
              <a:t>Языковое тестирование</a:t>
            </a:r>
          </a:p>
        </p:txBody>
      </p:sp>
      <p:graphicFrame>
        <p:nvGraphicFramePr>
          <p:cNvPr id="4" name="Diagram 3">
            <a:extLst>
              <a:ext uri="{FF2B5EF4-FFF2-40B4-BE49-F238E27FC236}">
                <a16:creationId xmlns:a16="http://schemas.microsoft.com/office/drawing/2014/main" id="{A4C21B85-6FF1-42D1-A3BB-86DCB82D6152}"/>
              </a:ext>
            </a:extLst>
          </p:cNvPr>
          <p:cNvGraphicFramePr/>
          <p:nvPr>
            <p:extLst>
              <p:ext uri="{D42A27DB-BD31-4B8C-83A1-F6EECF244321}">
                <p14:modId xmlns:p14="http://schemas.microsoft.com/office/powerpoint/2010/main" val="3537991803"/>
              </p:ext>
            </p:extLst>
          </p:nvPr>
        </p:nvGraphicFramePr>
        <p:xfrm>
          <a:off x="3261633" y="1935757"/>
          <a:ext cx="12504177" cy="88941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Rounded Corners 6">
            <a:extLst>
              <a:ext uri="{FF2B5EF4-FFF2-40B4-BE49-F238E27FC236}">
                <a16:creationId xmlns:a16="http://schemas.microsoft.com/office/drawing/2014/main" id="{89705842-39E9-4E5E-9473-1D7BE8676D33}"/>
              </a:ext>
            </a:extLst>
          </p:cNvPr>
          <p:cNvSpPr/>
          <p:nvPr/>
        </p:nvSpPr>
        <p:spPr>
          <a:xfrm>
            <a:off x="760395" y="4660621"/>
            <a:ext cx="2349588" cy="1480970"/>
          </a:xfrm>
          <a:prstGeom prst="roundRect">
            <a:avLst/>
          </a:prstGeom>
          <a:noFill/>
          <a:ln w="762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3600" b="1" i="0" u="none" strike="noStrike" kern="0" cap="none" spc="0" normalizeH="0" baseline="0" noProof="0" dirty="0">
                <a:ln>
                  <a:noFill/>
                </a:ln>
                <a:solidFill>
                  <a:prstClr val="black"/>
                </a:solidFill>
                <a:effectLst/>
                <a:uLnTx/>
                <a:uFillTx/>
                <a:latin typeface="Arial"/>
                <a:ea typeface="+mn-ea"/>
                <a:cs typeface="+mn-cs"/>
              </a:rPr>
              <a:t>Что?</a:t>
            </a:r>
          </a:p>
        </p:txBody>
      </p:sp>
      <p:sp>
        <p:nvSpPr>
          <p:cNvPr id="8" name="Rectangle: Rounded Corners 7">
            <a:extLst>
              <a:ext uri="{FF2B5EF4-FFF2-40B4-BE49-F238E27FC236}">
                <a16:creationId xmlns:a16="http://schemas.microsoft.com/office/drawing/2014/main" id="{9C01914C-A7BC-4D56-B722-8E63AD466B8E}"/>
              </a:ext>
            </a:extLst>
          </p:cNvPr>
          <p:cNvSpPr/>
          <p:nvPr/>
        </p:nvSpPr>
        <p:spPr>
          <a:xfrm>
            <a:off x="710736" y="6461879"/>
            <a:ext cx="2349588" cy="1480965"/>
          </a:xfrm>
          <a:prstGeom prst="roundRect">
            <a:avLst/>
          </a:prstGeom>
          <a:solidFill>
            <a:sysClr val="window" lastClr="FFFFFF"/>
          </a:solidFill>
          <a:ln w="76200" cap="rnd"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3600" b="1" i="0" u="none" strike="noStrike" kern="0" cap="none" spc="0" normalizeH="0" baseline="0" noProof="0" dirty="0">
                <a:ln>
                  <a:noFill/>
                </a:ln>
                <a:solidFill>
                  <a:prstClr val="black"/>
                </a:solidFill>
                <a:effectLst/>
                <a:uLnTx/>
                <a:uFillTx/>
                <a:latin typeface="Arial"/>
                <a:ea typeface="+mn-ea"/>
                <a:cs typeface="+mn-cs"/>
              </a:rPr>
              <a:t>Зачем?</a:t>
            </a:r>
          </a:p>
        </p:txBody>
      </p:sp>
      <p:sp>
        <p:nvSpPr>
          <p:cNvPr id="9" name="Rectangle: Rounded Corners 8">
            <a:extLst>
              <a:ext uri="{FF2B5EF4-FFF2-40B4-BE49-F238E27FC236}">
                <a16:creationId xmlns:a16="http://schemas.microsoft.com/office/drawing/2014/main" id="{5A91EAF8-EB1E-434D-92EF-5F1E2BA7702E}"/>
              </a:ext>
            </a:extLst>
          </p:cNvPr>
          <p:cNvSpPr/>
          <p:nvPr/>
        </p:nvSpPr>
        <p:spPr>
          <a:xfrm>
            <a:off x="710736" y="8455047"/>
            <a:ext cx="2305949" cy="1480965"/>
          </a:xfrm>
          <a:prstGeom prst="roundRect">
            <a:avLst/>
          </a:prstGeom>
          <a:solidFill>
            <a:sysClr val="window" lastClr="FFFFFF"/>
          </a:solidFill>
          <a:ln w="762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3600" b="1" i="0" u="none" strike="noStrike" kern="0" cap="none" spc="0" normalizeH="0" baseline="0" noProof="0" dirty="0">
                <a:ln>
                  <a:noFill/>
                </a:ln>
                <a:solidFill>
                  <a:prstClr val="black"/>
                </a:solidFill>
                <a:effectLst/>
                <a:uLnTx/>
                <a:uFillTx/>
                <a:latin typeface="Arial"/>
                <a:ea typeface="+mn-ea"/>
                <a:cs typeface="+mn-cs"/>
              </a:rPr>
              <a:t>Как?</a:t>
            </a:r>
          </a:p>
        </p:txBody>
      </p:sp>
      <p:cxnSp>
        <p:nvCxnSpPr>
          <p:cNvPr id="12" name="Straight Arrow Connector 11">
            <a:extLst>
              <a:ext uri="{FF2B5EF4-FFF2-40B4-BE49-F238E27FC236}">
                <a16:creationId xmlns:a16="http://schemas.microsoft.com/office/drawing/2014/main" id="{225FECC1-2B2D-4EC9-AE51-806C08AB4A20}"/>
              </a:ext>
            </a:extLst>
          </p:cNvPr>
          <p:cNvCxnSpPr/>
          <p:nvPr/>
        </p:nvCxnSpPr>
        <p:spPr>
          <a:xfrm>
            <a:off x="3109985" y="5401106"/>
            <a:ext cx="626821" cy="0"/>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E21872B-5530-4E52-83D9-5FD7F661CE8E}"/>
              </a:ext>
            </a:extLst>
          </p:cNvPr>
          <p:cNvCxnSpPr/>
          <p:nvPr/>
        </p:nvCxnSpPr>
        <p:spPr>
          <a:xfrm>
            <a:off x="3060324" y="7307069"/>
            <a:ext cx="626821" cy="0"/>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0A92898-97F9-4AFC-8B23-382DECEF6AF4}"/>
              </a:ext>
            </a:extLst>
          </p:cNvPr>
          <p:cNvCxnSpPr>
            <a:cxnSpLocks/>
            <a:stCxn id="9" idx="3"/>
          </p:cNvCxnSpPr>
          <p:nvPr/>
        </p:nvCxnSpPr>
        <p:spPr>
          <a:xfrm>
            <a:off x="3016685" y="9195530"/>
            <a:ext cx="670460" cy="0"/>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5C61E35B-D5D7-403F-8F1E-82623C8639FF}"/>
              </a:ext>
            </a:extLst>
          </p:cNvPr>
          <p:cNvGrpSpPr/>
          <p:nvPr/>
        </p:nvGrpSpPr>
        <p:grpSpPr>
          <a:xfrm rot="5400000">
            <a:off x="13424498" y="4656644"/>
            <a:ext cx="8759926" cy="3009222"/>
            <a:chOff x="10851414" y="1321387"/>
            <a:chExt cx="9295438" cy="2648759"/>
          </a:xfrm>
        </p:grpSpPr>
        <p:sp>
          <p:nvSpPr>
            <p:cNvPr id="13" name="Freeform: Shape 12">
              <a:extLst>
                <a:ext uri="{FF2B5EF4-FFF2-40B4-BE49-F238E27FC236}">
                  <a16:creationId xmlns:a16="http://schemas.microsoft.com/office/drawing/2014/main" id="{AA89EC07-60A3-45BE-A577-7E1E94856482}"/>
                </a:ext>
              </a:extLst>
            </p:cNvPr>
            <p:cNvSpPr/>
            <p:nvPr/>
          </p:nvSpPr>
          <p:spPr>
            <a:xfrm rot="16200000">
              <a:off x="10908139" y="1569140"/>
              <a:ext cx="2615819" cy="2186192"/>
            </a:xfrm>
            <a:custGeom>
              <a:avLst/>
              <a:gdLst>
                <a:gd name="connsiteX0" fmla="*/ 0 w 2186191"/>
                <a:gd name="connsiteY0" fmla="*/ 109310 h 2615818"/>
                <a:gd name="connsiteX1" fmla="*/ 109310 w 2186191"/>
                <a:gd name="connsiteY1" fmla="*/ 0 h 2615818"/>
                <a:gd name="connsiteX2" fmla="*/ 2076881 w 2186191"/>
                <a:gd name="connsiteY2" fmla="*/ 0 h 2615818"/>
                <a:gd name="connsiteX3" fmla="*/ 2186191 w 2186191"/>
                <a:gd name="connsiteY3" fmla="*/ 109310 h 2615818"/>
                <a:gd name="connsiteX4" fmla="*/ 2186191 w 2186191"/>
                <a:gd name="connsiteY4" fmla="*/ 2506508 h 2615818"/>
                <a:gd name="connsiteX5" fmla="*/ 2076881 w 2186191"/>
                <a:gd name="connsiteY5" fmla="*/ 2615818 h 2615818"/>
                <a:gd name="connsiteX6" fmla="*/ 109310 w 2186191"/>
                <a:gd name="connsiteY6" fmla="*/ 2615818 h 2615818"/>
                <a:gd name="connsiteX7" fmla="*/ 0 w 2186191"/>
                <a:gd name="connsiteY7" fmla="*/ 2506508 h 2615818"/>
                <a:gd name="connsiteX8" fmla="*/ 0 w 2186191"/>
                <a:gd name="connsiteY8" fmla="*/ 109310 h 2615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6191" h="2615818">
                  <a:moveTo>
                    <a:pt x="2094834" y="1"/>
                  </a:moveTo>
                  <a:cubicBezTo>
                    <a:pt x="2145289" y="1"/>
                    <a:pt x="2186191" y="58558"/>
                    <a:pt x="2186191" y="130792"/>
                  </a:cubicBezTo>
                  <a:lnTo>
                    <a:pt x="2186191" y="2485026"/>
                  </a:lnTo>
                  <a:cubicBezTo>
                    <a:pt x="2186191" y="2557260"/>
                    <a:pt x="2145289" y="2615817"/>
                    <a:pt x="2094834" y="2615817"/>
                  </a:cubicBezTo>
                  <a:lnTo>
                    <a:pt x="91357" y="2615817"/>
                  </a:lnTo>
                  <a:cubicBezTo>
                    <a:pt x="40902" y="2615817"/>
                    <a:pt x="0" y="2557260"/>
                    <a:pt x="0" y="2485026"/>
                  </a:cubicBezTo>
                  <a:lnTo>
                    <a:pt x="0" y="130792"/>
                  </a:lnTo>
                  <a:cubicBezTo>
                    <a:pt x="0" y="58558"/>
                    <a:pt x="40902" y="1"/>
                    <a:pt x="91357" y="1"/>
                  </a:cubicBezTo>
                  <a:lnTo>
                    <a:pt x="2094834" y="1"/>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470847" tIns="41148" rIns="53342" bIns="1748953" numCol="1" spcCol="1270" anchor="t" anchorCtr="0">
              <a:noAutofit/>
            </a:bodyPr>
            <a:lstStyle/>
            <a:p>
              <a:pPr marL="0" lvl="0" indent="0" algn="r" defTabSz="533400">
                <a:lnSpc>
                  <a:spcPct val="90000"/>
                </a:lnSpc>
                <a:spcBef>
                  <a:spcPct val="0"/>
                </a:spcBef>
                <a:spcAft>
                  <a:spcPct val="35000"/>
                </a:spcAft>
                <a:buNone/>
              </a:pPr>
              <a:endParaRPr lang="ru-RU" sz="1200" kern="1200" dirty="0"/>
            </a:p>
          </p:txBody>
        </p:sp>
        <p:sp>
          <p:nvSpPr>
            <p:cNvPr id="15" name="Freeform: Shape 14">
              <a:extLst>
                <a:ext uri="{FF2B5EF4-FFF2-40B4-BE49-F238E27FC236}">
                  <a16:creationId xmlns:a16="http://schemas.microsoft.com/office/drawing/2014/main" id="{0B2C8689-90D7-4F13-B550-D4CE5B4BA2FB}"/>
                </a:ext>
              </a:extLst>
            </p:cNvPr>
            <p:cNvSpPr/>
            <p:nvPr/>
          </p:nvSpPr>
          <p:spPr>
            <a:xfrm rot="16200000">
              <a:off x="11015491" y="1509255"/>
              <a:ext cx="2183251" cy="2511406"/>
            </a:xfrm>
            <a:custGeom>
              <a:avLst/>
              <a:gdLst>
                <a:gd name="connsiteX0" fmla="*/ 0 w 1628712"/>
                <a:gd name="connsiteY0" fmla="*/ 0 h 2615818"/>
                <a:gd name="connsiteX1" fmla="*/ 1628712 w 1628712"/>
                <a:gd name="connsiteY1" fmla="*/ 0 h 2615818"/>
                <a:gd name="connsiteX2" fmla="*/ 1628712 w 1628712"/>
                <a:gd name="connsiteY2" fmla="*/ 2615818 h 2615818"/>
                <a:gd name="connsiteX3" fmla="*/ 0 w 1628712"/>
                <a:gd name="connsiteY3" fmla="*/ 2615818 h 2615818"/>
                <a:gd name="connsiteX4" fmla="*/ 0 w 1628712"/>
                <a:gd name="connsiteY4" fmla="*/ 0 h 2615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12" h="2615818">
                  <a:moveTo>
                    <a:pt x="0" y="0"/>
                  </a:moveTo>
                  <a:lnTo>
                    <a:pt x="1628712" y="0"/>
                  </a:lnTo>
                  <a:lnTo>
                    <a:pt x="1628712" y="2615818"/>
                  </a:lnTo>
                  <a:lnTo>
                    <a:pt x="0" y="2615818"/>
                  </a:lnTo>
                  <a:lnTo>
                    <a:pt x="0" y="0"/>
                  </a:lnTo>
                  <a:close/>
                </a:path>
              </a:pathLst>
            </a:custGeom>
            <a:noFill/>
            <a:ln>
              <a:noFill/>
            </a:ln>
            <a:sp3d/>
          </p:spPr>
          <p:style>
            <a:lnRef idx="2">
              <a:scrgbClr r="0" g="0" b="0"/>
            </a:lnRef>
            <a:fillRef idx="1">
              <a:scrgbClr r="0" g="0" b="0"/>
            </a:fillRef>
            <a:effectRef idx="0">
              <a:schemeClr val="accent3">
                <a:hueOff val="0"/>
                <a:satOff val="0"/>
                <a:lumOff val="0"/>
                <a:alphaOff val="0"/>
              </a:schemeClr>
            </a:effectRef>
            <a:fontRef idx="minor">
              <a:schemeClr val="lt1"/>
            </a:fontRef>
          </p:style>
          <p:txBody>
            <a:bodyPr spcFirstLastPara="0" vert="horz" wrap="square" lIns="0" tIns="137160" rIns="0" bIns="0" numCol="1" spcCol="1270" anchor="ctr" anchorCtr="0">
              <a:noAutofit/>
            </a:bodyPr>
            <a:lstStyle/>
            <a:p>
              <a:pPr marL="0" lvl="0" indent="0" algn="l" defTabSz="1778000">
                <a:lnSpc>
                  <a:spcPct val="90000"/>
                </a:lnSpc>
                <a:spcBef>
                  <a:spcPct val="0"/>
                </a:spcBef>
                <a:spcAft>
                  <a:spcPct val="35000"/>
                </a:spcAft>
                <a:buNone/>
              </a:pPr>
              <a:r>
                <a:rPr lang="ru-RU" sz="3600" b="1" kern="1200" dirty="0"/>
                <a:t>421</a:t>
              </a:r>
              <a:endParaRPr lang="ru-RU" sz="5400" b="0" kern="1200" dirty="0"/>
            </a:p>
            <a:p>
              <a:pPr marL="0" lvl="0" indent="0" algn="l" defTabSz="1778000">
                <a:lnSpc>
                  <a:spcPct val="90000"/>
                </a:lnSpc>
                <a:spcBef>
                  <a:spcPct val="0"/>
                </a:spcBef>
                <a:spcAft>
                  <a:spcPct val="35000"/>
                </a:spcAft>
                <a:buNone/>
              </a:pPr>
              <a:r>
                <a:rPr lang="ru-RU" sz="2400" dirty="0"/>
                <a:t>п</a:t>
              </a:r>
              <a:r>
                <a:rPr lang="ru-RU" sz="2400" kern="1200" dirty="0"/>
                <a:t>ротестированный сотрудник</a:t>
              </a:r>
            </a:p>
          </p:txBody>
        </p:sp>
        <p:sp>
          <p:nvSpPr>
            <p:cNvPr id="17" name="Freeform: Shape 16">
              <a:extLst>
                <a:ext uri="{FF2B5EF4-FFF2-40B4-BE49-F238E27FC236}">
                  <a16:creationId xmlns:a16="http://schemas.microsoft.com/office/drawing/2014/main" id="{8E7B0607-274F-49DF-AFC7-DBD5F322DD20}"/>
                </a:ext>
              </a:extLst>
            </p:cNvPr>
            <p:cNvSpPr/>
            <p:nvPr/>
          </p:nvSpPr>
          <p:spPr>
            <a:xfrm rot="16200000">
              <a:off x="13167454" y="1572312"/>
              <a:ext cx="2615819" cy="2179849"/>
            </a:xfrm>
            <a:custGeom>
              <a:avLst/>
              <a:gdLst>
                <a:gd name="connsiteX0" fmla="*/ 0 w 2179848"/>
                <a:gd name="connsiteY0" fmla="*/ 108992 h 2615818"/>
                <a:gd name="connsiteX1" fmla="*/ 108992 w 2179848"/>
                <a:gd name="connsiteY1" fmla="*/ 0 h 2615818"/>
                <a:gd name="connsiteX2" fmla="*/ 2070856 w 2179848"/>
                <a:gd name="connsiteY2" fmla="*/ 0 h 2615818"/>
                <a:gd name="connsiteX3" fmla="*/ 2179848 w 2179848"/>
                <a:gd name="connsiteY3" fmla="*/ 108992 h 2615818"/>
                <a:gd name="connsiteX4" fmla="*/ 2179848 w 2179848"/>
                <a:gd name="connsiteY4" fmla="*/ 2506826 h 2615818"/>
                <a:gd name="connsiteX5" fmla="*/ 2070856 w 2179848"/>
                <a:gd name="connsiteY5" fmla="*/ 2615818 h 2615818"/>
                <a:gd name="connsiteX6" fmla="*/ 108992 w 2179848"/>
                <a:gd name="connsiteY6" fmla="*/ 2615818 h 2615818"/>
                <a:gd name="connsiteX7" fmla="*/ 0 w 2179848"/>
                <a:gd name="connsiteY7" fmla="*/ 2506826 h 2615818"/>
                <a:gd name="connsiteX8" fmla="*/ 0 w 2179848"/>
                <a:gd name="connsiteY8" fmla="*/ 108992 h 2615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9848" h="2615818">
                  <a:moveTo>
                    <a:pt x="2089021" y="1"/>
                  </a:moveTo>
                  <a:cubicBezTo>
                    <a:pt x="2139183" y="1"/>
                    <a:pt x="2179848" y="58557"/>
                    <a:pt x="2179848" y="130791"/>
                  </a:cubicBezTo>
                  <a:lnTo>
                    <a:pt x="2179848" y="2485027"/>
                  </a:lnTo>
                  <a:cubicBezTo>
                    <a:pt x="2179848" y="2557261"/>
                    <a:pt x="2139183" y="2615817"/>
                    <a:pt x="2089021" y="2615817"/>
                  </a:cubicBezTo>
                  <a:lnTo>
                    <a:pt x="90827" y="2615817"/>
                  </a:lnTo>
                  <a:cubicBezTo>
                    <a:pt x="40665" y="2615817"/>
                    <a:pt x="0" y="2557261"/>
                    <a:pt x="0" y="2485027"/>
                  </a:cubicBezTo>
                  <a:lnTo>
                    <a:pt x="0" y="130791"/>
                  </a:lnTo>
                  <a:cubicBezTo>
                    <a:pt x="0" y="58557"/>
                    <a:pt x="40665" y="1"/>
                    <a:pt x="90827" y="1"/>
                  </a:cubicBezTo>
                  <a:lnTo>
                    <a:pt x="2089021" y="1"/>
                  </a:lnTo>
                  <a:close/>
                </a:path>
              </a:pathLst>
            </a:custGeom>
          </p:spPr>
          <p:style>
            <a:lnRef idx="2">
              <a:schemeClr val="lt1">
                <a:hueOff val="0"/>
                <a:satOff val="0"/>
                <a:lumOff val="0"/>
                <a:alphaOff val="0"/>
              </a:schemeClr>
            </a:lnRef>
            <a:fillRef idx="1">
              <a:schemeClr val="accent3">
                <a:hueOff val="0"/>
                <a:satOff val="0"/>
                <a:lumOff val="8366"/>
                <a:alphaOff val="0"/>
              </a:schemeClr>
            </a:fillRef>
            <a:effectRef idx="0">
              <a:schemeClr val="accent3">
                <a:hueOff val="0"/>
                <a:satOff val="0"/>
                <a:lumOff val="8366"/>
                <a:alphaOff val="0"/>
              </a:schemeClr>
            </a:effectRef>
            <a:fontRef idx="minor">
              <a:schemeClr val="lt1"/>
            </a:fontRef>
          </p:style>
          <p:txBody>
            <a:bodyPr spcFirstLastPara="0" vert="horz" wrap="square" lIns="470847" tIns="41147" rIns="53341" bIns="1743880" numCol="1" spcCol="1270" anchor="t" anchorCtr="0">
              <a:noAutofit/>
            </a:bodyPr>
            <a:lstStyle/>
            <a:p>
              <a:pPr marL="0" lvl="0" indent="0" algn="r" defTabSz="533400">
                <a:lnSpc>
                  <a:spcPct val="90000"/>
                </a:lnSpc>
                <a:spcBef>
                  <a:spcPct val="0"/>
                </a:spcBef>
                <a:spcAft>
                  <a:spcPct val="35000"/>
                </a:spcAft>
                <a:buNone/>
              </a:pPr>
              <a:endParaRPr lang="ru-RU" sz="1200" kern="1200" dirty="0"/>
            </a:p>
            <a:p>
              <a:pPr marL="0" lvl="0" indent="0" algn="r" defTabSz="533400">
                <a:lnSpc>
                  <a:spcPct val="90000"/>
                </a:lnSpc>
                <a:spcBef>
                  <a:spcPct val="0"/>
                </a:spcBef>
                <a:spcAft>
                  <a:spcPct val="35000"/>
                </a:spcAft>
                <a:buNone/>
              </a:pPr>
              <a:endParaRPr lang="ru-RU" sz="1200" kern="1200" dirty="0"/>
            </a:p>
          </p:txBody>
        </p:sp>
        <p:sp>
          <p:nvSpPr>
            <p:cNvPr id="18" name="Flowchart: Extract 17">
              <a:extLst>
                <a:ext uri="{FF2B5EF4-FFF2-40B4-BE49-F238E27FC236}">
                  <a16:creationId xmlns:a16="http://schemas.microsoft.com/office/drawing/2014/main" id="{ADCDA7A8-9AEF-44B3-BA6A-DBDA6CD51BAD}"/>
                </a:ext>
              </a:extLst>
            </p:cNvPr>
            <p:cNvSpPr/>
            <p:nvPr/>
          </p:nvSpPr>
          <p:spPr>
            <a:xfrm rot="5400000">
              <a:off x="13204034" y="3434386"/>
              <a:ext cx="384608" cy="326977"/>
            </a:xfrm>
            <a:prstGeom prst="flowChartExtract">
              <a:avLst/>
            </a:prstGeom>
          </p:spPr>
          <p:style>
            <a:lnRef idx="2">
              <a:schemeClr val="accent3">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9" name="Freeform: Shape 18">
              <a:extLst>
                <a:ext uri="{FF2B5EF4-FFF2-40B4-BE49-F238E27FC236}">
                  <a16:creationId xmlns:a16="http://schemas.microsoft.com/office/drawing/2014/main" id="{B8C9AA08-87EF-4835-9101-7D5205C0CD71}"/>
                </a:ext>
              </a:extLst>
            </p:cNvPr>
            <p:cNvSpPr/>
            <p:nvPr/>
          </p:nvSpPr>
          <p:spPr>
            <a:xfrm rot="16200000">
              <a:off x="13218410" y="1601312"/>
              <a:ext cx="2435853" cy="1941887"/>
            </a:xfrm>
            <a:custGeom>
              <a:avLst/>
              <a:gdLst>
                <a:gd name="connsiteX0" fmla="*/ 0 w 1623987"/>
                <a:gd name="connsiteY0" fmla="*/ 0 h 2615818"/>
                <a:gd name="connsiteX1" fmla="*/ 1623987 w 1623987"/>
                <a:gd name="connsiteY1" fmla="*/ 0 h 2615818"/>
                <a:gd name="connsiteX2" fmla="*/ 1623987 w 1623987"/>
                <a:gd name="connsiteY2" fmla="*/ 2615818 h 2615818"/>
                <a:gd name="connsiteX3" fmla="*/ 0 w 1623987"/>
                <a:gd name="connsiteY3" fmla="*/ 2615818 h 2615818"/>
                <a:gd name="connsiteX4" fmla="*/ 0 w 1623987"/>
                <a:gd name="connsiteY4" fmla="*/ 0 h 2615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3987" h="2615818">
                  <a:moveTo>
                    <a:pt x="0" y="0"/>
                  </a:moveTo>
                  <a:lnTo>
                    <a:pt x="1623987" y="0"/>
                  </a:lnTo>
                  <a:lnTo>
                    <a:pt x="1623987" y="2615818"/>
                  </a:lnTo>
                  <a:lnTo>
                    <a:pt x="0" y="2615818"/>
                  </a:lnTo>
                  <a:lnTo>
                    <a:pt x="0" y="0"/>
                  </a:lnTo>
                  <a:close/>
                </a:path>
              </a:pathLst>
            </a:custGeom>
            <a:noFill/>
            <a:ln>
              <a:noFill/>
            </a:ln>
            <a:sp3d/>
          </p:spPr>
          <p:style>
            <a:lnRef idx="2">
              <a:scrgbClr r="0" g="0" b="0"/>
            </a:lnRef>
            <a:fillRef idx="1">
              <a:scrgbClr r="0" g="0" b="0"/>
            </a:fillRef>
            <a:effectRef idx="0">
              <a:schemeClr val="accent3">
                <a:hueOff val="0"/>
                <a:satOff val="0"/>
                <a:lumOff val="8366"/>
                <a:alphaOff val="0"/>
              </a:schemeClr>
            </a:effectRef>
            <a:fontRef idx="minor">
              <a:schemeClr val="lt1"/>
            </a:fontRef>
          </p:style>
          <p:txBody>
            <a:bodyPr spcFirstLastPara="0" vert="horz" wrap="square" lIns="0" tIns="137160" rIns="0" bIns="0" numCol="1" spcCol="1270" anchor="ctr" anchorCtr="0">
              <a:noAutofit/>
            </a:bodyPr>
            <a:lstStyle/>
            <a:p>
              <a:pPr marL="0" lvl="0" indent="0" algn="l" defTabSz="1778000">
                <a:lnSpc>
                  <a:spcPct val="90000"/>
                </a:lnSpc>
                <a:spcBef>
                  <a:spcPct val="0"/>
                </a:spcBef>
                <a:spcAft>
                  <a:spcPct val="35000"/>
                </a:spcAft>
                <a:buNone/>
              </a:pPr>
              <a:r>
                <a:rPr lang="ru-RU" sz="3600" b="1" kern="1200" dirty="0"/>
                <a:t>87%</a:t>
              </a:r>
            </a:p>
            <a:p>
              <a:pPr lvl="0" defTabSz="1778000">
                <a:lnSpc>
                  <a:spcPct val="90000"/>
                </a:lnSpc>
                <a:spcBef>
                  <a:spcPct val="0"/>
                </a:spcBef>
                <a:spcAft>
                  <a:spcPct val="35000"/>
                </a:spcAft>
              </a:pPr>
              <a:r>
                <a:rPr lang="ru-RU" sz="2400" dirty="0"/>
                <a:t>с</a:t>
              </a:r>
              <a:r>
                <a:rPr lang="ru-RU" sz="2400" kern="1200" dirty="0"/>
                <a:t>отрудников от уровня </a:t>
              </a:r>
            </a:p>
            <a:p>
              <a:pPr lvl="0" defTabSz="1778000">
                <a:lnSpc>
                  <a:spcPct val="90000"/>
                </a:lnSpc>
                <a:spcBef>
                  <a:spcPct val="0"/>
                </a:spcBef>
                <a:spcAft>
                  <a:spcPct val="35000"/>
                </a:spcAft>
              </a:pPr>
              <a:r>
                <a:rPr lang="en-US" sz="2400" dirty="0"/>
                <a:t>Pre-Intermediate </a:t>
              </a:r>
              <a:r>
                <a:rPr lang="ru-RU" sz="2400" dirty="0"/>
                <a:t>до </a:t>
              </a:r>
              <a:r>
                <a:rPr lang="en-US" sz="2400" dirty="0"/>
                <a:t>Advanced</a:t>
              </a:r>
              <a:endParaRPr lang="ru-RU" sz="2400" kern="1200" dirty="0"/>
            </a:p>
          </p:txBody>
        </p:sp>
        <p:sp>
          <p:nvSpPr>
            <p:cNvPr id="20" name="Freeform: Shape 19">
              <a:extLst>
                <a:ext uri="{FF2B5EF4-FFF2-40B4-BE49-F238E27FC236}">
                  <a16:creationId xmlns:a16="http://schemas.microsoft.com/office/drawing/2014/main" id="{F0647C24-772D-42B5-AA17-51E620505511}"/>
                </a:ext>
              </a:extLst>
            </p:cNvPr>
            <p:cNvSpPr/>
            <p:nvPr/>
          </p:nvSpPr>
          <p:spPr>
            <a:xfrm rot="16200000">
              <a:off x="15423597" y="1572311"/>
              <a:ext cx="2615818" cy="2179849"/>
            </a:xfrm>
            <a:custGeom>
              <a:avLst/>
              <a:gdLst>
                <a:gd name="connsiteX0" fmla="*/ 0 w 2179848"/>
                <a:gd name="connsiteY0" fmla="*/ 108992 h 2615818"/>
                <a:gd name="connsiteX1" fmla="*/ 108992 w 2179848"/>
                <a:gd name="connsiteY1" fmla="*/ 0 h 2615818"/>
                <a:gd name="connsiteX2" fmla="*/ 2070856 w 2179848"/>
                <a:gd name="connsiteY2" fmla="*/ 0 h 2615818"/>
                <a:gd name="connsiteX3" fmla="*/ 2179848 w 2179848"/>
                <a:gd name="connsiteY3" fmla="*/ 108992 h 2615818"/>
                <a:gd name="connsiteX4" fmla="*/ 2179848 w 2179848"/>
                <a:gd name="connsiteY4" fmla="*/ 2506826 h 2615818"/>
                <a:gd name="connsiteX5" fmla="*/ 2070856 w 2179848"/>
                <a:gd name="connsiteY5" fmla="*/ 2615818 h 2615818"/>
                <a:gd name="connsiteX6" fmla="*/ 108992 w 2179848"/>
                <a:gd name="connsiteY6" fmla="*/ 2615818 h 2615818"/>
                <a:gd name="connsiteX7" fmla="*/ 0 w 2179848"/>
                <a:gd name="connsiteY7" fmla="*/ 2506826 h 2615818"/>
                <a:gd name="connsiteX8" fmla="*/ 0 w 2179848"/>
                <a:gd name="connsiteY8" fmla="*/ 108992 h 2615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9848" h="2615818">
                  <a:moveTo>
                    <a:pt x="2089021" y="1"/>
                  </a:moveTo>
                  <a:cubicBezTo>
                    <a:pt x="2139183" y="1"/>
                    <a:pt x="2179848" y="58557"/>
                    <a:pt x="2179848" y="130791"/>
                  </a:cubicBezTo>
                  <a:lnTo>
                    <a:pt x="2179848" y="2485027"/>
                  </a:lnTo>
                  <a:cubicBezTo>
                    <a:pt x="2179848" y="2557261"/>
                    <a:pt x="2139183" y="2615817"/>
                    <a:pt x="2089021" y="2615817"/>
                  </a:cubicBezTo>
                  <a:lnTo>
                    <a:pt x="90827" y="2615817"/>
                  </a:lnTo>
                  <a:cubicBezTo>
                    <a:pt x="40665" y="2615817"/>
                    <a:pt x="0" y="2557261"/>
                    <a:pt x="0" y="2485027"/>
                  </a:cubicBezTo>
                  <a:lnTo>
                    <a:pt x="0" y="130791"/>
                  </a:lnTo>
                  <a:cubicBezTo>
                    <a:pt x="0" y="58557"/>
                    <a:pt x="40665" y="1"/>
                    <a:pt x="90827" y="1"/>
                  </a:cubicBezTo>
                  <a:lnTo>
                    <a:pt x="2089021" y="1"/>
                  </a:lnTo>
                  <a:close/>
                </a:path>
              </a:pathLst>
            </a:custGeom>
          </p:spPr>
          <p:style>
            <a:lnRef idx="2">
              <a:schemeClr val="lt1">
                <a:hueOff val="0"/>
                <a:satOff val="0"/>
                <a:lumOff val="0"/>
                <a:alphaOff val="0"/>
              </a:schemeClr>
            </a:lnRef>
            <a:fillRef idx="1">
              <a:schemeClr val="accent3">
                <a:hueOff val="0"/>
                <a:satOff val="0"/>
                <a:lumOff val="16732"/>
                <a:alphaOff val="0"/>
              </a:schemeClr>
            </a:fillRef>
            <a:effectRef idx="0">
              <a:schemeClr val="accent3">
                <a:hueOff val="0"/>
                <a:satOff val="0"/>
                <a:lumOff val="16732"/>
                <a:alphaOff val="0"/>
              </a:schemeClr>
            </a:effectRef>
            <a:fontRef idx="minor">
              <a:schemeClr val="lt1"/>
            </a:fontRef>
          </p:style>
          <p:txBody>
            <a:bodyPr spcFirstLastPara="0" vert="horz" wrap="square" lIns="470846" tIns="41147" rIns="53341" bIns="1743880" numCol="1" spcCol="1270" anchor="t" anchorCtr="0">
              <a:noAutofit/>
            </a:bodyPr>
            <a:lstStyle/>
            <a:p>
              <a:pPr marL="0" lvl="0" indent="0" algn="r" defTabSz="533400">
                <a:lnSpc>
                  <a:spcPct val="90000"/>
                </a:lnSpc>
                <a:spcBef>
                  <a:spcPct val="0"/>
                </a:spcBef>
                <a:spcAft>
                  <a:spcPct val="35000"/>
                </a:spcAft>
                <a:buNone/>
              </a:pPr>
              <a:endParaRPr lang="ru-RU" sz="1200" kern="1200" dirty="0"/>
            </a:p>
            <a:p>
              <a:pPr marL="0" lvl="0" indent="0" algn="r" defTabSz="533400">
                <a:lnSpc>
                  <a:spcPct val="90000"/>
                </a:lnSpc>
                <a:spcBef>
                  <a:spcPct val="0"/>
                </a:spcBef>
                <a:spcAft>
                  <a:spcPct val="35000"/>
                </a:spcAft>
                <a:buNone/>
              </a:pPr>
              <a:endParaRPr lang="ru-RU" sz="1200" kern="1200" dirty="0"/>
            </a:p>
          </p:txBody>
        </p:sp>
        <p:sp>
          <p:nvSpPr>
            <p:cNvPr id="21" name="Flowchart: Extract 20">
              <a:extLst>
                <a:ext uri="{FF2B5EF4-FFF2-40B4-BE49-F238E27FC236}">
                  <a16:creationId xmlns:a16="http://schemas.microsoft.com/office/drawing/2014/main" id="{6901F1DE-A026-447F-A184-6E624AFEE58C}"/>
                </a:ext>
              </a:extLst>
            </p:cNvPr>
            <p:cNvSpPr/>
            <p:nvPr/>
          </p:nvSpPr>
          <p:spPr>
            <a:xfrm rot="5400000">
              <a:off x="15378465" y="3434386"/>
              <a:ext cx="384608" cy="326977"/>
            </a:xfrm>
            <a:prstGeom prst="flowChartExtract">
              <a:avLst/>
            </a:prstGeom>
          </p:spPr>
          <p:style>
            <a:lnRef idx="2">
              <a:schemeClr val="accent3">
                <a:hueOff val="0"/>
                <a:satOff val="0"/>
                <a:lumOff val="12549"/>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2" name="Freeform: Shape 21">
              <a:extLst>
                <a:ext uri="{FF2B5EF4-FFF2-40B4-BE49-F238E27FC236}">
                  <a16:creationId xmlns:a16="http://schemas.microsoft.com/office/drawing/2014/main" id="{E89FE14F-898E-4FAB-8265-1E10CD03384E}"/>
                </a:ext>
              </a:extLst>
            </p:cNvPr>
            <p:cNvSpPr/>
            <p:nvPr/>
          </p:nvSpPr>
          <p:spPr>
            <a:xfrm rot="16200000">
              <a:off x="15557306" y="1732523"/>
              <a:ext cx="2221826" cy="1859429"/>
            </a:xfrm>
            <a:custGeom>
              <a:avLst/>
              <a:gdLst>
                <a:gd name="connsiteX0" fmla="*/ 0 w 1623987"/>
                <a:gd name="connsiteY0" fmla="*/ 0 h 2615818"/>
                <a:gd name="connsiteX1" fmla="*/ 1623987 w 1623987"/>
                <a:gd name="connsiteY1" fmla="*/ 0 h 2615818"/>
                <a:gd name="connsiteX2" fmla="*/ 1623987 w 1623987"/>
                <a:gd name="connsiteY2" fmla="*/ 2615818 h 2615818"/>
                <a:gd name="connsiteX3" fmla="*/ 0 w 1623987"/>
                <a:gd name="connsiteY3" fmla="*/ 2615818 h 2615818"/>
                <a:gd name="connsiteX4" fmla="*/ 0 w 1623987"/>
                <a:gd name="connsiteY4" fmla="*/ 0 h 2615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3987" h="2615818">
                  <a:moveTo>
                    <a:pt x="0" y="0"/>
                  </a:moveTo>
                  <a:lnTo>
                    <a:pt x="1623987" y="0"/>
                  </a:lnTo>
                  <a:lnTo>
                    <a:pt x="1623987" y="2615818"/>
                  </a:lnTo>
                  <a:lnTo>
                    <a:pt x="0" y="2615818"/>
                  </a:lnTo>
                  <a:lnTo>
                    <a:pt x="0" y="0"/>
                  </a:lnTo>
                  <a:close/>
                </a:path>
              </a:pathLst>
            </a:custGeom>
            <a:noFill/>
            <a:ln>
              <a:noFill/>
            </a:ln>
            <a:sp3d/>
          </p:spPr>
          <p:style>
            <a:lnRef idx="2">
              <a:scrgbClr r="0" g="0" b="0"/>
            </a:lnRef>
            <a:fillRef idx="1">
              <a:scrgbClr r="0" g="0" b="0"/>
            </a:fillRef>
            <a:effectRef idx="0">
              <a:schemeClr val="accent3">
                <a:hueOff val="0"/>
                <a:satOff val="0"/>
                <a:lumOff val="16732"/>
                <a:alphaOff val="0"/>
              </a:schemeClr>
            </a:effectRef>
            <a:fontRef idx="minor">
              <a:schemeClr val="lt1"/>
            </a:fontRef>
          </p:style>
          <p:txBody>
            <a:bodyPr spcFirstLastPara="0" vert="horz" wrap="square" lIns="0" tIns="137160" rIns="0" bIns="0" numCol="1" spcCol="1270" anchor="ctr" anchorCtr="0">
              <a:noAutofit/>
            </a:bodyPr>
            <a:lstStyle/>
            <a:p>
              <a:pPr marL="0" lvl="0" indent="0" algn="l" defTabSz="1778000">
                <a:lnSpc>
                  <a:spcPct val="90000"/>
                </a:lnSpc>
                <a:spcBef>
                  <a:spcPct val="0"/>
                </a:spcBef>
                <a:spcAft>
                  <a:spcPct val="35000"/>
                </a:spcAft>
                <a:buNone/>
              </a:pPr>
              <a:r>
                <a:rPr lang="ru-RU" sz="3600" b="1" kern="1200" dirty="0"/>
                <a:t>88%</a:t>
              </a:r>
              <a:endParaRPr lang="ru-RU" sz="3600" kern="1200" dirty="0"/>
            </a:p>
            <a:p>
              <a:pPr marL="0" lvl="0" indent="0" algn="l" defTabSz="1778000">
                <a:lnSpc>
                  <a:spcPct val="90000"/>
                </a:lnSpc>
                <a:spcBef>
                  <a:spcPct val="0"/>
                </a:spcBef>
                <a:spcAft>
                  <a:spcPct val="35000"/>
                </a:spcAft>
                <a:buNone/>
              </a:pPr>
              <a:r>
                <a:rPr lang="ru-RU" sz="2400" dirty="0"/>
                <a:t>с</a:t>
              </a:r>
              <a:r>
                <a:rPr lang="ru-RU" sz="2400" kern="1200" dirty="0"/>
                <a:t>отрудников</a:t>
              </a:r>
              <a:r>
                <a:rPr lang="ru-RU" sz="2400" dirty="0"/>
                <a:t> подтвердили уровень по итогам ежегодной аттестации</a:t>
              </a:r>
              <a:endParaRPr lang="ru-RU" sz="2400" kern="1200" dirty="0"/>
            </a:p>
          </p:txBody>
        </p:sp>
        <p:sp>
          <p:nvSpPr>
            <p:cNvPr id="23" name="Freeform: Shape 22">
              <a:extLst>
                <a:ext uri="{FF2B5EF4-FFF2-40B4-BE49-F238E27FC236}">
                  <a16:creationId xmlns:a16="http://schemas.microsoft.com/office/drawing/2014/main" id="{BF79D0CB-64B7-417F-AC95-BB453068AE65}"/>
                </a:ext>
              </a:extLst>
            </p:cNvPr>
            <p:cNvSpPr/>
            <p:nvPr/>
          </p:nvSpPr>
          <p:spPr>
            <a:xfrm rot="16200000">
              <a:off x="17732091" y="1522446"/>
              <a:ext cx="2615819" cy="2213702"/>
            </a:xfrm>
            <a:custGeom>
              <a:avLst/>
              <a:gdLst>
                <a:gd name="connsiteX0" fmla="*/ 0 w 2213701"/>
                <a:gd name="connsiteY0" fmla="*/ 110685 h 2615818"/>
                <a:gd name="connsiteX1" fmla="*/ 110685 w 2213701"/>
                <a:gd name="connsiteY1" fmla="*/ 0 h 2615818"/>
                <a:gd name="connsiteX2" fmla="*/ 2103016 w 2213701"/>
                <a:gd name="connsiteY2" fmla="*/ 0 h 2615818"/>
                <a:gd name="connsiteX3" fmla="*/ 2213701 w 2213701"/>
                <a:gd name="connsiteY3" fmla="*/ 110685 h 2615818"/>
                <a:gd name="connsiteX4" fmla="*/ 2213701 w 2213701"/>
                <a:gd name="connsiteY4" fmla="*/ 2505133 h 2615818"/>
                <a:gd name="connsiteX5" fmla="*/ 2103016 w 2213701"/>
                <a:gd name="connsiteY5" fmla="*/ 2615818 h 2615818"/>
                <a:gd name="connsiteX6" fmla="*/ 110685 w 2213701"/>
                <a:gd name="connsiteY6" fmla="*/ 2615818 h 2615818"/>
                <a:gd name="connsiteX7" fmla="*/ 0 w 2213701"/>
                <a:gd name="connsiteY7" fmla="*/ 2505133 h 2615818"/>
                <a:gd name="connsiteX8" fmla="*/ 0 w 2213701"/>
                <a:gd name="connsiteY8" fmla="*/ 110685 h 2615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3701" h="2615818">
                  <a:moveTo>
                    <a:pt x="2120031" y="1"/>
                  </a:moveTo>
                  <a:cubicBezTo>
                    <a:pt x="2171763" y="1"/>
                    <a:pt x="2213701" y="58557"/>
                    <a:pt x="2213701" y="130791"/>
                  </a:cubicBezTo>
                  <a:lnTo>
                    <a:pt x="2213701" y="2485027"/>
                  </a:lnTo>
                  <a:cubicBezTo>
                    <a:pt x="2213701" y="2557261"/>
                    <a:pt x="2171763" y="2615817"/>
                    <a:pt x="2120031" y="2615817"/>
                  </a:cubicBezTo>
                  <a:lnTo>
                    <a:pt x="93670" y="2615817"/>
                  </a:lnTo>
                  <a:cubicBezTo>
                    <a:pt x="41938" y="2615817"/>
                    <a:pt x="0" y="2557261"/>
                    <a:pt x="0" y="2485027"/>
                  </a:cubicBezTo>
                  <a:lnTo>
                    <a:pt x="0" y="130791"/>
                  </a:lnTo>
                  <a:cubicBezTo>
                    <a:pt x="0" y="58557"/>
                    <a:pt x="41938" y="1"/>
                    <a:pt x="93670" y="1"/>
                  </a:cubicBezTo>
                  <a:lnTo>
                    <a:pt x="2120031" y="1"/>
                  </a:lnTo>
                  <a:close/>
                </a:path>
              </a:pathLst>
            </a:custGeom>
          </p:spPr>
          <p:style>
            <a:lnRef idx="2">
              <a:schemeClr val="lt1">
                <a:hueOff val="0"/>
                <a:satOff val="0"/>
                <a:lumOff val="0"/>
                <a:alphaOff val="0"/>
              </a:schemeClr>
            </a:lnRef>
            <a:fillRef idx="1">
              <a:schemeClr val="accent3">
                <a:hueOff val="0"/>
                <a:satOff val="0"/>
                <a:lumOff val="25098"/>
                <a:alphaOff val="0"/>
              </a:schemeClr>
            </a:fillRef>
            <a:effectRef idx="0">
              <a:schemeClr val="accent3">
                <a:hueOff val="0"/>
                <a:satOff val="0"/>
                <a:lumOff val="25098"/>
                <a:alphaOff val="0"/>
              </a:schemeClr>
            </a:effectRef>
            <a:fontRef idx="minor">
              <a:schemeClr val="lt1"/>
            </a:fontRef>
          </p:style>
          <p:txBody>
            <a:bodyPr spcFirstLastPara="0" vert="horz" wrap="square" lIns="470847" tIns="41149" rIns="53342" bIns="1770960" numCol="1" spcCol="1270" anchor="t" anchorCtr="0">
              <a:noAutofit/>
            </a:bodyPr>
            <a:lstStyle/>
            <a:p>
              <a:pPr marL="0" lvl="0" indent="0" algn="r" defTabSz="533400">
                <a:lnSpc>
                  <a:spcPct val="90000"/>
                </a:lnSpc>
                <a:spcBef>
                  <a:spcPct val="0"/>
                </a:spcBef>
                <a:spcAft>
                  <a:spcPct val="35000"/>
                </a:spcAft>
                <a:buNone/>
              </a:pPr>
              <a:endParaRPr lang="ru-RU" sz="1200" kern="1200" dirty="0"/>
            </a:p>
          </p:txBody>
        </p:sp>
        <p:sp>
          <p:nvSpPr>
            <p:cNvPr id="24" name="Flowchart: Extract 23">
              <a:extLst>
                <a:ext uri="{FF2B5EF4-FFF2-40B4-BE49-F238E27FC236}">
                  <a16:creationId xmlns:a16="http://schemas.microsoft.com/office/drawing/2014/main" id="{1DC4CC9E-E44C-4889-A73D-0FA491A213ED}"/>
                </a:ext>
              </a:extLst>
            </p:cNvPr>
            <p:cNvSpPr/>
            <p:nvPr/>
          </p:nvSpPr>
          <p:spPr>
            <a:xfrm rot="5400000">
              <a:off x="17758877" y="3417358"/>
              <a:ext cx="384608" cy="326977"/>
            </a:xfrm>
            <a:prstGeom prst="flowChartExtract">
              <a:avLst/>
            </a:prstGeom>
          </p:spPr>
          <p:style>
            <a:lnRef idx="2">
              <a:schemeClr val="accent3">
                <a:hueOff val="0"/>
                <a:satOff val="0"/>
                <a:lumOff val="25098"/>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5" name="Freeform: Shape 24">
              <a:extLst>
                <a:ext uri="{FF2B5EF4-FFF2-40B4-BE49-F238E27FC236}">
                  <a16:creationId xmlns:a16="http://schemas.microsoft.com/office/drawing/2014/main" id="{BB53CEC1-5A09-4B0D-9815-09BF6F9B74FC}"/>
                </a:ext>
              </a:extLst>
            </p:cNvPr>
            <p:cNvSpPr/>
            <p:nvPr/>
          </p:nvSpPr>
          <p:spPr>
            <a:xfrm rot="16200000">
              <a:off x="17445721" y="1301178"/>
              <a:ext cx="2435853" cy="2615818"/>
            </a:xfrm>
            <a:custGeom>
              <a:avLst/>
              <a:gdLst>
                <a:gd name="connsiteX0" fmla="*/ 0 w 1649207"/>
                <a:gd name="connsiteY0" fmla="*/ 0 h 2615818"/>
                <a:gd name="connsiteX1" fmla="*/ 1649207 w 1649207"/>
                <a:gd name="connsiteY1" fmla="*/ 0 h 2615818"/>
                <a:gd name="connsiteX2" fmla="*/ 1649207 w 1649207"/>
                <a:gd name="connsiteY2" fmla="*/ 2615818 h 2615818"/>
                <a:gd name="connsiteX3" fmla="*/ 0 w 1649207"/>
                <a:gd name="connsiteY3" fmla="*/ 2615818 h 2615818"/>
                <a:gd name="connsiteX4" fmla="*/ 0 w 1649207"/>
                <a:gd name="connsiteY4" fmla="*/ 0 h 2615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9207" h="2615818">
                  <a:moveTo>
                    <a:pt x="0" y="0"/>
                  </a:moveTo>
                  <a:lnTo>
                    <a:pt x="1649207" y="0"/>
                  </a:lnTo>
                  <a:lnTo>
                    <a:pt x="1649207" y="2615818"/>
                  </a:lnTo>
                  <a:lnTo>
                    <a:pt x="0" y="2615818"/>
                  </a:lnTo>
                  <a:lnTo>
                    <a:pt x="0" y="0"/>
                  </a:lnTo>
                  <a:close/>
                </a:path>
              </a:pathLst>
            </a:custGeom>
            <a:noFill/>
            <a:ln>
              <a:noFill/>
            </a:ln>
            <a:sp3d/>
          </p:spPr>
          <p:style>
            <a:lnRef idx="2">
              <a:scrgbClr r="0" g="0" b="0"/>
            </a:lnRef>
            <a:fillRef idx="1">
              <a:scrgbClr r="0" g="0" b="0"/>
            </a:fillRef>
            <a:effectRef idx="0">
              <a:schemeClr val="accent3">
                <a:hueOff val="0"/>
                <a:satOff val="0"/>
                <a:lumOff val="25098"/>
                <a:alphaOff val="0"/>
              </a:schemeClr>
            </a:effectRef>
            <a:fontRef idx="minor">
              <a:schemeClr val="lt1"/>
            </a:fontRef>
          </p:style>
          <p:txBody>
            <a:bodyPr spcFirstLastPara="0" vert="horz" wrap="square" lIns="0" tIns="137160" rIns="0" bIns="0" numCol="1" spcCol="1270" anchor="ctr" anchorCtr="0">
              <a:noAutofit/>
            </a:bodyPr>
            <a:lstStyle/>
            <a:p>
              <a:pPr marL="0" lvl="0" indent="0" algn="l" defTabSz="1778000">
                <a:lnSpc>
                  <a:spcPct val="90000"/>
                </a:lnSpc>
                <a:spcBef>
                  <a:spcPct val="0"/>
                </a:spcBef>
                <a:spcAft>
                  <a:spcPct val="35000"/>
                </a:spcAft>
                <a:buNone/>
              </a:pPr>
              <a:r>
                <a:rPr lang="en-US" sz="3600" b="1" kern="1200" dirty="0"/>
                <a:t>Pre-Intermediate</a:t>
              </a:r>
            </a:p>
            <a:p>
              <a:pPr marL="0" lvl="0" indent="0" algn="l" defTabSz="1778000">
                <a:lnSpc>
                  <a:spcPct val="90000"/>
                </a:lnSpc>
                <a:spcBef>
                  <a:spcPct val="0"/>
                </a:spcBef>
                <a:spcAft>
                  <a:spcPct val="35000"/>
                </a:spcAft>
                <a:buNone/>
              </a:pPr>
              <a:r>
                <a:rPr lang="ru-RU" sz="2400" dirty="0"/>
                <a:t>с</a:t>
              </a:r>
              <a:r>
                <a:rPr lang="ru-RU" sz="2400" kern="1200" dirty="0"/>
                <a:t>редний уровень по компании</a:t>
              </a:r>
            </a:p>
          </p:txBody>
        </p:sp>
      </p:grpSp>
      <p:sp>
        <p:nvSpPr>
          <p:cNvPr id="26" name="Rectangle 25">
            <a:extLst>
              <a:ext uri="{FF2B5EF4-FFF2-40B4-BE49-F238E27FC236}">
                <a16:creationId xmlns:a16="http://schemas.microsoft.com/office/drawing/2014/main" id="{5F86DA3F-BDF5-4398-BF0D-1B504FB407D1}"/>
              </a:ext>
            </a:extLst>
          </p:cNvPr>
          <p:cNvSpPr/>
          <p:nvPr/>
        </p:nvSpPr>
        <p:spPr>
          <a:xfrm>
            <a:off x="16299850" y="747030"/>
            <a:ext cx="2971800" cy="962025"/>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t>Данные за 2019 год</a:t>
            </a:r>
          </a:p>
        </p:txBody>
      </p:sp>
    </p:spTree>
    <p:extLst>
      <p:ext uri="{BB962C8B-B14F-4D97-AF65-F5344CB8AC3E}">
        <p14:creationId xmlns:p14="http://schemas.microsoft.com/office/powerpoint/2010/main" val="15443250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BA5E1-1E74-48AF-A27B-4F5B3E75F19F}"/>
              </a:ext>
            </a:extLst>
          </p:cNvPr>
          <p:cNvSpPr>
            <a:spLocks noGrp="1"/>
          </p:cNvSpPr>
          <p:nvPr>
            <p:ph type="title"/>
          </p:nvPr>
        </p:nvSpPr>
        <p:spPr/>
        <p:txBody>
          <a:bodyPr/>
          <a:lstStyle/>
          <a:p>
            <a:r>
              <a:rPr lang="ru-RU" b="1" dirty="0"/>
              <a:t>Внутреннее языковое обучение</a:t>
            </a:r>
          </a:p>
        </p:txBody>
      </p:sp>
    </p:spTree>
    <p:extLst>
      <p:ext uri="{BB962C8B-B14F-4D97-AF65-F5344CB8AC3E}">
        <p14:creationId xmlns:p14="http://schemas.microsoft.com/office/powerpoint/2010/main" val="31976878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DCBB4-95FE-44CC-9AB8-FC317978F3D4}"/>
              </a:ext>
            </a:extLst>
          </p:cNvPr>
          <p:cNvSpPr>
            <a:spLocks noGrp="1"/>
          </p:cNvSpPr>
          <p:nvPr>
            <p:ph type="title"/>
          </p:nvPr>
        </p:nvSpPr>
        <p:spPr/>
        <p:txBody>
          <a:bodyPr/>
          <a:lstStyle/>
          <a:p>
            <a:r>
              <a:rPr lang="ru-RU" dirty="0"/>
              <a:t>Очное обучение</a:t>
            </a:r>
          </a:p>
        </p:txBody>
      </p:sp>
      <p:graphicFrame>
        <p:nvGraphicFramePr>
          <p:cNvPr id="3" name="Diagram 2">
            <a:extLst>
              <a:ext uri="{FF2B5EF4-FFF2-40B4-BE49-F238E27FC236}">
                <a16:creationId xmlns:a16="http://schemas.microsoft.com/office/drawing/2014/main" id="{27E7459F-4714-400B-A4D5-7A0376549364}"/>
              </a:ext>
            </a:extLst>
          </p:cNvPr>
          <p:cNvGraphicFramePr/>
          <p:nvPr>
            <p:extLst>
              <p:ext uri="{D42A27DB-BD31-4B8C-83A1-F6EECF244321}">
                <p14:modId xmlns:p14="http://schemas.microsoft.com/office/powerpoint/2010/main" val="2340598057"/>
              </p:ext>
            </p:extLst>
          </p:nvPr>
        </p:nvGraphicFramePr>
        <p:xfrm>
          <a:off x="1822450" y="1462023"/>
          <a:ext cx="17754600" cy="91637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403F00B3-8508-4D3F-994A-476E5E6A0B1A}"/>
              </a:ext>
            </a:extLst>
          </p:cNvPr>
          <p:cNvSpPr/>
          <p:nvPr/>
        </p:nvSpPr>
        <p:spPr>
          <a:xfrm>
            <a:off x="16605250" y="473075"/>
            <a:ext cx="2971800" cy="962025"/>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t>Данные за 2019 год</a:t>
            </a:r>
          </a:p>
        </p:txBody>
      </p:sp>
      <p:pic>
        <p:nvPicPr>
          <p:cNvPr id="6" name="Picture 5">
            <a:extLst>
              <a:ext uri="{FF2B5EF4-FFF2-40B4-BE49-F238E27FC236}">
                <a16:creationId xmlns:a16="http://schemas.microsoft.com/office/drawing/2014/main" id="{5BFA70AB-4C43-4744-B930-D2626FD9BD22}"/>
              </a:ext>
            </a:extLst>
          </p:cNvPr>
          <p:cNvPicPr>
            <a:picLocks noChangeAspect="1"/>
          </p:cNvPicPr>
          <p:nvPr/>
        </p:nvPicPr>
        <p:blipFill>
          <a:blip r:embed="rId8"/>
          <a:stretch>
            <a:fillRect/>
          </a:stretch>
        </p:blipFill>
        <p:spPr>
          <a:xfrm>
            <a:off x="5225370" y="8993879"/>
            <a:ext cx="2627604" cy="1185476"/>
          </a:xfrm>
          <a:prstGeom prst="rect">
            <a:avLst/>
          </a:prstGeom>
        </p:spPr>
      </p:pic>
      <p:pic>
        <p:nvPicPr>
          <p:cNvPr id="7" name="Picture 6">
            <a:extLst>
              <a:ext uri="{FF2B5EF4-FFF2-40B4-BE49-F238E27FC236}">
                <a16:creationId xmlns:a16="http://schemas.microsoft.com/office/drawing/2014/main" id="{A970E129-073E-42D9-8A5C-8FAC3E77F181}"/>
              </a:ext>
            </a:extLst>
          </p:cNvPr>
          <p:cNvPicPr>
            <a:picLocks noChangeAspect="1"/>
          </p:cNvPicPr>
          <p:nvPr/>
        </p:nvPicPr>
        <p:blipFill>
          <a:blip r:embed="rId9"/>
          <a:stretch>
            <a:fillRect/>
          </a:stretch>
        </p:blipFill>
        <p:spPr>
          <a:xfrm>
            <a:off x="14981932" y="8927848"/>
            <a:ext cx="2733096" cy="1227362"/>
          </a:xfrm>
          <a:prstGeom prst="rect">
            <a:avLst/>
          </a:prstGeom>
        </p:spPr>
      </p:pic>
      <p:pic>
        <p:nvPicPr>
          <p:cNvPr id="8" name="Picture 7">
            <a:extLst>
              <a:ext uri="{FF2B5EF4-FFF2-40B4-BE49-F238E27FC236}">
                <a16:creationId xmlns:a16="http://schemas.microsoft.com/office/drawing/2014/main" id="{0A79A279-8E9B-4682-95FB-8A6D463657ED}"/>
              </a:ext>
            </a:extLst>
          </p:cNvPr>
          <p:cNvPicPr>
            <a:picLocks noChangeAspect="1"/>
          </p:cNvPicPr>
          <p:nvPr/>
        </p:nvPicPr>
        <p:blipFill>
          <a:blip r:embed="rId10"/>
          <a:stretch>
            <a:fillRect/>
          </a:stretch>
        </p:blipFill>
        <p:spPr>
          <a:xfrm>
            <a:off x="8477556" y="8969733"/>
            <a:ext cx="2627606" cy="1185477"/>
          </a:xfrm>
          <a:prstGeom prst="rect">
            <a:avLst/>
          </a:prstGeom>
        </p:spPr>
      </p:pic>
      <p:pic>
        <p:nvPicPr>
          <p:cNvPr id="9" name="Picture 8">
            <a:extLst>
              <a:ext uri="{FF2B5EF4-FFF2-40B4-BE49-F238E27FC236}">
                <a16:creationId xmlns:a16="http://schemas.microsoft.com/office/drawing/2014/main" id="{BCE48424-E0CA-4EA1-B12C-23AE8B6CE5BA}"/>
              </a:ext>
            </a:extLst>
          </p:cNvPr>
          <p:cNvPicPr>
            <a:picLocks noChangeAspect="1"/>
          </p:cNvPicPr>
          <p:nvPr/>
        </p:nvPicPr>
        <p:blipFill>
          <a:blip r:embed="rId11"/>
          <a:stretch>
            <a:fillRect/>
          </a:stretch>
        </p:blipFill>
        <p:spPr>
          <a:xfrm>
            <a:off x="11729744" y="8970791"/>
            <a:ext cx="2627606" cy="1185477"/>
          </a:xfrm>
          <a:prstGeom prst="rect">
            <a:avLst/>
          </a:prstGeom>
        </p:spPr>
      </p:pic>
    </p:spTree>
    <p:extLst>
      <p:ext uri="{BB962C8B-B14F-4D97-AF65-F5344CB8AC3E}">
        <p14:creationId xmlns:p14="http://schemas.microsoft.com/office/powerpoint/2010/main" val="694911600"/>
      </p:ext>
    </p:extLst>
  </p:cSld>
  <p:clrMapOvr>
    <a:masterClrMapping/>
  </p:clrMapOvr>
</p:sld>
</file>

<file path=ppt/theme/theme1.xml><?xml version="1.0" encoding="utf-8"?>
<a:theme xmlns:a="http://schemas.openxmlformats.org/drawingml/2006/main" name="Office Theme">
  <a:themeElements>
    <a:clrScheme name="для выступлений">
      <a:dk1>
        <a:srgbClr val="000000"/>
      </a:dk1>
      <a:lt1>
        <a:srgbClr val="FFFFFF"/>
      </a:lt1>
      <a:dk2>
        <a:srgbClr val="7F7F7F"/>
      </a:dk2>
      <a:lt2>
        <a:srgbClr val="D8D8D8"/>
      </a:lt2>
      <a:accent1>
        <a:srgbClr val="6F0000"/>
      </a:accent1>
      <a:accent2>
        <a:srgbClr val="9A0000"/>
      </a:accent2>
      <a:accent3>
        <a:srgbClr val="FF0000"/>
      </a:accent3>
      <a:accent4>
        <a:srgbClr val="FF8080"/>
      </a:accent4>
      <a:accent5>
        <a:srgbClr val="FFCCCC"/>
      </a:accent5>
      <a:accent6>
        <a:srgbClr val="FFE5E5"/>
      </a:accent6>
      <a:hlink>
        <a:srgbClr val="0335C3"/>
      </a:hlink>
      <a:folHlink>
        <a:srgbClr val="7D4282"/>
      </a:folHlink>
    </a:clrScheme>
    <a:fontScheme name="ICL Services">
      <a:majorFont>
        <a:latin typeface="Roboto Medium"/>
        <a:ea typeface=""/>
        <a:cs typeface=""/>
      </a:majorFont>
      <a:minorFont>
        <a:latin typeface="Roboto Condensed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ICL Services">
      <a:dk1>
        <a:srgbClr val="000000"/>
      </a:dk1>
      <a:lt1>
        <a:srgbClr val="FFFFFF"/>
      </a:lt1>
      <a:dk2>
        <a:srgbClr val="7F7F7F"/>
      </a:dk2>
      <a:lt2>
        <a:srgbClr val="D8D8D8"/>
      </a:lt2>
      <a:accent1>
        <a:srgbClr val="940000"/>
      </a:accent1>
      <a:accent2>
        <a:srgbClr val="CC0000"/>
      </a:accent2>
      <a:accent3>
        <a:srgbClr val="FF0000"/>
      </a:accent3>
      <a:accent4>
        <a:srgbClr val="FF8080"/>
      </a:accent4>
      <a:accent5>
        <a:srgbClr val="FFCCCC"/>
      </a:accent5>
      <a:accent6>
        <a:srgbClr val="FFE5E5"/>
      </a:accent6>
      <a:hlink>
        <a:srgbClr val="0335C3"/>
      </a:hlink>
      <a:folHlink>
        <a:srgbClr val="7D4282"/>
      </a:folHlink>
    </a:clrScheme>
    <a:fontScheme name="ICL Services">
      <a:majorFont>
        <a:latin typeface="Roboto Medium"/>
        <a:ea typeface=""/>
        <a:cs typeface=""/>
      </a:majorFont>
      <a:minorFont>
        <a:latin typeface="Roboto Condensed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ICL Services">
      <a:dk1>
        <a:srgbClr val="000000"/>
      </a:dk1>
      <a:lt1>
        <a:srgbClr val="FFFFFF"/>
      </a:lt1>
      <a:dk2>
        <a:srgbClr val="7F7F7F"/>
      </a:dk2>
      <a:lt2>
        <a:srgbClr val="D8D8D8"/>
      </a:lt2>
      <a:accent1>
        <a:srgbClr val="940000"/>
      </a:accent1>
      <a:accent2>
        <a:srgbClr val="CC0000"/>
      </a:accent2>
      <a:accent3>
        <a:srgbClr val="FF0000"/>
      </a:accent3>
      <a:accent4>
        <a:srgbClr val="FF8080"/>
      </a:accent4>
      <a:accent5>
        <a:srgbClr val="FFCCCC"/>
      </a:accent5>
      <a:accent6>
        <a:srgbClr val="FFE5E5"/>
      </a:accent6>
      <a:hlink>
        <a:srgbClr val="0335C3"/>
      </a:hlink>
      <a:folHlink>
        <a:srgbClr val="7D4282"/>
      </a:folHlink>
    </a:clrScheme>
    <a:fontScheme name="ICL Services">
      <a:majorFont>
        <a:latin typeface="Roboto Medium"/>
        <a:ea typeface=""/>
        <a:cs typeface=""/>
      </a:majorFont>
      <a:minorFont>
        <a:latin typeface="Roboto Condensed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mso-contentType ?>
<customXsn xmlns="http://schemas.microsoft.com/office/2006/metadata/customXsn">
  <xsnLocation>http://gdc16/bms/Process Related Documents/Forms/PAL Procedure/e9d403c514fef7bfcustomXsn.xsn</xsnLocation>
  <cached>False</cached>
  <openByDefault>False</openByDefault>
  <xsnScope>http://gdc16/bms/Process Related Documents</xsnScope>
</customXsn>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Version=14.0.0.0, Culture=neutral, PublicKeyToken=71e9bce111e9429c</Assembly>
    <Class>Microsoft.Office.DocumentManagement.Internal.DocIdHandler</Class>
    <Data/>
    <Filter/>
  </Receiver>
  <Receiver>
    <Name>Nintex conditional workflow start</Name>
    <Synchronization>Synchronous</Synchronization>
    <Type>10001</Type>
    <SequenceNumber>50000</SequenceNumber>
    <Url/>
    <Assembly>Nintex.Workflow, Version=1.0.0.0, Culture=neutral, PublicKeyToken=913f6bae0ca5ae12</Assembly>
    <Class>Nintex.Workflow.ConditionalWorkflowStartReceiver</Class>
    <Data>635260692634481812</Data>
    <Filter/>
  </Receiver>
  <Receiver>
    <Name>Nintex conditional workflow start</Name>
    <Synchronization>Synchronous</Synchronization>
    <Type>10002</Type>
    <SequenceNumber>50000</SequenceNumber>
    <Url/>
    <Assembly>Nintex.Workflow, Version=1.0.0.0, Culture=neutral, PublicKeyToken=913f6bae0ca5ae12</Assembly>
    <Class>Nintex.Workflow.ConditionalWorkflowStartReceiver</Class>
    <Data>635260692634481812</Data>
    <Filter/>
  </Receiver>
  <Receiver>
    <Name>Nintex conditional workflow start</Name>
    <Synchronization>Synchronous</Synchronization>
    <Type>2</Type>
    <SequenceNumber>50000</SequenceNumber>
    <Url/>
    <Assembly>Nintex.Workflow, Version=1.0.0.0, Culture=neutral, PublicKeyToken=913f6bae0ca5ae12</Assembly>
    <Class>Nintex.Workflow.ConditionalWorkflowStartReceiver</Class>
    <Data>635260692634481812</Data>
    <Filter/>
  </Receiver>
  <Receiver>
    <Name>Nintex conditional workflow start</Name>
    <Synchronization>Synchronous</Synchronization>
    <Type>10001</Type>
    <SequenceNumber>50000</SequenceNumber>
    <Url/>
    <Assembly>Nintex.Workflow, Version=1.0.0.0, Culture=neutral, PublicKeyToken=913f6bae0ca5ae12</Assembly>
    <Class>Nintex.Workflow.ConditionalWorkflowStartReceiver</Class>
    <Data>636086884948201445</Data>
    <Filter/>
  </Receiver>
  <Receiver>
    <Name>Nintex conditional workflow start</Name>
    <Synchronization>Synchronous</Synchronization>
    <Type>10002</Type>
    <SequenceNumber>50000</SequenceNumber>
    <Url/>
    <Assembly>Nintex.Workflow, Version=1.0.0.0, Culture=neutral, PublicKeyToken=913f6bae0ca5ae12</Assembly>
    <Class>Nintex.Workflow.ConditionalWorkflowStartReceiver</Class>
    <Data>636086884948201445</Data>
    <Filter/>
  </Receiver>
  <Receiver>
    <Name>Nintex conditional workflow start</Name>
    <Synchronization>Synchronous</Synchronization>
    <Type>2</Type>
    <SequenceNumber>50000</SequenceNumber>
    <Url/>
    <Assembly>Nintex.Workflow, Version=1.0.0.0, Culture=neutral, PublicKeyToken=913f6bae0ca5ae12</Assembly>
    <Class>Nintex.Workflow.ConditionalWorkflowStartReceiver</Class>
    <Data>636086884948201445</Data>
    <Filter/>
  </Receiver>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p:Policy xmlns:p="office.server.policy" id="" local="true">
  <p:Name>PAL Procedure</p:Name>
  <p:Description/>
  <p:Statement/>
  <p:PolicyItems>
    <p:PolicyItem featureId="Microsoft.Office.RecordsManagement.PolicyFeatures.PolicyLabel" staticId="0x010100BAB13A3A5FE85D44ACAA1FDDEF0EA64B02010032D87ABC721F9643959B016376994440|801092262" UniqueId="34520e7f-32a2-4ab8-af72-9a084abf0133">
      <p:Name>Labels</p:Name>
      <p:Description>Generates labels that can be inserted in Microsoft Office documents to ensure that document properties or other important information are included when documents are printed. Labels can also be used to search for documents.</p:Description>
      <p:CustomData>
        <label>
          <segment type="metadata">_UIVersionString</segment>
        </label>
      </p:CustomData>
    </p:PolicyItem>
  </p:PolicyItems>
</p:Policy>
</file>

<file path=customXml/item5.xml><?xml version="1.0" encoding="utf-8"?>
<p:properties xmlns:p="http://schemas.microsoft.com/office/2006/metadata/properties" xmlns:xsi="http://www.w3.org/2001/XMLSchema-instance" xmlns:pc="http://schemas.microsoft.com/office/infopath/2007/PartnerControls">
  <documentManagement>
    <_dlc_DocId xmlns="c52c7a93-205b-4981-837a-5501b4898422">VCM5ME4UWCWT-246-46129</_dlc_DocId>
    <_dlc_DocIdUrl xmlns="c52c7a93-205b-4981-837a-5501b4898422">
      <Url>http://gdc/Divisions/Sales/_layouts/DocIdRedir.aspx?ID=VCM5ME4UWCWT-246-46129</Url>
      <Description>VCM5ME4UWCWT-246-46129</Description>
    </_dlc_DocIdUrl>
    <SCPI_x0020_Status xmlns="c8b0f2d9-594c-4c14-bc36-b062c363c693" xsi:nil="true"/>
    <Process xmlns="c8b0f2d9-594c-4c14-bc36-b062c363c693">472</Process>
    <Published_x0020_Version_x0020_ID xmlns="c8b0f2d9-594c-4c14-bc36-b062c363c693">1024</Published_x0020_Version_x0020_ID>
    <Next_x0020_Review_x0020_Date xmlns="c8b0f2d9-594c-4c14-bc36-b062c363c693">2021-08-16T05:13:28+00:00</Next_x0020_Review_x0020_Date>
    <Effective_x0020_From xmlns="c8b0f2d9-594c-4c14-bc36-b062c363c693">2019-08-15T11:01:47+00:00</Effective_x0020_From>
    <Area xmlns="c8b0f2d9-594c-4c14-bc36-b062c363c693">Market and Sell Services</Area>
    <Classification xmlns="c8b0f2d9-594c-4c14-bc36-b062c363c693">Для внутреннего использования</Classification>
    <Summary xmlns="c8b0f2d9-594c-4c14-bc36-b062c363c693">Шаблон презентации ICL Services для выступлений</Summary>
    <Last_x0020_Revision xmlns="c8b0f2d9-594c-4c14-bc36-b062c363c693">2019-08-16T05:13:28+00:00</Last_x0020_Revision>
    <Next_x0020_review_x0020_period xmlns="c8b0f2d9-594c-4c14-bc36-b062c363c693">24 months</Next_x0020_review_x0020_period>
    <SCPI_x0020_comments xmlns="c8b0f2d9-594c-4c14-bc36-b062c363c693" xsi:nil="true"/>
    <Date_x0020_Expired xmlns="c8b0f2d9-594c-4c14-bc36-b062c363c693" xsi:nil="true"/>
    <Document_x0020_type xmlns="c8b0f2d9-594c-4c14-bc36-b062c363c693">Template</Document_x0020_type>
    <Published_x0020_Version_x0020_Link xmlns="c8b0f2d9-594c-4c14-bc36-b062c363c693">
      <Url>http://gdc/bms/Process%20Related%20Documents/Шаблон_презентации_ICL_Services_для_выступлений.pptx</Url>
      <Description>Шаблон_презентации_ICL_Services_для_выступлений</Description>
    </Published_x0020_Version_x0020_Link>
    <Document_x0020_Author xmlns="c8b0f2d9-594c-4c14-bc36-b062c363c693">
      <UserInfo>
        <DisplayName>Alisa Ermolaeva</DisplayName>
        <AccountId>9376</AccountId>
        <AccountType/>
      </UserInfo>
    </Document_x0020_Author>
    <Authorized_x0020_by xmlns="c8b0f2d9-594c-4c14-bc36-b062c363c693">
      <UserInfo>
        <DisplayName>Liliya Aleeva</DisplayName>
        <AccountId>9183</AccountId>
        <AccountType/>
      </UserInfo>
    </Authorized_x0020_by>
    <ReportOwner xmlns="http://schemas.microsoft.com/sharepoint/v3">
      <UserInfo>
        <DisplayName>Alisa Ermolaeva</DisplayName>
        <AccountId>9376</AccountId>
        <AccountType/>
      </UserInfo>
    </ReportOwner>
    <DLCPolicyLabelClientValue xmlns="c39f6dc7-fdf8-4683-ab75-00669013f1ea" xsi:nil="true"/>
    <Reference xmlns="c8b0f2d9-594c-4c14-bc36-b062c363c693">PRD-MS-77</Reference>
    <Document_x0020_Status xmlns="c8b0f2d9-594c-4c14-bc36-b062c363c693">Approved</Document_x0020_Status>
    <DLCPolicyLabelLock xmlns="c39f6dc7-fdf8-4683-ab75-00669013f1ea" xsi:nil="true"/>
    <DLCPolicyLabelValue xmlns="c39f6dc7-fdf8-4683-ab75-00669013f1ea">2.0</DLCPolicyLabelValue>
  </documentManagement>
</p:properties>
</file>

<file path=customXml/item6.xml><?xml version="1.0" encoding="utf-8"?>
<ct:contentTypeSchema xmlns:ct="http://schemas.microsoft.com/office/2006/metadata/contentType" xmlns:ma="http://schemas.microsoft.com/office/2006/metadata/properties/metaAttributes" ct:_="" ma:_="" ma:contentTypeName="PAL Procedure – Шаблон процедуры" ma:contentTypeID="0x010100BAB13A3A5FE85D44ACAA1FDDEF0EA64B02010032D87ABC721F9643959B016376994440" ma:contentTypeVersion="106" ma:contentTypeDescription="Создать из шаблона на Русском языке" ma:contentTypeScope="" ma:versionID="ab97a89666df68186fd98eabb8ff3f34">
  <xsd:schema xmlns:xsd="http://www.w3.org/2001/XMLSchema" xmlns:xs="http://www.w3.org/2001/XMLSchema" xmlns:p="http://schemas.microsoft.com/office/2006/metadata/properties" xmlns:ns1="c8b0f2d9-594c-4c14-bc36-b062c363c693" xmlns:ns2="http://schemas.microsoft.com/sharepoint/v3" xmlns:ns3="c52c7a93-205b-4981-837a-5501b4898422" xmlns:ns4="c39f6dc7-fdf8-4683-ab75-00669013f1ea" targetNamespace="http://schemas.microsoft.com/office/2006/metadata/properties" ma:root="true" ma:fieldsID="39c59063aec2785f2dd11c96e5870dda" ns1:_="" ns2:_="" ns3:_="" ns4:_="">
    <xsd:import namespace="c8b0f2d9-594c-4c14-bc36-b062c363c693"/>
    <xsd:import namespace="http://schemas.microsoft.com/sharepoint/v3"/>
    <xsd:import namespace="c52c7a93-205b-4981-837a-5501b4898422"/>
    <xsd:import namespace="c39f6dc7-fdf8-4683-ab75-00669013f1ea"/>
    <xsd:element name="properties">
      <xsd:complexType>
        <xsd:sequence>
          <xsd:element name="documentManagement">
            <xsd:complexType>
              <xsd:all>
                <xsd:element ref="ns1:Reference"/>
                <xsd:element ref="ns1:Summary"/>
                <xsd:element ref="ns1:Document_x0020_Author"/>
                <xsd:element ref="ns1:Document_x0020_Status"/>
                <xsd:element ref="ns1:Authorized_x0020_by" minOccurs="0"/>
                <xsd:element ref="ns1:Last_x0020_Revision" minOccurs="0"/>
                <xsd:element ref="ns1:Next_x0020_review_x0020_period"/>
                <xsd:element ref="ns1:Next_x0020_Review_x0020_Date" minOccurs="0"/>
                <xsd:element ref="ns1:Classification"/>
                <xsd:element ref="ns2:ReportOwner" minOccurs="0"/>
                <xsd:element ref="ns1:Effective_x0020_From" minOccurs="0"/>
                <xsd:element ref="ns1:Area"/>
                <xsd:element ref="ns1:SCPI_x0020_Status" minOccurs="0"/>
                <xsd:element ref="ns1:SCPI_x0020_comments" minOccurs="0"/>
                <xsd:element ref="ns1:Date_x0020_Expired" minOccurs="0"/>
                <xsd:element ref="ns1:Process" minOccurs="0"/>
                <xsd:element ref="ns3:_dlc_DocIdPersistId" minOccurs="0"/>
                <xsd:element ref="ns3:_dlc_DocIdUrl" minOccurs="0"/>
                <xsd:element ref="ns3:_dlc_DocId" minOccurs="0"/>
                <xsd:element ref="ns2:_dlc_Exempt" minOccurs="0"/>
                <xsd:element ref="ns4:DLCPolicyLabelValue" minOccurs="0"/>
                <xsd:element ref="ns4:DLCPolicyLabelClientValue" minOccurs="0"/>
                <xsd:element ref="ns4:DLCPolicyLabelLock" minOccurs="0"/>
                <xsd:element ref="ns1:Document_x0020_type" minOccurs="0"/>
                <xsd:element ref="ns1:Published_x0020_Version_x0020_ID" minOccurs="0"/>
                <xsd:element ref="ns1:Published_x0020_Version_x0020_Link"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b0f2d9-594c-4c14-bc36-b062c363c693" elementFormDefault="qualified">
    <xsd:import namespace="http://schemas.microsoft.com/office/2006/documentManagement/types"/>
    <xsd:import namespace="http://schemas.microsoft.com/office/infopath/2007/PartnerControls"/>
    <xsd:element name="Reference" ma:index="0" ma:displayName="Reference" ma:internalName="Reference">
      <xsd:simpleType>
        <xsd:restriction base="dms:Text">
          <xsd:maxLength value="255"/>
        </xsd:restriction>
      </xsd:simpleType>
    </xsd:element>
    <xsd:element name="Summary" ma:index="3" ma:displayName="Summary" ma:description="Аннотация документа на русском языке" ma:internalName="Summary" ma:readOnly="false">
      <xsd:simpleType>
        <xsd:restriction base="dms:Note"/>
      </xsd:simpleType>
    </xsd:element>
    <xsd:element name="Document_x0020_Author" ma:index="4" ma:displayName="Document Author" ma:description="" ma:list="UserInfo" ma:SharePointGroup="0" ma:internalName="Document_x0020_Author" ma:showField="Titl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Document_x0020_Status" ma:index="5" ma:displayName="Document Status" ma:default="Draft" ma:description="Статус документа" ma:format="Dropdown" ma:internalName="Document_x0020_Status">
      <xsd:simpleType>
        <xsd:restriction base="dms:Choice">
          <xsd:enumeration value="Draft"/>
          <xsd:enumeration value="Approved"/>
          <xsd:enumeration value="Expired"/>
        </xsd:restriction>
      </xsd:simpleType>
    </xsd:element>
    <xsd:element name="Authorized_x0020_by" ma:index="6" nillable="true" ma:displayName="Authorized by" ma:list="UserInfo" ma:SharePointGroup="0" ma:internalName="Authorized_x0020_by"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ast_x0020_Revision" ma:index="7" nillable="true" ma:displayName="Last Revision" ma:format="DateOnly" ma:internalName="Last_x0020_Revision">
      <xsd:simpleType>
        <xsd:restriction base="dms:DateTime"/>
      </xsd:simpleType>
    </xsd:element>
    <xsd:element name="Next_x0020_review_x0020_period" ma:index="8" ma:displayName="Review Period" ma:default="12 months" ma:format="Dropdown" ma:internalName="Next_x0020_review_x0020_period">
      <xsd:simpleType>
        <xsd:restriction base="dms:Choice">
          <xsd:enumeration value="6 months"/>
          <xsd:enumeration value="12 months"/>
          <xsd:enumeration value="24 months"/>
        </xsd:restriction>
      </xsd:simpleType>
    </xsd:element>
    <xsd:element name="Next_x0020_Review_x0020_Date" ma:index="9" nillable="true" ma:displayName="Next Review Date" ma:format="DateOnly" ma:internalName="Next_x0020_Review_x0020_Date">
      <xsd:simpleType>
        <xsd:restriction base="dms:DateTime"/>
      </xsd:simpleType>
    </xsd:element>
    <xsd:element name="Classification" ma:index="10" ma:displayName="Classification" ma:default="Unclassified" ma:format="Dropdown" ma:internalName="Classification" ma:readOnly="false">
      <xsd:simpleType>
        <xsd:restriction base="dms:Choice">
          <xsd:enumeration value="Internal use only"/>
          <xsd:enumeration value="Unclassified"/>
          <xsd:enumeration value="Company Secret"/>
          <xsd:enumeration value="Company Confidential"/>
          <xsd:enumeration value="Public"/>
          <xsd:enumeration value="ICL Group Restricted"/>
          <xsd:enumeration value="Fujitsu Restricted"/>
          <xsd:enumeration value="Общедоступная информация"/>
          <xsd:enumeration value="Только для Группы компаний ICL"/>
          <xsd:enumeration value="Для внутреннего использования"/>
          <xsd:enumeration value="Только для Группы компаний FUJITSU"/>
          <xsd:enumeration value="Конфиденциально"/>
          <xsd:enumeration value="Секретно"/>
        </xsd:restriction>
      </xsd:simpleType>
    </xsd:element>
    <xsd:element name="Effective_x0020_From" ma:index="12" nillable="true" ma:displayName="Effective From" ma:format="DateOnly" ma:internalName="Effective_x0020_From">
      <xsd:simpleType>
        <xsd:restriction base="dms:DateTime"/>
      </xsd:simpleType>
    </xsd:element>
    <xsd:element name="Area" ma:index="13" ma:displayName="Area" ma:description="" ma:format="Dropdown" ma:internalName="Area">
      <xsd:simpleType>
        <xsd:restriction base="dms:Choice">
          <xsd:enumeration value="Manage Continuous Improvement"/>
          <xsd:enumeration value="Deliver Services"/>
          <xsd:enumeration value="Develop Vision and Strategy"/>
          <xsd:enumeration value="Manage Information Security"/>
          <xsd:enumeration value="Manage Facilities and Administrative Services"/>
          <xsd:enumeration value="Manage Corporate Change"/>
          <xsd:enumeration value="Manage Finances"/>
          <xsd:enumeration value="Manage Human Capital"/>
          <xsd:enumeration value="Manage Information Technology"/>
          <xsd:enumeration value="Manage Services"/>
          <xsd:enumeration value="Market and Sell Services"/>
        </xsd:restriction>
      </xsd:simpleType>
    </xsd:element>
    <xsd:element name="SCPI_x0020_Status" ma:index="14" nillable="true" ma:displayName="Review status" ma:format="Dropdown" ma:internalName="SCPI_x0020_Status">
      <xsd:simpleType>
        <xsd:restriction base="dms:Choice">
          <xsd:enumeration value="Peer review"/>
          <xsd:enumeration value="На доработке у автора"/>
          <xsd:enumeration value="Review"/>
          <xsd:enumeration value="На утверждении"/>
          <xsd:enumeration value="On hold"/>
          <xsd:enumeration value="Согласование завершено"/>
        </xsd:restriction>
      </xsd:simpleType>
    </xsd:element>
    <xsd:element name="SCPI_x0020_comments" ma:index="15" nillable="true" ma:displayName="Planned review date" ma:internalName="SCPI_x0020_comments">
      <xsd:simpleType>
        <xsd:restriction base="dms:Note">
          <xsd:maxLength value="255"/>
        </xsd:restriction>
      </xsd:simpleType>
    </xsd:element>
    <xsd:element name="Date_x0020_Expired" ma:index="16" nillable="true" ma:displayName="Date Expired" ma:format="DateOnly" ma:internalName="Date_x0020_Expired">
      <xsd:simpleType>
        <xsd:restriction base="dms:DateTime"/>
      </xsd:simpleType>
    </xsd:element>
    <xsd:element name="Process" ma:index="17" nillable="true" ma:displayName="Process" ma:description="" ma:list="{46fe6928-bb3e-4dd9-bb4c-f664499b5a5f}" ma:internalName="Process" ma:showField="Title" ma:web="c8b0f2d9-594c-4c14-bc36-b062c363c693">
      <xsd:simpleType>
        <xsd:restriction base="dms:Lookup"/>
      </xsd:simpleType>
    </xsd:element>
    <xsd:element name="Document_x0020_type" ma:index="31" nillable="true" ma:displayName="Document Type" ma:default="Procedure" ma:format="Dropdown" ma:internalName="Document_x0020_type">
      <xsd:simpleType>
        <xsd:restriction base="dms:Choice">
          <xsd:enumeration value="Procedure"/>
          <xsd:enumeration value="Template"/>
          <xsd:enumeration value="Example"/>
          <xsd:enumeration value="Checklist"/>
          <xsd:enumeration value="Catalogue"/>
          <xsd:enumeration value="Standard/Methodology"/>
          <xsd:enumeration value="Framework"/>
          <xsd:enumeration value="Tailoring guidelines"/>
          <xsd:enumeration value="KPI Pasport"/>
          <xsd:enumeration value="Other"/>
        </xsd:restriction>
      </xsd:simpleType>
    </xsd:element>
    <xsd:element name="Published_x0020_Version_x0020_ID" ma:index="32" nillable="true" ma:displayName="Published Version ID" ma:decimals="0" ma:hidden="true" ma:internalName="Published_x0020_Version_x0020_ID" ma:readOnly="false">
      <xsd:simpleType>
        <xsd:restriction base="dms:Number"/>
      </xsd:simpleType>
    </xsd:element>
    <xsd:element name="Published_x0020_Version_x0020_Link" ma:index="33" nillable="true" ma:displayName="Published Version Link" ma:format="Hyperlink" ma:hidden="true" ma:internalName="Published_x0020_Version_x0020_Link" ma:readOnly="false">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eportOwner" ma:index="11" nillable="true" ma:displayName="Owner" ma:description="Owner of this document" ma:list="UserInfo" ma:SearchPeopleOnly="false" ma:SharePointGroup="0" ma:internalName="Report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dlc_Exempt" ma:index="26" nillable="true" ma:displayName="Exempt from Policy" ma:hidden="true" ma:internalName="_dlc_Exempt"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52c7a93-205b-4981-837a-5501b4898422" elementFormDefault="qualified">
    <xsd:import namespace="http://schemas.microsoft.com/office/2006/documentManagement/types"/>
    <xsd:import namespace="http://schemas.microsoft.com/office/infopath/2007/PartnerControls"/>
    <xsd:element name="_dlc_DocIdPersistId" ma:index="22" nillable="true" ma:displayName="Persist ID" ma:description="Keep ID on add." ma:hidden="true" ma:internalName="_dlc_DocIdPersistId" ma:readOnly="true">
      <xsd:simpleType>
        <xsd:restriction base="dms:Boolean"/>
      </xsd:simpleType>
    </xsd:element>
    <xsd:element name="_dlc_DocIdUrl" ma:index="2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 ma:index="25" nillable="true" ma:displayName="Document ID Value" ma:description="The value of the document ID assigned to this item." ma:internalName="_dlc_DocId"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39f6dc7-fdf8-4683-ab75-00669013f1ea" elementFormDefault="qualified">
    <xsd:import namespace="http://schemas.microsoft.com/office/2006/documentManagement/types"/>
    <xsd:import namespace="http://schemas.microsoft.com/office/infopath/2007/PartnerControls"/>
    <xsd:element name="DLCPolicyLabelValue" ma:index="27" nillable="true" ma:displayName="Label" ma:description="Stores the current value of the label." ma:internalName="DLCPolicyLabelValue" ma:readOnly="true">
      <xsd:simpleType>
        <xsd:restriction base="dms:Note">
          <xsd:maxLength value="255"/>
        </xsd:restriction>
      </xsd:simpleType>
    </xsd:element>
    <xsd:element name="DLCPolicyLabelClientValue" ma:index="28" nillable="true" ma:displayName="Client Label Value" ma:description="Stores the last label value computed on the client." ma:hidden="true" ma:internalName="DLCPolicyLabelClientValue" ma:readOnly="false">
      <xsd:simpleType>
        <xsd:restriction base="dms:Note"/>
      </xsd:simpleType>
    </xsd:element>
    <xsd:element name="DLCPolicyLabelLock" ma:index="29" nillable="true" ma:displayName="Label Locked" ma:description="Indicates whether the label should be updated when item properties are modified." ma:hidden="true" ma:internalName="DLCPolicyLabelLock" ma:readOnly="fals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0"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C382F41-D76A-498A-869F-07829A716ED0}">
  <ds:schemaRefs>
    <ds:schemaRef ds:uri="http://schemas.microsoft.com/office/2006/metadata/customXsn"/>
  </ds:schemaRefs>
</ds:datastoreItem>
</file>

<file path=customXml/itemProps2.xml><?xml version="1.0" encoding="utf-8"?>
<ds:datastoreItem xmlns:ds="http://schemas.openxmlformats.org/officeDocument/2006/customXml" ds:itemID="{1A690957-1C1B-4E07-B8BB-746D1316A12B}">
  <ds:schemaRefs>
    <ds:schemaRef ds:uri="http://schemas.microsoft.com/sharepoint/events"/>
  </ds:schemaRefs>
</ds:datastoreItem>
</file>

<file path=customXml/itemProps3.xml><?xml version="1.0" encoding="utf-8"?>
<ds:datastoreItem xmlns:ds="http://schemas.openxmlformats.org/officeDocument/2006/customXml" ds:itemID="{C945F107-00FF-4549-840A-7F6C095A9907}">
  <ds:schemaRefs>
    <ds:schemaRef ds:uri="http://schemas.microsoft.com/sharepoint/v3/contenttype/forms"/>
  </ds:schemaRefs>
</ds:datastoreItem>
</file>

<file path=customXml/itemProps4.xml><?xml version="1.0" encoding="utf-8"?>
<ds:datastoreItem xmlns:ds="http://schemas.openxmlformats.org/officeDocument/2006/customXml" ds:itemID="{535A490F-CB36-4134-A1E9-5EABBC96EA02}">
  <ds:schemaRefs>
    <ds:schemaRef ds:uri="office.server.policy"/>
  </ds:schemaRefs>
</ds:datastoreItem>
</file>

<file path=customXml/itemProps5.xml><?xml version="1.0" encoding="utf-8"?>
<ds:datastoreItem xmlns:ds="http://schemas.openxmlformats.org/officeDocument/2006/customXml" ds:itemID="{FC92C2D7-E5A2-4D4D-A59D-99C3EDC99C30}">
  <ds:schemaRefs>
    <ds:schemaRef ds:uri="http://schemas.microsoft.com/sharepoint/v3"/>
    <ds:schemaRef ds:uri="http://schemas.microsoft.com/office/2006/documentManagement/types"/>
    <ds:schemaRef ds:uri="c8b0f2d9-594c-4c14-bc36-b062c363c693"/>
    <ds:schemaRef ds:uri="http://purl.org/dc/elements/1.1/"/>
    <ds:schemaRef ds:uri="http://schemas.microsoft.com/office/infopath/2007/PartnerControls"/>
    <ds:schemaRef ds:uri="http://schemas.microsoft.com/office/2006/metadata/properties"/>
    <ds:schemaRef ds:uri="http://schemas.openxmlformats.org/package/2006/metadata/core-properties"/>
    <ds:schemaRef ds:uri="http://purl.org/dc/dcmitype/"/>
    <ds:schemaRef ds:uri="c39f6dc7-fdf8-4683-ab75-00669013f1ea"/>
    <ds:schemaRef ds:uri="c52c7a93-205b-4981-837a-5501b4898422"/>
    <ds:schemaRef ds:uri="http://www.w3.org/XML/1998/namespace"/>
    <ds:schemaRef ds:uri="http://purl.org/dc/terms/"/>
  </ds:schemaRefs>
</ds:datastoreItem>
</file>

<file path=customXml/itemProps6.xml><?xml version="1.0" encoding="utf-8"?>
<ds:datastoreItem xmlns:ds="http://schemas.openxmlformats.org/officeDocument/2006/customXml" ds:itemID="{893B366D-2D18-4231-8199-F755F4DFF5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b0f2d9-594c-4c14-bc36-b062c363c693"/>
    <ds:schemaRef ds:uri="http://schemas.microsoft.com/sharepoint/v3"/>
    <ds:schemaRef ds:uri="c52c7a93-205b-4981-837a-5501b4898422"/>
    <ds:schemaRef ds:uri="c39f6dc7-fdf8-4683-ab75-00669013f1e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4515</TotalTime>
  <Words>927</Words>
  <Application>Microsoft Office PowerPoint</Application>
  <PresentationFormat>Custom</PresentationFormat>
  <Paragraphs>206</Paragraphs>
  <Slides>19</Slides>
  <Notes>4</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19</vt:i4>
      </vt:variant>
    </vt:vector>
  </HeadingPairs>
  <TitlesOfParts>
    <vt:vector size="30" baseType="lpstr">
      <vt:lpstr>Roboto Condensed</vt:lpstr>
      <vt:lpstr>Symbol</vt:lpstr>
      <vt:lpstr>Arial</vt:lpstr>
      <vt:lpstr>Webdings</vt:lpstr>
      <vt:lpstr>Roboto Condensed Light</vt:lpstr>
      <vt:lpstr>DaxlinePro-Medium</vt:lpstr>
      <vt:lpstr>Calibri</vt:lpstr>
      <vt:lpstr>Roboto Medium</vt:lpstr>
      <vt:lpstr>Office Theme</vt:lpstr>
      <vt:lpstr>1_Office Theme</vt:lpstr>
      <vt:lpstr>2_Office Theme</vt:lpstr>
      <vt:lpstr>Организация обучения иностранным языкам в компании icl Services</vt:lpstr>
      <vt:lpstr>ICL Services </vt:lpstr>
      <vt:lpstr>Историческая справка о компании ICL Services </vt:lpstr>
      <vt:lpstr>Структура Языкового Центра в компании ICL Services</vt:lpstr>
      <vt:lpstr>Языковое тестирование</vt:lpstr>
      <vt:lpstr>Языковые уровни</vt:lpstr>
      <vt:lpstr>Языковое тестирование</vt:lpstr>
      <vt:lpstr>Внутреннее языковое обучение</vt:lpstr>
      <vt:lpstr>Очное обучение</vt:lpstr>
      <vt:lpstr>PowerPoint Presentation</vt:lpstr>
      <vt:lpstr>PowerPoint Presentation</vt:lpstr>
      <vt:lpstr>Внешнее языковое обучение</vt:lpstr>
      <vt:lpstr>Языковое обучение у внешних провайдеров</vt:lpstr>
      <vt:lpstr>PowerPoint Presentation</vt:lpstr>
      <vt:lpstr>PowerPoint Presentation</vt:lpstr>
      <vt:lpstr>Языковые тренинги</vt:lpstr>
      <vt:lpstr>Дополнительные языковые активности</vt:lpstr>
      <vt:lpstr>Фотографии с активностей</vt:lpstr>
      <vt:lpstr>Спасибо за ваше внимание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Процесс обучения иностранным языкам</dc:title>
  <dc:creator>Albina Sharipova</dc:creator>
  <cp:lastModifiedBy>Ekaterina Busygina</cp:lastModifiedBy>
  <cp:revision>72</cp:revision>
  <dcterms:created xsi:type="dcterms:W3CDTF">2020-06-15T14:02:57Z</dcterms:created>
  <dcterms:modified xsi:type="dcterms:W3CDTF">2020-09-10T16:50:21Z</dcterms:modified>
</cp:coreProperties>
</file>