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notesMasterIdLst>
    <p:notesMasterId r:id="rId20"/>
  </p:notesMasterIdLst>
  <p:sldIdLst>
    <p:sldId id="256" r:id="rId2"/>
    <p:sldId id="280" r:id="rId3"/>
    <p:sldId id="282" r:id="rId4"/>
    <p:sldId id="266" r:id="rId5"/>
    <p:sldId id="265" r:id="rId6"/>
    <p:sldId id="274" r:id="rId7"/>
    <p:sldId id="267" r:id="rId8"/>
    <p:sldId id="268" r:id="rId9"/>
    <p:sldId id="276" r:id="rId10"/>
    <p:sldId id="289" r:id="rId11"/>
    <p:sldId id="294" r:id="rId12"/>
    <p:sldId id="293" r:id="rId13"/>
    <p:sldId id="286" r:id="rId14"/>
    <p:sldId id="291" r:id="rId15"/>
    <p:sldId id="292" r:id="rId16"/>
    <p:sldId id="290" r:id="rId17"/>
    <p:sldId id="279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BE30-49E8-4DF8-8D3B-C9527232D4F6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56735-5305-4B89-A48F-4FEABCB91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29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6735-5305-4B89-A48F-4FEABCB91E0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9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56735-5305-4B89-A48F-4FEABCB91E0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85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0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0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7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0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82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8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0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6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4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1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7F1CD-848C-4596-A1B2-F6CF334D632D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166A8-F5D9-4656-888A-825CCEA270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0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6056" y="2198254"/>
            <a:ext cx="9966960" cy="18652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Как стать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middle-boss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и вырастить экспертов</a:t>
            </a:r>
            <a:endParaRPr lang="ru-RU" sz="4900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8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1"/>
    </mc:Choice>
    <mc:Fallback xmlns="">
      <p:transition spd="slow" advTm="21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6874" y="2633377"/>
            <a:ext cx="6801612" cy="1935557"/>
          </a:xfrm>
        </p:spPr>
        <p:txBody>
          <a:bodyPr>
            <a:normAutofit/>
          </a:bodyPr>
          <a:lstStyle/>
          <a:p>
            <a:pPr marL="502920" lvl="1" indent="0" algn="ctr">
              <a:buNone/>
            </a:pP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работа </a:t>
            </a:r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с </a:t>
            </a: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текстами: </a:t>
            </a:r>
          </a:p>
          <a:p>
            <a:pPr marL="502920" lvl="1" indent="0" algn="ctr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вакансии, шаблоны писем, презентации, </a:t>
            </a:r>
          </a:p>
          <a:p>
            <a:pPr marL="502920" lvl="1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описание компании на внешних</a:t>
            </a:r>
          </a:p>
          <a:p>
            <a:pPr marL="502920" lvl="1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ресурсах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5544" y="559776"/>
            <a:ext cx="8639355" cy="18084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Расширение функционала:</a:t>
            </a:r>
            <a:br>
              <a:rPr lang="ru-RU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развитие сильных сторон каждого</a:t>
            </a:r>
            <a:br>
              <a:rPr lang="ru-RU" sz="3600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endParaRPr lang="ru-RU" sz="36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61" y="4752355"/>
            <a:ext cx="6400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algn="ctr"/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систематизация знаний: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и улучшение процессов отдела, работа с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Confluence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0583" y="2551600"/>
            <a:ext cx="5810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lvl="1" algn="ctr"/>
            <a:r>
              <a:rPr lang="ru-RU" sz="2400" dirty="0" err="1"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орсинг</a:t>
            </a:r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02920" lvl="1"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поиск новых источников, размещение вакансий в соц. сетях и мессенджерах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9374" y="4752356"/>
            <a:ext cx="5868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развитие и </a:t>
            </a:r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обучение: </a:t>
            </a:r>
          </a:p>
          <a:p>
            <a:pPr algn="ctr"/>
            <a:r>
              <a:rPr lang="ru-RU" sz="24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курс по проведению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собеседований и наставничеству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7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08"/>
    </mc:Choice>
    <mc:Fallback xmlns="">
      <p:transition spd="slow" advTm="224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90" y="-144620"/>
            <a:ext cx="11086037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Инструменты работы с командой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73205" y="1383555"/>
            <a:ext cx="4506327" cy="45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дэйли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-митинги по 30 минут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04" y="1383555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ежедневно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http://www.dailyhaha.com/_pics/meeting-at-9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58" y="1916212"/>
            <a:ext cx="3471806" cy="360232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5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96"/>
    </mc:Choice>
    <mc:Fallback xmlns="">
      <p:transition spd="slow" advTm="18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90" y="-144620"/>
            <a:ext cx="11086037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Инструменты работы с командой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73205" y="1383555"/>
            <a:ext cx="4506327" cy="45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дэйли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-митинги по 30 минут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573205" y="2160364"/>
            <a:ext cx="6203152" cy="91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просмотр </a:t>
            </a:r>
            <a:r>
              <a:rPr lang="ru-RU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конференций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04" y="1383555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ежедневно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" y="2192870"/>
            <a:ext cx="19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еженедельно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" name="Picture 2" descr="https://timeforwoman.ru/upload/iblock/ddc/i600400f1a0e30f868f06ec5cf96f9a28b4be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73" y="2657509"/>
            <a:ext cx="3837201" cy="25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73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96"/>
    </mc:Choice>
    <mc:Fallback xmlns="">
      <p:transition spd="slow" advTm="18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90" y="-144620"/>
            <a:ext cx="11086037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Инструменты работы с командой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73205" y="1383555"/>
            <a:ext cx="4506327" cy="45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дэйли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-митинги по 30 минут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73207" y="3147891"/>
            <a:ext cx="2328733" cy="42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селф-ревью</a:t>
            </a:r>
            <a:endParaRPr lang="ru-RU" sz="2400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573205" y="2160364"/>
            <a:ext cx="6203152" cy="91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просмотр </a:t>
            </a:r>
            <a:r>
              <a:rPr lang="ru-RU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конференций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04" y="1383555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ежедневно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" y="2192870"/>
            <a:ext cx="19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еженедельно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90" y="4455322"/>
            <a:ext cx="235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ежеквартально</a:t>
            </a:r>
            <a:endParaRPr lang="ru-RU" sz="24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28845"/>
          <a:stretch/>
        </p:blipFill>
        <p:spPr>
          <a:xfrm>
            <a:off x="6143347" y="2011958"/>
            <a:ext cx="5826190" cy="3899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14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96"/>
    </mc:Choice>
    <mc:Fallback xmlns="">
      <p:transition spd="slow" advTm="18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90" y="-144620"/>
            <a:ext cx="11086037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Инструменты работы с командой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73206" y="3704709"/>
            <a:ext cx="5071931" cy="82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экспертная оценка интервью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руководителем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73205" y="1383555"/>
            <a:ext cx="4506327" cy="45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дэйли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-митинги по 30 минут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73207" y="3147891"/>
            <a:ext cx="2328733" cy="42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селф-ревью</a:t>
            </a:r>
            <a:endParaRPr lang="ru-RU" sz="2400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573206" y="4525145"/>
            <a:ext cx="4214094" cy="87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перекрёстное интервью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 участием коллег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573205" y="2160364"/>
            <a:ext cx="6203152" cy="91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просмотр </a:t>
            </a:r>
            <a:r>
              <a:rPr lang="ru-RU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конференций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04" y="1383555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ежедневно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" y="2192870"/>
            <a:ext cx="19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еженедельно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90" y="4455322"/>
            <a:ext cx="235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ежеквартально</a:t>
            </a:r>
            <a:endParaRPr lang="ru-RU" sz="24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375" y="2399021"/>
            <a:ext cx="4277740" cy="2837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0375" y="2405935"/>
            <a:ext cx="214526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Сколько ты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зарабатываешь?</a:t>
            </a:r>
            <a:endParaRPr lang="ru-RU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22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96"/>
    </mc:Choice>
    <mc:Fallback xmlns="">
      <p:transition spd="slow" advTm="18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90" y="-144620"/>
            <a:ext cx="11086037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Инструменты работы с командой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73206" y="3704709"/>
            <a:ext cx="5071931" cy="82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экспертная оценка интервью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руководителем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73205" y="5395925"/>
            <a:ext cx="4214094" cy="46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от заказчиков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73205" y="1383555"/>
            <a:ext cx="4506327" cy="45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дэйли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-митинги по 30 минут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73207" y="3147891"/>
            <a:ext cx="2328733" cy="42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селф-ревью</a:t>
            </a:r>
            <a:endParaRPr lang="ru-RU" sz="2400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573206" y="4525145"/>
            <a:ext cx="4214094" cy="87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перекрёстное интервью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 участием коллег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573205" y="2160364"/>
            <a:ext cx="6203152" cy="91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просмотр </a:t>
            </a:r>
            <a:r>
              <a:rPr lang="ru-RU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конференций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04" y="1383555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ежедневно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" y="2192870"/>
            <a:ext cx="19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еженедельно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90" y="4455322"/>
            <a:ext cx="235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ежеквартально</a:t>
            </a:r>
            <a:endParaRPr lang="ru-RU" sz="24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pbs.twimg.com/media/EHA1VUmWkAI83A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17" y="2403686"/>
            <a:ext cx="3470146" cy="29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1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96"/>
    </mc:Choice>
    <mc:Fallback xmlns="">
      <p:transition spd="slow" advTm="18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590" y="-144620"/>
            <a:ext cx="11086037" cy="1356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Инструменты работы с командой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573206" y="3704709"/>
            <a:ext cx="5071931" cy="82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экспертная оценка интервью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руководителем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573205" y="5395925"/>
            <a:ext cx="4214094" cy="46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от заказчиков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73205" y="1383555"/>
            <a:ext cx="4506327" cy="456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дэйли</a:t>
            </a:r>
            <a:r>
              <a:rPr lang="ru-R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-митинги по 30 минут</a:t>
            </a:r>
            <a:endParaRPr lang="ru-RU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73207" y="3147891"/>
            <a:ext cx="2328733" cy="42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селф-ревью</a:t>
            </a:r>
            <a:endParaRPr lang="ru-RU" sz="2400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573206" y="4525145"/>
            <a:ext cx="4214094" cy="870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перекрёстное интервью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 участием коллег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573205" y="2160364"/>
            <a:ext cx="6203152" cy="91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просмотр </a:t>
            </a:r>
            <a:r>
              <a:rPr lang="ru-RU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и конференций</a:t>
            </a:r>
            <a:endParaRPr lang="ru-RU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04" y="1383555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ежедневно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016" y="2192870"/>
            <a:ext cx="1956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еженедельно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90" y="4455322"/>
            <a:ext cx="2350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ежеквартально</a:t>
            </a:r>
            <a:endParaRPr lang="ru-RU" sz="24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2573205" y="6034893"/>
            <a:ext cx="4214094" cy="46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встреча 1 на 1 по итогам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16" y="2456136"/>
            <a:ext cx="4216877" cy="2816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4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96"/>
    </mc:Choice>
    <mc:Fallback xmlns="">
      <p:transition spd="slow" advTm="18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60" y="110614"/>
            <a:ext cx="11889296" cy="130484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Senior-boss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 Управление стратегией.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0812" y="2017604"/>
            <a:ext cx="4666673" cy="1070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стратегическое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мышление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43" y="2300828"/>
            <a:ext cx="4364811" cy="290677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890812" y="3138084"/>
            <a:ext cx="4666673" cy="877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долгосрочное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планирование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90812" y="4272276"/>
            <a:ext cx="4666673" cy="87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расширение зон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ответственности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90811" y="5401388"/>
            <a:ext cx="4666673" cy="62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взращивание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junior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boss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19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60"/>
    </mc:Choice>
    <mc:Fallback xmlns="">
      <p:transition spd="slow" advTm="68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881" y="245876"/>
            <a:ext cx="8508999" cy="9605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Мои контакты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550723" y="1641699"/>
            <a:ext cx="5396345" cy="17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000" dirty="0"/>
          </a:p>
        </p:txBody>
      </p:sp>
      <p:pic>
        <p:nvPicPr>
          <p:cNvPr id="7" name="Picture 2" descr="http://qrcoder.ru/code/?http%3A%2F%2Fwww.facebook.com%2Fprofile.php%3Fid%3D100009167592778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56" y="2456323"/>
            <a:ext cx="1764768" cy="17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qrcoder.ru/code/?http%3A%2F%2Fwww.linkedin.com%2Fin%2F%25D0%25B0%25D0%25BD%25D0%25B4%25D1%2580%25D0%25B5%25D0%25B9-%25D0%25B0%25D0%25BD%25D1%2582%25D0%25BE%25D1%2588%25D0%25B8%25D0%25BD-2ba22655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810" y="2456323"/>
            <a:ext cx="1764768" cy="176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04" y="1839860"/>
            <a:ext cx="2226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9446" y="1839860"/>
            <a:ext cx="21034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1048" y="4931478"/>
            <a:ext cx="21632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Zmeyuga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59841" y="4931478"/>
            <a:ext cx="37650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endParaRPr lang="ru-RU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@andrew_parmatg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239" y="4931478"/>
            <a:ext cx="24849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antoshin_a_a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03" y="1641699"/>
            <a:ext cx="4463857" cy="297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8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76"/>
    </mc:Choice>
    <mc:Fallback xmlns="">
      <p:transition spd="slow" advTm="36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506" y="201030"/>
            <a:ext cx="3875839" cy="117301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Обо мне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8252" y="1662513"/>
            <a:ext cx="4108622" cy="4083984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лет 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в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PARMA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года в роли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руководителя</a:t>
            </a:r>
          </a:p>
          <a:p>
            <a:pPr marL="45720" lv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00+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сотрудников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ru-RU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https://tomsk.aspos.ru/upload/generenka/nastroyka/images/kar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86" y="1662513"/>
            <a:ext cx="7199226" cy="43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90293" y="3412460"/>
            <a:ext cx="612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OVER 30 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ГОРОДОВ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23"/>
    </mc:Choice>
    <mc:Fallback xmlns="">
      <p:transition spd="slow" advTm="55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176" y="2394858"/>
            <a:ext cx="82092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Какие могут быть цели</a:t>
            </a:r>
          </a:p>
          <a:p>
            <a:pPr algn="ctr"/>
            <a:r>
              <a:rPr lang="ru-RU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у руководителя?</a:t>
            </a:r>
            <a:endParaRPr lang="ru-RU" sz="4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23"/>
    </mc:Choice>
    <mc:Fallback xmlns="">
      <p:transition spd="slow" advTm="424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842" y="367086"/>
            <a:ext cx="6454370" cy="84805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Junior</a:t>
            </a:r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 </a:t>
            </a:r>
            <a:r>
              <a:rPr lang="en-US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Middle</a:t>
            </a:r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Senior.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132" y="1302751"/>
            <a:ext cx="5026362" cy="4735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938" y="4553985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junior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618" y="3196291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02" y="1961256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senior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644" y="5951190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8569" y="5951189"/>
            <a:ext cx="1022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ведущий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5271" y="5951190"/>
            <a:ext cx="148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&quot;обезьяны которые развиваются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23" y="3791135"/>
            <a:ext cx="4481207" cy="186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4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6"/>
    </mc:Choice>
    <mc:Fallback xmlns="">
      <p:transition spd="slow" advTm="38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094" y="2219745"/>
            <a:ext cx="3160615" cy="51421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роль наставника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947094" y="2926088"/>
            <a:ext cx="4425997" cy="496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роль эксперта в компании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47094" y="3614598"/>
            <a:ext cx="4425997" cy="726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перенимать опыт других руководителей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47094" y="4594547"/>
            <a:ext cx="3677851" cy="491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понять цели бизнеса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23854" y="315436"/>
            <a:ext cx="11087330" cy="848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Junior-boss</a:t>
            </a:r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 Управление процессами.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97" y="1683583"/>
            <a:ext cx="2275267" cy="4038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52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36"/>
    </mc:Choice>
    <mc:Fallback xmlns="">
      <p:transition spd="slow" advTm="210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9656" y="545186"/>
            <a:ext cx="7206672" cy="9144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2 вопроса бизнесу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967" y="4110801"/>
            <a:ext cx="2995474" cy="60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Какая цель? 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63967" y="2631764"/>
            <a:ext cx="3723443" cy="569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Arial Black" panose="020B0A04020102020204" pitchFamily="34" charset="0"/>
                <a:cs typeface="Arial" panose="020B0604020202020204" pitchFamily="34" charset="0"/>
              </a:rPr>
              <a:t>В чем проблема?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967" y="2731345"/>
            <a:ext cx="9505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 она?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Узнать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 задачах и планах, что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болит.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63967" y="4224656"/>
            <a:ext cx="7166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нам это даст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/>
          </a:p>
        </p:txBody>
      </p:sp>
      <p:pic>
        <p:nvPicPr>
          <p:cNvPr id="2050" name="Picture 2" descr="https://encrypted-tbn0.gstatic.com/images?q=tbn:ANd9GcTfVlwBiqymsjJFxyDfQdwvL22Qhw87JWvLhHXe_nJ2o2KE1JI64w&amp;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93" y="2436938"/>
            <a:ext cx="3796825" cy="28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5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32"/>
    </mc:Choice>
    <mc:Fallback xmlns="">
      <p:transition spd="slow" advTm="131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9579"/>
            <a:ext cx="11730181" cy="12007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Middle-boss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. Управление экспертами.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940" y="2491448"/>
            <a:ext cx="4435765" cy="64891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делегирование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88" y="2030814"/>
            <a:ext cx="3770682" cy="3155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87938" y="3284161"/>
            <a:ext cx="4435765" cy="64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мотивация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687938" y="4076874"/>
            <a:ext cx="4435765" cy="648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2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21"/>
    </mc:Choice>
    <mc:Fallback xmlns="">
      <p:transition spd="slow" advTm="97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783" y="265326"/>
            <a:ext cx="8218452" cy="11453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Личный имидж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каждого </a:t>
            </a:r>
            <a:r>
              <a:rPr lang="en-US" dirty="0" smtClean="0">
                <a:solidFill>
                  <a:srgbClr val="00B0F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HR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https://images11.cosmopolitan.ru/upload/img_cache/486/486d0bad13dcacb8f2f357ff6d6e2eee_ce_2052x1260x0x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932" y="2282036"/>
            <a:ext cx="4626446" cy="28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63009" y="3528066"/>
            <a:ext cx="8211321" cy="776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качественное выполнение прямых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обязанностей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63009" y="4473976"/>
            <a:ext cx="6704739" cy="95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расширение функционала  →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повышение уровня ответственности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009" y="2050738"/>
            <a:ext cx="6022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самостоятельная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коммуникация 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с заказчиками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руководитель –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бэк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-офис)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0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936"/>
    </mc:Choice>
    <mc:Fallback xmlns="">
      <p:transition spd="slow" advTm="208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59376" y="67465"/>
            <a:ext cx="8580916" cy="17059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Расширение функционала:</a:t>
            </a:r>
            <a:b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sz="4000" dirty="0">
                <a:solidFill>
                  <a:srgbClr val="00B0F0"/>
                </a:solidFill>
                <a:latin typeface="Arial Black" panose="020B0A04020102020204" pitchFamily="34" charset="0"/>
              </a:rPr>
              <a:t>а</a:t>
            </a:r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даптация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984" y="3962365"/>
            <a:ext cx="7048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экспертизу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-процессах 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рекрутинге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1877" y="2716515"/>
            <a:ext cx="65221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овышает личный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имидж внутри компании</a:t>
            </a:r>
          </a:p>
          <a:p>
            <a:endParaRPr lang="ru-RU" sz="2800" dirty="0"/>
          </a:p>
        </p:txBody>
      </p:sp>
      <p:pic>
        <p:nvPicPr>
          <p:cNvPr id="3074" name="Picture 2" descr="https://i.pinimg.com/736x/e3/3e/b3/e33eb3322bf650296619d84e2157df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68" y="2495713"/>
            <a:ext cx="3880836" cy="26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5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28"/>
    </mc:Choice>
    <mc:Fallback xmlns="">
      <p:transition spd="slow" advTm="119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9|36.8|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44|3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44|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44|3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1.8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2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|68.4|6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5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34.9|45.7|2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44|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44|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|44|3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421</Words>
  <Application>Microsoft Office PowerPoint</Application>
  <PresentationFormat>Широкоэкранный</PresentationFormat>
  <Paragraphs>138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Wingdings</vt:lpstr>
      <vt:lpstr>Тема Office</vt:lpstr>
      <vt:lpstr>Как стать middle-boss и вырастить экспертов</vt:lpstr>
      <vt:lpstr>Обо мне</vt:lpstr>
      <vt:lpstr>Презентация PowerPoint</vt:lpstr>
      <vt:lpstr>Junior. Middle. Senior.</vt:lpstr>
      <vt:lpstr>Презентация PowerPoint</vt:lpstr>
      <vt:lpstr>2 вопроса бизнесу</vt:lpstr>
      <vt:lpstr>Middle-boss. Управление экспертами.</vt:lpstr>
      <vt:lpstr>Личный имидж каждого HR</vt:lpstr>
      <vt:lpstr>Расширение функционала: адаптация</vt:lpstr>
      <vt:lpstr>Расширение функционала: развитие сильных сторон каждого </vt:lpstr>
      <vt:lpstr>Инструменты работы с командой</vt:lpstr>
      <vt:lpstr>Инструменты работы с командой</vt:lpstr>
      <vt:lpstr>Инструменты работы с командой</vt:lpstr>
      <vt:lpstr>Инструменты работы с командой</vt:lpstr>
      <vt:lpstr>Инструменты работы с командой</vt:lpstr>
      <vt:lpstr>Инструменты работы с командой</vt:lpstr>
      <vt:lpstr>Senior-boss. Управление стратегией.</vt:lpstr>
      <vt:lpstr>Мои контакты</vt:lpstr>
    </vt:vector>
  </TitlesOfParts>
  <Company>Parma Technologies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выжить, работая 24/7, или история жизни одного HRа</dc:title>
  <dc:creator>Antoshin, Andrey A.</dc:creator>
  <cp:lastModifiedBy>Antoshin, Andrey A.</cp:lastModifiedBy>
  <cp:revision>169</cp:revision>
  <dcterms:created xsi:type="dcterms:W3CDTF">2019-12-18T20:06:50Z</dcterms:created>
  <dcterms:modified xsi:type="dcterms:W3CDTF">2020-09-08T12:05:54Z</dcterms:modified>
</cp:coreProperties>
</file>