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23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AD4DA-A10E-4AD2-82B1-C74C91B04C96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E6C78-F11E-40F6-8164-1B84DB2B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9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5060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5pPr>
            <a:lvl6pPr marL="25146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6pPr>
            <a:lvl7pPr marL="29718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7pPr>
            <a:lvl8pPr marL="34290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8pPr>
            <a:lvl9pPr marL="38862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9pPr>
          </a:lstStyle>
          <a:p>
            <a:fld id="{F0FE20CF-46AA-44A1-AC1C-9CE19A365310}" type="datetime1">
              <a:rPr lang="ru-RU" sz="600" smtClean="0">
                <a:solidFill>
                  <a:srgbClr val="000000"/>
                </a:solidFill>
              </a:rPr>
              <a:pPr/>
              <a:t>27.03.2014</a:t>
            </a:fld>
            <a:endParaRPr lang="de-DE" sz="600" smtClean="0">
              <a:solidFill>
                <a:srgbClr val="000000"/>
              </a:solidFill>
            </a:endParaRPr>
          </a:p>
        </p:txBody>
      </p:sp>
      <p:sp>
        <p:nvSpPr>
          <p:cNvPr id="45061" name="Номер слайда 4"/>
          <p:cNvSpPr>
            <a:spLocks noGrp="1"/>
          </p:cNvSpPr>
          <p:nvPr>
            <p:ph type="sldNum" sz="quarter" idx="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5pPr>
            <a:lvl6pPr marL="25146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6pPr>
            <a:lvl7pPr marL="29718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7pPr>
            <a:lvl8pPr marL="34290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8pPr>
            <a:lvl9pPr marL="38862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9pPr>
          </a:lstStyle>
          <a:p>
            <a:fld id="{58B1576C-C4E3-4932-A142-44653F634E78}" type="slidenum">
              <a:rPr lang="de-DE" sz="600">
                <a:solidFill>
                  <a:srgbClr val="000000"/>
                </a:solidFill>
              </a:rPr>
              <a:pPr/>
              <a:t>1</a:t>
            </a:fld>
            <a:endParaRPr lang="de-DE" sz="600">
              <a:solidFill>
                <a:srgbClr val="000000"/>
              </a:solidFill>
            </a:endParaRPr>
          </a:p>
        </p:txBody>
      </p:sp>
      <p:sp>
        <p:nvSpPr>
          <p:cNvPr id="45062" name="Верхний колонтитул 5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1pPr>
            <a:lvl2pPr marL="742950" indent="-28575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2pPr>
            <a:lvl3pPr marL="11430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3pPr>
            <a:lvl4pPr marL="16002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4pPr>
            <a:lvl5pPr marL="2057400" indent="-228600" defTabSz="449263" eaLnBrk="0" hangingPunct="0">
              <a:defRPr sz="1600">
                <a:solidFill>
                  <a:schemeClr val="tx1"/>
                </a:solidFill>
                <a:latin typeface="Tele-GroteskNor" pitchFamily="2" charset="0"/>
              </a:defRPr>
            </a:lvl5pPr>
            <a:lvl6pPr marL="25146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6pPr>
            <a:lvl7pPr marL="29718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7pPr>
            <a:lvl8pPr marL="34290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8pPr>
            <a:lvl9pPr marL="3886200" indent="-228600" algn="ctr" defTabSz="449263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ele-GroteskNor" pitchFamily="2" charset="0"/>
              </a:defRPr>
            </a:lvl9pPr>
          </a:lstStyle>
          <a:p>
            <a:endParaRPr lang="ru-RU" sz="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1.emf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auto">
      <p:bgPr>
        <a:gradFill rotWithShape="0">
          <a:gsLst>
            <a:gs pos="0">
              <a:schemeClr val="bg1"/>
            </a:gs>
            <a:gs pos="100000">
              <a:srgbClr val="9999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5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574350" y="5172321"/>
            <a:ext cx="65" cy="166199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06388" y="3962400"/>
            <a:ext cx="8534400" cy="25908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7" name="Rectangle 3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04800" y="3962400"/>
            <a:ext cx="8534400" cy="25908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8" name="VCT_Marker_ID_4134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270001" y="127000"/>
            <a:ext cx="127000" cy="127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pic>
        <p:nvPicPr>
          <p:cNvPr id="9" name="Picture 794" descr="TSY_PPT_Label_neu"/>
          <p:cNvPicPr preferRelativeResize="0"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" b="1210"/>
          <a:stretch>
            <a:fillRect/>
          </a:stretch>
        </p:blipFill>
        <p:spPr bwMode="gray">
          <a:xfrm>
            <a:off x="304801" y="5948365"/>
            <a:ext cx="85248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VCT_Backup_ID_4895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04801" y="3962400"/>
            <a:ext cx="8529638" cy="152558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62000" tIns="94500" rIns="0" bIns="0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sz="2400">
                <a:solidFill>
                  <a:srgbClr val="E20074"/>
                </a:solidFill>
              </a:rPr>
              <a:t>Mastertitelformat bearbeiten</a:t>
            </a:r>
          </a:p>
        </p:txBody>
      </p:sp>
      <p:sp>
        <p:nvSpPr>
          <p:cNvPr id="11" name="VCT_Backup_ID_4896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04801" y="5486402"/>
            <a:ext cx="8529638" cy="4683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75500" tIns="0" rIns="0" bIns="0"/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sz="1200">
                <a:solidFill>
                  <a:srgbClr val="000000"/>
                </a:solidFill>
              </a:rPr>
              <a:t>Master-Untertitelformat bearbeiten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1" y="3962400"/>
            <a:ext cx="8529638" cy="1525588"/>
          </a:xfrm>
          <a:solidFill>
            <a:schemeClr val="bg1"/>
          </a:solidFill>
        </p:spPr>
        <p:txBody>
          <a:bodyPr lIns="216000" tIns="126000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1" y="5486402"/>
            <a:ext cx="8529638" cy="468313"/>
          </a:xfrm>
          <a:solidFill>
            <a:schemeClr val="bg1"/>
          </a:solidFill>
        </p:spPr>
        <p:txBody>
          <a:bodyPr lIns="234000"/>
          <a:lstStyle>
            <a:lvl1pPr marL="0" indent="0">
              <a:buFont typeface="Wingdings" pitchFamily="2" charset="2"/>
              <a:buNone/>
              <a:defRPr sz="1200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2" name="Rectangle 35"/>
          <p:cNvSpPr>
            <a:spLocks noGrp="1" noChangeArrowheads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2EC399-D01C-454C-811A-4CBCB959E776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3" name="Rectangle 36"/>
          <p:cNvSpPr>
            <a:spLocks noGrp="1" noChangeArrowheads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4" name="Rectangle 37"/>
          <p:cNvSpPr>
            <a:spLocks noGrp="1" noChangeArrowheads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7218CAC-EB0A-4B1B-865B-900AC20BE2C8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6019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C42E-05F8-4192-BD27-ED553EEE216C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4DA80-3559-43FA-9B89-92BB17BFACFD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1909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225427"/>
            <a:ext cx="2133600" cy="5603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5427"/>
            <a:ext cx="6248400" cy="5603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817C-06EA-4A91-9D07-1C70D9A7FF77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C509F-8F65-43D4-B369-A9CC2294D2BF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268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D025A-F134-42C5-99CE-A3B17928269F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7F795-CBD1-4B3A-B450-DD9E9233D81E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34495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143E4-3576-41F7-A34A-8868475337C4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19757-71BA-4E55-87DE-A74B73D27F66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6596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485900"/>
            <a:ext cx="4191000" cy="4343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191000" cy="4343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9A4AE-D744-4B3D-A83E-237D9EE59B68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F6E17-0506-441B-BC4C-591528A9BA51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728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670D7-B0BF-445A-B423-E112F66CE16A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8C442-5D9F-493A-85F8-4FB8B5A90EF3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3092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570F-27C5-414E-A4B9-B7D256941F05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5AA15-8AC7-45FB-8499-D8129514E99A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3170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7A59C-23E7-4D5B-81DB-A1BFFFD465DE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B5E45-D6E9-499D-95A4-9F170AC54CA7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5776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C087-4EDD-40F2-B120-45840BE5E4BB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1EC14-72D3-4697-801A-5562CA3FF4CF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24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641DE-B6F2-4175-930D-BE2D26ACFB9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50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E4EF8-4CF3-4E69-BCFB-07D5AC8FE12D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914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4.xml"/><Relationship Id="rId25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Relationship Id="rId22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4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gray">
          <a:xfrm>
            <a:off x="304801" y="225425"/>
            <a:ext cx="85328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gray">
          <a:xfrm>
            <a:off x="304800" y="1485900"/>
            <a:ext cx="8534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dt" sz="half" idx="2"/>
            <p:custDataLst>
              <p:tags r:id="rId17"/>
            </p:custDataLst>
          </p:nvPr>
        </p:nvSpPr>
        <p:spPr bwMode="gray">
          <a:xfrm>
            <a:off x="7269164" y="6602413"/>
            <a:ext cx="80962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675" smtClean="0"/>
            </a:lvl1pPr>
          </a:lstStyle>
          <a:p>
            <a:pPr fontAlgn="base">
              <a:spcAft>
                <a:spcPct val="0"/>
              </a:spcAft>
              <a:defRPr/>
            </a:pPr>
            <a:fld id="{2E4601B5-FE6B-4014-81BC-6324D0C86169}" type="datetime1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3/27/2014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ftr" sz="quarter" idx="3"/>
            <p:custDataLst>
              <p:tags r:id="rId18"/>
            </p:custDataLst>
          </p:nvPr>
        </p:nvSpPr>
        <p:spPr bwMode="gray">
          <a:xfrm>
            <a:off x="304801" y="6602413"/>
            <a:ext cx="66071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675" smtClean="0"/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Intern  Anastasiya Kuzmina/Inna Kolupaeva     Классификация по уровням и видам тестирования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74" name="Rectangle 50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gray">
          <a:xfrm>
            <a:off x="8301039" y="6602413"/>
            <a:ext cx="53975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675"/>
            </a:lvl1pPr>
          </a:lstStyle>
          <a:p>
            <a:pPr fontAlgn="base">
              <a:spcAft>
                <a:spcPct val="0"/>
              </a:spcAft>
            </a:pPr>
            <a:fld id="{82120468-23BD-4CAD-BC19-9C442745D664}" type="slidenum">
              <a:rPr lang="de-DE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75" name="VCT_Marker_ID_1075" hidden="1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1270001" y="127000"/>
            <a:ext cx="127000" cy="127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  <p:pic>
        <p:nvPicPr>
          <p:cNvPr id="1034" name="Picture 239" descr="TSY_PPT_Label_neu"/>
          <p:cNvPicPr preferRelativeResize="0"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" b="1210"/>
          <a:stretch>
            <a:fillRect/>
          </a:stretch>
        </p:blipFill>
        <p:spPr bwMode="gray">
          <a:xfrm>
            <a:off x="304801" y="5948365"/>
            <a:ext cx="85248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4" name="Rectangle 240">
            <a:hlinkClick r:id="" action="ppaction://noaction"/>
          </p:cNvPr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3851" y="5949950"/>
            <a:ext cx="2447925" cy="6477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20074"/>
              </a:buClr>
              <a:buSzPct val="75000"/>
              <a:buFont typeface="Wingdings" panose="05000000000000000000" pitchFamily="2" charset="2"/>
              <a:buNone/>
              <a:defRPr/>
            </a:pPr>
            <a:endParaRPr 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3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Tele-GroteskNor" pitchFamily="2" charset="0"/>
        </a:defRPr>
      </a:lvl9pPr>
    </p:titleStyle>
    <p:bodyStyle>
      <a:lvl1pPr marL="166688" indent="-166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436960" indent="-166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2pPr>
      <a:lvl3pPr marL="706041" indent="-165497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3pPr>
      <a:lvl4pPr marL="907256" indent="-10358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246585" indent="-172641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5pPr>
      <a:lvl6pPr marL="1589485" indent="-172641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32385" indent="-172641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75285" indent="-172641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18185" indent="-172641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Особенности тестирования </a:t>
            </a:r>
            <a:r>
              <a:rPr lang="en-US" sz="4000" dirty="0" smtClean="0"/>
              <a:t>Enterprise </a:t>
            </a:r>
            <a:r>
              <a:rPr lang="ru-RU" sz="4000" dirty="0" smtClean="0"/>
              <a:t>приложений</a:t>
            </a:r>
            <a:endParaRPr lang="ru-RU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952520"/>
            <a:ext cx="8415051" cy="2876780"/>
          </a:xfrm>
        </p:spPr>
        <p:txBody>
          <a:bodyPr/>
          <a:lstStyle/>
          <a:p>
            <a:pPr marL="539353" lvl="2" indent="0">
              <a:buNone/>
            </a:pPr>
            <a:r>
              <a:rPr lang="ru-RU" sz="2400" dirty="0" smtClean="0"/>
              <a:t>Любомир Пташинский</a:t>
            </a:r>
          </a:p>
          <a:p>
            <a:pPr marL="539353" lvl="2" indent="0">
              <a:buNone/>
            </a:pPr>
            <a:r>
              <a:rPr lang="ru-RU" sz="2400" dirty="0" smtClean="0"/>
              <a:t>Руководитель группы тестирования</a:t>
            </a:r>
          </a:p>
          <a:p>
            <a:pPr marL="539353" lvl="2" indent="0">
              <a:buNone/>
            </a:pPr>
            <a:endParaRPr lang="ru-RU" sz="2400" dirty="0"/>
          </a:p>
          <a:p>
            <a:pPr marL="539353" lvl="2" indent="0">
              <a:buNone/>
            </a:pPr>
            <a:r>
              <a:rPr lang="en-US" sz="2400" dirty="0" smtClean="0"/>
              <a:t>Lubomir.Ptashinskiy@T-Systems.ru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531" y="2952520"/>
            <a:ext cx="1644267" cy="164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62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46bPFIaMEWfGPG4w5Q4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3CAJ2IZMUiIEC5ZXQS0i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OpL.8tNEGUrRcvnxJMR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6.05.2010 09:51:40"/>
  <p:tag name="THINKCELLSHAPEDONOTDELETE" val="pJG9M2uveXEaf.Sby3Dx0ig"/>
  <p:tag name="VCTMASTER" val="TSY Master"/>
  <p:tag name="VCTLAYOUT" val="title"/>
  <p:tag name="VCT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XPGEm9HUKUp20u2nTMY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2.10.2010 14:15:23"/>
  <p:tag name="PLACEHFMT" val="3"/>
  <p:tag name="VCT-BODYINDENTATION" val="0;0;0;0;0;0;0;0;0;0;"/>
  <p:tag name="VCT-BULLETVISIBILITY" val="L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2.10.2010 14:15:23"/>
  <p:tag name="PLACEHFMT" val="4"/>
  <p:tag name="VCT-BODYINDENTATION" val="0;0;28,375;28,375;56,75;56,75;84,375;84,375;112,75;112,75;"/>
  <p:tag name="VCT-BULLETVISIBILITY" val="L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LXzStFetUGACAtuBbgF_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TD_3s2zEywT1bpRT.sI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xKu8jd_yEqc4Jbnn68MI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rnq86mk0Eueuyz0xg6N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5l1iFMPE2f.i3f4oXApQ"/>
  <p:tag name="VCT-BODYINDENTATION" val="0;17,5;28,375;45,875;56,75;74,125;84,375;95,25;112,75;130,875;"/>
  <p:tag name="VCT-BULLETVISIBILITY" val="G*****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kxhJObfU6jljMJP.MHV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e1qtFodk6BqqZxff..k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z4eyRyTUq2MNBLGQ2D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6.05.2010 09:51:40"/>
  <p:tag name="THINKCELLSHAPEDONOTDELETE" val="pAYxOIeG9eE2Bq95UmhMVIQ"/>
  <p:tag name="VCTMASTER" val="TSY Master"/>
  <p:tag name="VCT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kM8v9sp0OX0C9SevYMc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tjhtgjQ0KfTNacqwqYuQ"/>
</p:tagLst>
</file>

<file path=ppt/theme/theme1.xml><?xml version="1.0" encoding="utf-8"?>
<a:theme xmlns:a="http://schemas.openxmlformats.org/drawingml/2006/main" name="TSY Master">
  <a:themeElements>
    <a:clrScheme name="">
      <a:dk1>
        <a:srgbClr val="000000"/>
      </a:dk1>
      <a:lt1>
        <a:srgbClr val="FFFFFF"/>
      </a:lt1>
      <a:dk2>
        <a:srgbClr val="E20074"/>
      </a:dk2>
      <a:lt2>
        <a:srgbClr val="CCCCCC"/>
      </a:lt2>
      <a:accent1>
        <a:srgbClr val="427BAB"/>
      </a:accent1>
      <a:accent2>
        <a:srgbClr val="FDD167"/>
      </a:accent2>
      <a:accent3>
        <a:srgbClr val="FFFFFF"/>
      </a:accent3>
      <a:accent4>
        <a:srgbClr val="000000"/>
      </a:accent4>
      <a:accent5>
        <a:srgbClr val="B0BFD2"/>
      </a:accent5>
      <a:accent6>
        <a:srgbClr val="E5BD5D"/>
      </a:accent6>
      <a:hlink>
        <a:srgbClr val="E20074"/>
      </a:hlink>
      <a:folHlink>
        <a:srgbClr val="64B9E4"/>
      </a:folHlink>
    </a:clrScheme>
    <a:fontScheme name="TSY Master">
      <a:majorFont>
        <a:latin typeface="Tele-GroteskNor"/>
        <a:ea typeface=""/>
        <a:cs typeface=""/>
      </a:majorFont>
      <a:minorFont>
        <a:latin typeface="Tele-GroteskNo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rgbClr val="9999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le-GroteskNo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rgbClr val="9999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le-GroteskNor" pitchFamily="2" charset="0"/>
          </a:defRPr>
        </a:defPPr>
      </a:lstStyle>
    </a:lnDef>
  </a:objectDefaults>
  <a:extraClrSchemeLst>
    <a:extraClrScheme>
      <a:clrScheme name="TSY Master 1">
        <a:dk1>
          <a:srgbClr val="000000"/>
        </a:dk1>
        <a:lt1>
          <a:srgbClr val="FFFFFF"/>
        </a:lt1>
        <a:dk2>
          <a:srgbClr val="E20074"/>
        </a:dk2>
        <a:lt2>
          <a:srgbClr val="CCCCCC"/>
        </a:lt2>
        <a:accent1>
          <a:srgbClr val="3366CC"/>
        </a:accent1>
        <a:accent2>
          <a:srgbClr val="FDCD67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E5BA5D"/>
        </a:accent6>
        <a:hlink>
          <a:srgbClr val="E20074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Tele-GroteskNor</vt:lpstr>
      <vt:lpstr>Wingdings</vt:lpstr>
      <vt:lpstr>TSY Master</vt:lpstr>
      <vt:lpstr>think-cell Slide</vt:lpstr>
      <vt:lpstr>   Особенности тестирования Enterprise приложений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тестирования Enterprise приложений</dc:title>
  <dc:creator>lptashin</dc:creator>
  <cp:lastModifiedBy>lptashin</cp:lastModifiedBy>
  <cp:revision>2</cp:revision>
  <dcterms:created xsi:type="dcterms:W3CDTF">2014-03-26T21:22:14Z</dcterms:created>
  <dcterms:modified xsi:type="dcterms:W3CDTF">2014-03-26T21:37:16Z</dcterms:modified>
</cp:coreProperties>
</file>