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58" r:id="rId5"/>
    <p:sldId id="259" r:id="rId6"/>
    <p:sldId id="261" r:id="rId7"/>
    <p:sldId id="271" r:id="rId8"/>
    <p:sldId id="260" r:id="rId9"/>
    <p:sldId id="262" r:id="rId10"/>
    <p:sldId id="263" r:id="rId11"/>
    <p:sldId id="264" r:id="rId12"/>
    <p:sldId id="265" r:id="rId13"/>
    <p:sldId id="266" r:id="rId14"/>
    <p:sldId id="272" r:id="rId15"/>
    <p:sldId id="267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A5765-DD23-4480-94D4-B0DCBC6CA203}" type="doc">
      <dgm:prSet loTypeId="urn:microsoft.com/office/officeart/2005/8/layout/lProcess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D2571-8690-43A2-B45D-F8B5D79515A1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71453C35-F8DA-465A-BE29-C681E98D2008}" type="parTrans" cxnId="{F329F45C-D2E9-4981-8E02-1B2FAB605813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27CFE1F-9B75-4A55-987F-0B99100F5D79}" type="sibTrans" cxnId="{F329F45C-D2E9-4981-8E02-1B2FAB605813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2B6FD8A-9472-4FF3-8FE9-3488CE5FA141}">
      <dgm:prSet phldrT="[Текст]" custT="1"/>
      <dgm:spPr>
        <a:solidFill>
          <a:schemeClr val="accent4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latin typeface="+mj-lt"/>
              <a:cs typeface="Times New Roman" pitchFamily="18" charset="0"/>
            </a:rPr>
            <a:t>1</a:t>
          </a:r>
          <a:endParaRPr lang="ru-RU" sz="1800" b="0" i="0" baseline="-25000">
            <a:latin typeface="+mj-lt"/>
            <a:cs typeface="Times New Roman" pitchFamily="18" charset="0"/>
          </a:endParaRPr>
        </a:p>
      </dgm:t>
    </dgm:pt>
    <dgm:pt modelId="{5A3D3044-1265-42D6-BE3F-E9CD2F4DDF60}" type="parTrans" cxnId="{BBC313A3-34B9-4C86-B82F-98D4570BFAC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4AFE92B8-AD11-4E15-AAE7-22A58BFD4463}" type="sibTrans" cxnId="{BBC313A3-34B9-4C86-B82F-98D4570BFAC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C12906C5-0154-4D62-BC2D-432BA1434F33}">
      <dgm:prSet phldrT="[Текст]" custT="1"/>
      <dgm:spPr>
        <a:solidFill>
          <a:schemeClr val="accent4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latin typeface="+mj-lt"/>
              <a:cs typeface="Times New Roman" pitchFamily="18" charset="0"/>
            </a:rPr>
            <a:t>2</a:t>
          </a:r>
        </a:p>
      </dgm:t>
    </dgm:pt>
    <dgm:pt modelId="{6D17CEBF-F1F5-40BF-AADC-160E309F7A4B}" type="parTrans" cxnId="{88E5E44D-1D31-45ED-89F4-515D4C3C0B9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29E22ADF-8C28-4DB6-8E6F-085C036B4D2F}" type="sibTrans" cxnId="{88E5E44D-1D31-45ED-89F4-515D4C3C0B9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A21DC6D-6359-4F01-AD6F-DF3568DBE608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48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06A97840-DCFA-41F4-8D17-7F0FD036566B}" type="parTrans" cxnId="{6ADA2413-530A-4633-AFF6-8DB336153B3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1AF35D7-B03F-4CA3-8F85-33B9F38DA15E}" type="sibTrans" cxnId="{6ADA2413-530A-4633-AFF6-8DB336153B3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EF605BA-3DE2-45DE-B650-CB37101F1A7E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27CB3A69-FB4C-43E6-A09D-B74CE44AAE83}" type="parTrans" cxnId="{9DB4AE10-382F-4D7A-A7A3-7532DEAD7F1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E4B48C9-E61A-4E4B-8B6B-80B2AA45ECA3}" type="sibTrans" cxnId="{9DB4AE10-382F-4D7A-A7A3-7532DEAD7F1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F42CDDD-7F61-40A4-8A56-E51DDC5C78CE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2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5E37E88B-C823-467E-9880-240389A244B0}" type="parTrans" cxnId="{718A19D8-59BA-4179-86B3-65306D76EA7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53B10F3-0EC0-4245-B634-6FCFA8665A78}" type="sibTrans" cxnId="{718A19D8-59BA-4179-86B3-65306D76EA7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DF7B0F6-1E9B-4D57-81A8-D20E07CE37F5}">
      <dgm:prSet phldrT="[Текст]" custT="1"/>
      <dgm:spPr>
        <a:solidFill>
          <a:schemeClr val="accent3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36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9407906A-A544-4341-BA2F-1DDF47D61D83}" type="parTrans" cxnId="{67BA268C-B2AC-4075-8F13-EAB968E94B1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069AB91-BD74-4A16-BAA2-E1A6715BDD78}" type="sibTrans" cxnId="{67BA268C-B2AC-4075-8F13-EAB968E94B1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07DCAA36-ADD6-4399-AAE9-432E591622F0}">
      <dgm:prSet phldrT="[Текст]" custT="1"/>
      <dgm:spPr>
        <a:solidFill>
          <a:schemeClr val="accent3">
            <a:lumMod val="75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V</a:t>
          </a:r>
          <a:r>
            <a:rPr lang="ru-RU" sz="1800" b="0" i="0" baseline="-25000">
              <a:latin typeface="+mj-lt"/>
              <a:cs typeface="Times New Roman" pitchFamily="18" charset="0"/>
            </a:rPr>
            <a:t>1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184C9DA1-66B8-4989-B23F-39B12248C93E}" type="parTrans" cxnId="{EA3DF2CB-B9B4-4254-AEEA-953C58C3B92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7ECF5C8-9A94-4418-8061-BCCFF0898B5E}" type="sibTrans" cxnId="{EA3DF2CB-B9B4-4254-AEEA-953C58C3B92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617E7CC-FBA3-4C74-A082-92D17E742D59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48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F4381C93-7F94-42FA-9672-F2B16533F07F}" type="parTrans" cxnId="{71962391-0971-4196-8DC5-1EEAD87C1DC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5449B37-189C-4964-BB25-056727DE188C}" type="sibTrans" cxnId="{71962391-0971-4196-8DC5-1EEAD87C1DC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FF2EC508-9A07-4609-9957-0457BE083EFC}">
      <dgm:prSet phldrT="[Текст]" custT="1"/>
      <dgm:spPr>
        <a:solidFill>
          <a:schemeClr val="accent4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latin typeface="+mj-lt"/>
              <a:cs typeface="Times New Roman" pitchFamily="18" charset="0"/>
            </a:rPr>
            <a:t>3</a:t>
          </a:r>
        </a:p>
      </dgm:t>
    </dgm:pt>
    <dgm:pt modelId="{50E4B092-A6A7-4C5C-956F-E6D786733613}" type="parTrans" cxnId="{B13156A2-DA73-4A2A-836A-3AE34FBDEE6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F288655-A56D-4357-A65C-660B427AB4A7}" type="sibTrans" cxnId="{B13156A2-DA73-4A2A-836A-3AE34FBDEE6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26288191-DECD-43D5-BDC1-E6605C52853F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F9EE0FB5-F3AB-411E-AAC5-75C7F7FD0639}" type="parTrans" cxnId="{A1ABEEA5-932B-4350-9D0E-71581851296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011F174B-D2F9-44AA-B859-24327638DCD5}" type="sibTrans" cxnId="{A1ABEEA5-932B-4350-9D0E-71581851296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1DB213A-0147-4547-945F-AA190DF55F5B}">
      <dgm:prSet phldrT="[Текст]" custT="1"/>
      <dgm:spPr>
        <a:solidFill>
          <a:schemeClr val="accent4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latin typeface="+mj-lt"/>
              <a:cs typeface="Times New Roman" pitchFamily="18" charset="0"/>
            </a:rPr>
            <a:t>154</a:t>
          </a:r>
        </a:p>
      </dgm:t>
    </dgm:pt>
    <dgm:pt modelId="{27BAC9B2-2291-4990-94A2-5EC521C234EE}" type="parTrans" cxnId="{C861623B-7857-43A9-B389-74610747188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8390A0B-8826-4D5D-B990-80544FE94658}" type="sibTrans" cxnId="{C861623B-7857-43A9-B389-74610747188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AB11B3D-76D7-4EC1-9E01-AD9E07337BCA}">
      <dgm:prSet phldrT="[Текст]" custT="1"/>
      <dgm:spPr>
        <a:solidFill>
          <a:schemeClr val="accent4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latin typeface="+mj-lt"/>
              <a:cs typeface="Times New Roman" pitchFamily="18" charset="0"/>
            </a:rPr>
            <a:t>155</a:t>
          </a:r>
        </a:p>
      </dgm:t>
    </dgm:pt>
    <dgm:pt modelId="{172C54EF-4DF3-491D-B069-41C973380F71}" type="parTrans" cxnId="{61A795E3-EE01-4BA0-862C-51D3D0BDB1A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C4CE1EA2-0054-4F70-A65B-4EB813F970AB}" type="sibTrans" cxnId="{61A795E3-EE01-4BA0-862C-51D3D0BDB1A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FD7B1FA-B2E3-4DA2-A482-B81F18C7CA18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E5093705-F9AC-45E4-8E5C-67D230B699D0}" type="parTrans" cxnId="{20EFE922-88E8-499B-8E6D-E373122607B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42E0A2C-A797-44A3-BCB8-B56FF952484A}" type="sibTrans" cxnId="{20EFE922-88E8-499B-8E6D-E373122607B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287F60AE-385E-4B0E-BFA7-B8BDF44F6BEB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DB166B09-B9F7-4194-B18D-E0A12548DA56}" type="parTrans" cxnId="{3A9BF6F4-D629-433A-A7F9-A6500532E253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31C3BD6-B186-403F-9DAB-B1D98FFE72A3}" type="sibTrans" cxnId="{3A9BF6F4-D629-433A-A7F9-A6500532E253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50FF90A-F234-4552-90B7-CA9D4CA8B45D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C1FE554A-3D89-40B8-AC6F-2A9523E37C87}" type="parTrans" cxnId="{CBE3382B-F762-404D-AD6B-E6BBE2CECBF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96CE86C-CA83-41FA-AB6E-39CC50DC105A}" type="sibTrans" cxnId="{CBE3382B-F762-404D-AD6B-E6BBE2CECBF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1FC07E3-6349-4DB7-9ABB-4B66BF9653D6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155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E5F886FE-D176-4E1C-94AB-99A7484D8418}" type="parTrans" cxnId="{5B533EC9-816B-404D-8690-8D1D3BF4A1E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C30BB97-DB23-4B84-8CCB-938869AEA562}" type="sibTrans" cxnId="{5B533EC9-816B-404D-8690-8D1D3BF4A1E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EFA12F36-C77E-4D3E-9959-92DB5E0B480B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2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082C8DC9-A999-45F3-AF86-12845C6E7BB9}" type="parTrans" cxnId="{C546309C-7D2B-4555-907C-E769CD84C7D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E7ADEAE1-8810-46AD-86BD-11A765206EBE}" type="sibTrans" cxnId="{C546309C-7D2B-4555-907C-E769CD84C7D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CC91EC59-1A62-4DB4-87A3-28F51D576131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F4FB36FE-0228-4173-8BC1-B281A6B79018}" type="parTrans" cxnId="{A0AB6564-A0A6-4849-AB13-844D433162B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0FDD424D-48C2-4012-9E7D-5754795FE048}" type="sibTrans" cxnId="{A0AB6564-A0A6-4849-AB13-844D433162B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C118079F-6597-4AFE-8EE9-D5406F4D11CD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ECDFBD69-C7D9-4A93-9452-1E3C868816BA}" type="parTrans" cxnId="{B782726D-B7DC-474C-A78F-407947C9A53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0CC72A1-9427-45B8-BF47-F51B6E5024C7}" type="sibTrans" cxnId="{B782726D-B7DC-474C-A78F-407947C9A53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FA746D7-2BA9-4DE9-8314-C890F8F495FF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21A6FDB7-CE95-4CD3-916E-45456376F9AB}" type="parTrans" cxnId="{A7527065-8DF5-4818-A305-A32106F28E75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C04C4F2B-0A96-48B1-8EB8-763FEDB758AE}" type="sibTrans" cxnId="{A7527065-8DF5-4818-A305-A32106F28E75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F11AF5B-E7B4-4D0C-B3B9-12CE9A7F5C9B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155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01FBCD5C-F307-4981-95D1-BA4CEE547765}" type="parTrans" cxnId="{9209CA02-D19A-4842-A58E-8171E692E5F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A31E1FF-06A5-4215-9486-FEF326B4EA24}" type="sibTrans" cxnId="{9209CA02-D19A-4842-A58E-8171E692E5F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E854833-D3C5-4875-9B4C-42A0F9ACA643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1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2A743FBC-B76C-4344-A09E-719F17487F99}" type="parTrans" cxnId="{1266196C-9A4F-4EC3-9AF0-CC82FEE330C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30420B0-5496-4E08-B2B2-C44B4F9341AF}" type="sibTrans" cxnId="{1266196C-9A4F-4EC3-9AF0-CC82FEE330C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0C2DA83-BD4D-4EB5-B26D-AE657FF6B3CB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1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730ED970-FB27-402D-B5F8-031C9D2B9BF2}" type="parTrans" cxnId="{7028727D-0019-470A-BBD9-325E24E851E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8B14945-236B-452B-A7B9-A0F7B5294D16}" type="sibTrans" cxnId="{7028727D-0019-470A-BBD9-325E24E851E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795FD03-4CA8-4999-9FB2-79AE455D9A12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1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F90C6F04-4F7A-4FFE-BC7E-CB7160955381}" type="parTrans" cxnId="{5666F9E9-1F74-4938-83B1-E00D721289B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1C62658-C134-484C-9020-8181913E0AF4}" type="sibTrans" cxnId="{5666F9E9-1F74-4938-83B1-E00D721289B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2922869-C6C6-435D-886C-E191A4378D54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7CB092B7-7074-4900-86EE-E93C3ABD4801}" type="parTrans" cxnId="{0B1A72D7-D50F-4FF4-824F-D8A616FAF87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D8385F4-CE47-4ABC-A945-282B5F67F7DD}" type="sibTrans" cxnId="{0B1A72D7-D50F-4FF4-824F-D8A616FAF87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4C9357EC-B895-4409-ABC5-69186EE77DBC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48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BF859AF4-62A7-4742-AABB-782C01E4BC11}" type="parTrans" cxnId="{237F2E4C-0E1A-455D-AE02-3917138D18EB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06AB069E-570E-457F-81F4-2F0EC273113D}" type="sibTrans" cxnId="{237F2E4C-0E1A-455D-AE02-3917138D18EB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2C8B41C-01E3-43CD-8668-508924E13224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2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434DDA88-C812-4A98-83F2-D952BBCF80D0}" type="parTrans" cxnId="{29374A4E-2740-48FA-A656-DAACF6025B1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F7DD7B41-524F-41ED-97A8-672693F46285}" type="sibTrans" cxnId="{29374A4E-2740-48FA-A656-DAACF6025B1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B8DAFA0-B027-4F53-972E-13CADBC68572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F94B2941-5D5A-490B-8048-FFEF9738E120}" type="parTrans" cxnId="{FCA05DB8-6D84-4FE9-80DB-A35C5710FF7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E0F681B4-86D7-4C7A-AD2F-E0F006AB768D}" type="sibTrans" cxnId="{FCA05DB8-6D84-4FE9-80DB-A35C5710FF7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E6760B6-22FE-4705-9C0B-D3B37CC3C6C8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4014626B-7531-441F-A7CD-B1DEB12EA221}" type="parTrans" cxnId="{4F5E8522-2700-482A-957C-79120DB8C6F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7CC8C63-B504-46D8-9571-438B9B41022E}" type="sibTrans" cxnId="{4F5E8522-2700-482A-957C-79120DB8C6F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FC3C538A-70AE-4EEA-949E-886A846BE180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13169C2F-D2FD-4176-9742-E283BD6DFF25}" type="parTrans" cxnId="{9971C448-6FDB-46A9-A2FE-81C4EF9E462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82EBD35-24B2-4DB2-ABD6-25EAF19C68B8}" type="sibTrans" cxnId="{9971C448-6FDB-46A9-A2FE-81C4EF9E462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F170DCB-57F1-47C8-A454-8D1C0A0E9D4E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7E0C1BBB-47DF-416D-9DA1-502148C1A1D6}" type="parTrans" cxnId="{2BEA39ED-54B0-4B7A-8656-3DD51EBB416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F3D2946C-4AA6-427A-9F39-BEE36F5B7BBA}" type="sibTrans" cxnId="{2BEA39ED-54B0-4B7A-8656-3DD51EBB416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F76FF0A-60F7-4683-AC0A-F27176931A23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05B5F243-ABAB-41DF-9EB9-CD46F74334B3}" type="parTrans" cxnId="{6DB3DAE0-C80B-4452-A261-E409BEFFF4C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C595BB0-5686-49C6-B885-7342C881EF8F}" type="sibTrans" cxnId="{6DB3DAE0-C80B-4452-A261-E409BEFFF4C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59C62D1-CABE-43F5-A654-9987C8AFF55C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EBC09A8E-DCD1-4C54-B891-3E536274B643}" type="parTrans" cxnId="{CCE12E99-FC65-4BF2-B54D-0493D791C98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688217F-3314-42F1-BA49-A879729B560E}" type="sibTrans" cxnId="{CCE12E99-FC65-4BF2-B54D-0493D791C98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86F8437-40D9-4C96-BD00-4134BD363D5A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D6DC552D-2C69-47E7-8477-9EF7469CC056}" type="parTrans" cxnId="{39B56730-28A3-4297-A27B-C030134E68E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0D72ED2-50BB-46A9-9807-B568A44EDCAF}" type="sibTrans" cxnId="{39B56730-28A3-4297-A27B-C030134E68E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4EC8AB95-B078-429D-973A-67A067657B2F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7EE2FCEC-4B74-4B6C-AFD9-3B6174AAECB7}" type="parTrans" cxnId="{1321C325-EEDB-47FB-9B06-C013CB750FE5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46578417-6E0D-4C30-8CAB-9BCA4729BF9A}" type="sibTrans" cxnId="{1321C325-EEDB-47FB-9B06-C013CB750FE5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BC54DE0-AF05-44AA-A5F4-18FCFDE2622E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779C2950-F64F-4AF7-8182-984D8C2B0CB9}" type="parTrans" cxnId="{41EF0F75-90F0-4E6F-B4EF-7B45FBF9EC6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A71209E-C9D0-4877-8888-BBF7210FDCC4}" type="sibTrans" cxnId="{41EF0F75-90F0-4E6F-B4EF-7B45FBF9EC6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1F58891-04A0-45F7-A661-86C1A16D7782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48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4B418B3C-712F-497F-A846-09438438A897}" type="parTrans" cxnId="{152B9C42-FE0F-494E-9D4A-15A6A839A552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E85D0A2-094E-4611-BC86-20E75C1AFFA3}" type="sibTrans" cxnId="{152B9C42-FE0F-494E-9D4A-15A6A839A552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6FA4A44-F61F-4886-B7BB-D0CFE4D8E1D7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F556E69B-8B19-43DA-B99C-C062E0962AAD}" type="parTrans" cxnId="{69E197A9-8EA1-4615-BEFA-5CEFED67416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67B9DA2-85BD-4F1A-BCED-38A961BBBD0A}" type="sibTrans" cxnId="{69E197A9-8EA1-4615-BEFA-5CEFED67416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5F3DD8C-5F73-4939-96D7-816F0BD864A5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6D7B0C96-D629-4E00-8267-647230ECFFD0}" type="parTrans" cxnId="{191BDB88-7BF3-49C0-9BA9-183DA7458F3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F66B5603-CEF8-4E85-B949-8DA8897B8E16}" type="sibTrans" cxnId="{191BDB88-7BF3-49C0-9BA9-183DA7458F3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4B65FFA-A103-4047-9EFF-80C296F3ECEB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124B355D-816A-4EB6-B8B9-13DA3CB775A1}" type="parTrans" cxnId="{B7F7AA13-902E-453D-A2A0-FD71216A5FA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1BC7B35-9CC0-44C5-9D2E-215C2B9EFFA7}" type="sibTrans" cxnId="{B7F7AA13-902E-453D-A2A0-FD71216A5FA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FF8F1C5-80CB-4432-8688-0DC70C2FF87E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155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88DBDE0A-52B9-4379-A59D-C19AD550E5F0}" type="parTrans" cxnId="{A426432E-9C41-4F7B-BA58-A34AD951198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0C1F20D-7BB8-4006-8EB8-62195343D4D9}" type="sibTrans" cxnId="{A426432E-9C41-4F7B-BA58-A34AD951198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0DD3AE11-F76D-4FF5-B016-EAFA658B511F}">
      <dgm:prSet phldrT="[Текст]" custT="1"/>
      <dgm:spPr>
        <a:solidFill>
          <a:schemeClr val="accent3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36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2E5BF5E0-B831-40E8-880E-6C981059829B}" type="parTrans" cxnId="{F8604BD7-A1A9-4343-88A7-7A503D93E83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C79AF5BD-6B22-4DB9-B4C7-997D55B97B3D}" type="sibTrans" cxnId="{F8604BD7-A1A9-4343-88A7-7A503D93E83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E8F536A2-39F0-49E3-8BED-F9CDBFFA3BF7}">
      <dgm:prSet phldrT="[Текст]" custT="1"/>
      <dgm:spPr>
        <a:solidFill>
          <a:schemeClr val="accent3">
            <a:lumMod val="75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V</a:t>
          </a:r>
          <a:r>
            <a:rPr lang="ru-RU" sz="1800" b="0" i="0" baseline="-25000">
              <a:latin typeface="+mj-lt"/>
              <a:cs typeface="Times New Roman" pitchFamily="18" charset="0"/>
            </a:rPr>
            <a:t>2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594F0066-E8CC-4A57-8107-BF82E9F743EF}" type="parTrans" cxnId="{6C6189F5-E166-42A7-8799-915D09CD870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7C637A1-1AE0-47F3-ACFE-254EEE435D22}" type="sibTrans" cxnId="{6C6189F5-E166-42A7-8799-915D09CD870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228ED174-9537-45D1-916C-4F12E0B4DA87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13B0D9CD-D458-455E-A1CF-640ECA425464}" type="parTrans" cxnId="{C60C9786-84DE-4361-87FE-029AB55232E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E18B2405-BD17-43DA-8907-920B53B5D10F}" type="sibTrans" cxnId="{C60C9786-84DE-4361-87FE-029AB55232E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9B58DA7-76E1-4AA4-9D86-0F3A172DBDEE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F5B97F32-3BC1-4F15-AFA6-C86EDFC4278B}" type="parTrans" cxnId="{E26BF35D-6E33-4923-BBA2-1C07650856B2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C0E5E232-D32D-4086-99D6-B7DA3C897ACD}" type="sibTrans" cxnId="{E26BF35D-6E33-4923-BBA2-1C07650856B2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F453018-C48E-4EC3-91F6-25FD5B5EFCCB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8D95A26D-BCDC-4718-8521-345902E08C31}" type="parTrans" cxnId="{E139807F-8789-42B8-BE84-B205DB622C8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76050ED-F66F-4399-B5F4-1CA7A1710003}" type="sibTrans" cxnId="{E139807F-8789-42B8-BE84-B205DB622C8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847CF7E-7212-4ED7-95E2-378034FB0FDD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155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F95BC8C3-6BBB-4B89-8AEF-68168D30169E}" type="parTrans" cxnId="{674B9730-43F3-4F6F-9AF7-B1C24F02CB3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65DF605-DA85-40E6-BAB7-E85C990843E1}" type="sibTrans" cxnId="{674B9730-43F3-4F6F-9AF7-B1C24F02CB3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7B810F4-1E74-4AC3-A17C-ECD44185D66C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975CB347-3A22-4742-96B1-3A5582D41785}" type="parTrans" cxnId="{6ADF7891-A74E-4BDB-A6EF-C26B091617F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925E163-C4AD-4AE8-B5B9-9A3689D5388A}" type="sibTrans" cxnId="{6ADF7891-A74E-4BDB-A6EF-C26B091617F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A2FBB77-CB49-41B5-B25E-FFC525CCF510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C733F113-7D90-41C0-94B9-E1E223DBB71C}" type="parTrans" cxnId="{FD95FE8B-1099-412F-8093-325136B2429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895879D-D1CA-42F1-B76C-DFE840B9706C}" type="sibTrans" cxnId="{FD95FE8B-1099-412F-8093-325136B2429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C38033E-FC77-4FFA-AB29-BDA13E361DAA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D8EEAEFC-9ECA-4325-BD4E-A1A436F8A5B9}" type="parTrans" cxnId="{C044C000-3F11-4047-A952-24C53B86CBC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41659AFA-C35F-4F4D-A855-764B14705721}" type="sibTrans" cxnId="{C044C000-3F11-4047-A952-24C53B86CBC6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3F98E5F-A82C-449A-B95A-F64CE3ECDDCD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E1A148EE-8DE4-430E-8A40-F88E70E616EB}" type="parTrans" cxnId="{0F833ACC-DF51-4C5A-B919-A396E8E9973B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DFD6C0D-8BEF-4CFD-9833-B6B34C493258}" type="sibTrans" cxnId="{0F833ACC-DF51-4C5A-B919-A396E8E9973B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343B439-F104-4BEB-86D5-8CCD8B16B9CC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AB4BEC53-AFCD-404E-B3AD-17990CB24291}" type="parTrans" cxnId="{AD964171-46FC-4958-965C-D459B2503C33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F47F8BB0-9EF2-4038-9ED4-DA0B204A06EF}" type="sibTrans" cxnId="{AD964171-46FC-4958-965C-D459B2503C33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0893D9D-9E2B-4850-B536-6077CF031043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155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590587C1-0205-4D6B-9E68-DDB1C5B46BFD}" type="parTrans" cxnId="{BBD23A80-CC69-4C81-B835-97FD12C7F57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F2F902E-2049-48E1-8135-DE9114969D47}" type="sibTrans" cxnId="{BBD23A80-CC69-4C81-B835-97FD12C7F57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72343A9-3793-4488-88C7-AEEE57785A1C}">
      <dgm:prSet phldrT="[Текст]" custT="1"/>
      <dgm:spPr>
        <a:solidFill>
          <a:schemeClr val="accent3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36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E9283CD0-6777-4544-BF91-03BDF1EBE94D}" type="parTrans" cxnId="{54F33DAD-3BE7-4EF3-95D8-8D1C2FBF550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50C87FC-1F0D-4BE4-8B6C-BF62139ADCF3}" type="sibTrans" cxnId="{54F33DAD-3BE7-4EF3-95D8-8D1C2FBF5504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AD6D438-5A9A-479B-9FD7-98692A225ABA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1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DE0D116B-AF36-4128-86A1-923D39DC1886}" type="parTrans" cxnId="{5F1BC8B1-69CF-4FCB-AABA-2A265D72403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AB71FEE-1840-4A6A-8FF0-FD98F741F61E}" type="sibTrans" cxnId="{5F1BC8B1-69CF-4FCB-AABA-2A265D72403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4BE9857-0808-4676-8015-0AE51CC10FB8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2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8F291AE3-051E-4291-9DB0-0A12B77675BE}" type="parTrans" cxnId="{2D39CEEE-5DEE-4C58-B7CB-0E88539F026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D1A1F9E8-5479-4033-A87A-5CCCD0358A20}" type="sibTrans" cxnId="{2D39CEEE-5DEE-4C58-B7CB-0E88539F026E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B2EE5CA-2EEA-4C1F-B8CA-A76D4FDFC891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8F011E01-FA1F-4AD7-9FFA-A7C19727F343}" type="parTrans" cxnId="{CF71C769-92AE-415F-9918-52561BF3757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768DF5C3-A208-4F60-A692-0E4395DFD183}" type="sibTrans" cxnId="{CF71C769-92AE-415F-9918-52561BF3757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F8F9B1B1-DCBE-48E3-A4C6-1A284F6A6A8C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BB4B7561-9BE2-41C5-A842-11893D4574FE}" type="parTrans" cxnId="{4CEAA704-735E-41F8-B843-C36731763A4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22673AC-614D-493F-B261-ACA99AFDCDCB}" type="sibTrans" cxnId="{4CEAA704-735E-41F8-B843-C36731763A4C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51D8A61-9DCD-4156-9D64-BDC762707FA3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81846A7A-0CC7-46CE-8AA6-3CED43874E94}" type="parTrans" cxnId="{9FD80C66-9BF5-4F43-8B39-8A43B5E4220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00D4FD71-4FBB-4130-A555-2DCEDC14A584}" type="sibTrans" cxnId="{9FD80C66-9BF5-4F43-8B39-8A43B5E4220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D586690-799A-4CDE-8DEC-58B3969A7B52}">
      <dgm:prSet phldrT="[Текст]" custT="1"/>
      <dgm:spPr>
        <a:solidFill>
          <a:schemeClr val="accent3">
            <a:lumMod val="75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V</a:t>
          </a:r>
          <a:r>
            <a:rPr lang="en-US" sz="1800" b="0" i="0" baseline="-25000">
              <a:latin typeface="+mj-lt"/>
              <a:cs typeface="Times New Roman" pitchFamily="18" charset="0"/>
            </a:rPr>
            <a:t>155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17E7E3B0-148E-4D97-91A3-21F83A5B6F34}" type="parTrans" cxnId="{3F27B5EC-89C4-4FC9-974D-7A8020E8AB9B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56DC8E3-B132-41A3-BF04-263B46659BAA}" type="sibTrans" cxnId="{3F27B5EC-89C4-4FC9-974D-7A8020E8AB9B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6927D279-878D-4396-8FDC-F06A06754983}">
      <dgm:prSet phldrT="[Текст]"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48 </a:t>
          </a:r>
          <a:r>
            <a:rPr lang="ru-RU" sz="1800" b="0" i="0">
              <a:latin typeface="+mj-lt"/>
              <a:cs typeface="Times New Roman" pitchFamily="18" charset="0"/>
            </a:rPr>
            <a:t>часов</a:t>
          </a:r>
        </a:p>
      </dgm:t>
    </dgm:pt>
    <dgm:pt modelId="{B9A9F601-56BA-4A90-85FE-FC40580ADB71}" type="parTrans" cxnId="{42756C38-C34E-4DBA-9AB6-F2E1D0255DE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EC6BF3AA-ADCE-4987-98B8-6DAB8ACD73E2}" type="sibTrans" cxnId="{42756C38-C34E-4DBA-9AB6-F2E1D0255DEA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5D2302AD-8510-4EE7-9872-867ECB1B03B3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1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686CCEA7-2163-4E8E-BA00-57F6D5A8341E}" type="parTrans" cxnId="{958A9035-262C-433F-B9FB-A255C523D122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AF30655-E6DE-458D-83C8-2D7AD10B782C}" type="sibTrans" cxnId="{958A9035-262C-433F-B9FB-A255C523D122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9837983-E246-4052-A4FF-C6C7A604583B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2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3B3027BC-EE84-4C05-897E-682627B3CE1E}" type="parTrans" cxnId="{93617E76-8EA7-458D-A134-8D43E8DD787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71A8B98-5ABD-4B5C-80AD-B29CA0277469}" type="sibTrans" cxnId="{93617E76-8EA7-458D-A134-8D43E8DD787D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864C177B-06BA-4C5D-BC0A-849FDA539A89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51C497EB-A3A8-45C9-9482-C63E92C1B70C}" type="parTrans" cxnId="{2438C94A-B406-40DD-9441-F3E01B55B68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E25C0489-42E2-44FF-BDEC-3E53E472CE06}" type="sibTrans" cxnId="{2438C94A-B406-40DD-9441-F3E01B55B681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6A38DB0-D86E-4172-991A-4E6D8E4E25AB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gm:t>
    </dgm:pt>
    <dgm:pt modelId="{BC9E3400-1036-4D11-BC0A-AECB91F41BF0}" type="parTrans" cxnId="{7052ADB3-DC9F-4BCD-8A0B-B20200D2006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3083E53B-DFB0-49E1-8C9F-612C7B915495}" type="sibTrans" cxnId="{7052ADB3-DC9F-4BCD-8A0B-B20200D20060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2549E37-8721-48F2-829C-6736498213B9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D9A7E247-BEEF-4333-9400-30CCFE4C9DB9}" type="parTrans" cxnId="{2BF44EDD-27F5-4E53-A66F-23AD27BC1718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45C87DB-1F8A-4F6B-B4A9-D638B25CB340}" type="sibTrans" cxnId="{2BF44EDD-27F5-4E53-A66F-23AD27BC1718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B210DC8A-A6CB-446B-ADBE-993E9E4CE5B2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5B9A99E5-C7F9-4371-8D54-AFF917467BAD}" type="sibTrans" cxnId="{E03EC21E-1833-4320-A914-5861965501D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10DF4D32-AF4B-4687-9B8E-6D7C9F4B71B0}" type="parTrans" cxnId="{E03EC21E-1833-4320-A914-5861965501D7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9EB6A0A8-3DA5-412C-9188-5305233C0154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C6089DF2-7C37-4EED-98EC-4252BD45B0C5}" type="sibTrans" cxnId="{D4F03C62-F5F8-4694-AC56-E011E73164E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B575F6C-B808-438F-B60E-1611FE050E25}" type="parTrans" cxnId="{D4F03C62-F5F8-4694-AC56-E011E73164E9}">
      <dgm:prSet/>
      <dgm:spPr/>
      <dgm:t>
        <a:bodyPr/>
        <a:lstStyle/>
        <a:p>
          <a:endParaRPr lang="ru-RU" sz="1800" b="1">
            <a:latin typeface="+mj-lt"/>
            <a:cs typeface="Times New Roman" pitchFamily="18" charset="0"/>
          </a:endParaRPr>
        </a:p>
      </dgm:t>
    </dgm:pt>
    <dgm:pt modelId="{A29CF063-6966-457F-B528-493D19A0DE57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6C1A13FF-C466-4099-8736-DFBF63CC5AC9}" type="parTrans" cxnId="{DE61C113-CA5B-4503-B9AB-D94AA42A4DCD}">
      <dgm:prSet/>
      <dgm:spPr/>
      <dgm:t>
        <a:bodyPr/>
        <a:lstStyle/>
        <a:p>
          <a:endParaRPr lang="ru-RU" sz="1800" b="1"/>
        </a:p>
      </dgm:t>
    </dgm:pt>
    <dgm:pt modelId="{9DD91ACD-F092-4AB4-8D7B-A26F3486B987}" type="sibTrans" cxnId="{DE61C113-CA5B-4503-B9AB-D94AA42A4DCD}">
      <dgm:prSet/>
      <dgm:spPr/>
      <dgm:t>
        <a:bodyPr/>
        <a:lstStyle/>
        <a:p>
          <a:endParaRPr lang="ru-RU" sz="1800" b="1"/>
        </a:p>
      </dgm:t>
    </dgm:pt>
    <dgm:pt modelId="{B799B64C-5C0C-4FC1-86B6-D7B85CEBF33A}">
      <dgm:prSet phldrT="[Текст]" custT="1"/>
      <dgm:spPr>
        <a:noFill/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0" i="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D1FF88B3-57B5-4DCC-8A70-0998FF2B1665}" type="parTrans" cxnId="{F23DE1B2-B53E-40F2-9FBB-46B456E07F61}">
      <dgm:prSet/>
      <dgm:spPr/>
      <dgm:t>
        <a:bodyPr/>
        <a:lstStyle/>
        <a:p>
          <a:endParaRPr lang="ru-RU" sz="1800" b="1"/>
        </a:p>
      </dgm:t>
    </dgm:pt>
    <dgm:pt modelId="{ED7B9633-535D-488C-A16A-2241A48AA9FA}" type="sibTrans" cxnId="{F23DE1B2-B53E-40F2-9FBB-46B456E07F61}">
      <dgm:prSet/>
      <dgm:spPr/>
      <dgm:t>
        <a:bodyPr/>
        <a:lstStyle/>
        <a:p>
          <a:endParaRPr lang="ru-RU" sz="1800" b="1"/>
        </a:p>
      </dgm:t>
    </dgm:pt>
    <dgm:pt modelId="{717C258F-2A88-45B9-AA4C-0C1DFC41B980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1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FC423C6E-EFFA-493E-82DA-4519461F2D68}" type="parTrans" cxnId="{86361802-C8C6-466B-8766-3D7DE106D245}">
      <dgm:prSet/>
      <dgm:spPr/>
      <dgm:t>
        <a:bodyPr/>
        <a:lstStyle/>
        <a:p>
          <a:endParaRPr lang="ru-RU" sz="1800" b="1"/>
        </a:p>
      </dgm:t>
    </dgm:pt>
    <dgm:pt modelId="{E7CABAD4-CBA1-4FF3-9022-5E7FD327050F}" type="sibTrans" cxnId="{86361802-C8C6-466B-8766-3D7DE106D245}">
      <dgm:prSet/>
      <dgm:spPr/>
      <dgm:t>
        <a:bodyPr/>
        <a:lstStyle/>
        <a:p>
          <a:endParaRPr lang="ru-RU" sz="1800" b="1"/>
        </a:p>
      </dgm:t>
    </dgm:pt>
    <dgm:pt modelId="{F4D043C9-6E0E-4979-9871-4EF9C66D432C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2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D27C8EBA-314F-42E5-AADC-2327C2969185}" type="parTrans" cxnId="{1BFE77A6-DA32-4A66-80E4-1C70D4F074A1}">
      <dgm:prSet/>
      <dgm:spPr/>
      <dgm:t>
        <a:bodyPr/>
        <a:lstStyle/>
        <a:p>
          <a:endParaRPr lang="ru-RU" sz="1800" b="1"/>
        </a:p>
      </dgm:t>
    </dgm:pt>
    <dgm:pt modelId="{3B3EF3FE-7BEA-4301-993E-99C43F3880B0}" type="sibTrans" cxnId="{1BFE77A6-DA32-4A66-80E4-1C70D4F074A1}">
      <dgm:prSet/>
      <dgm:spPr/>
      <dgm:t>
        <a:bodyPr/>
        <a:lstStyle/>
        <a:p>
          <a:endParaRPr lang="ru-RU" sz="1800" b="1"/>
        </a:p>
      </dgm:t>
    </dgm:pt>
    <dgm:pt modelId="{6A9C0BCA-AB0F-4E2E-81FB-AA1A7C713211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ru-RU" sz="1800" b="0" i="0" baseline="-25000">
              <a:latin typeface="+mj-lt"/>
              <a:cs typeface="Times New Roman" pitchFamily="18" charset="0"/>
            </a:rPr>
            <a:t>3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2CCB6223-A89D-4596-9B84-8A6EAC1A0128}" type="parTrans" cxnId="{5DD92234-DA64-43BD-B8E6-FA37567E4C84}">
      <dgm:prSet/>
      <dgm:spPr/>
      <dgm:t>
        <a:bodyPr/>
        <a:lstStyle/>
        <a:p>
          <a:endParaRPr lang="ru-RU" sz="1800" b="1"/>
        </a:p>
      </dgm:t>
    </dgm:pt>
    <dgm:pt modelId="{E455051F-9FEF-45C0-9E04-59548C927F5E}" type="sibTrans" cxnId="{5DD92234-DA64-43BD-B8E6-FA37567E4C84}">
      <dgm:prSet/>
      <dgm:spPr/>
      <dgm:t>
        <a:bodyPr/>
        <a:lstStyle/>
        <a:p>
          <a:endParaRPr lang="ru-RU" sz="1800" b="1"/>
        </a:p>
      </dgm:t>
    </dgm:pt>
    <dgm:pt modelId="{F03AF5E6-9540-47F6-A339-293D59055C57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154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14F8277B-47EF-4742-B72B-DD87CCE77C56}" type="parTrans" cxnId="{C14E6F3E-1102-42AD-AE3E-715E178060CB}">
      <dgm:prSet/>
      <dgm:spPr/>
      <dgm:t>
        <a:bodyPr/>
        <a:lstStyle/>
        <a:p>
          <a:endParaRPr lang="ru-RU" sz="1800" b="1"/>
        </a:p>
      </dgm:t>
    </dgm:pt>
    <dgm:pt modelId="{BACBC465-1E51-4138-B4AB-C8DFCD64768E}" type="sibTrans" cxnId="{C14E6F3E-1102-42AD-AE3E-715E178060CB}">
      <dgm:prSet/>
      <dgm:spPr/>
      <dgm:t>
        <a:bodyPr/>
        <a:lstStyle/>
        <a:p>
          <a:endParaRPr lang="ru-RU" sz="1800" b="1"/>
        </a:p>
      </dgm:t>
    </dgm:pt>
    <dgm:pt modelId="{2C972E44-6EB3-4130-B014-1923D1C18A44}">
      <dgm:prSet phldrT="[Текст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en-US" sz="1800" b="0" i="0">
              <a:latin typeface="+mj-lt"/>
              <a:cs typeface="Times New Roman" pitchFamily="18" charset="0"/>
            </a:rPr>
            <a:t>T</a:t>
          </a:r>
          <a:r>
            <a:rPr lang="en-US" sz="1800" b="0" i="0" baseline="-25000">
              <a:latin typeface="+mj-lt"/>
              <a:cs typeface="Times New Roman" pitchFamily="18" charset="0"/>
            </a:rPr>
            <a:t>155</a:t>
          </a:r>
          <a:endParaRPr lang="ru-RU" sz="1800" b="0" i="0">
            <a:latin typeface="+mj-lt"/>
            <a:cs typeface="Times New Roman" pitchFamily="18" charset="0"/>
          </a:endParaRPr>
        </a:p>
      </dgm:t>
    </dgm:pt>
    <dgm:pt modelId="{98C560CC-887B-4F3A-A83D-44C67038B21A}" type="parTrans" cxnId="{B70284CC-C766-4EF0-A86F-7DE2517A0CF9}">
      <dgm:prSet/>
      <dgm:spPr/>
      <dgm:t>
        <a:bodyPr/>
        <a:lstStyle/>
        <a:p>
          <a:endParaRPr lang="ru-RU" sz="1800" b="1"/>
        </a:p>
      </dgm:t>
    </dgm:pt>
    <dgm:pt modelId="{D642B908-E672-4DAE-B91B-62AFF7F29158}" type="sibTrans" cxnId="{B70284CC-C766-4EF0-A86F-7DE2517A0CF9}">
      <dgm:prSet/>
      <dgm:spPr/>
      <dgm:t>
        <a:bodyPr/>
        <a:lstStyle/>
        <a:p>
          <a:endParaRPr lang="ru-RU" sz="1800" b="1"/>
        </a:p>
      </dgm:t>
    </dgm:pt>
    <dgm:pt modelId="{EBBCFA71-7D71-4510-A4C9-9F61B932F7E5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endParaRPr lang="ru-RU" sz="1800" b="0" i="0">
            <a:latin typeface="+mj-lt"/>
            <a:cs typeface="Times New Roman" pitchFamily="18" charset="0"/>
          </a:endParaRPr>
        </a:p>
      </dgm:t>
    </dgm:pt>
    <dgm:pt modelId="{A01DD02F-D557-45F7-9516-99FCBD35745A}" type="parTrans" cxnId="{BF22912F-A684-4560-8C98-19218EDF40A2}">
      <dgm:prSet/>
      <dgm:spPr/>
      <dgm:t>
        <a:bodyPr/>
        <a:lstStyle/>
        <a:p>
          <a:endParaRPr lang="ru-RU" sz="1800" b="1"/>
        </a:p>
      </dgm:t>
    </dgm:pt>
    <dgm:pt modelId="{B3C2A3FD-DA08-46F7-B30E-D04175BD39F8}" type="sibTrans" cxnId="{BF22912F-A684-4560-8C98-19218EDF40A2}">
      <dgm:prSet/>
      <dgm:spPr/>
      <dgm:t>
        <a:bodyPr/>
        <a:lstStyle/>
        <a:p>
          <a:endParaRPr lang="ru-RU" sz="1800" b="1"/>
        </a:p>
      </dgm:t>
    </dgm:pt>
    <dgm:pt modelId="{C7B66889-8DB5-46C5-AF08-8028799ADF13}" type="pres">
      <dgm:prSet presAssocID="{7ECA5765-DD23-4480-94D4-B0DCBC6CA20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291627-5680-4546-9092-C3352C789F04}" type="pres">
      <dgm:prSet presAssocID="{CECD2571-8690-43A2-B45D-F8B5D79515A1}" presName="compNode" presStyleCnt="0"/>
      <dgm:spPr/>
      <dgm:t>
        <a:bodyPr/>
        <a:lstStyle/>
        <a:p>
          <a:endParaRPr lang="ru-RU"/>
        </a:p>
      </dgm:t>
    </dgm:pt>
    <dgm:pt modelId="{398B28B4-0BDC-4F25-970F-B319F8E87C64}" type="pres">
      <dgm:prSet presAssocID="{CECD2571-8690-43A2-B45D-F8B5D79515A1}" presName="aNode" presStyleLbl="bgShp" presStyleIdx="0" presStyleCnt="11"/>
      <dgm:spPr/>
      <dgm:t>
        <a:bodyPr/>
        <a:lstStyle/>
        <a:p>
          <a:endParaRPr lang="ru-RU"/>
        </a:p>
      </dgm:t>
    </dgm:pt>
    <dgm:pt modelId="{2F76A15D-9005-4E92-A57F-082C7FA646C6}" type="pres">
      <dgm:prSet presAssocID="{CECD2571-8690-43A2-B45D-F8B5D79515A1}" presName="textNode" presStyleLbl="bgShp" presStyleIdx="0" presStyleCnt="11"/>
      <dgm:spPr/>
      <dgm:t>
        <a:bodyPr/>
        <a:lstStyle/>
        <a:p>
          <a:endParaRPr lang="ru-RU"/>
        </a:p>
      </dgm:t>
    </dgm:pt>
    <dgm:pt modelId="{71AF8F80-A619-4AAC-BCB9-DAB25C001974}" type="pres">
      <dgm:prSet presAssocID="{CECD2571-8690-43A2-B45D-F8B5D79515A1}" presName="compChildNode" presStyleCnt="0"/>
      <dgm:spPr/>
      <dgm:t>
        <a:bodyPr/>
        <a:lstStyle/>
        <a:p>
          <a:endParaRPr lang="ru-RU"/>
        </a:p>
      </dgm:t>
    </dgm:pt>
    <dgm:pt modelId="{0AC9714D-A91E-4115-91B7-089D3BA41309}" type="pres">
      <dgm:prSet presAssocID="{CECD2571-8690-43A2-B45D-F8B5D79515A1}" presName="theInnerList" presStyleCnt="0"/>
      <dgm:spPr/>
      <dgm:t>
        <a:bodyPr/>
        <a:lstStyle/>
        <a:p>
          <a:endParaRPr lang="ru-RU"/>
        </a:p>
      </dgm:t>
    </dgm:pt>
    <dgm:pt modelId="{0C212D1A-BC26-4699-A16B-329568E94D8B}" type="pres">
      <dgm:prSet presAssocID="{A2B6FD8A-9472-4FF3-8FE9-3488CE5FA141}" presName="childNode" presStyleLbl="node1" presStyleIdx="0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DD499-03FD-4305-A2BE-6F20AE7F78B4}" type="pres">
      <dgm:prSet presAssocID="{A2B6FD8A-9472-4FF3-8FE9-3488CE5FA141}" presName="aSpace2" presStyleCnt="0"/>
      <dgm:spPr/>
      <dgm:t>
        <a:bodyPr/>
        <a:lstStyle/>
        <a:p>
          <a:endParaRPr lang="ru-RU"/>
        </a:p>
      </dgm:t>
    </dgm:pt>
    <dgm:pt modelId="{FC5341FB-AFA7-4983-8F2B-465EC6F9A59A}" type="pres">
      <dgm:prSet presAssocID="{C12906C5-0154-4D62-BC2D-432BA1434F33}" presName="childNode" presStyleLbl="node1" presStyleIdx="1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232DF-E7FA-4BD0-AA87-68A3587D2C06}" type="pres">
      <dgm:prSet presAssocID="{C12906C5-0154-4D62-BC2D-432BA1434F33}" presName="aSpace2" presStyleCnt="0"/>
      <dgm:spPr/>
      <dgm:t>
        <a:bodyPr/>
        <a:lstStyle/>
        <a:p>
          <a:endParaRPr lang="ru-RU"/>
        </a:p>
      </dgm:t>
    </dgm:pt>
    <dgm:pt modelId="{69F7232E-BD8D-4C85-B19B-91A60F404DFD}" type="pres">
      <dgm:prSet presAssocID="{FF2EC508-9A07-4609-9957-0457BE083EFC}" presName="childNode" presStyleLbl="node1" presStyleIdx="2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52D41-771A-4E17-B578-6F5560AE56BE}" type="pres">
      <dgm:prSet presAssocID="{FF2EC508-9A07-4609-9957-0457BE083EFC}" presName="aSpace2" presStyleCnt="0"/>
      <dgm:spPr/>
      <dgm:t>
        <a:bodyPr/>
        <a:lstStyle/>
        <a:p>
          <a:endParaRPr lang="ru-RU"/>
        </a:p>
      </dgm:t>
    </dgm:pt>
    <dgm:pt modelId="{7CF78DB9-BF59-4693-B539-75E665511ED2}" type="pres">
      <dgm:prSet presAssocID="{26288191-DECD-43D5-BDC1-E6605C52853F}" presName="childNode" presStyleLbl="node1" presStyleIdx="3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A4901-C89F-4A42-8AC6-2807C654FB4A}" type="pres">
      <dgm:prSet presAssocID="{26288191-DECD-43D5-BDC1-E6605C52853F}" presName="aSpace2" presStyleCnt="0"/>
      <dgm:spPr/>
      <dgm:t>
        <a:bodyPr/>
        <a:lstStyle/>
        <a:p>
          <a:endParaRPr lang="ru-RU"/>
        </a:p>
      </dgm:t>
    </dgm:pt>
    <dgm:pt modelId="{A6FDC59D-10C1-4724-8468-A0532242A342}" type="pres">
      <dgm:prSet presAssocID="{81DB213A-0147-4547-945F-AA190DF55F5B}" presName="childNode" presStyleLbl="node1" presStyleIdx="4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F0C44-F10B-44A0-B5C3-79886C22E47C}" type="pres">
      <dgm:prSet presAssocID="{81DB213A-0147-4547-945F-AA190DF55F5B}" presName="aSpace2" presStyleCnt="0"/>
      <dgm:spPr/>
      <dgm:t>
        <a:bodyPr/>
        <a:lstStyle/>
        <a:p>
          <a:endParaRPr lang="ru-RU"/>
        </a:p>
      </dgm:t>
    </dgm:pt>
    <dgm:pt modelId="{2314132C-BD67-48C0-9C73-277678BBEEF6}" type="pres">
      <dgm:prSet presAssocID="{BAB11B3D-76D7-4EC1-9E01-AD9E07337BCA}" presName="childNode" presStyleLbl="node1" presStyleIdx="5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C139D-1550-4CED-814D-611E9C47176C}" type="pres">
      <dgm:prSet presAssocID="{CECD2571-8690-43A2-B45D-F8B5D79515A1}" presName="aSpace" presStyleCnt="0"/>
      <dgm:spPr/>
      <dgm:t>
        <a:bodyPr/>
        <a:lstStyle/>
        <a:p>
          <a:endParaRPr lang="ru-RU"/>
        </a:p>
      </dgm:t>
    </dgm:pt>
    <dgm:pt modelId="{61D58EF3-67BA-4B1F-BD79-B53AF67C108E}" type="pres">
      <dgm:prSet presAssocID="{A29CF063-6966-457F-B528-493D19A0DE57}" presName="compNode" presStyleCnt="0"/>
      <dgm:spPr/>
      <dgm:t>
        <a:bodyPr/>
        <a:lstStyle/>
        <a:p>
          <a:endParaRPr lang="ru-RU"/>
        </a:p>
      </dgm:t>
    </dgm:pt>
    <dgm:pt modelId="{39559958-016E-485A-8558-F1CE2796BF29}" type="pres">
      <dgm:prSet presAssocID="{A29CF063-6966-457F-B528-493D19A0DE57}" presName="aNode" presStyleLbl="bgShp" presStyleIdx="1" presStyleCnt="11"/>
      <dgm:spPr/>
      <dgm:t>
        <a:bodyPr/>
        <a:lstStyle/>
        <a:p>
          <a:endParaRPr lang="ru-RU"/>
        </a:p>
      </dgm:t>
    </dgm:pt>
    <dgm:pt modelId="{3F66A824-8B29-4856-97E9-EAAB1406FF76}" type="pres">
      <dgm:prSet presAssocID="{A29CF063-6966-457F-B528-493D19A0DE57}" presName="textNode" presStyleLbl="bgShp" presStyleIdx="1" presStyleCnt="11"/>
      <dgm:spPr/>
      <dgm:t>
        <a:bodyPr/>
        <a:lstStyle/>
        <a:p>
          <a:endParaRPr lang="ru-RU"/>
        </a:p>
      </dgm:t>
    </dgm:pt>
    <dgm:pt modelId="{F7B4DBC8-5904-47BD-924E-AD50756C1DB8}" type="pres">
      <dgm:prSet presAssocID="{A29CF063-6966-457F-B528-493D19A0DE57}" presName="compChildNode" presStyleCnt="0"/>
      <dgm:spPr/>
      <dgm:t>
        <a:bodyPr/>
        <a:lstStyle/>
        <a:p>
          <a:endParaRPr lang="ru-RU"/>
        </a:p>
      </dgm:t>
    </dgm:pt>
    <dgm:pt modelId="{720AFD0D-ECBE-432D-B438-40E8F7AE5D0B}" type="pres">
      <dgm:prSet presAssocID="{A29CF063-6966-457F-B528-493D19A0DE57}" presName="theInnerList" presStyleCnt="0"/>
      <dgm:spPr/>
      <dgm:t>
        <a:bodyPr/>
        <a:lstStyle/>
        <a:p>
          <a:endParaRPr lang="ru-RU"/>
        </a:p>
      </dgm:t>
    </dgm:pt>
    <dgm:pt modelId="{45777DA2-182E-4B86-A4CB-3FA8A1AA3C46}" type="pres">
      <dgm:prSet presAssocID="{717C258F-2A88-45B9-AA4C-0C1DFC41B980}" presName="childNode" presStyleLbl="node1" presStyleIdx="6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7B318-FB01-4F72-9274-FC73DFDBD31C}" type="pres">
      <dgm:prSet presAssocID="{717C258F-2A88-45B9-AA4C-0C1DFC41B980}" presName="aSpace2" presStyleCnt="0"/>
      <dgm:spPr/>
      <dgm:t>
        <a:bodyPr/>
        <a:lstStyle/>
        <a:p>
          <a:endParaRPr lang="ru-RU"/>
        </a:p>
      </dgm:t>
    </dgm:pt>
    <dgm:pt modelId="{F2D6280D-4BB6-4513-A97B-0D9C486BCF22}" type="pres">
      <dgm:prSet presAssocID="{F4D043C9-6E0E-4979-9871-4EF9C66D432C}" presName="childNode" presStyleLbl="node1" presStyleIdx="7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FC669-039B-4828-88C0-E86B90D3C040}" type="pres">
      <dgm:prSet presAssocID="{F4D043C9-6E0E-4979-9871-4EF9C66D432C}" presName="aSpace2" presStyleCnt="0"/>
      <dgm:spPr/>
      <dgm:t>
        <a:bodyPr/>
        <a:lstStyle/>
        <a:p>
          <a:endParaRPr lang="ru-RU"/>
        </a:p>
      </dgm:t>
    </dgm:pt>
    <dgm:pt modelId="{08EAD400-2648-4EF3-9336-8E0DA2E2E2C6}" type="pres">
      <dgm:prSet presAssocID="{6A9C0BCA-AB0F-4E2E-81FB-AA1A7C713211}" presName="childNode" presStyleLbl="node1" presStyleIdx="8" presStyleCnt="66" custLinFactNeighborY="47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3FE4F-7B92-4FC0-B180-B0454BB355B3}" type="pres">
      <dgm:prSet presAssocID="{6A9C0BCA-AB0F-4E2E-81FB-AA1A7C713211}" presName="aSpace2" presStyleCnt="0"/>
      <dgm:spPr/>
      <dgm:t>
        <a:bodyPr/>
        <a:lstStyle/>
        <a:p>
          <a:endParaRPr lang="ru-RU"/>
        </a:p>
      </dgm:t>
    </dgm:pt>
    <dgm:pt modelId="{6F4FD9B1-BE0F-400C-848B-D0EF5770C8F4}" type="pres">
      <dgm:prSet presAssocID="{B799B64C-5C0C-4FC1-86B6-D7B85CEBF33A}" presName="childNode" presStyleLbl="node1" presStyleIdx="9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A6EA2-9E2C-4E22-8B2F-BF39B245B709}" type="pres">
      <dgm:prSet presAssocID="{B799B64C-5C0C-4FC1-86B6-D7B85CEBF33A}" presName="aSpace2" presStyleCnt="0"/>
      <dgm:spPr/>
      <dgm:t>
        <a:bodyPr/>
        <a:lstStyle/>
        <a:p>
          <a:endParaRPr lang="ru-RU"/>
        </a:p>
      </dgm:t>
    </dgm:pt>
    <dgm:pt modelId="{9F0E0CBD-D3C2-475F-8E96-1E70309AD8BC}" type="pres">
      <dgm:prSet presAssocID="{F03AF5E6-9540-47F6-A339-293D59055C57}" presName="childNode" presStyleLbl="node1" presStyleIdx="10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63963-98BD-4CE9-8F32-132D74063EEE}" type="pres">
      <dgm:prSet presAssocID="{F03AF5E6-9540-47F6-A339-293D59055C57}" presName="aSpace2" presStyleCnt="0"/>
      <dgm:spPr/>
      <dgm:t>
        <a:bodyPr/>
        <a:lstStyle/>
        <a:p>
          <a:endParaRPr lang="ru-RU"/>
        </a:p>
      </dgm:t>
    </dgm:pt>
    <dgm:pt modelId="{81FD1F76-40FB-4BFE-9B2F-33467B7C0098}" type="pres">
      <dgm:prSet presAssocID="{2C972E44-6EB3-4130-B014-1923D1C18A44}" presName="childNode" presStyleLbl="node1" presStyleIdx="11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2980E-F96C-47A0-9CED-87FEC1C6CFE8}" type="pres">
      <dgm:prSet presAssocID="{A29CF063-6966-457F-B528-493D19A0DE57}" presName="aSpace" presStyleCnt="0"/>
      <dgm:spPr/>
      <dgm:t>
        <a:bodyPr/>
        <a:lstStyle/>
        <a:p>
          <a:endParaRPr lang="ru-RU"/>
        </a:p>
      </dgm:t>
    </dgm:pt>
    <dgm:pt modelId="{889D951A-5FD9-4865-8C8B-391609851EB1}" type="pres">
      <dgm:prSet presAssocID="{6A21DC6D-6359-4F01-AD6F-DF3568DBE608}" presName="compNode" presStyleCnt="0"/>
      <dgm:spPr/>
      <dgm:t>
        <a:bodyPr/>
        <a:lstStyle/>
        <a:p>
          <a:endParaRPr lang="ru-RU"/>
        </a:p>
      </dgm:t>
    </dgm:pt>
    <dgm:pt modelId="{1A69E178-1FB7-4A67-B24F-FC741D6C67DA}" type="pres">
      <dgm:prSet presAssocID="{6A21DC6D-6359-4F01-AD6F-DF3568DBE608}" presName="aNode" presStyleLbl="bgShp" presStyleIdx="2" presStyleCnt="11"/>
      <dgm:spPr/>
      <dgm:t>
        <a:bodyPr/>
        <a:lstStyle/>
        <a:p>
          <a:endParaRPr lang="ru-RU"/>
        </a:p>
      </dgm:t>
    </dgm:pt>
    <dgm:pt modelId="{51EDD052-363E-4118-9CAD-C1BF44E7E9FB}" type="pres">
      <dgm:prSet presAssocID="{6A21DC6D-6359-4F01-AD6F-DF3568DBE608}" presName="textNode" presStyleLbl="bgShp" presStyleIdx="2" presStyleCnt="11"/>
      <dgm:spPr/>
      <dgm:t>
        <a:bodyPr/>
        <a:lstStyle/>
        <a:p>
          <a:endParaRPr lang="ru-RU"/>
        </a:p>
      </dgm:t>
    </dgm:pt>
    <dgm:pt modelId="{C53352C9-6CD3-4E84-94B0-9657AB6CDAC8}" type="pres">
      <dgm:prSet presAssocID="{6A21DC6D-6359-4F01-AD6F-DF3568DBE608}" presName="compChildNode" presStyleCnt="0"/>
      <dgm:spPr/>
      <dgm:t>
        <a:bodyPr/>
        <a:lstStyle/>
        <a:p>
          <a:endParaRPr lang="ru-RU"/>
        </a:p>
      </dgm:t>
    </dgm:pt>
    <dgm:pt modelId="{6C489CC0-B682-48CA-A939-EFD00C469D9D}" type="pres">
      <dgm:prSet presAssocID="{6A21DC6D-6359-4F01-AD6F-DF3568DBE608}" presName="theInnerList" presStyleCnt="0"/>
      <dgm:spPr/>
      <dgm:t>
        <a:bodyPr/>
        <a:lstStyle/>
        <a:p>
          <a:endParaRPr lang="ru-RU"/>
        </a:p>
      </dgm:t>
    </dgm:pt>
    <dgm:pt modelId="{09D46B8F-6448-4B6E-9FA0-D3BDDB896A3C}" type="pres">
      <dgm:prSet presAssocID="{8EF605BA-3DE2-45DE-B650-CB37101F1A7E}" presName="childNode" presStyleLbl="node1" presStyleIdx="12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CCFB9-5FBA-4096-92D4-B6DE8CFBF250}" type="pres">
      <dgm:prSet presAssocID="{8EF605BA-3DE2-45DE-B650-CB37101F1A7E}" presName="aSpace2" presStyleCnt="0"/>
      <dgm:spPr/>
      <dgm:t>
        <a:bodyPr/>
        <a:lstStyle/>
        <a:p>
          <a:endParaRPr lang="ru-RU"/>
        </a:p>
      </dgm:t>
    </dgm:pt>
    <dgm:pt modelId="{ABE9E8A6-CD16-4409-BD53-0CCA1071EEA1}" type="pres">
      <dgm:prSet presAssocID="{BF42CDDD-7F61-40A4-8A56-E51DDC5C78CE}" presName="childNode" presStyleLbl="node1" presStyleIdx="13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EE760-ED57-4C83-B235-BDDB4F7245CF}" type="pres">
      <dgm:prSet presAssocID="{BF42CDDD-7F61-40A4-8A56-E51DDC5C78CE}" presName="aSpace2" presStyleCnt="0"/>
      <dgm:spPr/>
      <dgm:t>
        <a:bodyPr/>
        <a:lstStyle/>
        <a:p>
          <a:endParaRPr lang="ru-RU"/>
        </a:p>
      </dgm:t>
    </dgm:pt>
    <dgm:pt modelId="{D261C039-531C-4210-AFE1-746E75329515}" type="pres">
      <dgm:prSet presAssocID="{6FD7B1FA-B2E3-4DA2-A482-B81F18C7CA18}" presName="childNode" presStyleLbl="node1" presStyleIdx="14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97FCE-06FC-4A62-9044-B742324343D1}" type="pres">
      <dgm:prSet presAssocID="{6FD7B1FA-B2E3-4DA2-A482-B81F18C7CA18}" presName="aSpace2" presStyleCnt="0"/>
      <dgm:spPr/>
      <dgm:t>
        <a:bodyPr/>
        <a:lstStyle/>
        <a:p>
          <a:endParaRPr lang="ru-RU"/>
        </a:p>
      </dgm:t>
    </dgm:pt>
    <dgm:pt modelId="{079D5463-FAC7-4D63-89FC-3DD2E4280211}" type="pres">
      <dgm:prSet presAssocID="{287F60AE-385E-4B0E-BFA7-B8BDF44F6BEB}" presName="childNode" presStyleLbl="node1" presStyleIdx="15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3C18C-57E5-42C7-A4CD-ADA2A956FA58}" type="pres">
      <dgm:prSet presAssocID="{287F60AE-385E-4B0E-BFA7-B8BDF44F6BEB}" presName="aSpace2" presStyleCnt="0"/>
      <dgm:spPr/>
      <dgm:t>
        <a:bodyPr/>
        <a:lstStyle/>
        <a:p>
          <a:endParaRPr lang="ru-RU"/>
        </a:p>
      </dgm:t>
    </dgm:pt>
    <dgm:pt modelId="{A20E3078-85FC-4CC4-931E-1B9C6CD580DA}" type="pres">
      <dgm:prSet presAssocID="{650FF90A-F234-4552-90B7-CA9D4CA8B45D}" presName="childNode" presStyleLbl="node1" presStyleIdx="16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6DA33-474A-4FB5-B038-750390F2A84F}" type="pres">
      <dgm:prSet presAssocID="{650FF90A-F234-4552-90B7-CA9D4CA8B45D}" presName="aSpace2" presStyleCnt="0"/>
      <dgm:spPr/>
      <dgm:t>
        <a:bodyPr/>
        <a:lstStyle/>
        <a:p>
          <a:endParaRPr lang="ru-RU"/>
        </a:p>
      </dgm:t>
    </dgm:pt>
    <dgm:pt modelId="{FAA6A32C-F73D-4E6B-8AC6-BED1CA7ED876}" type="pres">
      <dgm:prSet presAssocID="{91FC07E3-6349-4DB7-9ABB-4B66BF9653D6}" presName="childNode" presStyleLbl="node1" presStyleIdx="17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67362-5F94-4E70-A88C-60FC8F067DE4}" type="pres">
      <dgm:prSet presAssocID="{6A21DC6D-6359-4F01-AD6F-DF3568DBE608}" presName="aSpace" presStyleCnt="0"/>
      <dgm:spPr/>
      <dgm:t>
        <a:bodyPr/>
        <a:lstStyle/>
        <a:p>
          <a:endParaRPr lang="ru-RU"/>
        </a:p>
      </dgm:t>
    </dgm:pt>
    <dgm:pt modelId="{1FC70F60-6D29-4285-A2AC-904CA0B482D4}" type="pres">
      <dgm:prSet presAssocID="{BDF7B0F6-1E9B-4D57-81A8-D20E07CE37F5}" presName="compNode" presStyleCnt="0"/>
      <dgm:spPr/>
      <dgm:t>
        <a:bodyPr/>
        <a:lstStyle/>
        <a:p>
          <a:endParaRPr lang="ru-RU"/>
        </a:p>
      </dgm:t>
    </dgm:pt>
    <dgm:pt modelId="{3CF63D81-3329-4B66-B0D3-08D39ACE8988}" type="pres">
      <dgm:prSet presAssocID="{BDF7B0F6-1E9B-4D57-81A8-D20E07CE37F5}" presName="aNode" presStyleLbl="bgShp" presStyleIdx="3" presStyleCnt="11"/>
      <dgm:spPr/>
      <dgm:t>
        <a:bodyPr/>
        <a:lstStyle/>
        <a:p>
          <a:endParaRPr lang="ru-RU"/>
        </a:p>
      </dgm:t>
    </dgm:pt>
    <dgm:pt modelId="{FDAD9F4F-595D-4540-B58B-992DD9A85EA4}" type="pres">
      <dgm:prSet presAssocID="{BDF7B0F6-1E9B-4D57-81A8-D20E07CE37F5}" presName="textNode" presStyleLbl="bgShp" presStyleIdx="3" presStyleCnt="11"/>
      <dgm:spPr/>
      <dgm:t>
        <a:bodyPr/>
        <a:lstStyle/>
        <a:p>
          <a:endParaRPr lang="ru-RU"/>
        </a:p>
      </dgm:t>
    </dgm:pt>
    <dgm:pt modelId="{40FC1BF6-FEE4-42CC-AF07-B1A7400AA0E2}" type="pres">
      <dgm:prSet presAssocID="{BDF7B0F6-1E9B-4D57-81A8-D20E07CE37F5}" presName="compChildNode" presStyleCnt="0"/>
      <dgm:spPr/>
      <dgm:t>
        <a:bodyPr/>
        <a:lstStyle/>
        <a:p>
          <a:endParaRPr lang="ru-RU"/>
        </a:p>
      </dgm:t>
    </dgm:pt>
    <dgm:pt modelId="{B3A57466-FE88-452F-A181-BEDE57C7A8A3}" type="pres">
      <dgm:prSet presAssocID="{BDF7B0F6-1E9B-4D57-81A8-D20E07CE37F5}" presName="theInnerList" presStyleCnt="0"/>
      <dgm:spPr/>
      <dgm:t>
        <a:bodyPr/>
        <a:lstStyle/>
        <a:p>
          <a:endParaRPr lang="ru-RU"/>
        </a:p>
      </dgm:t>
    </dgm:pt>
    <dgm:pt modelId="{464DFA3B-FCBC-463A-9ECE-189D99588D81}" type="pres">
      <dgm:prSet presAssocID="{07DCAA36-ADD6-4399-AAE9-432E591622F0}" presName="childNode" presStyleLbl="node1" presStyleIdx="18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9CCA3-A4FF-41F9-A000-779D8C651EB8}" type="pres">
      <dgm:prSet presAssocID="{07DCAA36-ADD6-4399-AAE9-432E591622F0}" presName="aSpace2" presStyleCnt="0"/>
      <dgm:spPr/>
      <dgm:t>
        <a:bodyPr/>
        <a:lstStyle/>
        <a:p>
          <a:endParaRPr lang="ru-RU"/>
        </a:p>
      </dgm:t>
    </dgm:pt>
    <dgm:pt modelId="{49671C21-BC01-4290-B3A9-CB2470D1486B}" type="pres">
      <dgm:prSet presAssocID="{EFA12F36-C77E-4D3E-9959-92DB5E0B480B}" presName="childNode" presStyleLbl="node1" presStyleIdx="19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9AC95-17B9-41DD-97AB-28444B6E05A6}" type="pres">
      <dgm:prSet presAssocID="{EFA12F36-C77E-4D3E-9959-92DB5E0B480B}" presName="aSpace2" presStyleCnt="0"/>
      <dgm:spPr/>
      <dgm:t>
        <a:bodyPr/>
        <a:lstStyle/>
        <a:p>
          <a:endParaRPr lang="ru-RU"/>
        </a:p>
      </dgm:t>
    </dgm:pt>
    <dgm:pt modelId="{20AA1F8B-6FF3-49FD-8F2B-ACFAA7A218EA}" type="pres">
      <dgm:prSet presAssocID="{CC91EC59-1A62-4DB4-87A3-28F51D576131}" presName="childNode" presStyleLbl="node1" presStyleIdx="20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02490-5DB8-4222-9315-D5B887541A9A}" type="pres">
      <dgm:prSet presAssocID="{CC91EC59-1A62-4DB4-87A3-28F51D576131}" presName="aSpace2" presStyleCnt="0"/>
      <dgm:spPr/>
      <dgm:t>
        <a:bodyPr/>
        <a:lstStyle/>
        <a:p>
          <a:endParaRPr lang="ru-RU"/>
        </a:p>
      </dgm:t>
    </dgm:pt>
    <dgm:pt modelId="{F7446A43-B693-4F6F-B8C4-7DBDEF156E77}" type="pres">
      <dgm:prSet presAssocID="{C118079F-6597-4AFE-8EE9-D5406F4D11CD}" presName="childNode" presStyleLbl="node1" presStyleIdx="21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DBD03-59DF-4853-9A0F-AE7280F92733}" type="pres">
      <dgm:prSet presAssocID="{C118079F-6597-4AFE-8EE9-D5406F4D11CD}" presName="aSpace2" presStyleCnt="0"/>
      <dgm:spPr/>
      <dgm:t>
        <a:bodyPr/>
        <a:lstStyle/>
        <a:p>
          <a:endParaRPr lang="ru-RU"/>
        </a:p>
      </dgm:t>
    </dgm:pt>
    <dgm:pt modelId="{FE6F8308-D58E-416A-8995-4F5A737734D1}" type="pres">
      <dgm:prSet presAssocID="{8FA746D7-2BA9-4DE9-8314-C890F8F495FF}" presName="childNode" presStyleLbl="node1" presStyleIdx="22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31188-9552-4564-9F45-AF1D04342557}" type="pres">
      <dgm:prSet presAssocID="{8FA746D7-2BA9-4DE9-8314-C890F8F495FF}" presName="aSpace2" presStyleCnt="0"/>
      <dgm:spPr/>
      <dgm:t>
        <a:bodyPr/>
        <a:lstStyle/>
        <a:p>
          <a:endParaRPr lang="ru-RU"/>
        </a:p>
      </dgm:t>
    </dgm:pt>
    <dgm:pt modelId="{1F3C4983-BAA4-4918-A21A-EF023FD7276E}" type="pres">
      <dgm:prSet presAssocID="{DF11AF5B-E7B4-4D0C-B3B9-12CE9A7F5C9B}" presName="childNode" presStyleLbl="node1" presStyleIdx="23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81BE5-E716-4C02-933C-65E86C0E4E2B}" type="pres">
      <dgm:prSet presAssocID="{BDF7B0F6-1E9B-4D57-81A8-D20E07CE37F5}" presName="aSpace" presStyleCnt="0"/>
      <dgm:spPr/>
      <dgm:t>
        <a:bodyPr/>
        <a:lstStyle/>
        <a:p>
          <a:endParaRPr lang="ru-RU"/>
        </a:p>
      </dgm:t>
    </dgm:pt>
    <dgm:pt modelId="{25273EB9-0A13-4587-ADD4-E575C44BAD60}" type="pres">
      <dgm:prSet presAssocID="{D617E7CC-FBA3-4C74-A082-92D17E742D59}" presName="compNode" presStyleCnt="0"/>
      <dgm:spPr/>
      <dgm:t>
        <a:bodyPr/>
        <a:lstStyle/>
        <a:p>
          <a:endParaRPr lang="ru-RU"/>
        </a:p>
      </dgm:t>
    </dgm:pt>
    <dgm:pt modelId="{3B718EF4-FAF0-44D6-A207-9D82D6ED771C}" type="pres">
      <dgm:prSet presAssocID="{D617E7CC-FBA3-4C74-A082-92D17E742D59}" presName="aNode" presStyleLbl="bgShp" presStyleIdx="4" presStyleCnt="11"/>
      <dgm:spPr/>
      <dgm:t>
        <a:bodyPr/>
        <a:lstStyle/>
        <a:p>
          <a:endParaRPr lang="ru-RU"/>
        </a:p>
      </dgm:t>
    </dgm:pt>
    <dgm:pt modelId="{73C2A1CA-4BEE-4D21-925F-C19826A315FD}" type="pres">
      <dgm:prSet presAssocID="{D617E7CC-FBA3-4C74-A082-92D17E742D59}" presName="textNode" presStyleLbl="bgShp" presStyleIdx="4" presStyleCnt="11"/>
      <dgm:spPr/>
      <dgm:t>
        <a:bodyPr/>
        <a:lstStyle/>
        <a:p>
          <a:endParaRPr lang="ru-RU"/>
        </a:p>
      </dgm:t>
    </dgm:pt>
    <dgm:pt modelId="{AF341A34-1E46-49C0-8C56-58C54DB498FB}" type="pres">
      <dgm:prSet presAssocID="{D617E7CC-FBA3-4C74-A082-92D17E742D59}" presName="compChildNode" presStyleCnt="0"/>
      <dgm:spPr/>
      <dgm:t>
        <a:bodyPr/>
        <a:lstStyle/>
        <a:p>
          <a:endParaRPr lang="ru-RU"/>
        </a:p>
      </dgm:t>
    </dgm:pt>
    <dgm:pt modelId="{0C98FB55-BCE2-40CD-96EE-2D406A4CBC55}" type="pres">
      <dgm:prSet presAssocID="{D617E7CC-FBA3-4C74-A082-92D17E742D59}" presName="theInnerList" presStyleCnt="0"/>
      <dgm:spPr/>
      <dgm:t>
        <a:bodyPr/>
        <a:lstStyle/>
        <a:p>
          <a:endParaRPr lang="ru-RU"/>
        </a:p>
      </dgm:t>
    </dgm:pt>
    <dgm:pt modelId="{BCEC9577-F24C-4B93-92F8-2795A16D9225}" type="pres">
      <dgm:prSet presAssocID="{57B810F4-1E74-4AC3-A17C-ECD44185D66C}" presName="childNode" presStyleLbl="node1" presStyleIdx="24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C7AD-9D7E-4CBD-AA41-CD1908890C30}" type="pres">
      <dgm:prSet presAssocID="{57B810F4-1E74-4AC3-A17C-ECD44185D66C}" presName="aSpace2" presStyleCnt="0"/>
      <dgm:spPr/>
      <dgm:t>
        <a:bodyPr/>
        <a:lstStyle/>
        <a:p>
          <a:endParaRPr lang="ru-RU"/>
        </a:p>
      </dgm:t>
    </dgm:pt>
    <dgm:pt modelId="{365175E1-F862-4622-83D0-C1B89FE5CEEA}" type="pres">
      <dgm:prSet presAssocID="{9A2FBB77-CB49-41B5-B25E-FFC525CCF510}" presName="childNode" presStyleLbl="node1" presStyleIdx="25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B7701-93BA-43AE-A392-C4BE5613E706}" type="pres">
      <dgm:prSet presAssocID="{9A2FBB77-CB49-41B5-B25E-FFC525CCF510}" presName="aSpace2" presStyleCnt="0"/>
      <dgm:spPr/>
      <dgm:t>
        <a:bodyPr/>
        <a:lstStyle/>
        <a:p>
          <a:endParaRPr lang="ru-RU"/>
        </a:p>
      </dgm:t>
    </dgm:pt>
    <dgm:pt modelId="{454116B1-06A5-4013-9AD4-992EC43A022E}" type="pres">
      <dgm:prSet presAssocID="{9C38033E-FC77-4FFA-AB29-BDA13E361DAA}" presName="childNode" presStyleLbl="node1" presStyleIdx="26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0F9C4-FF08-401C-90B5-92C6FBB45421}" type="pres">
      <dgm:prSet presAssocID="{9C38033E-FC77-4FFA-AB29-BDA13E361DAA}" presName="aSpace2" presStyleCnt="0"/>
      <dgm:spPr/>
      <dgm:t>
        <a:bodyPr/>
        <a:lstStyle/>
        <a:p>
          <a:endParaRPr lang="ru-RU"/>
        </a:p>
      </dgm:t>
    </dgm:pt>
    <dgm:pt modelId="{1912A40C-5561-434C-8E6F-4B36823A43D8}" type="pres">
      <dgm:prSet presAssocID="{63F98E5F-A82C-449A-B95A-F64CE3ECDDCD}" presName="childNode" presStyleLbl="node1" presStyleIdx="27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9D236-2941-428B-A578-8AF7CBEB913A}" type="pres">
      <dgm:prSet presAssocID="{63F98E5F-A82C-449A-B95A-F64CE3ECDDCD}" presName="aSpace2" presStyleCnt="0"/>
      <dgm:spPr/>
      <dgm:t>
        <a:bodyPr/>
        <a:lstStyle/>
        <a:p>
          <a:endParaRPr lang="ru-RU"/>
        </a:p>
      </dgm:t>
    </dgm:pt>
    <dgm:pt modelId="{70CD8DE5-422B-41FA-836E-50C05F8A200F}" type="pres">
      <dgm:prSet presAssocID="{5343B439-F104-4BEB-86D5-8CCD8B16B9CC}" presName="childNode" presStyleLbl="node1" presStyleIdx="28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6B986-2CAF-4457-B5D2-732E707F76AC}" type="pres">
      <dgm:prSet presAssocID="{5343B439-F104-4BEB-86D5-8CCD8B16B9CC}" presName="aSpace2" presStyleCnt="0"/>
      <dgm:spPr/>
      <dgm:t>
        <a:bodyPr/>
        <a:lstStyle/>
        <a:p>
          <a:endParaRPr lang="ru-RU"/>
        </a:p>
      </dgm:t>
    </dgm:pt>
    <dgm:pt modelId="{03714565-8939-4B99-88CC-B0CFB3355DDF}" type="pres">
      <dgm:prSet presAssocID="{B0893D9D-9E2B-4850-B536-6077CF031043}" presName="childNode" presStyleLbl="node1" presStyleIdx="29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EB375-ACF1-419A-A9F5-044620DE7F8E}" type="pres">
      <dgm:prSet presAssocID="{D617E7CC-FBA3-4C74-A082-92D17E742D59}" presName="aSpace" presStyleCnt="0"/>
      <dgm:spPr/>
      <dgm:t>
        <a:bodyPr/>
        <a:lstStyle/>
        <a:p>
          <a:endParaRPr lang="ru-RU"/>
        </a:p>
      </dgm:t>
    </dgm:pt>
    <dgm:pt modelId="{D8A86D14-E445-4861-A47F-031AA6719626}" type="pres">
      <dgm:prSet presAssocID="{0DD3AE11-F76D-4FF5-B016-EAFA658B511F}" presName="compNode" presStyleCnt="0"/>
      <dgm:spPr/>
      <dgm:t>
        <a:bodyPr/>
        <a:lstStyle/>
        <a:p>
          <a:endParaRPr lang="ru-RU"/>
        </a:p>
      </dgm:t>
    </dgm:pt>
    <dgm:pt modelId="{CD4534CC-6C28-4536-8FA4-32E7BE45F798}" type="pres">
      <dgm:prSet presAssocID="{0DD3AE11-F76D-4FF5-B016-EAFA658B511F}" presName="aNode" presStyleLbl="bgShp" presStyleIdx="5" presStyleCnt="11"/>
      <dgm:spPr/>
      <dgm:t>
        <a:bodyPr/>
        <a:lstStyle/>
        <a:p>
          <a:endParaRPr lang="ru-RU"/>
        </a:p>
      </dgm:t>
    </dgm:pt>
    <dgm:pt modelId="{4C053BAB-254A-436B-B0AA-65244BC86CD9}" type="pres">
      <dgm:prSet presAssocID="{0DD3AE11-F76D-4FF5-B016-EAFA658B511F}" presName="textNode" presStyleLbl="bgShp" presStyleIdx="5" presStyleCnt="11"/>
      <dgm:spPr/>
      <dgm:t>
        <a:bodyPr/>
        <a:lstStyle/>
        <a:p>
          <a:endParaRPr lang="ru-RU"/>
        </a:p>
      </dgm:t>
    </dgm:pt>
    <dgm:pt modelId="{66B504AE-A349-40CD-B55C-1E32A734A3C1}" type="pres">
      <dgm:prSet presAssocID="{0DD3AE11-F76D-4FF5-B016-EAFA658B511F}" presName="compChildNode" presStyleCnt="0"/>
      <dgm:spPr/>
      <dgm:t>
        <a:bodyPr/>
        <a:lstStyle/>
        <a:p>
          <a:endParaRPr lang="ru-RU"/>
        </a:p>
      </dgm:t>
    </dgm:pt>
    <dgm:pt modelId="{FACCEF34-81D4-49B4-9AB5-D7301D201FB1}" type="pres">
      <dgm:prSet presAssocID="{0DD3AE11-F76D-4FF5-B016-EAFA658B511F}" presName="theInnerList" presStyleCnt="0"/>
      <dgm:spPr/>
      <dgm:t>
        <a:bodyPr/>
        <a:lstStyle/>
        <a:p>
          <a:endParaRPr lang="ru-RU"/>
        </a:p>
      </dgm:t>
    </dgm:pt>
    <dgm:pt modelId="{20C3651D-9FDA-48CC-AC72-371CECBED874}" type="pres">
      <dgm:prSet presAssocID="{B0C2DA83-BD4D-4EB5-B26D-AE657FF6B3CB}" presName="childNode" presStyleLbl="node1" presStyleIdx="30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E17D8-63AF-4037-A12F-8921A926CEE5}" type="pres">
      <dgm:prSet presAssocID="{B0C2DA83-BD4D-4EB5-B26D-AE657FF6B3CB}" presName="aSpace2" presStyleCnt="0"/>
      <dgm:spPr/>
      <dgm:t>
        <a:bodyPr/>
        <a:lstStyle/>
        <a:p>
          <a:endParaRPr lang="ru-RU"/>
        </a:p>
      </dgm:t>
    </dgm:pt>
    <dgm:pt modelId="{EBE29E9A-3A56-4FDA-92D3-8DF69A8ED69E}" type="pres">
      <dgm:prSet presAssocID="{E8F536A2-39F0-49E3-8BED-F9CDBFFA3BF7}" presName="childNode" presStyleLbl="node1" presStyleIdx="31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310AD-A97E-4E9C-8C6A-F34C5935AE22}" type="pres">
      <dgm:prSet presAssocID="{E8F536A2-39F0-49E3-8BED-F9CDBFFA3BF7}" presName="aSpace2" presStyleCnt="0"/>
      <dgm:spPr/>
      <dgm:t>
        <a:bodyPr/>
        <a:lstStyle/>
        <a:p>
          <a:endParaRPr lang="ru-RU"/>
        </a:p>
      </dgm:t>
    </dgm:pt>
    <dgm:pt modelId="{537A9D98-C5A8-4F55-B8FD-137F54AFED08}" type="pres">
      <dgm:prSet presAssocID="{228ED174-9537-45D1-916C-4F12E0B4DA87}" presName="childNode" presStyleLbl="node1" presStyleIdx="32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69120-43F6-4630-949D-84C4617C4919}" type="pres">
      <dgm:prSet presAssocID="{228ED174-9537-45D1-916C-4F12E0B4DA87}" presName="aSpace2" presStyleCnt="0"/>
      <dgm:spPr/>
      <dgm:t>
        <a:bodyPr/>
        <a:lstStyle/>
        <a:p>
          <a:endParaRPr lang="ru-RU"/>
        </a:p>
      </dgm:t>
    </dgm:pt>
    <dgm:pt modelId="{E9290B66-FA21-4526-A94B-B5C7A064ED9F}" type="pres">
      <dgm:prSet presAssocID="{89B58DA7-76E1-4AA4-9D86-0F3A172DBDEE}" presName="childNode" presStyleLbl="node1" presStyleIdx="33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ECD86-5AF8-4D67-9D91-DAFB2A78E770}" type="pres">
      <dgm:prSet presAssocID="{89B58DA7-76E1-4AA4-9D86-0F3A172DBDEE}" presName="aSpace2" presStyleCnt="0"/>
      <dgm:spPr/>
      <dgm:t>
        <a:bodyPr/>
        <a:lstStyle/>
        <a:p>
          <a:endParaRPr lang="ru-RU"/>
        </a:p>
      </dgm:t>
    </dgm:pt>
    <dgm:pt modelId="{DABB87BB-9786-4A6F-8E19-D258080EECDA}" type="pres">
      <dgm:prSet presAssocID="{8F453018-C48E-4EC3-91F6-25FD5B5EFCCB}" presName="childNode" presStyleLbl="node1" presStyleIdx="34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D7993-6C0D-4791-8704-9AC707C3B070}" type="pres">
      <dgm:prSet presAssocID="{8F453018-C48E-4EC3-91F6-25FD5B5EFCCB}" presName="aSpace2" presStyleCnt="0"/>
      <dgm:spPr/>
      <dgm:t>
        <a:bodyPr/>
        <a:lstStyle/>
        <a:p>
          <a:endParaRPr lang="ru-RU"/>
        </a:p>
      </dgm:t>
    </dgm:pt>
    <dgm:pt modelId="{9193D742-27AC-442B-8753-41DA5C19A7DA}" type="pres">
      <dgm:prSet presAssocID="{1847CF7E-7212-4ED7-95E2-378034FB0FDD}" presName="childNode" presStyleLbl="node1" presStyleIdx="35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15841-528B-4E6B-9BAB-6D937984D3A7}" type="pres">
      <dgm:prSet presAssocID="{0DD3AE11-F76D-4FF5-B016-EAFA658B511F}" presName="aSpace" presStyleCnt="0"/>
      <dgm:spPr/>
      <dgm:t>
        <a:bodyPr/>
        <a:lstStyle/>
        <a:p>
          <a:endParaRPr lang="ru-RU"/>
        </a:p>
      </dgm:t>
    </dgm:pt>
    <dgm:pt modelId="{94F7C7A4-8D2E-42F8-BD29-F5141870D867}" type="pres">
      <dgm:prSet presAssocID="{91F58891-04A0-45F7-A661-86C1A16D7782}" presName="compNode" presStyleCnt="0"/>
      <dgm:spPr/>
      <dgm:t>
        <a:bodyPr/>
        <a:lstStyle/>
        <a:p>
          <a:endParaRPr lang="ru-RU"/>
        </a:p>
      </dgm:t>
    </dgm:pt>
    <dgm:pt modelId="{038F7E7F-F370-40CB-99E1-F0258CA0C65C}" type="pres">
      <dgm:prSet presAssocID="{91F58891-04A0-45F7-A661-86C1A16D7782}" presName="aNode" presStyleLbl="bgShp" presStyleIdx="6" presStyleCnt="11"/>
      <dgm:spPr/>
      <dgm:t>
        <a:bodyPr/>
        <a:lstStyle/>
        <a:p>
          <a:endParaRPr lang="ru-RU"/>
        </a:p>
      </dgm:t>
    </dgm:pt>
    <dgm:pt modelId="{D42F344F-C2CF-4FDE-81E7-2247AB0B47E7}" type="pres">
      <dgm:prSet presAssocID="{91F58891-04A0-45F7-A661-86C1A16D7782}" presName="textNode" presStyleLbl="bgShp" presStyleIdx="6" presStyleCnt="11"/>
      <dgm:spPr/>
      <dgm:t>
        <a:bodyPr/>
        <a:lstStyle/>
        <a:p>
          <a:endParaRPr lang="ru-RU"/>
        </a:p>
      </dgm:t>
    </dgm:pt>
    <dgm:pt modelId="{11407731-15FC-418B-909A-192E5B1728DF}" type="pres">
      <dgm:prSet presAssocID="{91F58891-04A0-45F7-A661-86C1A16D7782}" presName="compChildNode" presStyleCnt="0"/>
      <dgm:spPr/>
      <dgm:t>
        <a:bodyPr/>
        <a:lstStyle/>
        <a:p>
          <a:endParaRPr lang="ru-RU"/>
        </a:p>
      </dgm:t>
    </dgm:pt>
    <dgm:pt modelId="{8511D119-675E-4565-8465-F14B7BF133D4}" type="pres">
      <dgm:prSet presAssocID="{91F58891-04A0-45F7-A661-86C1A16D7782}" presName="theInnerList" presStyleCnt="0"/>
      <dgm:spPr/>
      <dgm:t>
        <a:bodyPr/>
        <a:lstStyle/>
        <a:p>
          <a:endParaRPr lang="ru-RU"/>
        </a:p>
      </dgm:t>
    </dgm:pt>
    <dgm:pt modelId="{3646C79B-DE5E-4A4E-91CC-BADC80551D2E}" type="pres">
      <dgm:prSet presAssocID="{7795FD03-4CA8-4999-9FB2-79AE455D9A12}" presName="childNode" presStyleLbl="node1" presStyleIdx="36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DF42E-F64E-48E7-857C-FF088677B1AF}" type="pres">
      <dgm:prSet presAssocID="{7795FD03-4CA8-4999-9FB2-79AE455D9A12}" presName="aSpace2" presStyleCnt="0"/>
      <dgm:spPr/>
      <dgm:t>
        <a:bodyPr/>
        <a:lstStyle/>
        <a:p>
          <a:endParaRPr lang="ru-RU"/>
        </a:p>
      </dgm:t>
    </dgm:pt>
    <dgm:pt modelId="{21F81FD1-ADB0-4A0F-9A9A-3DEEB75CAF0E}" type="pres">
      <dgm:prSet presAssocID="{B210DC8A-A6CB-446B-ADBE-993E9E4CE5B2}" presName="childNode" presStyleLbl="node1" presStyleIdx="37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E81B5-F9F0-4BAC-A127-F261B5812202}" type="pres">
      <dgm:prSet presAssocID="{B210DC8A-A6CB-446B-ADBE-993E9E4CE5B2}" presName="aSpace2" presStyleCnt="0"/>
      <dgm:spPr/>
      <dgm:t>
        <a:bodyPr/>
        <a:lstStyle/>
        <a:p>
          <a:endParaRPr lang="ru-RU"/>
        </a:p>
      </dgm:t>
    </dgm:pt>
    <dgm:pt modelId="{1FCD8AF1-4B01-4154-83D0-2784C3CCC75E}" type="pres">
      <dgm:prSet presAssocID="{76FA4A44-F61F-4886-B7BB-D0CFE4D8E1D7}" presName="childNode" presStyleLbl="node1" presStyleIdx="38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5B351-96A7-4036-B861-76EC1D8B32E3}" type="pres">
      <dgm:prSet presAssocID="{76FA4A44-F61F-4886-B7BB-D0CFE4D8E1D7}" presName="aSpace2" presStyleCnt="0"/>
      <dgm:spPr/>
      <dgm:t>
        <a:bodyPr/>
        <a:lstStyle/>
        <a:p>
          <a:endParaRPr lang="ru-RU"/>
        </a:p>
      </dgm:t>
    </dgm:pt>
    <dgm:pt modelId="{3FBB0CFC-71E6-4174-B765-8B4645A4E702}" type="pres">
      <dgm:prSet presAssocID="{95F3DD8C-5F73-4939-96D7-816F0BD864A5}" presName="childNode" presStyleLbl="node1" presStyleIdx="39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E7053-7873-476E-8E0A-6C55A21535AC}" type="pres">
      <dgm:prSet presAssocID="{95F3DD8C-5F73-4939-96D7-816F0BD864A5}" presName="aSpace2" presStyleCnt="0"/>
      <dgm:spPr/>
      <dgm:t>
        <a:bodyPr/>
        <a:lstStyle/>
        <a:p>
          <a:endParaRPr lang="ru-RU"/>
        </a:p>
      </dgm:t>
    </dgm:pt>
    <dgm:pt modelId="{2F7F2C2F-3663-46F7-9F28-905E4F0DC270}" type="pres">
      <dgm:prSet presAssocID="{14B65FFA-A103-4047-9EFF-80C296F3ECEB}" presName="childNode" presStyleLbl="node1" presStyleIdx="40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7BDC3-2698-4C0A-95EC-2459EB27B7AF}" type="pres">
      <dgm:prSet presAssocID="{14B65FFA-A103-4047-9EFF-80C296F3ECEB}" presName="aSpace2" presStyleCnt="0"/>
      <dgm:spPr/>
      <dgm:t>
        <a:bodyPr/>
        <a:lstStyle/>
        <a:p>
          <a:endParaRPr lang="ru-RU"/>
        </a:p>
      </dgm:t>
    </dgm:pt>
    <dgm:pt modelId="{E17F5613-4058-4BAA-A030-461933C6E906}" type="pres">
      <dgm:prSet presAssocID="{3FF8F1C5-80CB-4432-8688-0DC70C2FF87E}" presName="childNode" presStyleLbl="node1" presStyleIdx="41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C0DE4-7DE9-469B-A58B-84AEA37EF6D9}" type="pres">
      <dgm:prSet presAssocID="{91F58891-04A0-45F7-A661-86C1A16D7782}" presName="aSpace" presStyleCnt="0"/>
      <dgm:spPr/>
      <dgm:t>
        <a:bodyPr/>
        <a:lstStyle/>
        <a:p>
          <a:endParaRPr lang="ru-RU"/>
        </a:p>
      </dgm:t>
    </dgm:pt>
    <dgm:pt modelId="{26094835-7536-43A8-ADD2-4EBE3C4EDD90}" type="pres">
      <dgm:prSet presAssocID="{7F170DCB-57F1-47C8-A454-8D1C0A0E9D4E}" presName="compNode" presStyleCnt="0"/>
      <dgm:spPr/>
      <dgm:t>
        <a:bodyPr/>
        <a:lstStyle/>
        <a:p>
          <a:endParaRPr lang="ru-RU"/>
        </a:p>
      </dgm:t>
    </dgm:pt>
    <dgm:pt modelId="{2B338161-5F14-47E7-AEF8-6C8A666DEDEB}" type="pres">
      <dgm:prSet presAssocID="{7F170DCB-57F1-47C8-A454-8D1C0A0E9D4E}" presName="aNode" presStyleLbl="bgShp" presStyleIdx="7" presStyleCnt="11" custScaleX="9835"/>
      <dgm:spPr/>
      <dgm:t>
        <a:bodyPr/>
        <a:lstStyle/>
        <a:p>
          <a:endParaRPr lang="ru-RU"/>
        </a:p>
      </dgm:t>
    </dgm:pt>
    <dgm:pt modelId="{91E3CDD4-E071-4381-AAB0-5B89372B081B}" type="pres">
      <dgm:prSet presAssocID="{7F170DCB-57F1-47C8-A454-8D1C0A0E9D4E}" presName="textNode" presStyleLbl="bgShp" presStyleIdx="7" presStyleCnt="11"/>
      <dgm:spPr/>
      <dgm:t>
        <a:bodyPr/>
        <a:lstStyle/>
        <a:p>
          <a:endParaRPr lang="ru-RU"/>
        </a:p>
      </dgm:t>
    </dgm:pt>
    <dgm:pt modelId="{9A57CCD6-0576-41D9-8652-5D96433503DF}" type="pres">
      <dgm:prSet presAssocID="{7F170DCB-57F1-47C8-A454-8D1C0A0E9D4E}" presName="compChildNode" presStyleCnt="0"/>
      <dgm:spPr/>
      <dgm:t>
        <a:bodyPr/>
        <a:lstStyle/>
        <a:p>
          <a:endParaRPr lang="ru-RU"/>
        </a:p>
      </dgm:t>
    </dgm:pt>
    <dgm:pt modelId="{8528A4EB-6DED-48CE-9767-54B6CC23C044}" type="pres">
      <dgm:prSet presAssocID="{7F170DCB-57F1-47C8-A454-8D1C0A0E9D4E}" presName="theInnerList" presStyleCnt="0"/>
      <dgm:spPr/>
      <dgm:t>
        <a:bodyPr/>
        <a:lstStyle/>
        <a:p>
          <a:endParaRPr lang="ru-RU"/>
        </a:p>
      </dgm:t>
    </dgm:pt>
    <dgm:pt modelId="{C6D6813C-B507-4C5A-8832-6412E0C8A1B1}" type="pres">
      <dgm:prSet presAssocID="{A2922869-C6C6-435D-886C-E191A4378D54}" presName="childNode" presStyleLbl="node1" presStyleIdx="42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FFA04-7B03-4266-84FC-8FB6C35A3C8F}" type="pres">
      <dgm:prSet presAssocID="{A2922869-C6C6-435D-886C-E191A4378D54}" presName="aSpace2" presStyleCnt="0"/>
      <dgm:spPr/>
      <dgm:t>
        <a:bodyPr/>
        <a:lstStyle/>
        <a:p>
          <a:endParaRPr lang="ru-RU"/>
        </a:p>
      </dgm:t>
    </dgm:pt>
    <dgm:pt modelId="{0208D40A-041F-4970-870B-386F63AEC097}" type="pres">
      <dgm:prSet presAssocID="{7F76FF0A-60F7-4683-AC0A-F27176931A23}" presName="childNode" presStyleLbl="node1" presStyleIdx="43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6D82E-7D34-4C51-9734-CCF5B2247D32}" type="pres">
      <dgm:prSet presAssocID="{7F76FF0A-60F7-4683-AC0A-F27176931A23}" presName="aSpace2" presStyleCnt="0"/>
      <dgm:spPr/>
      <dgm:t>
        <a:bodyPr/>
        <a:lstStyle/>
        <a:p>
          <a:endParaRPr lang="ru-RU"/>
        </a:p>
      </dgm:t>
    </dgm:pt>
    <dgm:pt modelId="{CF153BA9-0C87-4300-B5D2-E5CC0F5D3818}" type="pres">
      <dgm:prSet presAssocID="{959C62D1-CABE-43F5-A654-9987C8AFF55C}" presName="childNode" presStyleLbl="node1" presStyleIdx="44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B52AD-B7EA-4B19-A35A-B1BC5C6EC1B5}" type="pres">
      <dgm:prSet presAssocID="{959C62D1-CABE-43F5-A654-9987C8AFF55C}" presName="aSpace2" presStyleCnt="0"/>
      <dgm:spPr/>
      <dgm:t>
        <a:bodyPr/>
        <a:lstStyle/>
        <a:p>
          <a:endParaRPr lang="ru-RU"/>
        </a:p>
      </dgm:t>
    </dgm:pt>
    <dgm:pt modelId="{137B3B45-6D48-49D2-AFA8-1597B0BFCAC6}" type="pres">
      <dgm:prSet presAssocID="{186F8437-40D9-4C96-BD00-4134BD363D5A}" presName="childNode" presStyleLbl="node1" presStyleIdx="45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6DEB0-588B-4C71-BCB4-9544955E9B8F}" type="pres">
      <dgm:prSet presAssocID="{186F8437-40D9-4C96-BD00-4134BD363D5A}" presName="aSpace2" presStyleCnt="0"/>
      <dgm:spPr/>
      <dgm:t>
        <a:bodyPr/>
        <a:lstStyle/>
        <a:p>
          <a:endParaRPr lang="ru-RU"/>
        </a:p>
      </dgm:t>
    </dgm:pt>
    <dgm:pt modelId="{9ED32DEA-0989-4728-AB7D-A436ED8BE127}" type="pres">
      <dgm:prSet presAssocID="{4EC8AB95-B078-429D-973A-67A067657B2F}" presName="childNode" presStyleLbl="node1" presStyleIdx="46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9FFA6-45AB-4CBD-AD4C-C9DBAD010269}" type="pres">
      <dgm:prSet presAssocID="{4EC8AB95-B078-429D-973A-67A067657B2F}" presName="aSpace2" presStyleCnt="0"/>
      <dgm:spPr/>
      <dgm:t>
        <a:bodyPr/>
        <a:lstStyle/>
        <a:p>
          <a:endParaRPr lang="ru-RU"/>
        </a:p>
      </dgm:t>
    </dgm:pt>
    <dgm:pt modelId="{C4AA9924-B115-443A-8DCC-9E3023712526}" type="pres">
      <dgm:prSet presAssocID="{BBC54DE0-AF05-44AA-A5F4-18FCFDE2622E}" presName="childNode" presStyleLbl="node1" presStyleIdx="47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EFFCC-7674-4406-B7D1-1F45E24F259A}" type="pres">
      <dgm:prSet presAssocID="{7F170DCB-57F1-47C8-A454-8D1C0A0E9D4E}" presName="aSpace" presStyleCnt="0"/>
      <dgm:spPr/>
      <dgm:t>
        <a:bodyPr/>
        <a:lstStyle/>
        <a:p>
          <a:endParaRPr lang="ru-RU"/>
        </a:p>
      </dgm:t>
    </dgm:pt>
    <dgm:pt modelId="{35093BE3-E658-49B2-962E-E7EC33876871}" type="pres">
      <dgm:prSet presAssocID="{4C9357EC-B895-4409-ABC5-69186EE77DBC}" presName="compNode" presStyleCnt="0"/>
      <dgm:spPr/>
      <dgm:t>
        <a:bodyPr/>
        <a:lstStyle/>
        <a:p>
          <a:endParaRPr lang="ru-RU"/>
        </a:p>
      </dgm:t>
    </dgm:pt>
    <dgm:pt modelId="{40BE6DAD-DE7D-430A-A6BD-ECB936D479E6}" type="pres">
      <dgm:prSet presAssocID="{4C9357EC-B895-4409-ABC5-69186EE77DBC}" presName="aNode" presStyleLbl="bgShp" presStyleIdx="8" presStyleCnt="11"/>
      <dgm:spPr/>
      <dgm:t>
        <a:bodyPr/>
        <a:lstStyle/>
        <a:p>
          <a:endParaRPr lang="ru-RU"/>
        </a:p>
      </dgm:t>
    </dgm:pt>
    <dgm:pt modelId="{03517304-F2EB-4705-AB33-D2D74E87BEB5}" type="pres">
      <dgm:prSet presAssocID="{4C9357EC-B895-4409-ABC5-69186EE77DBC}" presName="textNode" presStyleLbl="bgShp" presStyleIdx="8" presStyleCnt="11"/>
      <dgm:spPr/>
      <dgm:t>
        <a:bodyPr/>
        <a:lstStyle/>
        <a:p>
          <a:endParaRPr lang="ru-RU"/>
        </a:p>
      </dgm:t>
    </dgm:pt>
    <dgm:pt modelId="{77E549A2-C79A-4330-9D23-C19AF2AF7B16}" type="pres">
      <dgm:prSet presAssocID="{4C9357EC-B895-4409-ABC5-69186EE77DBC}" presName="compChildNode" presStyleCnt="0"/>
      <dgm:spPr/>
      <dgm:t>
        <a:bodyPr/>
        <a:lstStyle/>
        <a:p>
          <a:endParaRPr lang="ru-RU"/>
        </a:p>
      </dgm:t>
    </dgm:pt>
    <dgm:pt modelId="{E4DED771-0179-4E68-AD61-9CCBDCF6244F}" type="pres">
      <dgm:prSet presAssocID="{4C9357EC-B895-4409-ABC5-69186EE77DBC}" presName="theInnerList" presStyleCnt="0"/>
      <dgm:spPr/>
      <dgm:t>
        <a:bodyPr/>
        <a:lstStyle/>
        <a:p>
          <a:endParaRPr lang="ru-RU"/>
        </a:p>
      </dgm:t>
    </dgm:pt>
    <dgm:pt modelId="{4BC96926-EFBB-42C3-A351-E05BB32F63A4}" type="pres">
      <dgm:prSet presAssocID="{5E854833-D3C5-4875-9B4C-42A0F9ACA643}" presName="childNode" presStyleLbl="node1" presStyleIdx="48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1058B-D65A-4B10-BF1A-4B13854C0334}" type="pres">
      <dgm:prSet presAssocID="{5E854833-D3C5-4875-9B4C-42A0F9ACA643}" presName="aSpace2" presStyleCnt="0"/>
      <dgm:spPr/>
      <dgm:t>
        <a:bodyPr/>
        <a:lstStyle/>
        <a:p>
          <a:endParaRPr lang="ru-RU"/>
        </a:p>
      </dgm:t>
    </dgm:pt>
    <dgm:pt modelId="{FACA4EE3-DCAE-45AE-8137-368FC20D9A81}" type="pres">
      <dgm:prSet presAssocID="{12C8B41C-01E3-43CD-8668-508924E13224}" presName="childNode" presStyleLbl="node1" presStyleIdx="49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AC088-6C1F-44FA-AFCF-C600EC9727B5}" type="pres">
      <dgm:prSet presAssocID="{12C8B41C-01E3-43CD-8668-508924E13224}" presName="aSpace2" presStyleCnt="0"/>
      <dgm:spPr/>
      <dgm:t>
        <a:bodyPr/>
        <a:lstStyle/>
        <a:p>
          <a:endParaRPr lang="ru-RU"/>
        </a:p>
      </dgm:t>
    </dgm:pt>
    <dgm:pt modelId="{66837E39-7F97-4923-B6A9-60F5A8EA9477}" type="pres">
      <dgm:prSet presAssocID="{5B8DAFA0-B027-4F53-972E-13CADBC68572}" presName="childNode" presStyleLbl="node1" presStyleIdx="50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84BC4-7698-4651-B8CA-583D8BA2DE8F}" type="pres">
      <dgm:prSet presAssocID="{5B8DAFA0-B027-4F53-972E-13CADBC68572}" presName="aSpace2" presStyleCnt="0"/>
      <dgm:spPr/>
      <dgm:t>
        <a:bodyPr/>
        <a:lstStyle/>
        <a:p>
          <a:endParaRPr lang="ru-RU"/>
        </a:p>
      </dgm:t>
    </dgm:pt>
    <dgm:pt modelId="{7714CD25-3EC4-4D9B-BC5B-EA9ADB43F6E6}" type="pres">
      <dgm:prSet presAssocID="{BE6760B6-22FE-4705-9C0B-D3B37CC3C6C8}" presName="childNode" presStyleLbl="node1" presStyleIdx="51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DD3BB-3D6D-4392-AAD1-3DF75169DE44}" type="pres">
      <dgm:prSet presAssocID="{BE6760B6-22FE-4705-9C0B-D3B37CC3C6C8}" presName="aSpace2" presStyleCnt="0"/>
      <dgm:spPr/>
      <dgm:t>
        <a:bodyPr/>
        <a:lstStyle/>
        <a:p>
          <a:endParaRPr lang="ru-RU"/>
        </a:p>
      </dgm:t>
    </dgm:pt>
    <dgm:pt modelId="{9B993A8A-2E45-4DBB-9A65-4EFB12537AE8}" type="pres">
      <dgm:prSet presAssocID="{FC3C538A-70AE-4EEA-949E-886A846BE180}" presName="childNode" presStyleLbl="node1" presStyleIdx="52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BD9BC-0586-4ECB-A093-E2CC9E711D76}" type="pres">
      <dgm:prSet presAssocID="{FC3C538A-70AE-4EEA-949E-886A846BE180}" presName="aSpace2" presStyleCnt="0"/>
      <dgm:spPr/>
      <dgm:t>
        <a:bodyPr/>
        <a:lstStyle/>
        <a:p>
          <a:endParaRPr lang="ru-RU"/>
        </a:p>
      </dgm:t>
    </dgm:pt>
    <dgm:pt modelId="{E289A685-2AAF-44F4-85B6-3254C109F423}" type="pres">
      <dgm:prSet presAssocID="{9EB6A0A8-3DA5-412C-9188-5305233C0154}" presName="childNode" presStyleLbl="node1" presStyleIdx="53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3A280-14D3-4321-9CAE-F57BD88EDDF7}" type="pres">
      <dgm:prSet presAssocID="{4C9357EC-B895-4409-ABC5-69186EE77DBC}" presName="aSpace" presStyleCnt="0"/>
      <dgm:spPr/>
      <dgm:t>
        <a:bodyPr/>
        <a:lstStyle/>
        <a:p>
          <a:endParaRPr lang="ru-RU"/>
        </a:p>
      </dgm:t>
    </dgm:pt>
    <dgm:pt modelId="{01FDBF15-BCB3-44D8-B984-D60786C5CAD9}" type="pres">
      <dgm:prSet presAssocID="{672343A9-3793-4488-88C7-AEEE57785A1C}" presName="compNode" presStyleCnt="0"/>
      <dgm:spPr/>
      <dgm:t>
        <a:bodyPr/>
        <a:lstStyle/>
        <a:p>
          <a:endParaRPr lang="ru-RU"/>
        </a:p>
      </dgm:t>
    </dgm:pt>
    <dgm:pt modelId="{035538A7-F72D-4C16-8EC1-CA28BC05214C}" type="pres">
      <dgm:prSet presAssocID="{672343A9-3793-4488-88C7-AEEE57785A1C}" presName="aNode" presStyleLbl="bgShp" presStyleIdx="9" presStyleCnt="11"/>
      <dgm:spPr/>
      <dgm:t>
        <a:bodyPr/>
        <a:lstStyle/>
        <a:p>
          <a:endParaRPr lang="ru-RU"/>
        </a:p>
      </dgm:t>
    </dgm:pt>
    <dgm:pt modelId="{0826D626-0632-424D-8C38-B60CFD276D42}" type="pres">
      <dgm:prSet presAssocID="{672343A9-3793-4488-88C7-AEEE57785A1C}" presName="textNode" presStyleLbl="bgShp" presStyleIdx="9" presStyleCnt="11"/>
      <dgm:spPr/>
      <dgm:t>
        <a:bodyPr/>
        <a:lstStyle/>
        <a:p>
          <a:endParaRPr lang="ru-RU"/>
        </a:p>
      </dgm:t>
    </dgm:pt>
    <dgm:pt modelId="{6708D5FF-87FC-454C-BA4C-DC60530C8A43}" type="pres">
      <dgm:prSet presAssocID="{672343A9-3793-4488-88C7-AEEE57785A1C}" presName="compChildNode" presStyleCnt="0"/>
      <dgm:spPr/>
      <dgm:t>
        <a:bodyPr/>
        <a:lstStyle/>
        <a:p>
          <a:endParaRPr lang="ru-RU"/>
        </a:p>
      </dgm:t>
    </dgm:pt>
    <dgm:pt modelId="{A3490E90-DB35-470B-982C-E5657F93928F}" type="pres">
      <dgm:prSet presAssocID="{672343A9-3793-4488-88C7-AEEE57785A1C}" presName="theInnerList" presStyleCnt="0"/>
      <dgm:spPr/>
      <dgm:t>
        <a:bodyPr/>
        <a:lstStyle/>
        <a:p>
          <a:endParaRPr lang="ru-RU"/>
        </a:p>
      </dgm:t>
    </dgm:pt>
    <dgm:pt modelId="{B6114BBA-3FD1-4BBB-81FB-82D553CB7739}" type="pres">
      <dgm:prSet presAssocID="{6AD6D438-5A9A-479B-9FD7-98692A225ABA}" presName="childNode" presStyleLbl="node1" presStyleIdx="54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701E5-6010-4627-9713-A9C379C5DD5E}" type="pres">
      <dgm:prSet presAssocID="{6AD6D438-5A9A-479B-9FD7-98692A225ABA}" presName="aSpace2" presStyleCnt="0"/>
      <dgm:spPr/>
      <dgm:t>
        <a:bodyPr/>
        <a:lstStyle/>
        <a:p>
          <a:endParaRPr lang="ru-RU"/>
        </a:p>
      </dgm:t>
    </dgm:pt>
    <dgm:pt modelId="{FAD0E0D7-F9B8-4C20-81C6-E0F77C32E6C1}" type="pres">
      <dgm:prSet presAssocID="{34BE9857-0808-4676-8015-0AE51CC10FB8}" presName="childNode" presStyleLbl="node1" presStyleIdx="55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EF6D9-7E13-446E-831A-A06CD88D65FF}" type="pres">
      <dgm:prSet presAssocID="{34BE9857-0808-4676-8015-0AE51CC10FB8}" presName="aSpace2" presStyleCnt="0"/>
      <dgm:spPr/>
      <dgm:t>
        <a:bodyPr/>
        <a:lstStyle/>
        <a:p>
          <a:endParaRPr lang="ru-RU"/>
        </a:p>
      </dgm:t>
    </dgm:pt>
    <dgm:pt modelId="{31F853B3-9D19-408F-B6BA-21D0A4C9F712}" type="pres">
      <dgm:prSet presAssocID="{7B2EE5CA-2EEA-4C1F-B8CA-A76D4FDFC891}" presName="childNode" presStyleLbl="node1" presStyleIdx="56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C9656-51C3-45CF-B1E1-F5A307256F63}" type="pres">
      <dgm:prSet presAssocID="{7B2EE5CA-2EEA-4C1F-B8CA-A76D4FDFC891}" presName="aSpace2" presStyleCnt="0"/>
      <dgm:spPr/>
      <dgm:t>
        <a:bodyPr/>
        <a:lstStyle/>
        <a:p>
          <a:endParaRPr lang="ru-RU"/>
        </a:p>
      </dgm:t>
    </dgm:pt>
    <dgm:pt modelId="{4230F1F1-FC01-453E-B3D7-D34B070EDAC5}" type="pres">
      <dgm:prSet presAssocID="{F8F9B1B1-DCBE-48E3-A4C6-1A284F6A6A8C}" presName="childNode" presStyleLbl="node1" presStyleIdx="57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6D07E-972D-4E8A-9DA2-506500B8D4D4}" type="pres">
      <dgm:prSet presAssocID="{F8F9B1B1-DCBE-48E3-A4C6-1A284F6A6A8C}" presName="aSpace2" presStyleCnt="0"/>
      <dgm:spPr/>
      <dgm:t>
        <a:bodyPr/>
        <a:lstStyle/>
        <a:p>
          <a:endParaRPr lang="ru-RU"/>
        </a:p>
      </dgm:t>
    </dgm:pt>
    <dgm:pt modelId="{77317698-F6A2-4F57-B535-8642FD34BE55}" type="pres">
      <dgm:prSet presAssocID="{951D8A61-9DCD-4156-9D64-BDC762707FA3}" presName="childNode" presStyleLbl="node1" presStyleIdx="58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247B3-C285-4058-8FCB-5AB1209E7CEF}" type="pres">
      <dgm:prSet presAssocID="{951D8A61-9DCD-4156-9D64-BDC762707FA3}" presName="aSpace2" presStyleCnt="0"/>
      <dgm:spPr/>
      <dgm:t>
        <a:bodyPr/>
        <a:lstStyle/>
        <a:p>
          <a:endParaRPr lang="ru-RU"/>
        </a:p>
      </dgm:t>
    </dgm:pt>
    <dgm:pt modelId="{98BA53C8-0341-4C5E-9A42-BC830641E318}" type="pres">
      <dgm:prSet presAssocID="{1D586690-799A-4CDE-8DEC-58B3969A7B52}" presName="childNode" presStyleLbl="node1" presStyleIdx="59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C6821-0BFA-4435-8EA1-D98FDCB91DEE}" type="pres">
      <dgm:prSet presAssocID="{672343A9-3793-4488-88C7-AEEE57785A1C}" presName="aSpace" presStyleCnt="0"/>
      <dgm:spPr/>
      <dgm:t>
        <a:bodyPr/>
        <a:lstStyle/>
        <a:p>
          <a:endParaRPr lang="ru-RU"/>
        </a:p>
      </dgm:t>
    </dgm:pt>
    <dgm:pt modelId="{8855B14A-ABF6-4DD5-802E-8FD71495F6B3}" type="pres">
      <dgm:prSet presAssocID="{6927D279-878D-4396-8FDC-F06A06754983}" presName="compNode" presStyleCnt="0"/>
      <dgm:spPr/>
      <dgm:t>
        <a:bodyPr/>
        <a:lstStyle/>
        <a:p>
          <a:endParaRPr lang="ru-RU"/>
        </a:p>
      </dgm:t>
    </dgm:pt>
    <dgm:pt modelId="{5DC90575-1EE2-44DE-815B-F01745839C11}" type="pres">
      <dgm:prSet presAssocID="{6927D279-878D-4396-8FDC-F06A06754983}" presName="aNode" presStyleLbl="bgShp" presStyleIdx="10" presStyleCnt="11"/>
      <dgm:spPr/>
      <dgm:t>
        <a:bodyPr/>
        <a:lstStyle/>
        <a:p>
          <a:endParaRPr lang="ru-RU"/>
        </a:p>
      </dgm:t>
    </dgm:pt>
    <dgm:pt modelId="{21961403-EA17-4973-B2CA-34934D65DD09}" type="pres">
      <dgm:prSet presAssocID="{6927D279-878D-4396-8FDC-F06A06754983}" presName="textNode" presStyleLbl="bgShp" presStyleIdx="10" presStyleCnt="11"/>
      <dgm:spPr/>
      <dgm:t>
        <a:bodyPr/>
        <a:lstStyle/>
        <a:p>
          <a:endParaRPr lang="ru-RU"/>
        </a:p>
      </dgm:t>
    </dgm:pt>
    <dgm:pt modelId="{7FDBB173-6063-4F43-822D-F979B94CC877}" type="pres">
      <dgm:prSet presAssocID="{6927D279-878D-4396-8FDC-F06A06754983}" presName="compChildNode" presStyleCnt="0"/>
      <dgm:spPr/>
      <dgm:t>
        <a:bodyPr/>
        <a:lstStyle/>
        <a:p>
          <a:endParaRPr lang="ru-RU"/>
        </a:p>
      </dgm:t>
    </dgm:pt>
    <dgm:pt modelId="{C9B33FDC-E851-4A15-8EA0-474101CC9956}" type="pres">
      <dgm:prSet presAssocID="{6927D279-878D-4396-8FDC-F06A06754983}" presName="theInnerList" presStyleCnt="0"/>
      <dgm:spPr/>
      <dgm:t>
        <a:bodyPr/>
        <a:lstStyle/>
        <a:p>
          <a:endParaRPr lang="ru-RU"/>
        </a:p>
      </dgm:t>
    </dgm:pt>
    <dgm:pt modelId="{298E78ED-E535-46C6-824D-687D5704220E}" type="pres">
      <dgm:prSet presAssocID="{5D2302AD-8510-4EE7-9872-867ECB1B03B3}" presName="childNode" presStyleLbl="node1" presStyleIdx="60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C25F1-27ED-4D9D-A66F-774FEF8B0B68}" type="pres">
      <dgm:prSet presAssocID="{5D2302AD-8510-4EE7-9872-867ECB1B03B3}" presName="aSpace2" presStyleCnt="0"/>
      <dgm:spPr/>
      <dgm:t>
        <a:bodyPr/>
        <a:lstStyle/>
        <a:p>
          <a:endParaRPr lang="ru-RU"/>
        </a:p>
      </dgm:t>
    </dgm:pt>
    <dgm:pt modelId="{59A84F1F-D0E9-44B6-AD4E-7D330BEA8FCB}" type="pres">
      <dgm:prSet presAssocID="{99837983-E246-4052-A4FF-C6C7A604583B}" presName="childNode" presStyleLbl="node1" presStyleIdx="61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FECDC-7E26-4A8D-BF6A-A2F3F66A2B19}" type="pres">
      <dgm:prSet presAssocID="{99837983-E246-4052-A4FF-C6C7A604583B}" presName="aSpace2" presStyleCnt="0"/>
      <dgm:spPr/>
      <dgm:t>
        <a:bodyPr/>
        <a:lstStyle/>
        <a:p>
          <a:endParaRPr lang="ru-RU"/>
        </a:p>
      </dgm:t>
    </dgm:pt>
    <dgm:pt modelId="{9E2F59A8-229A-4CFA-897F-286A144CA17B}" type="pres">
      <dgm:prSet presAssocID="{864C177B-06BA-4C5D-BC0A-849FDA539A89}" presName="childNode" presStyleLbl="node1" presStyleIdx="62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1FE8C-9CDB-4661-A226-1937DC157182}" type="pres">
      <dgm:prSet presAssocID="{864C177B-06BA-4C5D-BC0A-849FDA539A89}" presName="aSpace2" presStyleCnt="0"/>
      <dgm:spPr/>
      <dgm:t>
        <a:bodyPr/>
        <a:lstStyle/>
        <a:p>
          <a:endParaRPr lang="ru-RU"/>
        </a:p>
      </dgm:t>
    </dgm:pt>
    <dgm:pt modelId="{BE2C25AA-E5AF-4D88-A47B-3AB0A2FF9C66}" type="pres">
      <dgm:prSet presAssocID="{B6A38DB0-D86E-4172-991A-4E6D8E4E25AB}" presName="childNode" presStyleLbl="node1" presStyleIdx="63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883F9-E947-483C-9960-B1C2E725396B}" type="pres">
      <dgm:prSet presAssocID="{B6A38DB0-D86E-4172-991A-4E6D8E4E25AB}" presName="aSpace2" presStyleCnt="0"/>
      <dgm:spPr/>
      <dgm:t>
        <a:bodyPr/>
        <a:lstStyle/>
        <a:p>
          <a:endParaRPr lang="ru-RU"/>
        </a:p>
      </dgm:t>
    </dgm:pt>
    <dgm:pt modelId="{97AD763B-C0D3-43A5-9D08-99F3B2B4A03D}" type="pres">
      <dgm:prSet presAssocID="{12549E37-8721-48F2-829C-6736498213B9}" presName="childNode" presStyleLbl="node1" presStyleIdx="64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F7EBD-2899-4DD4-AA1F-15FD1DE50C4D}" type="pres">
      <dgm:prSet presAssocID="{12549E37-8721-48F2-829C-6736498213B9}" presName="aSpace2" presStyleCnt="0"/>
      <dgm:spPr/>
      <dgm:t>
        <a:bodyPr/>
        <a:lstStyle/>
        <a:p>
          <a:endParaRPr lang="ru-RU"/>
        </a:p>
      </dgm:t>
    </dgm:pt>
    <dgm:pt modelId="{3C0EADCB-4812-4BFF-BA9A-868D7248F411}" type="pres">
      <dgm:prSet presAssocID="{EBBCFA71-7D71-4510-A4C9-9F61B932F7E5}" presName="childNode" presStyleLbl="node1" presStyleIdx="65" presStyleCnt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39807F-8789-42B8-BE84-B205DB622C8A}" srcId="{0DD3AE11-F76D-4FF5-B016-EAFA658B511F}" destId="{8F453018-C48E-4EC3-91F6-25FD5B5EFCCB}" srcOrd="4" destOrd="0" parTransId="{8D95A26D-BCDC-4718-8521-345902E08C31}" sibTransId="{B76050ED-F66F-4399-B5F4-1CA7A1710003}"/>
    <dgm:cxn modelId="{2BF44EDD-27F5-4E53-A66F-23AD27BC1718}" srcId="{6927D279-878D-4396-8FDC-F06A06754983}" destId="{12549E37-8721-48F2-829C-6736498213B9}" srcOrd="4" destOrd="0" parTransId="{D9A7E247-BEEF-4333-9400-30CCFE4C9DB9}" sibTransId="{B45C87DB-1F8A-4F6B-B4A9-D638B25CB340}"/>
    <dgm:cxn modelId="{54F06A89-DACD-4E32-980E-0282E6BF28FE}" type="presOf" srcId="{D617E7CC-FBA3-4C74-A082-92D17E742D59}" destId="{73C2A1CA-4BEE-4D21-925F-C19826A315FD}" srcOrd="1" destOrd="0" presId="urn:microsoft.com/office/officeart/2005/8/layout/lProcess2"/>
    <dgm:cxn modelId="{3F27B5EC-89C4-4FC9-974D-7A8020E8AB9B}" srcId="{672343A9-3793-4488-88C7-AEEE57785A1C}" destId="{1D586690-799A-4CDE-8DEC-58B3969A7B52}" srcOrd="5" destOrd="0" parTransId="{17E7E3B0-148E-4D97-91A3-21F83A5B6F34}" sibTransId="{356DC8E3-B132-41A3-BF04-263B46659BAA}"/>
    <dgm:cxn modelId="{3817512C-B0CD-4439-A110-4B5102FDACE2}" type="presOf" srcId="{CECD2571-8690-43A2-B45D-F8B5D79515A1}" destId="{398B28B4-0BDC-4F25-970F-B319F8E87C64}" srcOrd="0" destOrd="0" presId="urn:microsoft.com/office/officeart/2005/8/layout/lProcess2"/>
    <dgm:cxn modelId="{C861623B-7857-43A9-B389-74610747188C}" srcId="{CECD2571-8690-43A2-B45D-F8B5D79515A1}" destId="{81DB213A-0147-4547-945F-AA190DF55F5B}" srcOrd="4" destOrd="0" parTransId="{27BAC9B2-2291-4990-94A2-5EC521C234EE}" sibTransId="{A8390A0B-8826-4D5D-B990-80544FE94658}"/>
    <dgm:cxn modelId="{C14E6F3E-1102-42AD-AE3E-715E178060CB}" srcId="{A29CF063-6966-457F-B528-493D19A0DE57}" destId="{F03AF5E6-9540-47F6-A339-293D59055C57}" srcOrd="4" destOrd="0" parTransId="{14F8277B-47EF-4742-B72B-DD87CCE77C56}" sibTransId="{BACBC465-1E51-4138-B4AB-C8DFCD64768E}"/>
    <dgm:cxn modelId="{88D258CB-ED2C-4F71-ADB0-95F59623A29C}" type="presOf" srcId="{9EB6A0A8-3DA5-412C-9188-5305233C0154}" destId="{E289A685-2AAF-44F4-85B6-3254C109F423}" srcOrd="0" destOrd="0" presId="urn:microsoft.com/office/officeart/2005/8/layout/lProcess2"/>
    <dgm:cxn modelId="{58D459C8-FB20-495E-970E-4FD9C369746E}" type="presOf" srcId="{76FA4A44-F61F-4886-B7BB-D0CFE4D8E1D7}" destId="{1FCD8AF1-4B01-4154-83D0-2784C3CCC75E}" srcOrd="0" destOrd="0" presId="urn:microsoft.com/office/officeart/2005/8/layout/lProcess2"/>
    <dgm:cxn modelId="{8FE81057-541E-4D1A-808A-B5F2017062AD}" type="presOf" srcId="{F4D043C9-6E0E-4979-9871-4EF9C66D432C}" destId="{F2D6280D-4BB6-4513-A97B-0D9C486BCF22}" srcOrd="0" destOrd="0" presId="urn:microsoft.com/office/officeart/2005/8/layout/lProcess2"/>
    <dgm:cxn modelId="{A426432E-9C41-4F7B-BA58-A34AD9511987}" srcId="{91F58891-04A0-45F7-A661-86C1A16D7782}" destId="{3FF8F1C5-80CB-4432-8688-0DC70C2FF87E}" srcOrd="5" destOrd="0" parTransId="{88DBDE0A-52B9-4379-A59D-C19AD550E5F0}" sibTransId="{D0C1F20D-7BB8-4006-8EB8-62195343D4D9}"/>
    <dgm:cxn modelId="{6C6189F5-E166-42A7-8799-915D09CD8701}" srcId="{0DD3AE11-F76D-4FF5-B016-EAFA658B511F}" destId="{E8F536A2-39F0-49E3-8BED-F9CDBFFA3BF7}" srcOrd="1" destOrd="0" parTransId="{594F0066-E8CC-4A57-8107-BF82E9F743EF}" sibTransId="{B7C637A1-1AE0-47F3-ACFE-254EEE435D22}"/>
    <dgm:cxn modelId="{7028727D-0019-470A-BBD9-325E24E851E7}" srcId="{0DD3AE11-F76D-4FF5-B016-EAFA658B511F}" destId="{B0C2DA83-BD4D-4EB5-B26D-AE657FF6B3CB}" srcOrd="0" destOrd="0" parTransId="{730ED970-FB27-402D-B5F8-031C9D2B9BF2}" sibTransId="{88B14945-236B-452B-A7B9-A0F7B5294D16}"/>
    <dgm:cxn modelId="{CBE3382B-F762-404D-AD6B-E6BBE2CECBF4}" srcId="{6A21DC6D-6359-4F01-AD6F-DF3568DBE608}" destId="{650FF90A-F234-4552-90B7-CA9D4CA8B45D}" srcOrd="4" destOrd="0" parTransId="{C1FE554A-3D89-40B8-AC6F-2A9523E37C87}" sibTransId="{996CE86C-CA83-41FA-AB6E-39CC50DC105A}"/>
    <dgm:cxn modelId="{9D1B5E80-6A98-4C40-BC24-D1753615C62A}" type="presOf" srcId="{A29CF063-6966-457F-B528-493D19A0DE57}" destId="{3F66A824-8B29-4856-97E9-EAAB1406FF76}" srcOrd="1" destOrd="0" presId="urn:microsoft.com/office/officeart/2005/8/layout/lProcess2"/>
    <dgm:cxn modelId="{E857C66F-C6F4-4016-89CD-4362F1B1A0FA}" type="presOf" srcId="{26288191-DECD-43D5-BDC1-E6605C52853F}" destId="{7CF78DB9-BF59-4693-B539-75E665511ED2}" srcOrd="0" destOrd="0" presId="urn:microsoft.com/office/officeart/2005/8/layout/lProcess2"/>
    <dgm:cxn modelId="{2D39CEEE-5DEE-4C58-B7CB-0E88539F026E}" srcId="{672343A9-3793-4488-88C7-AEEE57785A1C}" destId="{34BE9857-0808-4676-8015-0AE51CC10FB8}" srcOrd="1" destOrd="0" parTransId="{8F291AE3-051E-4291-9DB0-0A12B77675BE}" sibTransId="{D1A1F9E8-5479-4033-A87A-5CCCD0358A20}"/>
    <dgm:cxn modelId="{C044C000-3F11-4047-A952-24C53B86CBC6}" srcId="{D617E7CC-FBA3-4C74-A082-92D17E742D59}" destId="{9C38033E-FC77-4FFA-AB29-BDA13E361DAA}" srcOrd="2" destOrd="0" parTransId="{D8EEAEFC-9ECA-4325-BD4E-A1A436F8A5B9}" sibTransId="{41659AFA-C35F-4F4D-A855-764B14705721}"/>
    <dgm:cxn modelId="{CC6D6F97-A07D-4F87-96DB-7CFA74884CAB}" type="presOf" srcId="{EBBCFA71-7D71-4510-A4C9-9F61B932F7E5}" destId="{3C0EADCB-4812-4BFF-BA9A-868D7248F411}" srcOrd="0" destOrd="0" presId="urn:microsoft.com/office/officeart/2005/8/layout/lProcess2"/>
    <dgm:cxn modelId="{AD964171-46FC-4958-965C-D459B2503C33}" srcId="{D617E7CC-FBA3-4C74-A082-92D17E742D59}" destId="{5343B439-F104-4BEB-86D5-8CCD8B16B9CC}" srcOrd="4" destOrd="0" parTransId="{AB4BEC53-AFCD-404E-B3AD-17990CB24291}" sibTransId="{F47F8BB0-9EF2-4038-9ED4-DA0B204A06EF}"/>
    <dgm:cxn modelId="{5F1BC8B1-69CF-4FCB-AABA-2A265D724037}" srcId="{672343A9-3793-4488-88C7-AEEE57785A1C}" destId="{6AD6D438-5A9A-479B-9FD7-98692A225ABA}" srcOrd="0" destOrd="0" parTransId="{DE0D116B-AF36-4128-86A1-923D39DC1886}" sibTransId="{DAB71FEE-1840-4A6A-8FF0-FD98F741F61E}"/>
    <dgm:cxn modelId="{152B9C42-FE0F-494E-9D4A-15A6A839A552}" srcId="{7ECA5765-DD23-4480-94D4-B0DCBC6CA203}" destId="{91F58891-04A0-45F7-A661-86C1A16D7782}" srcOrd="6" destOrd="0" parTransId="{4B418B3C-712F-497F-A846-09438438A897}" sibTransId="{DE85D0A2-094E-4611-BC86-20E75C1AFFA3}"/>
    <dgm:cxn modelId="{A7527065-8DF5-4818-A305-A32106F28E75}" srcId="{BDF7B0F6-1E9B-4D57-81A8-D20E07CE37F5}" destId="{8FA746D7-2BA9-4DE9-8314-C890F8F495FF}" srcOrd="4" destOrd="0" parTransId="{21A6FDB7-CE95-4CD3-916E-45456376F9AB}" sibTransId="{C04C4F2B-0A96-48B1-8EB8-763FEDB758AE}"/>
    <dgm:cxn modelId="{1D3C3A9E-5067-44F9-B72E-15304A489F5F}" type="presOf" srcId="{C118079F-6597-4AFE-8EE9-D5406F4D11CD}" destId="{F7446A43-B693-4F6F-B8C4-7DBDEF156E77}" srcOrd="0" destOrd="0" presId="urn:microsoft.com/office/officeart/2005/8/layout/lProcess2"/>
    <dgm:cxn modelId="{CCE12E99-FC65-4BF2-B54D-0493D791C989}" srcId="{7F170DCB-57F1-47C8-A454-8D1C0A0E9D4E}" destId="{959C62D1-CABE-43F5-A654-9987C8AFF55C}" srcOrd="2" destOrd="0" parTransId="{EBC09A8E-DCD1-4C54-B891-3E536274B643}" sibTransId="{B688217F-3314-42F1-BA49-A879729B560E}"/>
    <dgm:cxn modelId="{54527F71-F472-4EFF-8C85-E956253E93FE}" type="presOf" srcId="{5E854833-D3C5-4875-9B4C-42A0F9ACA643}" destId="{4BC96926-EFBB-42C3-A351-E05BB32F63A4}" srcOrd="0" destOrd="0" presId="urn:microsoft.com/office/officeart/2005/8/layout/lProcess2"/>
    <dgm:cxn modelId="{674B9730-43F3-4F6F-9AF7-B1C24F02CB36}" srcId="{0DD3AE11-F76D-4FF5-B016-EAFA658B511F}" destId="{1847CF7E-7212-4ED7-95E2-378034FB0FDD}" srcOrd="5" destOrd="0" parTransId="{F95BC8C3-6BBB-4B89-8AEF-68168D30169E}" sibTransId="{565DF605-DA85-40E6-BAB7-E85C990843E1}"/>
    <dgm:cxn modelId="{18B5EBCE-07F5-46DF-9A24-013B5C4101E0}" type="presOf" srcId="{7F170DCB-57F1-47C8-A454-8D1C0A0E9D4E}" destId="{91E3CDD4-E071-4381-AAB0-5B89372B081B}" srcOrd="1" destOrd="0" presId="urn:microsoft.com/office/officeart/2005/8/layout/lProcess2"/>
    <dgm:cxn modelId="{0A72F37E-C628-4E02-A4B2-325C86C2134B}" type="presOf" srcId="{9C38033E-FC77-4FFA-AB29-BDA13E361DAA}" destId="{454116B1-06A5-4013-9AD4-992EC43A022E}" srcOrd="0" destOrd="0" presId="urn:microsoft.com/office/officeart/2005/8/layout/lProcess2"/>
    <dgm:cxn modelId="{C48D1CBD-41FA-4286-83A6-931532FB0460}" type="presOf" srcId="{1847CF7E-7212-4ED7-95E2-378034FB0FDD}" destId="{9193D742-27AC-442B-8753-41DA5C19A7DA}" srcOrd="0" destOrd="0" presId="urn:microsoft.com/office/officeart/2005/8/layout/lProcess2"/>
    <dgm:cxn modelId="{4F5E8522-2700-482A-957C-79120DB8C6F1}" srcId="{4C9357EC-B895-4409-ABC5-69186EE77DBC}" destId="{BE6760B6-22FE-4705-9C0B-D3B37CC3C6C8}" srcOrd="3" destOrd="0" parTransId="{4014626B-7531-441F-A7CD-B1DEB12EA221}" sibTransId="{57CC8C63-B504-46D8-9571-438B9B41022E}"/>
    <dgm:cxn modelId="{4CEAA704-735E-41F8-B843-C36731763A4C}" srcId="{672343A9-3793-4488-88C7-AEEE57785A1C}" destId="{F8F9B1B1-DCBE-48E3-A4C6-1A284F6A6A8C}" srcOrd="3" destOrd="0" parTransId="{BB4B7561-9BE2-41C5-A842-11893D4574FE}" sibTransId="{322673AC-614D-493F-B261-ACA99AFDCDCB}"/>
    <dgm:cxn modelId="{1266196C-9A4F-4EC3-9AF0-CC82FEE330C0}" srcId="{4C9357EC-B895-4409-ABC5-69186EE77DBC}" destId="{5E854833-D3C5-4875-9B4C-42A0F9ACA643}" srcOrd="0" destOrd="0" parTransId="{2A743FBC-B76C-4344-A09E-719F17487F99}" sibTransId="{630420B0-5496-4E08-B2B2-C44B4F9341AF}"/>
    <dgm:cxn modelId="{3899C6CE-C54F-4A3E-8820-6FB9E0B36762}" type="presOf" srcId="{6A9C0BCA-AB0F-4E2E-81FB-AA1A7C713211}" destId="{08EAD400-2648-4EF3-9336-8E0DA2E2E2C6}" srcOrd="0" destOrd="0" presId="urn:microsoft.com/office/officeart/2005/8/layout/lProcess2"/>
    <dgm:cxn modelId="{1E064035-33D1-4435-BCE7-BC384292ADF1}" type="presOf" srcId="{BF42CDDD-7F61-40A4-8A56-E51DDC5C78CE}" destId="{ABE9E8A6-CD16-4409-BD53-0CCA1071EEA1}" srcOrd="0" destOrd="0" presId="urn:microsoft.com/office/officeart/2005/8/layout/lProcess2"/>
    <dgm:cxn modelId="{958A9035-262C-433F-B9FB-A255C523D122}" srcId="{6927D279-878D-4396-8FDC-F06A06754983}" destId="{5D2302AD-8510-4EE7-9872-867ECB1B03B3}" srcOrd="0" destOrd="0" parTransId="{686CCEA7-2163-4E8E-BA00-57F6D5A8341E}" sibTransId="{BAF30655-E6DE-458D-83C8-2D7AD10B782C}"/>
    <dgm:cxn modelId="{F5E9C023-6F9D-47E9-9A5C-C379DAC3C173}" type="presOf" srcId="{14B65FFA-A103-4047-9EFF-80C296F3ECEB}" destId="{2F7F2C2F-3663-46F7-9F28-905E4F0DC270}" srcOrd="0" destOrd="0" presId="urn:microsoft.com/office/officeart/2005/8/layout/lProcess2"/>
    <dgm:cxn modelId="{5CCD8A0F-EE93-4346-A7BF-AD66EFCEC6E0}" type="presOf" srcId="{672343A9-3793-4488-88C7-AEEE57785A1C}" destId="{0826D626-0632-424D-8C38-B60CFD276D42}" srcOrd="1" destOrd="0" presId="urn:microsoft.com/office/officeart/2005/8/layout/lProcess2"/>
    <dgm:cxn modelId="{1A9DFA0F-1F93-4D91-B25A-C4C9FF6DDBE8}" type="presOf" srcId="{81DB213A-0147-4547-945F-AA190DF55F5B}" destId="{A6FDC59D-10C1-4724-8468-A0532242A342}" srcOrd="0" destOrd="0" presId="urn:microsoft.com/office/officeart/2005/8/layout/lProcess2"/>
    <dgm:cxn modelId="{1BFE77A6-DA32-4A66-80E4-1C70D4F074A1}" srcId="{A29CF063-6966-457F-B528-493D19A0DE57}" destId="{F4D043C9-6E0E-4979-9871-4EF9C66D432C}" srcOrd="1" destOrd="0" parTransId="{D27C8EBA-314F-42E5-AADC-2327C2969185}" sibTransId="{3B3EF3FE-7BEA-4301-993E-99C43F3880B0}"/>
    <dgm:cxn modelId="{30E72BCF-9213-4E9C-99C1-0DACCBDAFD40}" type="presOf" srcId="{6A21DC6D-6359-4F01-AD6F-DF3568DBE608}" destId="{1A69E178-1FB7-4A67-B24F-FC741D6C67DA}" srcOrd="0" destOrd="0" presId="urn:microsoft.com/office/officeart/2005/8/layout/lProcess2"/>
    <dgm:cxn modelId="{EB377AF6-446D-4CFF-B69D-27471A6D8F5F}" type="presOf" srcId="{650FF90A-F234-4552-90B7-CA9D4CA8B45D}" destId="{A20E3078-85FC-4CC4-931E-1B9C6CD580DA}" srcOrd="0" destOrd="0" presId="urn:microsoft.com/office/officeart/2005/8/layout/lProcess2"/>
    <dgm:cxn modelId="{77A1F230-0342-4BB8-938B-38A2EE50BE6A}" type="presOf" srcId="{0DD3AE11-F76D-4FF5-B016-EAFA658B511F}" destId="{4C053BAB-254A-436B-B0AA-65244BC86CD9}" srcOrd="1" destOrd="0" presId="urn:microsoft.com/office/officeart/2005/8/layout/lProcess2"/>
    <dgm:cxn modelId="{463CFAB8-F674-42FE-BC44-C4A07501BA39}" type="presOf" srcId="{BBC54DE0-AF05-44AA-A5F4-18FCFDE2622E}" destId="{C4AA9924-B115-443A-8DCC-9E3023712526}" srcOrd="0" destOrd="0" presId="urn:microsoft.com/office/officeart/2005/8/layout/lProcess2"/>
    <dgm:cxn modelId="{E03EC21E-1833-4320-A914-5861965501D7}" srcId="{91F58891-04A0-45F7-A661-86C1A16D7782}" destId="{B210DC8A-A6CB-446B-ADBE-993E9E4CE5B2}" srcOrd="1" destOrd="0" parTransId="{10DF4D32-AF4B-4687-9B8E-6D7C9F4B71B0}" sibTransId="{5B9A99E5-C7F9-4371-8D54-AFF917467BAD}"/>
    <dgm:cxn modelId="{FAD636A8-E13A-4617-AA93-5F1AB0D2AFD9}" type="presOf" srcId="{C12906C5-0154-4D62-BC2D-432BA1434F33}" destId="{FC5341FB-AFA7-4983-8F2B-465EC6F9A59A}" srcOrd="0" destOrd="0" presId="urn:microsoft.com/office/officeart/2005/8/layout/lProcess2"/>
    <dgm:cxn modelId="{0C4520A6-B410-43F0-A775-1740EC8C0789}" type="presOf" srcId="{4C9357EC-B895-4409-ABC5-69186EE77DBC}" destId="{03517304-F2EB-4705-AB33-D2D74E87BEB5}" srcOrd="1" destOrd="0" presId="urn:microsoft.com/office/officeart/2005/8/layout/lProcess2"/>
    <dgm:cxn modelId="{687283AD-E5F0-4F6F-BFAB-7CF11E376BD5}" type="presOf" srcId="{228ED174-9537-45D1-916C-4F12E0B4DA87}" destId="{537A9D98-C5A8-4F55-B8FD-137F54AFED08}" srcOrd="0" destOrd="0" presId="urn:microsoft.com/office/officeart/2005/8/layout/lProcess2"/>
    <dgm:cxn modelId="{5DD92234-DA64-43BD-B8E6-FA37567E4C84}" srcId="{A29CF063-6966-457F-B528-493D19A0DE57}" destId="{6A9C0BCA-AB0F-4E2E-81FB-AA1A7C713211}" srcOrd="2" destOrd="0" parTransId="{2CCB6223-A89D-4596-9B84-8A6EAC1A0128}" sibTransId="{E455051F-9FEF-45C0-9E04-59548C927F5E}"/>
    <dgm:cxn modelId="{5B533EC9-816B-404D-8690-8D1D3BF4A1EE}" srcId="{6A21DC6D-6359-4F01-AD6F-DF3568DBE608}" destId="{91FC07E3-6349-4DB7-9ABB-4B66BF9653D6}" srcOrd="5" destOrd="0" parTransId="{E5F886FE-D176-4E1C-94AB-99A7484D8418}" sibTransId="{DC30BB97-DB23-4B84-8CCB-938869AEA562}"/>
    <dgm:cxn modelId="{54F33DAD-3BE7-4EF3-95D8-8D1C2FBF5504}" srcId="{7ECA5765-DD23-4480-94D4-B0DCBC6CA203}" destId="{672343A9-3793-4488-88C7-AEEE57785A1C}" srcOrd="9" destOrd="0" parTransId="{E9283CD0-6777-4544-BF91-03BDF1EBE94D}" sibTransId="{750C87FC-1F0D-4BE4-8B6C-BF62139ADCF3}"/>
    <dgm:cxn modelId="{A0513D27-02A4-4A07-BFA0-193D318A17E9}" type="presOf" srcId="{91F58891-04A0-45F7-A661-86C1A16D7782}" destId="{D42F344F-C2CF-4FDE-81E7-2247AB0B47E7}" srcOrd="1" destOrd="0" presId="urn:microsoft.com/office/officeart/2005/8/layout/lProcess2"/>
    <dgm:cxn modelId="{D4F03C62-F5F8-4694-AC56-E011E73164E9}" srcId="{4C9357EC-B895-4409-ABC5-69186EE77DBC}" destId="{9EB6A0A8-3DA5-412C-9188-5305233C0154}" srcOrd="5" destOrd="0" parTransId="{AB575F6C-B808-438F-B60E-1611FE050E25}" sibTransId="{C6089DF2-7C37-4EED-98EC-4252BD45B0C5}"/>
    <dgm:cxn modelId="{C2779391-EE1C-46DB-8CCA-5E3994AF983B}" type="presOf" srcId="{2C972E44-6EB3-4130-B014-1923D1C18A44}" destId="{81FD1F76-40FB-4BFE-9B2F-33467B7C0098}" srcOrd="0" destOrd="0" presId="urn:microsoft.com/office/officeart/2005/8/layout/lProcess2"/>
    <dgm:cxn modelId="{1321C325-EEDB-47FB-9B06-C013CB750FE5}" srcId="{7F170DCB-57F1-47C8-A454-8D1C0A0E9D4E}" destId="{4EC8AB95-B078-429D-973A-67A067657B2F}" srcOrd="4" destOrd="0" parTransId="{7EE2FCEC-4B74-4B6C-AFD9-3B6174AAECB7}" sibTransId="{46578417-6E0D-4C30-8CAB-9BCA4729BF9A}"/>
    <dgm:cxn modelId="{9FD80C66-9BF5-4F43-8B39-8A43B5E42209}" srcId="{672343A9-3793-4488-88C7-AEEE57785A1C}" destId="{951D8A61-9DCD-4156-9D64-BDC762707FA3}" srcOrd="4" destOrd="0" parTransId="{81846A7A-0CC7-46CE-8AA6-3CED43874E94}" sibTransId="{00D4FD71-4FBB-4130-A555-2DCEDC14A584}"/>
    <dgm:cxn modelId="{3A9BF6F4-D629-433A-A7F9-A6500532E253}" srcId="{6A21DC6D-6359-4F01-AD6F-DF3568DBE608}" destId="{287F60AE-385E-4B0E-BFA7-B8BDF44F6BEB}" srcOrd="3" destOrd="0" parTransId="{DB166B09-B9F7-4194-B18D-E0A12548DA56}" sibTransId="{B31C3BD6-B186-403F-9DAB-B1D98FFE72A3}"/>
    <dgm:cxn modelId="{DE61C113-CA5B-4503-B9AB-D94AA42A4DCD}" srcId="{7ECA5765-DD23-4480-94D4-B0DCBC6CA203}" destId="{A29CF063-6966-457F-B528-493D19A0DE57}" srcOrd="1" destOrd="0" parTransId="{6C1A13FF-C466-4099-8736-DFBF63CC5AC9}" sibTransId="{9DD91ACD-F092-4AB4-8D7B-A26F3486B987}"/>
    <dgm:cxn modelId="{9209CA02-D19A-4842-A58E-8171E692E5FA}" srcId="{BDF7B0F6-1E9B-4D57-81A8-D20E07CE37F5}" destId="{DF11AF5B-E7B4-4D0C-B3B9-12CE9A7F5C9B}" srcOrd="5" destOrd="0" parTransId="{01FBCD5C-F307-4981-95D1-BA4CEE547765}" sibTransId="{8A31E1FF-06A5-4215-9486-FEF326B4EA24}"/>
    <dgm:cxn modelId="{CF71C769-92AE-415F-9918-52561BF37579}" srcId="{672343A9-3793-4488-88C7-AEEE57785A1C}" destId="{7B2EE5CA-2EEA-4C1F-B8CA-A76D4FDFC891}" srcOrd="2" destOrd="0" parTransId="{8F011E01-FA1F-4AD7-9FFA-A7C19727F343}" sibTransId="{768DF5C3-A208-4F60-A692-0E4395DFD183}"/>
    <dgm:cxn modelId="{A712DCD0-822C-4567-8CD1-68FC960A51FB}" type="presOf" srcId="{B799B64C-5C0C-4FC1-86B6-D7B85CEBF33A}" destId="{6F4FD9B1-BE0F-400C-848B-D0EF5770C8F4}" srcOrd="0" destOrd="0" presId="urn:microsoft.com/office/officeart/2005/8/layout/lProcess2"/>
    <dgm:cxn modelId="{0E181104-86EE-4ABF-89BE-F0B00C84C75B}" type="presOf" srcId="{07DCAA36-ADD6-4399-AAE9-432E591622F0}" destId="{464DFA3B-FCBC-463A-9ECE-189D99588D81}" srcOrd="0" destOrd="0" presId="urn:microsoft.com/office/officeart/2005/8/layout/lProcess2"/>
    <dgm:cxn modelId="{718A19D8-59BA-4179-86B3-65306D76EA7D}" srcId="{6A21DC6D-6359-4F01-AD6F-DF3568DBE608}" destId="{BF42CDDD-7F61-40A4-8A56-E51DDC5C78CE}" srcOrd="1" destOrd="0" parTransId="{5E37E88B-C823-467E-9880-240389A244B0}" sibTransId="{653B10F3-0EC0-4245-B634-6FCFA8665A78}"/>
    <dgm:cxn modelId="{20EFE922-88E8-499B-8E6D-E373122607B6}" srcId="{6A21DC6D-6359-4F01-AD6F-DF3568DBE608}" destId="{6FD7B1FA-B2E3-4DA2-A482-B81F18C7CA18}" srcOrd="2" destOrd="0" parTransId="{E5093705-F9AC-45E4-8E5C-67D230B699D0}" sibTransId="{B42E0A2C-A797-44A3-BCB8-B56FF952484A}"/>
    <dgm:cxn modelId="{67BA268C-B2AC-4075-8F13-EAB968E94B1A}" srcId="{7ECA5765-DD23-4480-94D4-B0DCBC6CA203}" destId="{BDF7B0F6-1E9B-4D57-81A8-D20E07CE37F5}" srcOrd="3" destOrd="0" parTransId="{9407906A-A544-4341-BA2F-1DDF47D61D83}" sibTransId="{B069AB91-BD74-4A16-BAA2-E1A6715BDD78}"/>
    <dgm:cxn modelId="{93FCAD9E-BE3F-4711-957A-F492BC751D44}" type="presOf" srcId="{63F98E5F-A82C-449A-B95A-F64CE3ECDDCD}" destId="{1912A40C-5561-434C-8E6F-4B36823A43D8}" srcOrd="0" destOrd="0" presId="urn:microsoft.com/office/officeart/2005/8/layout/lProcess2"/>
    <dgm:cxn modelId="{09D509CF-A1E3-48C5-8BAD-B1ED24140EC5}" type="presOf" srcId="{12549E37-8721-48F2-829C-6736498213B9}" destId="{97AD763B-C0D3-43A5-9D08-99F3B2B4A03D}" srcOrd="0" destOrd="0" presId="urn:microsoft.com/office/officeart/2005/8/layout/lProcess2"/>
    <dgm:cxn modelId="{720660AE-6EDC-4CB8-A3CC-7B5AA4A7136D}" type="presOf" srcId="{DF11AF5B-E7B4-4D0C-B3B9-12CE9A7F5C9B}" destId="{1F3C4983-BAA4-4918-A21A-EF023FD7276E}" srcOrd="0" destOrd="0" presId="urn:microsoft.com/office/officeart/2005/8/layout/lProcess2"/>
    <dgm:cxn modelId="{E4491D1E-5126-4F1B-918A-1743F519A988}" type="presOf" srcId="{A2922869-C6C6-435D-886C-E191A4378D54}" destId="{C6D6813C-B507-4C5A-8832-6412E0C8A1B1}" srcOrd="0" destOrd="0" presId="urn:microsoft.com/office/officeart/2005/8/layout/lProcess2"/>
    <dgm:cxn modelId="{B4DC1DF3-D970-43BF-A8CB-37AF50FC50C3}" type="presOf" srcId="{BDF7B0F6-1E9B-4D57-81A8-D20E07CE37F5}" destId="{FDAD9F4F-595D-4540-B58B-992DD9A85EA4}" srcOrd="1" destOrd="0" presId="urn:microsoft.com/office/officeart/2005/8/layout/lProcess2"/>
    <dgm:cxn modelId="{8B9720C4-AAE2-4C1C-B0B0-11A69A34722F}" type="presOf" srcId="{B6A38DB0-D86E-4172-991A-4E6D8E4E25AB}" destId="{BE2C25AA-E5AF-4D88-A47B-3AB0A2FF9C66}" srcOrd="0" destOrd="0" presId="urn:microsoft.com/office/officeart/2005/8/layout/lProcess2"/>
    <dgm:cxn modelId="{1D04E7D8-7A30-4814-A52F-D051EC707780}" type="presOf" srcId="{95F3DD8C-5F73-4939-96D7-816F0BD864A5}" destId="{3FBB0CFC-71E6-4174-B765-8B4645A4E702}" srcOrd="0" destOrd="0" presId="urn:microsoft.com/office/officeart/2005/8/layout/lProcess2"/>
    <dgm:cxn modelId="{7E84421F-0CA9-4531-82F6-752E41FD4E81}" type="presOf" srcId="{D617E7CC-FBA3-4C74-A082-92D17E742D59}" destId="{3B718EF4-FAF0-44D6-A207-9D82D6ED771C}" srcOrd="0" destOrd="0" presId="urn:microsoft.com/office/officeart/2005/8/layout/lProcess2"/>
    <dgm:cxn modelId="{007B0E78-0F2D-4BC8-B99E-523897BFA817}" type="presOf" srcId="{4C9357EC-B895-4409-ABC5-69186EE77DBC}" destId="{40BE6DAD-DE7D-430A-A6BD-ECB936D479E6}" srcOrd="0" destOrd="0" presId="urn:microsoft.com/office/officeart/2005/8/layout/lProcess2"/>
    <dgm:cxn modelId="{C546309C-7D2B-4555-907C-E769CD84C7D6}" srcId="{BDF7B0F6-1E9B-4D57-81A8-D20E07CE37F5}" destId="{EFA12F36-C77E-4D3E-9959-92DB5E0B480B}" srcOrd="1" destOrd="0" parTransId="{082C8DC9-A999-45F3-AF86-12845C6E7BB9}" sibTransId="{E7ADEAE1-8810-46AD-86BD-11A765206EBE}"/>
    <dgm:cxn modelId="{EA3DF2CB-B9B4-4254-AEEA-953C58C3B924}" srcId="{BDF7B0F6-1E9B-4D57-81A8-D20E07CE37F5}" destId="{07DCAA36-ADD6-4399-AAE9-432E591622F0}" srcOrd="0" destOrd="0" parTransId="{184C9DA1-66B8-4989-B23F-39B12248C93E}" sibTransId="{97ECF5C8-9A94-4418-8061-BCCFF0898B5E}"/>
    <dgm:cxn modelId="{9971C448-6FDB-46A9-A2FE-81C4EF9E4620}" srcId="{4C9357EC-B895-4409-ABC5-69186EE77DBC}" destId="{FC3C538A-70AE-4EEA-949E-886A846BE180}" srcOrd="4" destOrd="0" parTransId="{13169C2F-D2FD-4176-9742-E283BD6DFF25}" sibTransId="{A82EBD35-24B2-4DB2-ABD6-25EAF19C68B8}"/>
    <dgm:cxn modelId="{F8604BD7-A1A9-4343-88A7-7A503D93E83D}" srcId="{7ECA5765-DD23-4480-94D4-B0DCBC6CA203}" destId="{0DD3AE11-F76D-4FF5-B016-EAFA658B511F}" srcOrd="5" destOrd="0" parTransId="{2E5BF5E0-B831-40E8-880E-6C981059829B}" sibTransId="{C79AF5BD-6B22-4DB9-B4C7-997D55B97B3D}"/>
    <dgm:cxn modelId="{28EE7414-2334-407F-8A11-3E2558B81AD1}" type="presOf" srcId="{F8F9B1B1-DCBE-48E3-A4C6-1A284F6A6A8C}" destId="{4230F1F1-FC01-453E-B3D7-D34B070EDAC5}" srcOrd="0" destOrd="0" presId="urn:microsoft.com/office/officeart/2005/8/layout/lProcess2"/>
    <dgm:cxn modelId="{0F833ACC-DF51-4C5A-B919-A396E8E9973B}" srcId="{D617E7CC-FBA3-4C74-A082-92D17E742D59}" destId="{63F98E5F-A82C-449A-B95A-F64CE3ECDDCD}" srcOrd="3" destOrd="0" parTransId="{E1A148EE-8DE4-430E-8A40-F88E70E616EB}" sibTransId="{8DFD6C0D-8BEF-4CFD-9833-B6B34C493258}"/>
    <dgm:cxn modelId="{408AC786-C616-4AA8-9395-FD41A27D2ED7}" type="presOf" srcId="{89B58DA7-76E1-4AA4-9D86-0F3A172DBDEE}" destId="{E9290B66-FA21-4526-A94B-B5C7A064ED9F}" srcOrd="0" destOrd="0" presId="urn:microsoft.com/office/officeart/2005/8/layout/lProcess2"/>
    <dgm:cxn modelId="{615719ED-0B25-40EB-A37A-0A4873F407E7}" type="presOf" srcId="{5343B439-F104-4BEB-86D5-8CCD8B16B9CC}" destId="{70CD8DE5-422B-41FA-836E-50C05F8A200F}" srcOrd="0" destOrd="0" presId="urn:microsoft.com/office/officeart/2005/8/layout/lProcess2"/>
    <dgm:cxn modelId="{2AC0DC9B-7D93-4162-B707-BC04EED1213B}" type="presOf" srcId="{12C8B41C-01E3-43CD-8668-508924E13224}" destId="{FACA4EE3-DCAE-45AE-8137-368FC20D9A81}" srcOrd="0" destOrd="0" presId="urn:microsoft.com/office/officeart/2005/8/layout/lProcess2"/>
    <dgm:cxn modelId="{A1ABEEA5-932B-4350-9D0E-715818512961}" srcId="{CECD2571-8690-43A2-B45D-F8B5D79515A1}" destId="{26288191-DECD-43D5-BDC1-E6605C52853F}" srcOrd="3" destOrd="0" parTransId="{F9EE0FB5-F3AB-411E-AAC5-75C7F7FD0639}" sibTransId="{011F174B-D2F9-44AA-B859-24327638DCD5}"/>
    <dgm:cxn modelId="{3699DBC5-DEEA-4F17-B516-A0022D4AEE3C}" type="presOf" srcId="{91F58891-04A0-45F7-A661-86C1A16D7782}" destId="{038F7E7F-F370-40CB-99E1-F0258CA0C65C}" srcOrd="0" destOrd="0" presId="urn:microsoft.com/office/officeart/2005/8/layout/lProcess2"/>
    <dgm:cxn modelId="{69E197A9-8EA1-4615-BEFA-5CEFED67416D}" srcId="{91F58891-04A0-45F7-A661-86C1A16D7782}" destId="{76FA4A44-F61F-4886-B7BB-D0CFE4D8E1D7}" srcOrd="2" destOrd="0" parTransId="{F556E69B-8B19-43DA-B99C-C062E0962AAD}" sibTransId="{167B9DA2-85BD-4F1A-BCED-38A961BBBD0A}"/>
    <dgm:cxn modelId="{BC226E98-6964-4B79-9E99-08B438CF8D56}" type="presOf" srcId="{7F76FF0A-60F7-4683-AC0A-F27176931A23}" destId="{0208D40A-041F-4970-870B-386F63AEC097}" srcOrd="0" destOrd="0" presId="urn:microsoft.com/office/officeart/2005/8/layout/lProcess2"/>
    <dgm:cxn modelId="{A4293FF3-2ECB-4976-AF3E-091EEBA37A99}" type="presOf" srcId="{57B810F4-1E74-4AC3-A17C-ECD44185D66C}" destId="{BCEC9577-F24C-4B93-92F8-2795A16D9225}" srcOrd="0" destOrd="0" presId="urn:microsoft.com/office/officeart/2005/8/layout/lProcess2"/>
    <dgm:cxn modelId="{C3283E99-7CC9-4ED4-BAF1-9938DFBB29C8}" type="presOf" srcId="{A29CF063-6966-457F-B528-493D19A0DE57}" destId="{39559958-016E-485A-8558-F1CE2796BF29}" srcOrd="0" destOrd="0" presId="urn:microsoft.com/office/officeart/2005/8/layout/lProcess2"/>
    <dgm:cxn modelId="{39B56730-28A3-4297-A27B-C030134E68EA}" srcId="{7F170DCB-57F1-47C8-A454-8D1C0A0E9D4E}" destId="{186F8437-40D9-4C96-BD00-4134BD363D5A}" srcOrd="3" destOrd="0" parTransId="{D6DC552D-2C69-47E7-8477-9EF7469CC056}" sibTransId="{70D72ED2-50BB-46A9-9807-B568A44EDCAF}"/>
    <dgm:cxn modelId="{BAA18E8A-BAFB-46A6-9EFF-3D191580D657}" type="presOf" srcId="{E8F536A2-39F0-49E3-8BED-F9CDBFFA3BF7}" destId="{EBE29E9A-3A56-4FDA-92D3-8DF69A8ED69E}" srcOrd="0" destOrd="0" presId="urn:microsoft.com/office/officeart/2005/8/layout/lProcess2"/>
    <dgm:cxn modelId="{9A7E6FE5-1560-465B-9DE6-B0EC43964F97}" type="presOf" srcId="{6A21DC6D-6359-4F01-AD6F-DF3568DBE608}" destId="{51EDD052-363E-4118-9CAD-C1BF44E7E9FB}" srcOrd="1" destOrd="0" presId="urn:microsoft.com/office/officeart/2005/8/layout/lProcess2"/>
    <dgm:cxn modelId="{DECA2476-4D9A-4AE8-88E2-802C51E0D304}" type="presOf" srcId="{BDF7B0F6-1E9B-4D57-81A8-D20E07CE37F5}" destId="{3CF63D81-3329-4B66-B0D3-08D39ACE8988}" srcOrd="0" destOrd="0" presId="urn:microsoft.com/office/officeart/2005/8/layout/lProcess2"/>
    <dgm:cxn modelId="{B879A802-131D-4C5D-86D1-134E03CE70E3}" type="presOf" srcId="{1D586690-799A-4CDE-8DEC-58B3969A7B52}" destId="{98BA53C8-0341-4C5E-9A42-BC830641E318}" srcOrd="0" destOrd="0" presId="urn:microsoft.com/office/officeart/2005/8/layout/lProcess2"/>
    <dgm:cxn modelId="{3D116636-D783-432E-9A34-3429C0F1476C}" type="presOf" srcId="{8FA746D7-2BA9-4DE9-8314-C890F8F495FF}" destId="{FE6F8308-D58E-416A-8995-4F5A737734D1}" srcOrd="0" destOrd="0" presId="urn:microsoft.com/office/officeart/2005/8/layout/lProcess2"/>
    <dgm:cxn modelId="{6DB3DAE0-C80B-4452-A261-E409BEFFF4C1}" srcId="{7F170DCB-57F1-47C8-A454-8D1C0A0E9D4E}" destId="{7F76FF0A-60F7-4683-AC0A-F27176931A23}" srcOrd="1" destOrd="0" parTransId="{05B5F243-ABAB-41DF-9EB9-CD46F74334B3}" sibTransId="{3C595BB0-5686-49C6-B885-7342C881EF8F}"/>
    <dgm:cxn modelId="{7052ADB3-DC9F-4BCD-8A0B-B20200D20060}" srcId="{6927D279-878D-4396-8FDC-F06A06754983}" destId="{B6A38DB0-D86E-4172-991A-4E6D8E4E25AB}" srcOrd="3" destOrd="0" parTransId="{BC9E3400-1036-4D11-BC0A-AECB91F41BF0}" sibTransId="{3083E53B-DFB0-49E1-8C9F-612C7B915495}"/>
    <dgm:cxn modelId="{27234F0F-5497-4AA1-870A-DFFEB900BF41}" type="presOf" srcId="{6AD6D438-5A9A-479B-9FD7-98692A225ABA}" destId="{B6114BBA-3FD1-4BBB-81FB-82D553CB7739}" srcOrd="0" destOrd="0" presId="urn:microsoft.com/office/officeart/2005/8/layout/lProcess2"/>
    <dgm:cxn modelId="{7C5208F0-E8BD-40A3-915C-4F572E139090}" type="presOf" srcId="{BAB11B3D-76D7-4EC1-9E01-AD9E07337BCA}" destId="{2314132C-BD67-48C0-9C73-277678BBEEF6}" srcOrd="0" destOrd="0" presId="urn:microsoft.com/office/officeart/2005/8/layout/lProcess2"/>
    <dgm:cxn modelId="{BFB770B4-111F-41E2-A0E1-08893E386A03}" type="presOf" srcId="{A2B6FD8A-9472-4FF3-8FE9-3488CE5FA141}" destId="{0C212D1A-BC26-4699-A16B-329568E94D8B}" srcOrd="0" destOrd="0" presId="urn:microsoft.com/office/officeart/2005/8/layout/lProcess2"/>
    <dgm:cxn modelId="{FD95FE8B-1099-412F-8093-325136B2429A}" srcId="{D617E7CC-FBA3-4C74-A082-92D17E742D59}" destId="{9A2FBB77-CB49-41B5-B25E-FFC525CCF510}" srcOrd="1" destOrd="0" parTransId="{C733F113-7D90-41C0-94B9-E1E223DBB71C}" sibTransId="{6895879D-D1CA-42F1-B76C-DFE840B9706C}"/>
    <dgm:cxn modelId="{6ADA2413-530A-4633-AFF6-8DB336153B30}" srcId="{7ECA5765-DD23-4480-94D4-B0DCBC6CA203}" destId="{6A21DC6D-6359-4F01-AD6F-DF3568DBE608}" srcOrd="2" destOrd="0" parTransId="{06A97840-DCFA-41F4-8D17-7F0FD036566B}" sibTransId="{B1AF35D7-B03F-4CA3-8F85-33B9F38DA15E}"/>
    <dgm:cxn modelId="{48A45024-4EF2-4391-80D7-722483352C44}" type="presOf" srcId="{186F8437-40D9-4C96-BD00-4134BD363D5A}" destId="{137B3B45-6D48-49D2-AFA8-1597B0BFCAC6}" srcOrd="0" destOrd="0" presId="urn:microsoft.com/office/officeart/2005/8/layout/lProcess2"/>
    <dgm:cxn modelId="{FDFA8862-28DA-48AD-8160-1405F582BF62}" type="presOf" srcId="{951D8A61-9DCD-4156-9D64-BDC762707FA3}" destId="{77317698-F6A2-4F57-B535-8642FD34BE55}" srcOrd="0" destOrd="0" presId="urn:microsoft.com/office/officeart/2005/8/layout/lProcess2"/>
    <dgm:cxn modelId="{B70284CC-C766-4EF0-A86F-7DE2517A0CF9}" srcId="{A29CF063-6966-457F-B528-493D19A0DE57}" destId="{2C972E44-6EB3-4130-B014-1923D1C18A44}" srcOrd="5" destOrd="0" parTransId="{98C560CC-887B-4F3A-A83D-44C67038B21A}" sibTransId="{D642B908-E672-4DAE-B91B-62AFF7F29158}"/>
    <dgm:cxn modelId="{77A4FF9C-D7AB-432B-8528-414EFB97CA85}" type="presOf" srcId="{6FD7B1FA-B2E3-4DA2-A482-B81F18C7CA18}" destId="{D261C039-531C-4210-AFE1-746E75329515}" srcOrd="0" destOrd="0" presId="urn:microsoft.com/office/officeart/2005/8/layout/lProcess2"/>
    <dgm:cxn modelId="{BF22912F-A684-4560-8C98-19218EDF40A2}" srcId="{6927D279-878D-4396-8FDC-F06A06754983}" destId="{EBBCFA71-7D71-4510-A4C9-9F61B932F7E5}" srcOrd="5" destOrd="0" parTransId="{A01DD02F-D557-45F7-9516-99FCBD35745A}" sibTransId="{B3C2A3FD-DA08-46F7-B30E-D04175BD39F8}"/>
    <dgm:cxn modelId="{5666F9E9-1F74-4938-83B1-E00D721289B0}" srcId="{91F58891-04A0-45F7-A661-86C1A16D7782}" destId="{7795FD03-4CA8-4999-9FB2-79AE455D9A12}" srcOrd="0" destOrd="0" parTransId="{F90C6F04-4F7A-4FFE-BC7E-CB7160955381}" sibTransId="{31C62658-C134-484C-9020-8181913E0AF4}"/>
    <dgm:cxn modelId="{B782726D-B7DC-474C-A78F-407947C9A534}" srcId="{BDF7B0F6-1E9B-4D57-81A8-D20E07CE37F5}" destId="{C118079F-6597-4AFE-8EE9-D5406F4D11CD}" srcOrd="3" destOrd="0" parTransId="{ECDFBD69-C7D9-4A93-9452-1E3C868816BA}" sibTransId="{80CC72A1-9427-45B8-BF47-F51B6E5024C7}"/>
    <dgm:cxn modelId="{0B1A72D7-D50F-4FF4-824F-D8A616FAF87C}" srcId="{7F170DCB-57F1-47C8-A454-8D1C0A0E9D4E}" destId="{A2922869-C6C6-435D-886C-E191A4378D54}" srcOrd="0" destOrd="0" parTransId="{7CB092B7-7074-4900-86EE-E93C3ABD4801}" sibTransId="{AD8385F4-CE47-4ABC-A945-282B5F67F7DD}"/>
    <dgm:cxn modelId="{4EBBD87E-850E-405F-A2DC-3A0FBEA641B7}" type="presOf" srcId="{672343A9-3793-4488-88C7-AEEE57785A1C}" destId="{035538A7-F72D-4C16-8EC1-CA28BC05214C}" srcOrd="0" destOrd="0" presId="urn:microsoft.com/office/officeart/2005/8/layout/lProcess2"/>
    <dgm:cxn modelId="{2438C94A-B406-40DD-9441-F3E01B55B681}" srcId="{6927D279-878D-4396-8FDC-F06A06754983}" destId="{864C177B-06BA-4C5D-BC0A-849FDA539A89}" srcOrd="2" destOrd="0" parTransId="{51C497EB-A3A8-45C9-9482-C63E92C1B70C}" sibTransId="{E25C0489-42E2-44FF-BDEC-3E53E472CE06}"/>
    <dgm:cxn modelId="{308EA7CC-5627-4199-8562-1F6A8A7954C6}" type="presOf" srcId="{8F453018-C48E-4EC3-91F6-25FD5B5EFCCB}" destId="{DABB87BB-9786-4A6F-8E19-D258080EECDA}" srcOrd="0" destOrd="0" presId="urn:microsoft.com/office/officeart/2005/8/layout/lProcess2"/>
    <dgm:cxn modelId="{7BC69DEA-10ED-445E-B5AF-759DCB8671D8}" type="presOf" srcId="{B0893D9D-9E2B-4850-B536-6077CF031043}" destId="{03714565-8939-4B99-88CC-B0CFB3355DDF}" srcOrd="0" destOrd="0" presId="urn:microsoft.com/office/officeart/2005/8/layout/lProcess2"/>
    <dgm:cxn modelId="{9DB4AE10-382F-4D7A-A7A3-7532DEAD7F1C}" srcId="{6A21DC6D-6359-4F01-AD6F-DF3568DBE608}" destId="{8EF605BA-3DE2-45DE-B650-CB37101F1A7E}" srcOrd="0" destOrd="0" parTransId="{27CB3A69-FB4C-43E6-A09D-B74CE44AAE83}" sibTransId="{DE4B48C9-E61A-4E4B-8B6B-80B2AA45ECA3}"/>
    <dgm:cxn modelId="{3784C2AB-97C5-48D9-812A-7223D32CFD43}" type="presOf" srcId="{FC3C538A-70AE-4EEA-949E-886A846BE180}" destId="{9B993A8A-2E45-4DBB-9A65-4EFB12537AE8}" srcOrd="0" destOrd="0" presId="urn:microsoft.com/office/officeart/2005/8/layout/lProcess2"/>
    <dgm:cxn modelId="{92E93F45-09C6-4DA8-9DE6-A132FE796E67}" type="presOf" srcId="{864C177B-06BA-4C5D-BC0A-849FDA539A89}" destId="{9E2F59A8-229A-4CFA-897F-286A144CA17B}" srcOrd="0" destOrd="0" presId="urn:microsoft.com/office/officeart/2005/8/layout/lProcess2"/>
    <dgm:cxn modelId="{7EF9F715-A120-4F07-AEA3-B8FAFCD815F9}" type="presOf" srcId="{9A2FBB77-CB49-41B5-B25E-FFC525CCF510}" destId="{365175E1-F862-4622-83D0-C1B89FE5CEEA}" srcOrd="0" destOrd="0" presId="urn:microsoft.com/office/officeart/2005/8/layout/lProcess2"/>
    <dgm:cxn modelId="{5ED8CF66-5E98-4F89-A1B9-C58A8122215F}" type="presOf" srcId="{5B8DAFA0-B027-4F53-972E-13CADBC68572}" destId="{66837E39-7F97-4923-B6A9-60F5A8EA9477}" srcOrd="0" destOrd="0" presId="urn:microsoft.com/office/officeart/2005/8/layout/lProcess2"/>
    <dgm:cxn modelId="{29374A4E-2740-48FA-A656-DAACF6025B1A}" srcId="{4C9357EC-B895-4409-ABC5-69186EE77DBC}" destId="{12C8B41C-01E3-43CD-8668-508924E13224}" srcOrd="1" destOrd="0" parTransId="{434DDA88-C812-4A98-83F2-D952BBCF80D0}" sibTransId="{F7DD7B41-524F-41ED-97A8-672693F46285}"/>
    <dgm:cxn modelId="{FCA05DB8-6D84-4FE9-80DB-A35C5710FF77}" srcId="{4C9357EC-B895-4409-ABC5-69186EE77DBC}" destId="{5B8DAFA0-B027-4F53-972E-13CADBC68572}" srcOrd="2" destOrd="0" parTransId="{F94B2941-5D5A-490B-8048-FFEF9738E120}" sibTransId="{E0F681B4-86D7-4C7A-AD2F-E0F006AB768D}"/>
    <dgm:cxn modelId="{BBD23A80-CC69-4C81-B835-97FD12C7F57E}" srcId="{D617E7CC-FBA3-4C74-A082-92D17E742D59}" destId="{B0893D9D-9E2B-4850-B536-6077CF031043}" srcOrd="5" destOrd="0" parTransId="{590587C1-0205-4D6B-9E68-DDB1C5B46BFD}" sibTransId="{3F2F902E-2049-48E1-8135-DE9114969D47}"/>
    <dgm:cxn modelId="{6C588EA0-A5AA-4AB5-BFA0-A3C5862FFFD6}" type="presOf" srcId="{6927D279-878D-4396-8FDC-F06A06754983}" destId="{5DC90575-1EE2-44DE-815B-F01745839C11}" srcOrd="0" destOrd="0" presId="urn:microsoft.com/office/officeart/2005/8/layout/lProcess2"/>
    <dgm:cxn modelId="{FB7C23D9-E1B1-4878-BF0C-C69CB4826A55}" type="presOf" srcId="{4EC8AB95-B078-429D-973A-67A067657B2F}" destId="{9ED32DEA-0989-4728-AB7D-A436ED8BE127}" srcOrd="0" destOrd="0" presId="urn:microsoft.com/office/officeart/2005/8/layout/lProcess2"/>
    <dgm:cxn modelId="{4917C064-1E59-42BC-9B3F-78F2B8798FD9}" type="presOf" srcId="{B0C2DA83-BD4D-4EB5-B26D-AE657FF6B3CB}" destId="{20C3651D-9FDA-48CC-AC72-371CECBED874}" srcOrd="0" destOrd="0" presId="urn:microsoft.com/office/officeart/2005/8/layout/lProcess2"/>
    <dgm:cxn modelId="{BAA11F96-85B5-40D5-983F-677AEE573EEB}" type="presOf" srcId="{5D2302AD-8510-4EE7-9872-867ECB1B03B3}" destId="{298E78ED-E535-46C6-824D-687D5704220E}" srcOrd="0" destOrd="0" presId="urn:microsoft.com/office/officeart/2005/8/layout/lProcess2"/>
    <dgm:cxn modelId="{65FD2C9E-410B-4B6C-80A2-A3198AE53DDB}" type="presOf" srcId="{7795FD03-4CA8-4999-9FB2-79AE455D9A12}" destId="{3646C79B-DE5E-4A4E-91CC-BADC80551D2E}" srcOrd="0" destOrd="0" presId="urn:microsoft.com/office/officeart/2005/8/layout/lProcess2"/>
    <dgm:cxn modelId="{BBC313A3-34B9-4C86-B82F-98D4570BFAC7}" srcId="{CECD2571-8690-43A2-B45D-F8B5D79515A1}" destId="{A2B6FD8A-9472-4FF3-8FE9-3488CE5FA141}" srcOrd="0" destOrd="0" parTransId="{5A3D3044-1265-42D6-BE3F-E9CD2F4DDF60}" sibTransId="{4AFE92B8-AD11-4E15-AAE7-22A58BFD4463}"/>
    <dgm:cxn modelId="{88D42F12-9E5F-479C-8F47-DBF72EE78454}" type="presOf" srcId="{34BE9857-0808-4676-8015-0AE51CC10FB8}" destId="{FAD0E0D7-F9B8-4C20-81C6-E0F77C32E6C1}" srcOrd="0" destOrd="0" presId="urn:microsoft.com/office/officeart/2005/8/layout/lProcess2"/>
    <dgm:cxn modelId="{8D8AD3A7-53AF-462A-8F96-15416097F03B}" type="presOf" srcId="{7ECA5765-DD23-4480-94D4-B0DCBC6CA203}" destId="{C7B66889-8DB5-46C5-AF08-8028799ADF13}" srcOrd="0" destOrd="0" presId="urn:microsoft.com/office/officeart/2005/8/layout/lProcess2"/>
    <dgm:cxn modelId="{1E20ADC0-E4E8-4E5F-9C09-CB0EC278ABD7}" type="presOf" srcId="{BE6760B6-22FE-4705-9C0B-D3B37CC3C6C8}" destId="{7714CD25-3EC4-4D9B-BC5B-EA9ADB43F6E6}" srcOrd="0" destOrd="0" presId="urn:microsoft.com/office/officeart/2005/8/layout/lProcess2"/>
    <dgm:cxn modelId="{0B11D158-E1AA-4F2F-9669-19BDE88F5098}" type="presOf" srcId="{F03AF5E6-9540-47F6-A339-293D59055C57}" destId="{9F0E0CBD-D3C2-475F-8E96-1E70309AD8BC}" srcOrd="0" destOrd="0" presId="urn:microsoft.com/office/officeart/2005/8/layout/lProcess2"/>
    <dgm:cxn modelId="{6CF95861-A07D-496E-A457-CFDA31CA957F}" type="presOf" srcId="{959C62D1-CABE-43F5-A654-9987C8AFF55C}" destId="{CF153BA9-0C87-4300-B5D2-E5CC0F5D3818}" srcOrd="0" destOrd="0" presId="urn:microsoft.com/office/officeart/2005/8/layout/lProcess2"/>
    <dgm:cxn modelId="{595B3E16-B154-4BB9-8764-90A008A9B9DA}" type="presOf" srcId="{CC91EC59-1A62-4DB4-87A3-28F51D576131}" destId="{20AA1F8B-6FF3-49FD-8F2B-ACFAA7A218EA}" srcOrd="0" destOrd="0" presId="urn:microsoft.com/office/officeart/2005/8/layout/lProcess2"/>
    <dgm:cxn modelId="{235EA4DD-DFD6-44B2-9725-B7778877D4E2}" type="presOf" srcId="{7F170DCB-57F1-47C8-A454-8D1C0A0E9D4E}" destId="{2B338161-5F14-47E7-AEF8-6C8A666DEDEB}" srcOrd="0" destOrd="0" presId="urn:microsoft.com/office/officeart/2005/8/layout/lProcess2"/>
    <dgm:cxn modelId="{71962391-0971-4196-8DC5-1EEAD87C1DC0}" srcId="{7ECA5765-DD23-4480-94D4-B0DCBC6CA203}" destId="{D617E7CC-FBA3-4C74-A082-92D17E742D59}" srcOrd="4" destOrd="0" parTransId="{F4381C93-7F94-42FA-9672-F2B16533F07F}" sibTransId="{A5449B37-189C-4964-BB25-056727DE188C}"/>
    <dgm:cxn modelId="{93EFDB58-4202-40D7-B7A6-1C9A2DC06023}" type="presOf" srcId="{717C258F-2A88-45B9-AA4C-0C1DFC41B980}" destId="{45777DA2-182E-4B86-A4CB-3FA8A1AA3C46}" srcOrd="0" destOrd="0" presId="urn:microsoft.com/office/officeart/2005/8/layout/lProcess2"/>
    <dgm:cxn modelId="{88E5E44D-1D31-45ED-89F4-515D4C3C0B9C}" srcId="{CECD2571-8690-43A2-B45D-F8B5D79515A1}" destId="{C12906C5-0154-4D62-BC2D-432BA1434F33}" srcOrd="1" destOrd="0" parTransId="{6D17CEBF-F1F5-40BF-AADC-160E309F7A4B}" sibTransId="{29E22ADF-8C28-4DB6-8E6F-085C036B4D2F}"/>
    <dgm:cxn modelId="{93617E76-8EA7-458D-A134-8D43E8DD787D}" srcId="{6927D279-878D-4396-8FDC-F06A06754983}" destId="{99837983-E246-4052-A4FF-C6C7A604583B}" srcOrd="1" destOrd="0" parTransId="{3B3027BC-EE84-4C05-897E-682627B3CE1E}" sibTransId="{A71A8B98-5ABD-4B5C-80AD-B29CA0277469}"/>
    <dgm:cxn modelId="{C60C9786-84DE-4361-87FE-029AB55232E9}" srcId="{0DD3AE11-F76D-4FF5-B016-EAFA658B511F}" destId="{228ED174-9537-45D1-916C-4F12E0B4DA87}" srcOrd="2" destOrd="0" parTransId="{13B0D9CD-D458-455E-A1CF-640ECA425464}" sibTransId="{E18B2405-BD17-43DA-8907-920B53B5D10F}"/>
    <dgm:cxn modelId="{A2CF53A3-F58A-4B30-A475-092BE6A768D3}" type="presOf" srcId="{0DD3AE11-F76D-4FF5-B016-EAFA658B511F}" destId="{CD4534CC-6C28-4536-8FA4-32E7BE45F798}" srcOrd="0" destOrd="0" presId="urn:microsoft.com/office/officeart/2005/8/layout/lProcess2"/>
    <dgm:cxn modelId="{F23DE1B2-B53E-40F2-9FBB-46B456E07F61}" srcId="{A29CF063-6966-457F-B528-493D19A0DE57}" destId="{B799B64C-5C0C-4FC1-86B6-D7B85CEBF33A}" srcOrd="3" destOrd="0" parTransId="{D1FF88B3-57B5-4DCC-8A70-0998FF2B1665}" sibTransId="{ED7B9633-535D-488C-A16A-2241A48AA9FA}"/>
    <dgm:cxn modelId="{F329F45C-D2E9-4981-8E02-1B2FAB605813}" srcId="{7ECA5765-DD23-4480-94D4-B0DCBC6CA203}" destId="{CECD2571-8690-43A2-B45D-F8B5D79515A1}" srcOrd="0" destOrd="0" parTransId="{71453C35-F8DA-465A-BE29-C681E98D2008}" sibTransId="{627CFE1F-9B75-4A55-987F-0B99100F5D79}"/>
    <dgm:cxn modelId="{2BEA39ED-54B0-4B7A-8656-3DD51EBB4164}" srcId="{7ECA5765-DD23-4480-94D4-B0DCBC6CA203}" destId="{7F170DCB-57F1-47C8-A454-8D1C0A0E9D4E}" srcOrd="7" destOrd="0" parTransId="{7E0C1BBB-47DF-416D-9DA1-502148C1A1D6}" sibTransId="{F3D2946C-4AA6-427A-9F39-BEE36F5B7BBA}"/>
    <dgm:cxn modelId="{61A795E3-EE01-4BA0-862C-51D3D0BDB1A1}" srcId="{CECD2571-8690-43A2-B45D-F8B5D79515A1}" destId="{BAB11B3D-76D7-4EC1-9E01-AD9E07337BCA}" srcOrd="5" destOrd="0" parTransId="{172C54EF-4DF3-491D-B069-41C973380F71}" sibTransId="{C4CE1EA2-0054-4F70-A65B-4EB813F970AB}"/>
    <dgm:cxn modelId="{37503EA0-8CD8-4F87-9779-E8C76CB1C63C}" type="presOf" srcId="{B210DC8A-A6CB-446B-ADBE-993E9E4CE5B2}" destId="{21F81FD1-ADB0-4A0F-9A9A-3DEEB75CAF0E}" srcOrd="0" destOrd="0" presId="urn:microsoft.com/office/officeart/2005/8/layout/lProcess2"/>
    <dgm:cxn modelId="{A0AB6564-A0A6-4849-AB13-844D433162B7}" srcId="{BDF7B0F6-1E9B-4D57-81A8-D20E07CE37F5}" destId="{CC91EC59-1A62-4DB4-87A3-28F51D576131}" srcOrd="2" destOrd="0" parTransId="{F4FB36FE-0228-4173-8BC1-B281A6B79018}" sibTransId="{0FDD424D-48C2-4012-9E7D-5754795FE048}"/>
    <dgm:cxn modelId="{237F2E4C-0E1A-455D-AE02-3917138D18EB}" srcId="{7ECA5765-DD23-4480-94D4-B0DCBC6CA203}" destId="{4C9357EC-B895-4409-ABC5-69186EE77DBC}" srcOrd="8" destOrd="0" parTransId="{BF859AF4-62A7-4742-AABB-782C01E4BC11}" sibTransId="{06AB069E-570E-457F-81F4-2F0EC273113D}"/>
    <dgm:cxn modelId="{42756C38-C34E-4DBA-9AB6-F2E1D0255DEA}" srcId="{7ECA5765-DD23-4480-94D4-B0DCBC6CA203}" destId="{6927D279-878D-4396-8FDC-F06A06754983}" srcOrd="10" destOrd="0" parTransId="{B9A9F601-56BA-4A90-85FE-FC40580ADB71}" sibTransId="{EC6BF3AA-ADCE-4987-98B8-6DAB8ACD73E2}"/>
    <dgm:cxn modelId="{73263A34-2FBD-4503-B439-D449F0864C31}" type="presOf" srcId="{287F60AE-385E-4B0E-BFA7-B8BDF44F6BEB}" destId="{079D5463-FAC7-4D63-89FC-3DD2E4280211}" srcOrd="0" destOrd="0" presId="urn:microsoft.com/office/officeart/2005/8/layout/lProcess2"/>
    <dgm:cxn modelId="{D28A35C0-BD52-4A0E-BE6B-A93EE2DE18DA}" type="presOf" srcId="{6927D279-878D-4396-8FDC-F06A06754983}" destId="{21961403-EA17-4973-B2CA-34934D65DD09}" srcOrd="1" destOrd="0" presId="urn:microsoft.com/office/officeart/2005/8/layout/lProcess2"/>
    <dgm:cxn modelId="{0713EC6E-C16B-4C55-801B-F7F028CADFF3}" type="presOf" srcId="{FF2EC508-9A07-4609-9957-0457BE083EFC}" destId="{69F7232E-BD8D-4C85-B19B-91A60F404DFD}" srcOrd="0" destOrd="0" presId="urn:microsoft.com/office/officeart/2005/8/layout/lProcess2"/>
    <dgm:cxn modelId="{B13156A2-DA73-4A2A-836A-3AE34FBDEE66}" srcId="{CECD2571-8690-43A2-B45D-F8B5D79515A1}" destId="{FF2EC508-9A07-4609-9957-0457BE083EFC}" srcOrd="2" destOrd="0" parTransId="{50E4B092-A6A7-4C5C-956F-E6D786733613}" sibTransId="{5F288655-A56D-4357-A65C-660B427AB4A7}"/>
    <dgm:cxn modelId="{360D85E0-40B0-48B4-AD4E-26A82022CEF7}" type="presOf" srcId="{99837983-E246-4052-A4FF-C6C7A604583B}" destId="{59A84F1F-D0E9-44B6-AD4E-7D330BEA8FCB}" srcOrd="0" destOrd="0" presId="urn:microsoft.com/office/officeart/2005/8/layout/lProcess2"/>
    <dgm:cxn modelId="{6ADF7891-A74E-4BDB-A6EF-C26B091617FD}" srcId="{D617E7CC-FBA3-4C74-A082-92D17E742D59}" destId="{57B810F4-1E74-4AC3-A17C-ECD44185D66C}" srcOrd="0" destOrd="0" parTransId="{975CB347-3A22-4742-96B1-3A5582D41785}" sibTransId="{B925E163-C4AD-4AE8-B5B9-9A3689D5388A}"/>
    <dgm:cxn modelId="{CEC576AA-FDA6-4013-B9D9-E01C96620D91}" type="presOf" srcId="{EFA12F36-C77E-4D3E-9959-92DB5E0B480B}" destId="{49671C21-BC01-4290-B3A9-CB2470D1486B}" srcOrd="0" destOrd="0" presId="urn:microsoft.com/office/officeart/2005/8/layout/lProcess2"/>
    <dgm:cxn modelId="{968311CC-6FC9-4694-A2C7-49AE1C18956F}" type="presOf" srcId="{3FF8F1C5-80CB-4432-8688-0DC70C2FF87E}" destId="{E17F5613-4058-4BAA-A030-461933C6E906}" srcOrd="0" destOrd="0" presId="urn:microsoft.com/office/officeart/2005/8/layout/lProcess2"/>
    <dgm:cxn modelId="{191BDB88-7BF3-49C0-9BA9-183DA7458F37}" srcId="{91F58891-04A0-45F7-A661-86C1A16D7782}" destId="{95F3DD8C-5F73-4939-96D7-816F0BD864A5}" srcOrd="3" destOrd="0" parTransId="{6D7B0C96-D629-4E00-8267-647230ECFFD0}" sibTransId="{F66B5603-CEF8-4E85-B949-8DA8897B8E16}"/>
    <dgm:cxn modelId="{7DE9FE5B-D5C0-41C0-BF7E-FEE9CC304498}" type="presOf" srcId="{91FC07E3-6349-4DB7-9ABB-4B66BF9653D6}" destId="{FAA6A32C-F73D-4E6B-8AC6-BED1CA7ED876}" srcOrd="0" destOrd="0" presId="urn:microsoft.com/office/officeart/2005/8/layout/lProcess2"/>
    <dgm:cxn modelId="{41EF0F75-90F0-4E6F-B4EF-7B45FBF9EC6E}" srcId="{7F170DCB-57F1-47C8-A454-8D1C0A0E9D4E}" destId="{BBC54DE0-AF05-44AA-A5F4-18FCFDE2622E}" srcOrd="5" destOrd="0" parTransId="{779C2950-F64F-4AF7-8182-984D8C2B0CB9}" sibTransId="{6A71209E-C9D0-4877-8888-BBF7210FDCC4}"/>
    <dgm:cxn modelId="{86361802-C8C6-466B-8766-3D7DE106D245}" srcId="{A29CF063-6966-457F-B528-493D19A0DE57}" destId="{717C258F-2A88-45B9-AA4C-0C1DFC41B980}" srcOrd="0" destOrd="0" parTransId="{FC423C6E-EFFA-493E-82DA-4519461F2D68}" sibTransId="{E7CABAD4-CBA1-4FF3-9022-5E7FD327050F}"/>
    <dgm:cxn modelId="{06EF8232-C11D-4560-AFE8-0ED961B91E72}" type="presOf" srcId="{7B2EE5CA-2EEA-4C1F-B8CA-A76D4FDFC891}" destId="{31F853B3-9D19-408F-B6BA-21D0A4C9F712}" srcOrd="0" destOrd="0" presId="urn:microsoft.com/office/officeart/2005/8/layout/lProcess2"/>
    <dgm:cxn modelId="{B7F7AA13-902E-453D-A2A0-FD71216A5FA4}" srcId="{91F58891-04A0-45F7-A661-86C1A16D7782}" destId="{14B65FFA-A103-4047-9EFF-80C296F3ECEB}" srcOrd="4" destOrd="0" parTransId="{124B355D-816A-4EB6-B8B9-13DA3CB775A1}" sibTransId="{81BC7B35-9CC0-44C5-9D2E-215C2B9EFFA7}"/>
    <dgm:cxn modelId="{E26BF35D-6E33-4923-BBA2-1C07650856B2}" srcId="{0DD3AE11-F76D-4FF5-B016-EAFA658B511F}" destId="{89B58DA7-76E1-4AA4-9D86-0F3A172DBDEE}" srcOrd="3" destOrd="0" parTransId="{F5B97F32-3BC1-4F15-AFA6-C86EDFC4278B}" sibTransId="{C0E5E232-D32D-4086-99D6-B7DA3C897ACD}"/>
    <dgm:cxn modelId="{8CC02289-50EB-4D5E-896D-79888707E7E0}" type="presOf" srcId="{8EF605BA-3DE2-45DE-B650-CB37101F1A7E}" destId="{09D46B8F-6448-4B6E-9FA0-D3BDDB896A3C}" srcOrd="0" destOrd="0" presId="urn:microsoft.com/office/officeart/2005/8/layout/lProcess2"/>
    <dgm:cxn modelId="{CC0F91A4-277C-450E-86D7-1353A12E000F}" type="presOf" srcId="{CECD2571-8690-43A2-B45D-F8B5D79515A1}" destId="{2F76A15D-9005-4E92-A57F-082C7FA646C6}" srcOrd="1" destOrd="0" presId="urn:microsoft.com/office/officeart/2005/8/layout/lProcess2"/>
    <dgm:cxn modelId="{86BA6BB4-8101-4AF7-9F7D-378D90DE29E2}" type="presParOf" srcId="{C7B66889-8DB5-46C5-AF08-8028799ADF13}" destId="{9B291627-5680-4546-9092-C3352C789F04}" srcOrd="0" destOrd="0" presId="urn:microsoft.com/office/officeart/2005/8/layout/lProcess2"/>
    <dgm:cxn modelId="{16C08F85-ECCA-4024-83BA-09E0D102B865}" type="presParOf" srcId="{9B291627-5680-4546-9092-C3352C789F04}" destId="{398B28B4-0BDC-4F25-970F-B319F8E87C64}" srcOrd="0" destOrd="0" presId="urn:microsoft.com/office/officeart/2005/8/layout/lProcess2"/>
    <dgm:cxn modelId="{A39BE26A-EB24-4B66-BAE6-1F6B8B5124BF}" type="presParOf" srcId="{9B291627-5680-4546-9092-C3352C789F04}" destId="{2F76A15D-9005-4E92-A57F-082C7FA646C6}" srcOrd="1" destOrd="0" presId="urn:microsoft.com/office/officeart/2005/8/layout/lProcess2"/>
    <dgm:cxn modelId="{2ECB6497-D94E-408E-8731-237C237A7A1F}" type="presParOf" srcId="{9B291627-5680-4546-9092-C3352C789F04}" destId="{71AF8F80-A619-4AAC-BCB9-DAB25C001974}" srcOrd="2" destOrd="0" presId="urn:microsoft.com/office/officeart/2005/8/layout/lProcess2"/>
    <dgm:cxn modelId="{5E747215-7F79-497C-A53E-9C22C9E3B236}" type="presParOf" srcId="{71AF8F80-A619-4AAC-BCB9-DAB25C001974}" destId="{0AC9714D-A91E-4115-91B7-089D3BA41309}" srcOrd="0" destOrd="0" presId="urn:microsoft.com/office/officeart/2005/8/layout/lProcess2"/>
    <dgm:cxn modelId="{29232E5E-49F6-42A4-88FF-B4B3745801A0}" type="presParOf" srcId="{0AC9714D-A91E-4115-91B7-089D3BA41309}" destId="{0C212D1A-BC26-4699-A16B-329568E94D8B}" srcOrd="0" destOrd="0" presId="urn:microsoft.com/office/officeart/2005/8/layout/lProcess2"/>
    <dgm:cxn modelId="{162E57E6-DA68-46E9-A317-2C7DF73287C2}" type="presParOf" srcId="{0AC9714D-A91E-4115-91B7-089D3BA41309}" destId="{0BDDD499-03FD-4305-A2BE-6F20AE7F78B4}" srcOrd="1" destOrd="0" presId="urn:microsoft.com/office/officeart/2005/8/layout/lProcess2"/>
    <dgm:cxn modelId="{F2515CE6-BD10-4A0F-BE9F-2C6995491BAD}" type="presParOf" srcId="{0AC9714D-A91E-4115-91B7-089D3BA41309}" destId="{FC5341FB-AFA7-4983-8F2B-465EC6F9A59A}" srcOrd="2" destOrd="0" presId="urn:microsoft.com/office/officeart/2005/8/layout/lProcess2"/>
    <dgm:cxn modelId="{223BC249-6115-47E9-8174-EDA82EB4EF67}" type="presParOf" srcId="{0AC9714D-A91E-4115-91B7-089D3BA41309}" destId="{224232DF-E7FA-4BD0-AA87-68A3587D2C06}" srcOrd="3" destOrd="0" presId="urn:microsoft.com/office/officeart/2005/8/layout/lProcess2"/>
    <dgm:cxn modelId="{60753503-0536-4794-BFB9-217A495440EE}" type="presParOf" srcId="{0AC9714D-A91E-4115-91B7-089D3BA41309}" destId="{69F7232E-BD8D-4C85-B19B-91A60F404DFD}" srcOrd="4" destOrd="0" presId="urn:microsoft.com/office/officeart/2005/8/layout/lProcess2"/>
    <dgm:cxn modelId="{42780D42-F374-4D92-AD8D-492E3B57DDA3}" type="presParOf" srcId="{0AC9714D-A91E-4115-91B7-089D3BA41309}" destId="{4F552D41-771A-4E17-B578-6F5560AE56BE}" srcOrd="5" destOrd="0" presId="urn:microsoft.com/office/officeart/2005/8/layout/lProcess2"/>
    <dgm:cxn modelId="{B5804A90-255B-46B0-8396-A3547B3DE556}" type="presParOf" srcId="{0AC9714D-A91E-4115-91B7-089D3BA41309}" destId="{7CF78DB9-BF59-4693-B539-75E665511ED2}" srcOrd="6" destOrd="0" presId="urn:microsoft.com/office/officeart/2005/8/layout/lProcess2"/>
    <dgm:cxn modelId="{3E83A07E-E281-42C4-B76E-3F011A69097D}" type="presParOf" srcId="{0AC9714D-A91E-4115-91B7-089D3BA41309}" destId="{1ACA4901-C89F-4A42-8AC6-2807C654FB4A}" srcOrd="7" destOrd="0" presId="urn:microsoft.com/office/officeart/2005/8/layout/lProcess2"/>
    <dgm:cxn modelId="{5555AE43-53BB-470D-9193-E3D2134A8E06}" type="presParOf" srcId="{0AC9714D-A91E-4115-91B7-089D3BA41309}" destId="{A6FDC59D-10C1-4724-8468-A0532242A342}" srcOrd="8" destOrd="0" presId="urn:microsoft.com/office/officeart/2005/8/layout/lProcess2"/>
    <dgm:cxn modelId="{6D8D25FE-1D71-4A4D-BF37-5317D15E7A06}" type="presParOf" srcId="{0AC9714D-A91E-4115-91B7-089D3BA41309}" destId="{593F0C44-F10B-44A0-B5C3-79886C22E47C}" srcOrd="9" destOrd="0" presId="urn:microsoft.com/office/officeart/2005/8/layout/lProcess2"/>
    <dgm:cxn modelId="{7185F5D6-5720-4FC7-8E7E-A336F3CA7921}" type="presParOf" srcId="{0AC9714D-A91E-4115-91B7-089D3BA41309}" destId="{2314132C-BD67-48C0-9C73-277678BBEEF6}" srcOrd="10" destOrd="0" presId="urn:microsoft.com/office/officeart/2005/8/layout/lProcess2"/>
    <dgm:cxn modelId="{17315420-933F-413E-B524-588D4CB357BA}" type="presParOf" srcId="{C7B66889-8DB5-46C5-AF08-8028799ADF13}" destId="{0EFC139D-1550-4CED-814D-611E9C47176C}" srcOrd="1" destOrd="0" presId="urn:microsoft.com/office/officeart/2005/8/layout/lProcess2"/>
    <dgm:cxn modelId="{B12E85B7-6FD5-41A0-AE2B-9A9A5548427F}" type="presParOf" srcId="{C7B66889-8DB5-46C5-AF08-8028799ADF13}" destId="{61D58EF3-67BA-4B1F-BD79-B53AF67C108E}" srcOrd="2" destOrd="0" presId="urn:microsoft.com/office/officeart/2005/8/layout/lProcess2"/>
    <dgm:cxn modelId="{01DDB19C-B5E5-4680-A405-1A11B6C9D199}" type="presParOf" srcId="{61D58EF3-67BA-4B1F-BD79-B53AF67C108E}" destId="{39559958-016E-485A-8558-F1CE2796BF29}" srcOrd="0" destOrd="0" presId="urn:microsoft.com/office/officeart/2005/8/layout/lProcess2"/>
    <dgm:cxn modelId="{1D64D23E-4933-44C5-BB3C-89496AB83B74}" type="presParOf" srcId="{61D58EF3-67BA-4B1F-BD79-B53AF67C108E}" destId="{3F66A824-8B29-4856-97E9-EAAB1406FF76}" srcOrd="1" destOrd="0" presId="urn:microsoft.com/office/officeart/2005/8/layout/lProcess2"/>
    <dgm:cxn modelId="{17734C8A-552A-43C1-ACEC-0DA505B53252}" type="presParOf" srcId="{61D58EF3-67BA-4B1F-BD79-B53AF67C108E}" destId="{F7B4DBC8-5904-47BD-924E-AD50756C1DB8}" srcOrd="2" destOrd="0" presId="urn:microsoft.com/office/officeart/2005/8/layout/lProcess2"/>
    <dgm:cxn modelId="{31185571-4EE6-4BD9-B25D-753B69E6E4DD}" type="presParOf" srcId="{F7B4DBC8-5904-47BD-924E-AD50756C1DB8}" destId="{720AFD0D-ECBE-432D-B438-40E8F7AE5D0B}" srcOrd="0" destOrd="0" presId="urn:microsoft.com/office/officeart/2005/8/layout/lProcess2"/>
    <dgm:cxn modelId="{F23D4F61-D5BB-4519-84FF-5EF24810C24E}" type="presParOf" srcId="{720AFD0D-ECBE-432D-B438-40E8F7AE5D0B}" destId="{45777DA2-182E-4B86-A4CB-3FA8A1AA3C46}" srcOrd="0" destOrd="0" presId="urn:microsoft.com/office/officeart/2005/8/layout/lProcess2"/>
    <dgm:cxn modelId="{976B17AB-87C5-4D43-A474-99E9F6CB269A}" type="presParOf" srcId="{720AFD0D-ECBE-432D-B438-40E8F7AE5D0B}" destId="{D9F7B318-FB01-4F72-9274-FC73DFDBD31C}" srcOrd="1" destOrd="0" presId="urn:microsoft.com/office/officeart/2005/8/layout/lProcess2"/>
    <dgm:cxn modelId="{ED3D2E2D-C3AD-47A2-80EF-F2412D7BE318}" type="presParOf" srcId="{720AFD0D-ECBE-432D-B438-40E8F7AE5D0B}" destId="{F2D6280D-4BB6-4513-A97B-0D9C486BCF22}" srcOrd="2" destOrd="0" presId="urn:microsoft.com/office/officeart/2005/8/layout/lProcess2"/>
    <dgm:cxn modelId="{5140C554-212E-4491-94B3-2718DE4C1918}" type="presParOf" srcId="{720AFD0D-ECBE-432D-B438-40E8F7AE5D0B}" destId="{D65FC669-039B-4828-88C0-E86B90D3C040}" srcOrd="3" destOrd="0" presId="urn:microsoft.com/office/officeart/2005/8/layout/lProcess2"/>
    <dgm:cxn modelId="{3A685E68-BBC5-4D35-B728-44D551B15A6A}" type="presParOf" srcId="{720AFD0D-ECBE-432D-B438-40E8F7AE5D0B}" destId="{08EAD400-2648-4EF3-9336-8E0DA2E2E2C6}" srcOrd="4" destOrd="0" presId="urn:microsoft.com/office/officeart/2005/8/layout/lProcess2"/>
    <dgm:cxn modelId="{EFD84018-89C0-4239-9F91-82254D08F08B}" type="presParOf" srcId="{720AFD0D-ECBE-432D-B438-40E8F7AE5D0B}" destId="{F1C3FE4F-7B92-4FC0-B180-B0454BB355B3}" srcOrd="5" destOrd="0" presId="urn:microsoft.com/office/officeart/2005/8/layout/lProcess2"/>
    <dgm:cxn modelId="{6D3F60BD-DED9-4B80-942F-77CA9DA002F4}" type="presParOf" srcId="{720AFD0D-ECBE-432D-B438-40E8F7AE5D0B}" destId="{6F4FD9B1-BE0F-400C-848B-D0EF5770C8F4}" srcOrd="6" destOrd="0" presId="urn:microsoft.com/office/officeart/2005/8/layout/lProcess2"/>
    <dgm:cxn modelId="{BB674606-3FF5-46C3-885B-A9A7CEA6F970}" type="presParOf" srcId="{720AFD0D-ECBE-432D-B438-40E8F7AE5D0B}" destId="{F6FA6EA2-9E2C-4E22-8B2F-BF39B245B709}" srcOrd="7" destOrd="0" presId="urn:microsoft.com/office/officeart/2005/8/layout/lProcess2"/>
    <dgm:cxn modelId="{07DA4D5A-D28D-4ED1-89A6-11EC3A880951}" type="presParOf" srcId="{720AFD0D-ECBE-432D-B438-40E8F7AE5D0B}" destId="{9F0E0CBD-D3C2-475F-8E96-1E70309AD8BC}" srcOrd="8" destOrd="0" presId="urn:microsoft.com/office/officeart/2005/8/layout/lProcess2"/>
    <dgm:cxn modelId="{B38A9057-47D6-48BF-9431-C8A48C898CAC}" type="presParOf" srcId="{720AFD0D-ECBE-432D-B438-40E8F7AE5D0B}" destId="{AAD63963-98BD-4CE9-8F32-132D74063EEE}" srcOrd="9" destOrd="0" presId="urn:microsoft.com/office/officeart/2005/8/layout/lProcess2"/>
    <dgm:cxn modelId="{F5E8E53F-2633-4F47-9C4B-9685838C1850}" type="presParOf" srcId="{720AFD0D-ECBE-432D-B438-40E8F7AE5D0B}" destId="{81FD1F76-40FB-4BFE-9B2F-33467B7C0098}" srcOrd="10" destOrd="0" presId="urn:microsoft.com/office/officeart/2005/8/layout/lProcess2"/>
    <dgm:cxn modelId="{CF16D055-3EE0-429A-B740-73E6983C39AA}" type="presParOf" srcId="{C7B66889-8DB5-46C5-AF08-8028799ADF13}" destId="{17F2980E-F96C-47A0-9CED-87FEC1C6CFE8}" srcOrd="3" destOrd="0" presId="urn:microsoft.com/office/officeart/2005/8/layout/lProcess2"/>
    <dgm:cxn modelId="{B3A38643-0B1D-4A51-9228-685AB56E90D5}" type="presParOf" srcId="{C7B66889-8DB5-46C5-AF08-8028799ADF13}" destId="{889D951A-5FD9-4865-8C8B-391609851EB1}" srcOrd="4" destOrd="0" presId="urn:microsoft.com/office/officeart/2005/8/layout/lProcess2"/>
    <dgm:cxn modelId="{B6020710-CD65-40BC-A9C3-C133DEC2E601}" type="presParOf" srcId="{889D951A-5FD9-4865-8C8B-391609851EB1}" destId="{1A69E178-1FB7-4A67-B24F-FC741D6C67DA}" srcOrd="0" destOrd="0" presId="urn:microsoft.com/office/officeart/2005/8/layout/lProcess2"/>
    <dgm:cxn modelId="{E60CE3B2-1AB2-4AA8-AF6D-6CF0D74D2718}" type="presParOf" srcId="{889D951A-5FD9-4865-8C8B-391609851EB1}" destId="{51EDD052-363E-4118-9CAD-C1BF44E7E9FB}" srcOrd="1" destOrd="0" presId="urn:microsoft.com/office/officeart/2005/8/layout/lProcess2"/>
    <dgm:cxn modelId="{C8D267B8-28CF-4623-992B-F73172F499D0}" type="presParOf" srcId="{889D951A-5FD9-4865-8C8B-391609851EB1}" destId="{C53352C9-6CD3-4E84-94B0-9657AB6CDAC8}" srcOrd="2" destOrd="0" presId="urn:microsoft.com/office/officeart/2005/8/layout/lProcess2"/>
    <dgm:cxn modelId="{B4A58CE7-472D-4CE7-B7EC-AFD9AD622597}" type="presParOf" srcId="{C53352C9-6CD3-4E84-94B0-9657AB6CDAC8}" destId="{6C489CC0-B682-48CA-A939-EFD00C469D9D}" srcOrd="0" destOrd="0" presId="urn:microsoft.com/office/officeart/2005/8/layout/lProcess2"/>
    <dgm:cxn modelId="{34F3D0CC-D6C7-4F32-8C25-328A9F9252EF}" type="presParOf" srcId="{6C489CC0-B682-48CA-A939-EFD00C469D9D}" destId="{09D46B8F-6448-4B6E-9FA0-D3BDDB896A3C}" srcOrd="0" destOrd="0" presId="urn:microsoft.com/office/officeart/2005/8/layout/lProcess2"/>
    <dgm:cxn modelId="{83E011CD-CC6F-42FA-8412-A4A6727D9F12}" type="presParOf" srcId="{6C489CC0-B682-48CA-A939-EFD00C469D9D}" destId="{158CCFB9-5FBA-4096-92D4-B6DE8CFBF250}" srcOrd="1" destOrd="0" presId="urn:microsoft.com/office/officeart/2005/8/layout/lProcess2"/>
    <dgm:cxn modelId="{7285FBCF-ED6C-4D83-B780-0C16F8309E3A}" type="presParOf" srcId="{6C489CC0-B682-48CA-A939-EFD00C469D9D}" destId="{ABE9E8A6-CD16-4409-BD53-0CCA1071EEA1}" srcOrd="2" destOrd="0" presId="urn:microsoft.com/office/officeart/2005/8/layout/lProcess2"/>
    <dgm:cxn modelId="{698C2B33-B765-4C24-A503-D34B13397B03}" type="presParOf" srcId="{6C489CC0-B682-48CA-A939-EFD00C469D9D}" destId="{863EE760-ED57-4C83-B235-BDDB4F7245CF}" srcOrd="3" destOrd="0" presId="urn:microsoft.com/office/officeart/2005/8/layout/lProcess2"/>
    <dgm:cxn modelId="{925D1009-177C-4CCF-86CC-8AF8185962A4}" type="presParOf" srcId="{6C489CC0-B682-48CA-A939-EFD00C469D9D}" destId="{D261C039-531C-4210-AFE1-746E75329515}" srcOrd="4" destOrd="0" presId="urn:microsoft.com/office/officeart/2005/8/layout/lProcess2"/>
    <dgm:cxn modelId="{491FA29C-FEB5-4A2D-9621-F796AEB84DF8}" type="presParOf" srcId="{6C489CC0-B682-48CA-A939-EFD00C469D9D}" destId="{CFA97FCE-06FC-4A62-9044-B742324343D1}" srcOrd="5" destOrd="0" presId="urn:microsoft.com/office/officeart/2005/8/layout/lProcess2"/>
    <dgm:cxn modelId="{0C205807-82C2-45C0-BCB6-35F73F519D03}" type="presParOf" srcId="{6C489CC0-B682-48CA-A939-EFD00C469D9D}" destId="{079D5463-FAC7-4D63-89FC-3DD2E4280211}" srcOrd="6" destOrd="0" presId="urn:microsoft.com/office/officeart/2005/8/layout/lProcess2"/>
    <dgm:cxn modelId="{2819C56E-750D-4121-B163-E95C1577A678}" type="presParOf" srcId="{6C489CC0-B682-48CA-A939-EFD00C469D9D}" destId="{A9F3C18C-57E5-42C7-A4CD-ADA2A956FA58}" srcOrd="7" destOrd="0" presId="urn:microsoft.com/office/officeart/2005/8/layout/lProcess2"/>
    <dgm:cxn modelId="{A59CF6EC-5EA6-4659-959E-4AAF0C0D7F93}" type="presParOf" srcId="{6C489CC0-B682-48CA-A939-EFD00C469D9D}" destId="{A20E3078-85FC-4CC4-931E-1B9C6CD580DA}" srcOrd="8" destOrd="0" presId="urn:microsoft.com/office/officeart/2005/8/layout/lProcess2"/>
    <dgm:cxn modelId="{8CB28CDB-AD5F-44D0-A358-5456AF791FA1}" type="presParOf" srcId="{6C489CC0-B682-48CA-A939-EFD00C469D9D}" destId="{0716DA33-474A-4FB5-B038-750390F2A84F}" srcOrd="9" destOrd="0" presId="urn:microsoft.com/office/officeart/2005/8/layout/lProcess2"/>
    <dgm:cxn modelId="{7E9F58E7-EE41-4AF3-A5D0-9A51A2B201D4}" type="presParOf" srcId="{6C489CC0-B682-48CA-A939-EFD00C469D9D}" destId="{FAA6A32C-F73D-4E6B-8AC6-BED1CA7ED876}" srcOrd="10" destOrd="0" presId="urn:microsoft.com/office/officeart/2005/8/layout/lProcess2"/>
    <dgm:cxn modelId="{3F098112-4197-46C3-9DE4-7D8AD229D765}" type="presParOf" srcId="{C7B66889-8DB5-46C5-AF08-8028799ADF13}" destId="{31C67362-5F94-4E70-A88C-60FC8F067DE4}" srcOrd="5" destOrd="0" presId="urn:microsoft.com/office/officeart/2005/8/layout/lProcess2"/>
    <dgm:cxn modelId="{9FF92965-23AF-49C7-9E3F-4C2C2C910AB5}" type="presParOf" srcId="{C7B66889-8DB5-46C5-AF08-8028799ADF13}" destId="{1FC70F60-6D29-4285-A2AC-904CA0B482D4}" srcOrd="6" destOrd="0" presId="urn:microsoft.com/office/officeart/2005/8/layout/lProcess2"/>
    <dgm:cxn modelId="{B5ECA0B2-59B4-4D8F-8BE7-EB833FF2260B}" type="presParOf" srcId="{1FC70F60-6D29-4285-A2AC-904CA0B482D4}" destId="{3CF63D81-3329-4B66-B0D3-08D39ACE8988}" srcOrd="0" destOrd="0" presId="urn:microsoft.com/office/officeart/2005/8/layout/lProcess2"/>
    <dgm:cxn modelId="{E720E770-71AC-4BAA-9123-E08A825A9516}" type="presParOf" srcId="{1FC70F60-6D29-4285-A2AC-904CA0B482D4}" destId="{FDAD9F4F-595D-4540-B58B-992DD9A85EA4}" srcOrd="1" destOrd="0" presId="urn:microsoft.com/office/officeart/2005/8/layout/lProcess2"/>
    <dgm:cxn modelId="{7025EFB6-4127-4056-BD39-9B1F30A9DCBD}" type="presParOf" srcId="{1FC70F60-6D29-4285-A2AC-904CA0B482D4}" destId="{40FC1BF6-FEE4-42CC-AF07-B1A7400AA0E2}" srcOrd="2" destOrd="0" presId="urn:microsoft.com/office/officeart/2005/8/layout/lProcess2"/>
    <dgm:cxn modelId="{D13EBEED-DE95-4F9E-A47F-7A201D07E0DE}" type="presParOf" srcId="{40FC1BF6-FEE4-42CC-AF07-B1A7400AA0E2}" destId="{B3A57466-FE88-452F-A181-BEDE57C7A8A3}" srcOrd="0" destOrd="0" presId="urn:microsoft.com/office/officeart/2005/8/layout/lProcess2"/>
    <dgm:cxn modelId="{7884687D-94CA-4247-A1C8-1A4F757DF0E7}" type="presParOf" srcId="{B3A57466-FE88-452F-A181-BEDE57C7A8A3}" destId="{464DFA3B-FCBC-463A-9ECE-189D99588D81}" srcOrd="0" destOrd="0" presId="urn:microsoft.com/office/officeart/2005/8/layout/lProcess2"/>
    <dgm:cxn modelId="{5ADAD9EE-DEDF-41B8-B03B-4DA76A4521AF}" type="presParOf" srcId="{B3A57466-FE88-452F-A181-BEDE57C7A8A3}" destId="{FFF9CCA3-A4FF-41F9-A000-779D8C651EB8}" srcOrd="1" destOrd="0" presId="urn:microsoft.com/office/officeart/2005/8/layout/lProcess2"/>
    <dgm:cxn modelId="{39DB0EDD-464C-441A-A095-A893E6EEAD13}" type="presParOf" srcId="{B3A57466-FE88-452F-A181-BEDE57C7A8A3}" destId="{49671C21-BC01-4290-B3A9-CB2470D1486B}" srcOrd="2" destOrd="0" presId="urn:microsoft.com/office/officeart/2005/8/layout/lProcess2"/>
    <dgm:cxn modelId="{4A35E072-6CC0-4761-B048-186A1C58107C}" type="presParOf" srcId="{B3A57466-FE88-452F-A181-BEDE57C7A8A3}" destId="{AC99AC95-17B9-41DD-97AB-28444B6E05A6}" srcOrd="3" destOrd="0" presId="urn:microsoft.com/office/officeart/2005/8/layout/lProcess2"/>
    <dgm:cxn modelId="{E217728B-5C3B-4CA8-992E-7AFC1B75EB05}" type="presParOf" srcId="{B3A57466-FE88-452F-A181-BEDE57C7A8A3}" destId="{20AA1F8B-6FF3-49FD-8F2B-ACFAA7A218EA}" srcOrd="4" destOrd="0" presId="urn:microsoft.com/office/officeart/2005/8/layout/lProcess2"/>
    <dgm:cxn modelId="{6CD350FF-8429-4195-879F-446205EB9626}" type="presParOf" srcId="{B3A57466-FE88-452F-A181-BEDE57C7A8A3}" destId="{C2D02490-5DB8-4222-9315-D5B887541A9A}" srcOrd="5" destOrd="0" presId="urn:microsoft.com/office/officeart/2005/8/layout/lProcess2"/>
    <dgm:cxn modelId="{67685E9C-4529-49C0-898F-9C53607A6D5F}" type="presParOf" srcId="{B3A57466-FE88-452F-A181-BEDE57C7A8A3}" destId="{F7446A43-B693-4F6F-B8C4-7DBDEF156E77}" srcOrd="6" destOrd="0" presId="urn:microsoft.com/office/officeart/2005/8/layout/lProcess2"/>
    <dgm:cxn modelId="{8BB187BD-2F11-44E0-84F9-75E4AF3FBC41}" type="presParOf" srcId="{B3A57466-FE88-452F-A181-BEDE57C7A8A3}" destId="{F19DBD03-59DF-4853-9A0F-AE7280F92733}" srcOrd="7" destOrd="0" presId="urn:microsoft.com/office/officeart/2005/8/layout/lProcess2"/>
    <dgm:cxn modelId="{E2369A41-FBEC-42E6-8C27-6CA2FDC4DF96}" type="presParOf" srcId="{B3A57466-FE88-452F-A181-BEDE57C7A8A3}" destId="{FE6F8308-D58E-416A-8995-4F5A737734D1}" srcOrd="8" destOrd="0" presId="urn:microsoft.com/office/officeart/2005/8/layout/lProcess2"/>
    <dgm:cxn modelId="{E278720A-7C0C-4F80-9ADE-C6F7A8114586}" type="presParOf" srcId="{B3A57466-FE88-452F-A181-BEDE57C7A8A3}" destId="{24931188-9552-4564-9F45-AF1D04342557}" srcOrd="9" destOrd="0" presId="urn:microsoft.com/office/officeart/2005/8/layout/lProcess2"/>
    <dgm:cxn modelId="{69DDAD1A-95A3-43BD-A05F-99A225EAA17A}" type="presParOf" srcId="{B3A57466-FE88-452F-A181-BEDE57C7A8A3}" destId="{1F3C4983-BAA4-4918-A21A-EF023FD7276E}" srcOrd="10" destOrd="0" presId="urn:microsoft.com/office/officeart/2005/8/layout/lProcess2"/>
    <dgm:cxn modelId="{BA1C8628-326B-46B6-8FBB-F6CB4C2080EB}" type="presParOf" srcId="{C7B66889-8DB5-46C5-AF08-8028799ADF13}" destId="{DF981BE5-E716-4C02-933C-65E86C0E4E2B}" srcOrd="7" destOrd="0" presId="urn:microsoft.com/office/officeart/2005/8/layout/lProcess2"/>
    <dgm:cxn modelId="{5DFA3335-3A31-4684-B660-172C79DEBD83}" type="presParOf" srcId="{C7B66889-8DB5-46C5-AF08-8028799ADF13}" destId="{25273EB9-0A13-4587-ADD4-E575C44BAD60}" srcOrd="8" destOrd="0" presId="urn:microsoft.com/office/officeart/2005/8/layout/lProcess2"/>
    <dgm:cxn modelId="{84992941-EC86-4763-AC9C-2B52447D71A5}" type="presParOf" srcId="{25273EB9-0A13-4587-ADD4-E575C44BAD60}" destId="{3B718EF4-FAF0-44D6-A207-9D82D6ED771C}" srcOrd="0" destOrd="0" presId="urn:microsoft.com/office/officeart/2005/8/layout/lProcess2"/>
    <dgm:cxn modelId="{4B83FB1E-1AA5-4EAD-8595-9BB050CE94FF}" type="presParOf" srcId="{25273EB9-0A13-4587-ADD4-E575C44BAD60}" destId="{73C2A1CA-4BEE-4D21-925F-C19826A315FD}" srcOrd="1" destOrd="0" presId="urn:microsoft.com/office/officeart/2005/8/layout/lProcess2"/>
    <dgm:cxn modelId="{50AEE516-8666-4489-9A65-5287779A2BF3}" type="presParOf" srcId="{25273EB9-0A13-4587-ADD4-E575C44BAD60}" destId="{AF341A34-1E46-49C0-8C56-58C54DB498FB}" srcOrd="2" destOrd="0" presId="urn:microsoft.com/office/officeart/2005/8/layout/lProcess2"/>
    <dgm:cxn modelId="{4E64AA07-6BEA-4816-87FA-46EAB13EE378}" type="presParOf" srcId="{AF341A34-1E46-49C0-8C56-58C54DB498FB}" destId="{0C98FB55-BCE2-40CD-96EE-2D406A4CBC55}" srcOrd="0" destOrd="0" presId="urn:microsoft.com/office/officeart/2005/8/layout/lProcess2"/>
    <dgm:cxn modelId="{351547A0-9F6C-4BBF-B3FC-BD743E37068B}" type="presParOf" srcId="{0C98FB55-BCE2-40CD-96EE-2D406A4CBC55}" destId="{BCEC9577-F24C-4B93-92F8-2795A16D9225}" srcOrd="0" destOrd="0" presId="urn:microsoft.com/office/officeart/2005/8/layout/lProcess2"/>
    <dgm:cxn modelId="{C2DB0853-0F9D-4BA8-90D2-7F10E0B90C27}" type="presParOf" srcId="{0C98FB55-BCE2-40CD-96EE-2D406A4CBC55}" destId="{4485C7AD-9D7E-4CBD-AA41-CD1908890C30}" srcOrd="1" destOrd="0" presId="urn:microsoft.com/office/officeart/2005/8/layout/lProcess2"/>
    <dgm:cxn modelId="{698576F1-EC12-4232-9602-96781F564DC4}" type="presParOf" srcId="{0C98FB55-BCE2-40CD-96EE-2D406A4CBC55}" destId="{365175E1-F862-4622-83D0-C1B89FE5CEEA}" srcOrd="2" destOrd="0" presId="urn:microsoft.com/office/officeart/2005/8/layout/lProcess2"/>
    <dgm:cxn modelId="{2B55B6BD-1E41-4F58-823B-3EAE9B39A0F2}" type="presParOf" srcId="{0C98FB55-BCE2-40CD-96EE-2D406A4CBC55}" destId="{C28B7701-93BA-43AE-A392-C4BE5613E706}" srcOrd="3" destOrd="0" presId="urn:microsoft.com/office/officeart/2005/8/layout/lProcess2"/>
    <dgm:cxn modelId="{C0AF351D-6B19-4164-A950-F6D1ACC9F862}" type="presParOf" srcId="{0C98FB55-BCE2-40CD-96EE-2D406A4CBC55}" destId="{454116B1-06A5-4013-9AD4-992EC43A022E}" srcOrd="4" destOrd="0" presId="urn:microsoft.com/office/officeart/2005/8/layout/lProcess2"/>
    <dgm:cxn modelId="{CE24E955-8FA3-4566-8476-F80910F7B397}" type="presParOf" srcId="{0C98FB55-BCE2-40CD-96EE-2D406A4CBC55}" destId="{E4D0F9C4-FF08-401C-90B5-92C6FBB45421}" srcOrd="5" destOrd="0" presId="urn:microsoft.com/office/officeart/2005/8/layout/lProcess2"/>
    <dgm:cxn modelId="{D109538F-714D-4C41-9C49-0E26E383F3BE}" type="presParOf" srcId="{0C98FB55-BCE2-40CD-96EE-2D406A4CBC55}" destId="{1912A40C-5561-434C-8E6F-4B36823A43D8}" srcOrd="6" destOrd="0" presId="urn:microsoft.com/office/officeart/2005/8/layout/lProcess2"/>
    <dgm:cxn modelId="{087CB8E0-C7AD-4B6C-996A-497D9ABF8E92}" type="presParOf" srcId="{0C98FB55-BCE2-40CD-96EE-2D406A4CBC55}" destId="{6599D236-2941-428B-A578-8AF7CBEB913A}" srcOrd="7" destOrd="0" presId="urn:microsoft.com/office/officeart/2005/8/layout/lProcess2"/>
    <dgm:cxn modelId="{E5826A1A-6772-4110-AA31-0F250B8BF753}" type="presParOf" srcId="{0C98FB55-BCE2-40CD-96EE-2D406A4CBC55}" destId="{70CD8DE5-422B-41FA-836E-50C05F8A200F}" srcOrd="8" destOrd="0" presId="urn:microsoft.com/office/officeart/2005/8/layout/lProcess2"/>
    <dgm:cxn modelId="{9A6E2E26-4DD4-4F7B-A7FD-789C5959B1ED}" type="presParOf" srcId="{0C98FB55-BCE2-40CD-96EE-2D406A4CBC55}" destId="{5266B986-2CAF-4457-B5D2-732E707F76AC}" srcOrd="9" destOrd="0" presId="urn:microsoft.com/office/officeart/2005/8/layout/lProcess2"/>
    <dgm:cxn modelId="{E380ACDC-D9A8-4E7C-9631-78D9B6A72747}" type="presParOf" srcId="{0C98FB55-BCE2-40CD-96EE-2D406A4CBC55}" destId="{03714565-8939-4B99-88CC-B0CFB3355DDF}" srcOrd="10" destOrd="0" presId="urn:microsoft.com/office/officeart/2005/8/layout/lProcess2"/>
    <dgm:cxn modelId="{A9FAEF01-EA54-464A-AB51-C51354DD0F95}" type="presParOf" srcId="{C7B66889-8DB5-46C5-AF08-8028799ADF13}" destId="{623EB375-ACF1-419A-A9F5-044620DE7F8E}" srcOrd="9" destOrd="0" presId="urn:microsoft.com/office/officeart/2005/8/layout/lProcess2"/>
    <dgm:cxn modelId="{6C64964F-F325-4522-82D8-97938873190B}" type="presParOf" srcId="{C7B66889-8DB5-46C5-AF08-8028799ADF13}" destId="{D8A86D14-E445-4861-A47F-031AA6719626}" srcOrd="10" destOrd="0" presId="urn:microsoft.com/office/officeart/2005/8/layout/lProcess2"/>
    <dgm:cxn modelId="{CAB9F270-79BC-43ED-A3ED-FEA9A498BAB1}" type="presParOf" srcId="{D8A86D14-E445-4861-A47F-031AA6719626}" destId="{CD4534CC-6C28-4536-8FA4-32E7BE45F798}" srcOrd="0" destOrd="0" presId="urn:microsoft.com/office/officeart/2005/8/layout/lProcess2"/>
    <dgm:cxn modelId="{736CED8D-69AC-46D3-8F8D-8803B326ED86}" type="presParOf" srcId="{D8A86D14-E445-4861-A47F-031AA6719626}" destId="{4C053BAB-254A-436B-B0AA-65244BC86CD9}" srcOrd="1" destOrd="0" presId="urn:microsoft.com/office/officeart/2005/8/layout/lProcess2"/>
    <dgm:cxn modelId="{EF45A52F-0F9F-4D29-A055-0F4CAF64E050}" type="presParOf" srcId="{D8A86D14-E445-4861-A47F-031AA6719626}" destId="{66B504AE-A349-40CD-B55C-1E32A734A3C1}" srcOrd="2" destOrd="0" presId="urn:microsoft.com/office/officeart/2005/8/layout/lProcess2"/>
    <dgm:cxn modelId="{C4BB136C-80D4-4821-A41F-54D05D763879}" type="presParOf" srcId="{66B504AE-A349-40CD-B55C-1E32A734A3C1}" destId="{FACCEF34-81D4-49B4-9AB5-D7301D201FB1}" srcOrd="0" destOrd="0" presId="urn:microsoft.com/office/officeart/2005/8/layout/lProcess2"/>
    <dgm:cxn modelId="{7DD1733B-2897-450A-BE82-AAFEEA670B20}" type="presParOf" srcId="{FACCEF34-81D4-49B4-9AB5-D7301D201FB1}" destId="{20C3651D-9FDA-48CC-AC72-371CECBED874}" srcOrd="0" destOrd="0" presId="urn:microsoft.com/office/officeart/2005/8/layout/lProcess2"/>
    <dgm:cxn modelId="{BA144544-BF92-4902-8787-4708E1028119}" type="presParOf" srcId="{FACCEF34-81D4-49B4-9AB5-D7301D201FB1}" destId="{DFBE17D8-63AF-4037-A12F-8921A926CEE5}" srcOrd="1" destOrd="0" presId="urn:microsoft.com/office/officeart/2005/8/layout/lProcess2"/>
    <dgm:cxn modelId="{10A8BAED-5B71-46D6-941B-5BB34C31AA30}" type="presParOf" srcId="{FACCEF34-81D4-49B4-9AB5-D7301D201FB1}" destId="{EBE29E9A-3A56-4FDA-92D3-8DF69A8ED69E}" srcOrd="2" destOrd="0" presId="urn:microsoft.com/office/officeart/2005/8/layout/lProcess2"/>
    <dgm:cxn modelId="{C7732395-DDA2-498F-987A-F1704A5FB95A}" type="presParOf" srcId="{FACCEF34-81D4-49B4-9AB5-D7301D201FB1}" destId="{7B3310AD-A97E-4E9C-8C6A-F34C5935AE22}" srcOrd="3" destOrd="0" presId="urn:microsoft.com/office/officeart/2005/8/layout/lProcess2"/>
    <dgm:cxn modelId="{6754346B-06EF-492E-B250-17EA9C096442}" type="presParOf" srcId="{FACCEF34-81D4-49B4-9AB5-D7301D201FB1}" destId="{537A9D98-C5A8-4F55-B8FD-137F54AFED08}" srcOrd="4" destOrd="0" presId="urn:microsoft.com/office/officeart/2005/8/layout/lProcess2"/>
    <dgm:cxn modelId="{2EE61AEC-DA9E-4C3C-A93E-21A6A8DF13E6}" type="presParOf" srcId="{FACCEF34-81D4-49B4-9AB5-D7301D201FB1}" destId="{A9169120-43F6-4630-949D-84C4617C4919}" srcOrd="5" destOrd="0" presId="urn:microsoft.com/office/officeart/2005/8/layout/lProcess2"/>
    <dgm:cxn modelId="{A42CE42E-BEBF-437F-8D22-FD16DDCDC5A4}" type="presParOf" srcId="{FACCEF34-81D4-49B4-9AB5-D7301D201FB1}" destId="{E9290B66-FA21-4526-A94B-B5C7A064ED9F}" srcOrd="6" destOrd="0" presId="urn:microsoft.com/office/officeart/2005/8/layout/lProcess2"/>
    <dgm:cxn modelId="{A65214D6-5AB6-4D2F-8BBD-C59D056455CA}" type="presParOf" srcId="{FACCEF34-81D4-49B4-9AB5-D7301D201FB1}" destId="{990ECD86-5AF8-4D67-9D91-DAFB2A78E770}" srcOrd="7" destOrd="0" presId="urn:microsoft.com/office/officeart/2005/8/layout/lProcess2"/>
    <dgm:cxn modelId="{0B8D29D4-9B27-4797-893C-10A2C82F82BC}" type="presParOf" srcId="{FACCEF34-81D4-49B4-9AB5-D7301D201FB1}" destId="{DABB87BB-9786-4A6F-8E19-D258080EECDA}" srcOrd="8" destOrd="0" presId="urn:microsoft.com/office/officeart/2005/8/layout/lProcess2"/>
    <dgm:cxn modelId="{142456D3-2552-425A-911C-7865F19C5ADD}" type="presParOf" srcId="{FACCEF34-81D4-49B4-9AB5-D7301D201FB1}" destId="{F58D7993-6C0D-4791-8704-9AC707C3B070}" srcOrd="9" destOrd="0" presId="urn:microsoft.com/office/officeart/2005/8/layout/lProcess2"/>
    <dgm:cxn modelId="{90A9112F-FCB0-495F-9942-DE32590ABC55}" type="presParOf" srcId="{FACCEF34-81D4-49B4-9AB5-D7301D201FB1}" destId="{9193D742-27AC-442B-8753-41DA5C19A7DA}" srcOrd="10" destOrd="0" presId="urn:microsoft.com/office/officeart/2005/8/layout/lProcess2"/>
    <dgm:cxn modelId="{1D0A4D93-36CD-49B4-8FE2-8B6E3E3AB764}" type="presParOf" srcId="{C7B66889-8DB5-46C5-AF08-8028799ADF13}" destId="{CF315841-528B-4E6B-9BAB-6D937984D3A7}" srcOrd="11" destOrd="0" presId="urn:microsoft.com/office/officeart/2005/8/layout/lProcess2"/>
    <dgm:cxn modelId="{0AE55832-A692-4691-B1BE-34ED1FC45D44}" type="presParOf" srcId="{C7B66889-8DB5-46C5-AF08-8028799ADF13}" destId="{94F7C7A4-8D2E-42F8-BD29-F5141870D867}" srcOrd="12" destOrd="0" presId="urn:microsoft.com/office/officeart/2005/8/layout/lProcess2"/>
    <dgm:cxn modelId="{43113C93-5D58-49DA-89EF-0343F683FF6F}" type="presParOf" srcId="{94F7C7A4-8D2E-42F8-BD29-F5141870D867}" destId="{038F7E7F-F370-40CB-99E1-F0258CA0C65C}" srcOrd="0" destOrd="0" presId="urn:microsoft.com/office/officeart/2005/8/layout/lProcess2"/>
    <dgm:cxn modelId="{3B1FBA3B-BF8B-4F6B-B9D2-98B9C64609CC}" type="presParOf" srcId="{94F7C7A4-8D2E-42F8-BD29-F5141870D867}" destId="{D42F344F-C2CF-4FDE-81E7-2247AB0B47E7}" srcOrd="1" destOrd="0" presId="urn:microsoft.com/office/officeart/2005/8/layout/lProcess2"/>
    <dgm:cxn modelId="{5730B5ED-06E1-47A0-B03B-B99A46A32B5B}" type="presParOf" srcId="{94F7C7A4-8D2E-42F8-BD29-F5141870D867}" destId="{11407731-15FC-418B-909A-192E5B1728DF}" srcOrd="2" destOrd="0" presId="urn:microsoft.com/office/officeart/2005/8/layout/lProcess2"/>
    <dgm:cxn modelId="{A6CD4CE2-A7F6-4B13-868B-AD6CA639DE63}" type="presParOf" srcId="{11407731-15FC-418B-909A-192E5B1728DF}" destId="{8511D119-675E-4565-8465-F14B7BF133D4}" srcOrd="0" destOrd="0" presId="urn:microsoft.com/office/officeart/2005/8/layout/lProcess2"/>
    <dgm:cxn modelId="{346C4588-C812-4165-91BD-94D0B7884C86}" type="presParOf" srcId="{8511D119-675E-4565-8465-F14B7BF133D4}" destId="{3646C79B-DE5E-4A4E-91CC-BADC80551D2E}" srcOrd="0" destOrd="0" presId="urn:microsoft.com/office/officeart/2005/8/layout/lProcess2"/>
    <dgm:cxn modelId="{3237C07C-C2A9-4030-8140-EEA7C746B7DB}" type="presParOf" srcId="{8511D119-675E-4565-8465-F14B7BF133D4}" destId="{E34DF42E-F64E-48E7-857C-FF088677B1AF}" srcOrd="1" destOrd="0" presId="urn:microsoft.com/office/officeart/2005/8/layout/lProcess2"/>
    <dgm:cxn modelId="{33A3F9D3-63B1-422B-80AE-FDF65695E626}" type="presParOf" srcId="{8511D119-675E-4565-8465-F14B7BF133D4}" destId="{21F81FD1-ADB0-4A0F-9A9A-3DEEB75CAF0E}" srcOrd="2" destOrd="0" presId="urn:microsoft.com/office/officeart/2005/8/layout/lProcess2"/>
    <dgm:cxn modelId="{5D5366F9-E8E9-4EF7-8F4B-C63E323C5D1E}" type="presParOf" srcId="{8511D119-675E-4565-8465-F14B7BF133D4}" destId="{9BEE81B5-F9F0-4BAC-A127-F261B5812202}" srcOrd="3" destOrd="0" presId="urn:microsoft.com/office/officeart/2005/8/layout/lProcess2"/>
    <dgm:cxn modelId="{F4C0019F-A92C-4E6C-B7CD-85DF9D7FD07D}" type="presParOf" srcId="{8511D119-675E-4565-8465-F14B7BF133D4}" destId="{1FCD8AF1-4B01-4154-83D0-2784C3CCC75E}" srcOrd="4" destOrd="0" presId="urn:microsoft.com/office/officeart/2005/8/layout/lProcess2"/>
    <dgm:cxn modelId="{6F5DF510-F0CA-48DB-9817-93EF45B8EFAD}" type="presParOf" srcId="{8511D119-675E-4565-8465-F14B7BF133D4}" destId="{34B5B351-96A7-4036-B861-76EC1D8B32E3}" srcOrd="5" destOrd="0" presId="urn:microsoft.com/office/officeart/2005/8/layout/lProcess2"/>
    <dgm:cxn modelId="{0BC4E9DC-B2E8-4160-A388-895B2B1362F7}" type="presParOf" srcId="{8511D119-675E-4565-8465-F14B7BF133D4}" destId="{3FBB0CFC-71E6-4174-B765-8B4645A4E702}" srcOrd="6" destOrd="0" presId="urn:microsoft.com/office/officeart/2005/8/layout/lProcess2"/>
    <dgm:cxn modelId="{B3EFF3AD-CAC5-4496-B4B6-2CE2292E6132}" type="presParOf" srcId="{8511D119-675E-4565-8465-F14B7BF133D4}" destId="{3EAE7053-7873-476E-8E0A-6C55A21535AC}" srcOrd="7" destOrd="0" presId="urn:microsoft.com/office/officeart/2005/8/layout/lProcess2"/>
    <dgm:cxn modelId="{64E13B96-DD6B-401B-ABBB-8E5949D69347}" type="presParOf" srcId="{8511D119-675E-4565-8465-F14B7BF133D4}" destId="{2F7F2C2F-3663-46F7-9F28-905E4F0DC270}" srcOrd="8" destOrd="0" presId="urn:microsoft.com/office/officeart/2005/8/layout/lProcess2"/>
    <dgm:cxn modelId="{58B1DB97-33D9-4253-AF78-FE58426F436C}" type="presParOf" srcId="{8511D119-675E-4565-8465-F14B7BF133D4}" destId="{8A77BDC3-2698-4C0A-95EC-2459EB27B7AF}" srcOrd="9" destOrd="0" presId="urn:microsoft.com/office/officeart/2005/8/layout/lProcess2"/>
    <dgm:cxn modelId="{ACD2D5C5-93D7-4564-AD2D-D85FDD7B0CE8}" type="presParOf" srcId="{8511D119-675E-4565-8465-F14B7BF133D4}" destId="{E17F5613-4058-4BAA-A030-461933C6E906}" srcOrd="10" destOrd="0" presId="urn:microsoft.com/office/officeart/2005/8/layout/lProcess2"/>
    <dgm:cxn modelId="{BAF7659A-18F5-4688-AD2D-3DEF2FB36C21}" type="presParOf" srcId="{C7B66889-8DB5-46C5-AF08-8028799ADF13}" destId="{2F5C0DE4-7DE9-469B-A58B-84AEA37EF6D9}" srcOrd="13" destOrd="0" presId="urn:microsoft.com/office/officeart/2005/8/layout/lProcess2"/>
    <dgm:cxn modelId="{9E6B56B1-18ED-4972-8646-55B2BEF2A8B1}" type="presParOf" srcId="{C7B66889-8DB5-46C5-AF08-8028799ADF13}" destId="{26094835-7536-43A8-ADD2-4EBE3C4EDD90}" srcOrd="14" destOrd="0" presId="urn:microsoft.com/office/officeart/2005/8/layout/lProcess2"/>
    <dgm:cxn modelId="{310F64B6-75A3-4D86-B9F6-D79AF2E006CE}" type="presParOf" srcId="{26094835-7536-43A8-ADD2-4EBE3C4EDD90}" destId="{2B338161-5F14-47E7-AEF8-6C8A666DEDEB}" srcOrd="0" destOrd="0" presId="urn:microsoft.com/office/officeart/2005/8/layout/lProcess2"/>
    <dgm:cxn modelId="{34492A30-FFBD-4FF1-B736-AB8CFDBECFB9}" type="presParOf" srcId="{26094835-7536-43A8-ADD2-4EBE3C4EDD90}" destId="{91E3CDD4-E071-4381-AAB0-5B89372B081B}" srcOrd="1" destOrd="0" presId="urn:microsoft.com/office/officeart/2005/8/layout/lProcess2"/>
    <dgm:cxn modelId="{EEBBC78C-5DD1-4498-BEC7-8566E0E6D268}" type="presParOf" srcId="{26094835-7536-43A8-ADD2-4EBE3C4EDD90}" destId="{9A57CCD6-0576-41D9-8652-5D96433503DF}" srcOrd="2" destOrd="0" presId="urn:microsoft.com/office/officeart/2005/8/layout/lProcess2"/>
    <dgm:cxn modelId="{ADE30B4E-20D8-4096-A48E-49F5C1AB52E8}" type="presParOf" srcId="{9A57CCD6-0576-41D9-8652-5D96433503DF}" destId="{8528A4EB-6DED-48CE-9767-54B6CC23C044}" srcOrd="0" destOrd="0" presId="urn:microsoft.com/office/officeart/2005/8/layout/lProcess2"/>
    <dgm:cxn modelId="{9623C195-F073-46DA-8AD4-669528FDFD18}" type="presParOf" srcId="{8528A4EB-6DED-48CE-9767-54B6CC23C044}" destId="{C6D6813C-B507-4C5A-8832-6412E0C8A1B1}" srcOrd="0" destOrd="0" presId="urn:microsoft.com/office/officeart/2005/8/layout/lProcess2"/>
    <dgm:cxn modelId="{06AE8F32-6A79-46DA-B312-A38C32217369}" type="presParOf" srcId="{8528A4EB-6DED-48CE-9767-54B6CC23C044}" destId="{084FFA04-7B03-4266-84FC-8FB6C35A3C8F}" srcOrd="1" destOrd="0" presId="urn:microsoft.com/office/officeart/2005/8/layout/lProcess2"/>
    <dgm:cxn modelId="{6B54080B-D8FD-4E9C-9D33-9051E032EAD8}" type="presParOf" srcId="{8528A4EB-6DED-48CE-9767-54B6CC23C044}" destId="{0208D40A-041F-4970-870B-386F63AEC097}" srcOrd="2" destOrd="0" presId="urn:microsoft.com/office/officeart/2005/8/layout/lProcess2"/>
    <dgm:cxn modelId="{971E8546-672D-492B-9013-AEF7E8000964}" type="presParOf" srcId="{8528A4EB-6DED-48CE-9767-54B6CC23C044}" destId="{6836D82E-7D34-4C51-9734-CCF5B2247D32}" srcOrd="3" destOrd="0" presId="urn:microsoft.com/office/officeart/2005/8/layout/lProcess2"/>
    <dgm:cxn modelId="{BB0C2764-1491-454F-860A-DE3564502AED}" type="presParOf" srcId="{8528A4EB-6DED-48CE-9767-54B6CC23C044}" destId="{CF153BA9-0C87-4300-B5D2-E5CC0F5D3818}" srcOrd="4" destOrd="0" presId="urn:microsoft.com/office/officeart/2005/8/layout/lProcess2"/>
    <dgm:cxn modelId="{261AC800-3A13-43E4-B295-5DF3ABBEF34B}" type="presParOf" srcId="{8528A4EB-6DED-48CE-9767-54B6CC23C044}" destId="{59FB52AD-B7EA-4B19-A35A-B1BC5C6EC1B5}" srcOrd="5" destOrd="0" presId="urn:microsoft.com/office/officeart/2005/8/layout/lProcess2"/>
    <dgm:cxn modelId="{4F32344F-D7B3-4683-8106-8DA767FF7AF5}" type="presParOf" srcId="{8528A4EB-6DED-48CE-9767-54B6CC23C044}" destId="{137B3B45-6D48-49D2-AFA8-1597B0BFCAC6}" srcOrd="6" destOrd="0" presId="urn:microsoft.com/office/officeart/2005/8/layout/lProcess2"/>
    <dgm:cxn modelId="{B8930F94-780A-4C81-A766-3A881A4643D7}" type="presParOf" srcId="{8528A4EB-6DED-48CE-9767-54B6CC23C044}" destId="{D796DEB0-588B-4C71-BCB4-9544955E9B8F}" srcOrd="7" destOrd="0" presId="urn:microsoft.com/office/officeart/2005/8/layout/lProcess2"/>
    <dgm:cxn modelId="{407FF39D-325C-49D7-84B8-C7DA14E851AE}" type="presParOf" srcId="{8528A4EB-6DED-48CE-9767-54B6CC23C044}" destId="{9ED32DEA-0989-4728-AB7D-A436ED8BE127}" srcOrd="8" destOrd="0" presId="urn:microsoft.com/office/officeart/2005/8/layout/lProcess2"/>
    <dgm:cxn modelId="{C9D5AD32-CCE5-4D56-916F-CE5519495F00}" type="presParOf" srcId="{8528A4EB-6DED-48CE-9767-54B6CC23C044}" destId="{2AE9FFA6-45AB-4CBD-AD4C-C9DBAD010269}" srcOrd="9" destOrd="0" presId="urn:microsoft.com/office/officeart/2005/8/layout/lProcess2"/>
    <dgm:cxn modelId="{97C7F031-CAAB-40D0-A857-45D33964CB89}" type="presParOf" srcId="{8528A4EB-6DED-48CE-9767-54B6CC23C044}" destId="{C4AA9924-B115-443A-8DCC-9E3023712526}" srcOrd="10" destOrd="0" presId="urn:microsoft.com/office/officeart/2005/8/layout/lProcess2"/>
    <dgm:cxn modelId="{A0BD46A8-9044-4071-8A82-60C5BCE3AE5E}" type="presParOf" srcId="{C7B66889-8DB5-46C5-AF08-8028799ADF13}" destId="{DD2EFFCC-7674-4406-B7D1-1F45E24F259A}" srcOrd="15" destOrd="0" presId="urn:microsoft.com/office/officeart/2005/8/layout/lProcess2"/>
    <dgm:cxn modelId="{BAE4D250-0F04-4344-AD71-B64E8DCEE803}" type="presParOf" srcId="{C7B66889-8DB5-46C5-AF08-8028799ADF13}" destId="{35093BE3-E658-49B2-962E-E7EC33876871}" srcOrd="16" destOrd="0" presId="urn:microsoft.com/office/officeart/2005/8/layout/lProcess2"/>
    <dgm:cxn modelId="{DC2080BA-F95C-4F71-9C1D-178E9FACA99A}" type="presParOf" srcId="{35093BE3-E658-49B2-962E-E7EC33876871}" destId="{40BE6DAD-DE7D-430A-A6BD-ECB936D479E6}" srcOrd="0" destOrd="0" presId="urn:microsoft.com/office/officeart/2005/8/layout/lProcess2"/>
    <dgm:cxn modelId="{46E0C826-23DE-41F4-B6EF-55DD008DC176}" type="presParOf" srcId="{35093BE3-E658-49B2-962E-E7EC33876871}" destId="{03517304-F2EB-4705-AB33-D2D74E87BEB5}" srcOrd="1" destOrd="0" presId="urn:microsoft.com/office/officeart/2005/8/layout/lProcess2"/>
    <dgm:cxn modelId="{882D61DC-92C3-45F2-AAD8-9FE424B342D0}" type="presParOf" srcId="{35093BE3-E658-49B2-962E-E7EC33876871}" destId="{77E549A2-C79A-4330-9D23-C19AF2AF7B16}" srcOrd="2" destOrd="0" presId="urn:microsoft.com/office/officeart/2005/8/layout/lProcess2"/>
    <dgm:cxn modelId="{444F3916-C043-466C-864C-EB05DAFF41D8}" type="presParOf" srcId="{77E549A2-C79A-4330-9D23-C19AF2AF7B16}" destId="{E4DED771-0179-4E68-AD61-9CCBDCF6244F}" srcOrd="0" destOrd="0" presId="urn:microsoft.com/office/officeart/2005/8/layout/lProcess2"/>
    <dgm:cxn modelId="{0D83BF26-DCF3-4BE5-90D6-112EBD5A407F}" type="presParOf" srcId="{E4DED771-0179-4E68-AD61-9CCBDCF6244F}" destId="{4BC96926-EFBB-42C3-A351-E05BB32F63A4}" srcOrd="0" destOrd="0" presId="urn:microsoft.com/office/officeart/2005/8/layout/lProcess2"/>
    <dgm:cxn modelId="{620427C0-93CE-4B91-8325-6BB9310FAA18}" type="presParOf" srcId="{E4DED771-0179-4E68-AD61-9CCBDCF6244F}" destId="{3EB1058B-D65A-4B10-BF1A-4B13854C0334}" srcOrd="1" destOrd="0" presId="urn:microsoft.com/office/officeart/2005/8/layout/lProcess2"/>
    <dgm:cxn modelId="{2A78FEAB-9208-45D9-9EDB-887206E4B688}" type="presParOf" srcId="{E4DED771-0179-4E68-AD61-9CCBDCF6244F}" destId="{FACA4EE3-DCAE-45AE-8137-368FC20D9A81}" srcOrd="2" destOrd="0" presId="urn:microsoft.com/office/officeart/2005/8/layout/lProcess2"/>
    <dgm:cxn modelId="{54C074FE-25BC-4667-BB6D-ABF792A96A8C}" type="presParOf" srcId="{E4DED771-0179-4E68-AD61-9CCBDCF6244F}" destId="{D25AC088-6C1F-44FA-AFCF-C600EC9727B5}" srcOrd="3" destOrd="0" presId="urn:microsoft.com/office/officeart/2005/8/layout/lProcess2"/>
    <dgm:cxn modelId="{49FD53F4-2A3B-47EC-9DA8-36EC716214AC}" type="presParOf" srcId="{E4DED771-0179-4E68-AD61-9CCBDCF6244F}" destId="{66837E39-7F97-4923-B6A9-60F5A8EA9477}" srcOrd="4" destOrd="0" presId="urn:microsoft.com/office/officeart/2005/8/layout/lProcess2"/>
    <dgm:cxn modelId="{B4CB17F6-4CC8-4F75-8AE5-87DFE8DDF80D}" type="presParOf" srcId="{E4DED771-0179-4E68-AD61-9CCBDCF6244F}" destId="{36984BC4-7698-4651-B8CA-583D8BA2DE8F}" srcOrd="5" destOrd="0" presId="urn:microsoft.com/office/officeart/2005/8/layout/lProcess2"/>
    <dgm:cxn modelId="{C44B81AE-BC68-4343-AD51-1562E725333C}" type="presParOf" srcId="{E4DED771-0179-4E68-AD61-9CCBDCF6244F}" destId="{7714CD25-3EC4-4D9B-BC5B-EA9ADB43F6E6}" srcOrd="6" destOrd="0" presId="urn:microsoft.com/office/officeart/2005/8/layout/lProcess2"/>
    <dgm:cxn modelId="{A2ADD69D-348F-47D6-A1B7-B6DCFE0CEDF9}" type="presParOf" srcId="{E4DED771-0179-4E68-AD61-9CCBDCF6244F}" destId="{DD1DD3BB-3D6D-4392-AAD1-3DF75169DE44}" srcOrd="7" destOrd="0" presId="urn:microsoft.com/office/officeart/2005/8/layout/lProcess2"/>
    <dgm:cxn modelId="{4B0CDB41-269C-44D9-B3DD-2AE38E4E7C8A}" type="presParOf" srcId="{E4DED771-0179-4E68-AD61-9CCBDCF6244F}" destId="{9B993A8A-2E45-4DBB-9A65-4EFB12537AE8}" srcOrd="8" destOrd="0" presId="urn:microsoft.com/office/officeart/2005/8/layout/lProcess2"/>
    <dgm:cxn modelId="{7B6C4772-2A30-406F-B8EF-FBDD3C638BD7}" type="presParOf" srcId="{E4DED771-0179-4E68-AD61-9CCBDCF6244F}" destId="{57FBD9BC-0586-4ECB-A093-E2CC9E711D76}" srcOrd="9" destOrd="0" presId="urn:microsoft.com/office/officeart/2005/8/layout/lProcess2"/>
    <dgm:cxn modelId="{047DC639-E9C2-4177-A685-3F44006ADE57}" type="presParOf" srcId="{E4DED771-0179-4E68-AD61-9CCBDCF6244F}" destId="{E289A685-2AAF-44F4-85B6-3254C109F423}" srcOrd="10" destOrd="0" presId="urn:microsoft.com/office/officeart/2005/8/layout/lProcess2"/>
    <dgm:cxn modelId="{C53AC9FF-97AA-455E-9E2D-AEC3A3FCBCE7}" type="presParOf" srcId="{C7B66889-8DB5-46C5-AF08-8028799ADF13}" destId="{1953A280-14D3-4321-9CAE-F57BD88EDDF7}" srcOrd="17" destOrd="0" presId="urn:microsoft.com/office/officeart/2005/8/layout/lProcess2"/>
    <dgm:cxn modelId="{BD2D5C26-93A4-4543-8F4D-599359D3171D}" type="presParOf" srcId="{C7B66889-8DB5-46C5-AF08-8028799ADF13}" destId="{01FDBF15-BCB3-44D8-B984-D60786C5CAD9}" srcOrd="18" destOrd="0" presId="urn:microsoft.com/office/officeart/2005/8/layout/lProcess2"/>
    <dgm:cxn modelId="{B931705E-7ED1-4D3B-A46A-622EB168AEB9}" type="presParOf" srcId="{01FDBF15-BCB3-44D8-B984-D60786C5CAD9}" destId="{035538A7-F72D-4C16-8EC1-CA28BC05214C}" srcOrd="0" destOrd="0" presId="urn:microsoft.com/office/officeart/2005/8/layout/lProcess2"/>
    <dgm:cxn modelId="{3558CD0C-2617-47BA-A159-FA536AE21C9D}" type="presParOf" srcId="{01FDBF15-BCB3-44D8-B984-D60786C5CAD9}" destId="{0826D626-0632-424D-8C38-B60CFD276D42}" srcOrd="1" destOrd="0" presId="urn:microsoft.com/office/officeart/2005/8/layout/lProcess2"/>
    <dgm:cxn modelId="{A1241134-5DD5-4A01-B3CE-982D7562E1F3}" type="presParOf" srcId="{01FDBF15-BCB3-44D8-B984-D60786C5CAD9}" destId="{6708D5FF-87FC-454C-BA4C-DC60530C8A43}" srcOrd="2" destOrd="0" presId="urn:microsoft.com/office/officeart/2005/8/layout/lProcess2"/>
    <dgm:cxn modelId="{6F72CD75-8895-4F91-BAB4-45EDFA09854D}" type="presParOf" srcId="{6708D5FF-87FC-454C-BA4C-DC60530C8A43}" destId="{A3490E90-DB35-470B-982C-E5657F93928F}" srcOrd="0" destOrd="0" presId="urn:microsoft.com/office/officeart/2005/8/layout/lProcess2"/>
    <dgm:cxn modelId="{C4AAC53F-4258-4C8D-A747-3B4846F02C58}" type="presParOf" srcId="{A3490E90-DB35-470B-982C-E5657F93928F}" destId="{B6114BBA-3FD1-4BBB-81FB-82D553CB7739}" srcOrd="0" destOrd="0" presId="urn:microsoft.com/office/officeart/2005/8/layout/lProcess2"/>
    <dgm:cxn modelId="{171F34F6-8CF6-4747-80C9-C7554F28B7BD}" type="presParOf" srcId="{A3490E90-DB35-470B-982C-E5657F93928F}" destId="{6AB701E5-6010-4627-9713-A9C379C5DD5E}" srcOrd="1" destOrd="0" presId="urn:microsoft.com/office/officeart/2005/8/layout/lProcess2"/>
    <dgm:cxn modelId="{4DB14344-0850-4BEF-BC09-FE71385B2FAE}" type="presParOf" srcId="{A3490E90-DB35-470B-982C-E5657F93928F}" destId="{FAD0E0D7-F9B8-4C20-81C6-E0F77C32E6C1}" srcOrd="2" destOrd="0" presId="urn:microsoft.com/office/officeart/2005/8/layout/lProcess2"/>
    <dgm:cxn modelId="{1BC793BE-506C-4089-BBDF-489DB9E7F38B}" type="presParOf" srcId="{A3490E90-DB35-470B-982C-E5657F93928F}" destId="{71DEF6D9-7E13-446E-831A-A06CD88D65FF}" srcOrd="3" destOrd="0" presId="urn:microsoft.com/office/officeart/2005/8/layout/lProcess2"/>
    <dgm:cxn modelId="{37BAA4F8-C0F9-4A36-9EEC-B4E95D2BAD34}" type="presParOf" srcId="{A3490E90-DB35-470B-982C-E5657F93928F}" destId="{31F853B3-9D19-408F-B6BA-21D0A4C9F712}" srcOrd="4" destOrd="0" presId="urn:microsoft.com/office/officeart/2005/8/layout/lProcess2"/>
    <dgm:cxn modelId="{53BF66DD-0321-4269-86FC-77D6FC9A110C}" type="presParOf" srcId="{A3490E90-DB35-470B-982C-E5657F93928F}" destId="{8D4C9656-51C3-45CF-B1E1-F5A307256F63}" srcOrd="5" destOrd="0" presId="urn:microsoft.com/office/officeart/2005/8/layout/lProcess2"/>
    <dgm:cxn modelId="{49526F23-18C0-489D-8B9C-99951B4DEDB8}" type="presParOf" srcId="{A3490E90-DB35-470B-982C-E5657F93928F}" destId="{4230F1F1-FC01-453E-B3D7-D34B070EDAC5}" srcOrd="6" destOrd="0" presId="urn:microsoft.com/office/officeart/2005/8/layout/lProcess2"/>
    <dgm:cxn modelId="{9BA30512-155B-4374-B67E-146F8BC2F9EC}" type="presParOf" srcId="{A3490E90-DB35-470B-982C-E5657F93928F}" destId="{1296D07E-972D-4E8A-9DA2-506500B8D4D4}" srcOrd="7" destOrd="0" presId="urn:microsoft.com/office/officeart/2005/8/layout/lProcess2"/>
    <dgm:cxn modelId="{B398847C-A596-4541-9316-91B25363DAF9}" type="presParOf" srcId="{A3490E90-DB35-470B-982C-E5657F93928F}" destId="{77317698-F6A2-4F57-B535-8642FD34BE55}" srcOrd="8" destOrd="0" presId="urn:microsoft.com/office/officeart/2005/8/layout/lProcess2"/>
    <dgm:cxn modelId="{E3EE77AC-2288-48ED-A4EA-39CF4772689A}" type="presParOf" srcId="{A3490E90-DB35-470B-982C-E5657F93928F}" destId="{4D7247B3-C285-4058-8FCB-5AB1209E7CEF}" srcOrd="9" destOrd="0" presId="urn:microsoft.com/office/officeart/2005/8/layout/lProcess2"/>
    <dgm:cxn modelId="{4798C8A9-C8D7-4190-B64C-D76E146A1737}" type="presParOf" srcId="{A3490E90-DB35-470B-982C-E5657F93928F}" destId="{98BA53C8-0341-4C5E-9A42-BC830641E318}" srcOrd="10" destOrd="0" presId="urn:microsoft.com/office/officeart/2005/8/layout/lProcess2"/>
    <dgm:cxn modelId="{029E8CD0-80EB-4829-AD9C-D31616CAB4D7}" type="presParOf" srcId="{C7B66889-8DB5-46C5-AF08-8028799ADF13}" destId="{8A1C6821-0BFA-4435-8EA1-D98FDCB91DEE}" srcOrd="19" destOrd="0" presId="urn:microsoft.com/office/officeart/2005/8/layout/lProcess2"/>
    <dgm:cxn modelId="{79A498E7-0928-46C6-9FB4-5FD4DFE61DC8}" type="presParOf" srcId="{C7B66889-8DB5-46C5-AF08-8028799ADF13}" destId="{8855B14A-ABF6-4DD5-802E-8FD71495F6B3}" srcOrd="20" destOrd="0" presId="urn:microsoft.com/office/officeart/2005/8/layout/lProcess2"/>
    <dgm:cxn modelId="{E1C1EAB6-2463-458C-BBAE-A59131DFA0E9}" type="presParOf" srcId="{8855B14A-ABF6-4DD5-802E-8FD71495F6B3}" destId="{5DC90575-1EE2-44DE-815B-F01745839C11}" srcOrd="0" destOrd="0" presId="urn:microsoft.com/office/officeart/2005/8/layout/lProcess2"/>
    <dgm:cxn modelId="{3CDB0FAA-566C-4F8E-BDD4-51B3F35FA11D}" type="presParOf" srcId="{8855B14A-ABF6-4DD5-802E-8FD71495F6B3}" destId="{21961403-EA17-4973-B2CA-34934D65DD09}" srcOrd="1" destOrd="0" presId="urn:microsoft.com/office/officeart/2005/8/layout/lProcess2"/>
    <dgm:cxn modelId="{D1603CF7-0A56-4DAA-9AF2-EA0F159E5C49}" type="presParOf" srcId="{8855B14A-ABF6-4DD5-802E-8FD71495F6B3}" destId="{7FDBB173-6063-4F43-822D-F979B94CC877}" srcOrd="2" destOrd="0" presId="urn:microsoft.com/office/officeart/2005/8/layout/lProcess2"/>
    <dgm:cxn modelId="{343FD7F5-BAB1-42EB-839E-0918B065C079}" type="presParOf" srcId="{7FDBB173-6063-4F43-822D-F979B94CC877}" destId="{C9B33FDC-E851-4A15-8EA0-474101CC9956}" srcOrd="0" destOrd="0" presId="urn:microsoft.com/office/officeart/2005/8/layout/lProcess2"/>
    <dgm:cxn modelId="{1C5CE21F-E1B9-453C-8E83-2D4D8C810CE9}" type="presParOf" srcId="{C9B33FDC-E851-4A15-8EA0-474101CC9956}" destId="{298E78ED-E535-46C6-824D-687D5704220E}" srcOrd="0" destOrd="0" presId="urn:microsoft.com/office/officeart/2005/8/layout/lProcess2"/>
    <dgm:cxn modelId="{E9092B8E-5EEC-4E03-B027-3304AA1ED0E0}" type="presParOf" srcId="{C9B33FDC-E851-4A15-8EA0-474101CC9956}" destId="{64AC25F1-27ED-4D9D-A66F-774FEF8B0B68}" srcOrd="1" destOrd="0" presId="urn:microsoft.com/office/officeart/2005/8/layout/lProcess2"/>
    <dgm:cxn modelId="{268E65ED-CD43-4C6D-88A3-E7F778BD631B}" type="presParOf" srcId="{C9B33FDC-E851-4A15-8EA0-474101CC9956}" destId="{59A84F1F-D0E9-44B6-AD4E-7D330BEA8FCB}" srcOrd="2" destOrd="0" presId="urn:microsoft.com/office/officeart/2005/8/layout/lProcess2"/>
    <dgm:cxn modelId="{30BFB9B8-BEDA-477F-BAE3-A0343CFB13DA}" type="presParOf" srcId="{C9B33FDC-E851-4A15-8EA0-474101CC9956}" destId="{52DFECDC-7E26-4A8D-BF6A-A2F3F66A2B19}" srcOrd="3" destOrd="0" presId="urn:microsoft.com/office/officeart/2005/8/layout/lProcess2"/>
    <dgm:cxn modelId="{8AB374D2-8993-40CA-81B9-4A923CE90FB6}" type="presParOf" srcId="{C9B33FDC-E851-4A15-8EA0-474101CC9956}" destId="{9E2F59A8-229A-4CFA-897F-286A144CA17B}" srcOrd="4" destOrd="0" presId="urn:microsoft.com/office/officeart/2005/8/layout/lProcess2"/>
    <dgm:cxn modelId="{8ED7EE66-96BE-462C-B215-B1BAF0E303D5}" type="presParOf" srcId="{C9B33FDC-E851-4A15-8EA0-474101CC9956}" destId="{D921FE8C-9CDB-4661-A226-1937DC157182}" srcOrd="5" destOrd="0" presId="urn:microsoft.com/office/officeart/2005/8/layout/lProcess2"/>
    <dgm:cxn modelId="{88FCD936-3EC1-4DB2-8B38-FE779DCCA628}" type="presParOf" srcId="{C9B33FDC-E851-4A15-8EA0-474101CC9956}" destId="{BE2C25AA-E5AF-4D88-A47B-3AB0A2FF9C66}" srcOrd="6" destOrd="0" presId="urn:microsoft.com/office/officeart/2005/8/layout/lProcess2"/>
    <dgm:cxn modelId="{CD73A346-E1A9-454B-B127-FB542A8ACFC5}" type="presParOf" srcId="{C9B33FDC-E851-4A15-8EA0-474101CC9956}" destId="{730883F9-E947-483C-9960-B1C2E725396B}" srcOrd="7" destOrd="0" presId="urn:microsoft.com/office/officeart/2005/8/layout/lProcess2"/>
    <dgm:cxn modelId="{34D72D17-98C7-4972-A5F0-37689EAFE80B}" type="presParOf" srcId="{C9B33FDC-E851-4A15-8EA0-474101CC9956}" destId="{97AD763B-C0D3-43A5-9D08-99F3B2B4A03D}" srcOrd="8" destOrd="0" presId="urn:microsoft.com/office/officeart/2005/8/layout/lProcess2"/>
    <dgm:cxn modelId="{AFEDB719-2138-4572-99E5-A9B686D03C08}" type="presParOf" srcId="{C9B33FDC-E851-4A15-8EA0-474101CC9956}" destId="{BFEF7EBD-2899-4DD4-AA1F-15FD1DE50C4D}" srcOrd="9" destOrd="0" presId="urn:microsoft.com/office/officeart/2005/8/layout/lProcess2"/>
    <dgm:cxn modelId="{6FDFDBEB-95E1-4F16-985D-AD5ECE94C75F}" type="presParOf" srcId="{C9B33FDC-E851-4A15-8EA0-474101CC9956}" destId="{3C0EADCB-4812-4BFF-BA9A-868D7248F411}" srcOrd="10" destOrd="0" presId="urn:microsoft.com/office/officeart/2005/8/layout/lProcess2"/>
  </dgm:cxnLst>
  <dgm:bg>
    <a:noFill/>
  </dgm:bg>
  <dgm:whole>
    <a:ln w="3810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8B28B4-0BDC-4F25-970F-B319F8E87C64}">
      <dsp:nvSpPr>
        <dsp:cNvPr id="0" name=""/>
        <dsp:cNvSpPr/>
      </dsp:nvSpPr>
      <dsp:spPr>
        <a:xfrm>
          <a:off x="1531" y="0"/>
          <a:ext cx="712254" cy="4525963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1531" y="0"/>
        <a:ext cx="712254" cy="1357788"/>
      </dsp:txXfrm>
    </dsp:sp>
    <dsp:sp modelId="{0C212D1A-BC26-4699-A16B-329568E94D8B}">
      <dsp:nvSpPr>
        <dsp:cNvPr id="0" name=""/>
        <dsp:cNvSpPr/>
      </dsp:nvSpPr>
      <dsp:spPr>
        <a:xfrm>
          <a:off x="72757" y="1358009"/>
          <a:ext cx="569803" cy="43453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latin typeface="+mj-lt"/>
              <a:cs typeface="Times New Roman" pitchFamily="18" charset="0"/>
            </a:rPr>
            <a:t>1</a:t>
          </a:r>
          <a:endParaRPr lang="ru-RU" sz="1800" b="0" i="0" kern="1200" baseline="-25000">
            <a:latin typeface="+mj-lt"/>
            <a:cs typeface="Times New Roman" pitchFamily="18" charset="0"/>
          </a:endParaRPr>
        </a:p>
      </dsp:txBody>
      <dsp:txXfrm>
        <a:off x="72757" y="1358009"/>
        <a:ext cx="569803" cy="434530"/>
      </dsp:txXfrm>
    </dsp:sp>
    <dsp:sp modelId="{FC5341FB-AFA7-4983-8F2B-465EC6F9A59A}">
      <dsp:nvSpPr>
        <dsp:cNvPr id="0" name=""/>
        <dsp:cNvSpPr/>
      </dsp:nvSpPr>
      <dsp:spPr>
        <a:xfrm>
          <a:off x="72757" y="1859390"/>
          <a:ext cx="569803" cy="43453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latin typeface="+mj-lt"/>
              <a:cs typeface="Times New Roman" pitchFamily="18" charset="0"/>
            </a:rPr>
            <a:t>2</a:t>
          </a:r>
        </a:p>
      </dsp:txBody>
      <dsp:txXfrm>
        <a:off x="72757" y="1859390"/>
        <a:ext cx="569803" cy="434530"/>
      </dsp:txXfrm>
    </dsp:sp>
    <dsp:sp modelId="{69F7232E-BD8D-4C85-B19B-91A60F404DFD}">
      <dsp:nvSpPr>
        <dsp:cNvPr id="0" name=""/>
        <dsp:cNvSpPr/>
      </dsp:nvSpPr>
      <dsp:spPr>
        <a:xfrm>
          <a:off x="72757" y="2360771"/>
          <a:ext cx="569803" cy="43453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latin typeface="+mj-lt"/>
              <a:cs typeface="Times New Roman" pitchFamily="18" charset="0"/>
            </a:rPr>
            <a:t>3</a:t>
          </a:r>
        </a:p>
      </dsp:txBody>
      <dsp:txXfrm>
        <a:off x="72757" y="2360771"/>
        <a:ext cx="569803" cy="434530"/>
      </dsp:txXfrm>
    </dsp:sp>
    <dsp:sp modelId="{7CF78DB9-BF59-4693-B539-75E665511ED2}">
      <dsp:nvSpPr>
        <dsp:cNvPr id="0" name=""/>
        <dsp:cNvSpPr/>
      </dsp:nvSpPr>
      <dsp:spPr>
        <a:xfrm>
          <a:off x="72757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72757" y="2862152"/>
        <a:ext cx="569803" cy="434530"/>
      </dsp:txXfrm>
    </dsp:sp>
    <dsp:sp modelId="{A6FDC59D-10C1-4724-8468-A0532242A342}">
      <dsp:nvSpPr>
        <dsp:cNvPr id="0" name=""/>
        <dsp:cNvSpPr/>
      </dsp:nvSpPr>
      <dsp:spPr>
        <a:xfrm>
          <a:off x="72757" y="3363533"/>
          <a:ext cx="569803" cy="43453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latin typeface="+mj-lt"/>
              <a:cs typeface="Times New Roman" pitchFamily="18" charset="0"/>
            </a:rPr>
            <a:t>154</a:t>
          </a:r>
        </a:p>
      </dsp:txBody>
      <dsp:txXfrm>
        <a:off x="72757" y="3363533"/>
        <a:ext cx="569803" cy="434530"/>
      </dsp:txXfrm>
    </dsp:sp>
    <dsp:sp modelId="{2314132C-BD67-48C0-9C73-277678BBEEF6}">
      <dsp:nvSpPr>
        <dsp:cNvPr id="0" name=""/>
        <dsp:cNvSpPr/>
      </dsp:nvSpPr>
      <dsp:spPr>
        <a:xfrm>
          <a:off x="72757" y="3864913"/>
          <a:ext cx="569803" cy="43453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latin typeface="+mj-lt"/>
              <a:cs typeface="Times New Roman" pitchFamily="18" charset="0"/>
            </a:rPr>
            <a:t>155</a:t>
          </a:r>
        </a:p>
      </dsp:txBody>
      <dsp:txXfrm>
        <a:off x="72757" y="3864913"/>
        <a:ext cx="569803" cy="434530"/>
      </dsp:txXfrm>
    </dsp:sp>
    <dsp:sp modelId="{39559958-016E-485A-8558-F1CE2796BF29}">
      <dsp:nvSpPr>
        <dsp:cNvPr id="0" name=""/>
        <dsp:cNvSpPr/>
      </dsp:nvSpPr>
      <dsp:spPr>
        <a:xfrm>
          <a:off x="767205" y="0"/>
          <a:ext cx="712254" cy="452596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767205" y="0"/>
        <a:ext cx="712254" cy="1357788"/>
      </dsp:txXfrm>
    </dsp:sp>
    <dsp:sp modelId="{45777DA2-182E-4B86-A4CB-3FA8A1AA3C46}">
      <dsp:nvSpPr>
        <dsp:cNvPr id="0" name=""/>
        <dsp:cNvSpPr/>
      </dsp:nvSpPr>
      <dsp:spPr>
        <a:xfrm>
          <a:off x="838430" y="1358009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1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838430" y="1358009"/>
        <a:ext cx="569803" cy="434530"/>
      </dsp:txXfrm>
    </dsp:sp>
    <dsp:sp modelId="{F2D6280D-4BB6-4513-A97B-0D9C486BCF22}">
      <dsp:nvSpPr>
        <dsp:cNvPr id="0" name=""/>
        <dsp:cNvSpPr/>
      </dsp:nvSpPr>
      <dsp:spPr>
        <a:xfrm>
          <a:off x="838430" y="1859390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2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838430" y="1859390"/>
        <a:ext cx="569803" cy="434530"/>
      </dsp:txXfrm>
    </dsp:sp>
    <dsp:sp modelId="{08EAD400-2648-4EF3-9336-8E0DA2E2E2C6}">
      <dsp:nvSpPr>
        <dsp:cNvPr id="0" name=""/>
        <dsp:cNvSpPr/>
      </dsp:nvSpPr>
      <dsp:spPr>
        <a:xfrm>
          <a:off x="838430" y="2392358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838430" y="2392358"/>
        <a:ext cx="569803" cy="434530"/>
      </dsp:txXfrm>
    </dsp:sp>
    <dsp:sp modelId="{6F4FD9B1-BE0F-400C-848B-D0EF5770C8F4}">
      <dsp:nvSpPr>
        <dsp:cNvPr id="0" name=""/>
        <dsp:cNvSpPr/>
      </dsp:nvSpPr>
      <dsp:spPr>
        <a:xfrm>
          <a:off x="838430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838430" y="2862152"/>
        <a:ext cx="569803" cy="434530"/>
      </dsp:txXfrm>
    </dsp:sp>
    <dsp:sp modelId="{9F0E0CBD-D3C2-475F-8E96-1E70309AD8BC}">
      <dsp:nvSpPr>
        <dsp:cNvPr id="0" name=""/>
        <dsp:cNvSpPr/>
      </dsp:nvSpPr>
      <dsp:spPr>
        <a:xfrm>
          <a:off x="838430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838430" y="3363533"/>
        <a:ext cx="569803" cy="434530"/>
      </dsp:txXfrm>
    </dsp:sp>
    <dsp:sp modelId="{81FD1F76-40FB-4BFE-9B2F-33467B7C0098}">
      <dsp:nvSpPr>
        <dsp:cNvPr id="0" name=""/>
        <dsp:cNvSpPr/>
      </dsp:nvSpPr>
      <dsp:spPr>
        <a:xfrm>
          <a:off x="838430" y="386491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155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838430" y="3864913"/>
        <a:ext cx="569803" cy="434530"/>
      </dsp:txXfrm>
    </dsp:sp>
    <dsp:sp modelId="{1A69E178-1FB7-4A67-B24F-FC741D6C67DA}">
      <dsp:nvSpPr>
        <dsp:cNvPr id="0" name=""/>
        <dsp:cNvSpPr/>
      </dsp:nvSpPr>
      <dsp:spPr>
        <a:xfrm>
          <a:off x="1532878" y="0"/>
          <a:ext cx="712254" cy="452596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48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1532878" y="0"/>
        <a:ext cx="712254" cy="1357788"/>
      </dsp:txXfrm>
    </dsp:sp>
    <dsp:sp modelId="{09D46B8F-6448-4B6E-9FA0-D3BDDB896A3C}">
      <dsp:nvSpPr>
        <dsp:cNvPr id="0" name=""/>
        <dsp:cNvSpPr/>
      </dsp:nvSpPr>
      <dsp:spPr>
        <a:xfrm>
          <a:off x="1604103" y="1358009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1604103" y="1358009"/>
        <a:ext cx="569803" cy="434530"/>
      </dsp:txXfrm>
    </dsp:sp>
    <dsp:sp modelId="{ABE9E8A6-CD16-4409-BD53-0CCA1071EEA1}">
      <dsp:nvSpPr>
        <dsp:cNvPr id="0" name=""/>
        <dsp:cNvSpPr/>
      </dsp:nvSpPr>
      <dsp:spPr>
        <a:xfrm>
          <a:off x="1604103" y="1859390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2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1604103" y="1859390"/>
        <a:ext cx="569803" cy="434530"/>
      </dsp:txXfrm>
    </dsp:sp>
    <dsp:sp modelId="{D261C039-531C-4210-AFE1-746E75329515}">
      <dsp:nvSpPr>
        <dsp:cNvPr id="0" name=""/>
        <dsp:cNvSpPr/>
      </dsp:nvSpPr>
      <dsp:spPr>
        <a:xfrm>
          <a:off x="1604103" y="2360771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1604103" y="2360771"/>
        <a:ext cx="569803" cy="434530"/>
      </dsp:txXfrm>
    </dsp:sp>
    <dsp:sp modelId="{079D5463-FAC7-4D63-89FC-3DD2E4280211}">
      <dsp:nvSpPr>
        <dsp:cNvPr id="0" name=""/>
        <dsp:cNvSpPr/>
      </dsp:nvSpPr>
      <dsp:spPr>
        <a:xfrm>
          <a:off x="1604103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1604103" y="2862152"/>
        <a:ext cx="569803" cy="434530"/>
      </dsp:txXfrm>
    </dsp:sp>
    <dsp:sp modelId="{A20E3078-85FC-4CC4-931E-1B9C6CD580DA}">
      <dsp:nvSpPr>
        <dsp:cNvPr id="0" name=""/>
        <dsp:cNvSpPr/>
      </dsp:nvSpPr>
      <dsp:spPr>
        <a:xfrm>
          <a:off x="1604103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1604103" y="3363533"/>
        <a:ext cx="569803" cy="434530"/>
      </dsp:txXfrm>
    </dsp:sp>
    <dsp:sp modelId="{FAA6A32C-F73D-4E6B-8AC6-BED1CA7ED876}">
      <dsp:nvSpPr>
        <dsp:cNvPr id="0" name=""/>
        <dsp:cNvSpPr/>
      </dsp:nvSpPr>
      <dsp:spPr>
        <a:xfrm>
          <a:off x="1604103" y="386491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155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1604103" y="3864913"/>
        <a:ext cx="569803" cy="434530"/>
      </dsp:txXfrm>
    </dsp:sp>
    <dsp:sp modelId="{3CF63D81-3329-4B66-B0D3-08D39ACE8988}">
      <dsp:nvSpPr>
        <dsp:cNvPr id="0" name=""/>
        <dsp:cNvSpPr/>
      </dsp:nvSpPr>
      <dsp:spPr>
        <a:xfrm>
          <a:off x="2298551" y="0"/>
          <a:ext cx="712254" cy="452596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36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2298551" y="0"/>
        <a:ext cx="712254" cy="1357788"/>
      </dsp:txXfrm>
    </dsp:sp>
    <dsp:sp modelId="{464DFA3B-FCBC-463A-9ECE-189D99588D81}">
      <dsp:nvSpPr>
        <dsp:cNvPr id="0" name=""/>
        <dsp:cNvSpPr/>
      </dsp:nvSpPr>
      <dsp:spPr>
        <a:xfrm>
          <a:off x="2369777" y="1358009"/>
          <a:ext cx="569803" cy="43453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V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1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2369777" y="1358009"/>
        <a:ext cx="569803" cy="434530"/>
      </dsp:txXfrm>
    </dsp:sp>
    <dsp:sp modelId="{49671C21-BC01-4290-B3A9-CB2470D1486B}">
      <dsp:nvSpPr>
        <dsp:cNvPr id="0" name=""/>
        <dsp:cNvSpPr/>
      </dsp:nvSpPr>
      <dsp:spPr>
        <a:xfrm>
          <a:off x="2369777" y="1859390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2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2369777" y="1859390"/>
        <a:ext cx="569803" cy="434530"/>
      </dsp:txXfrm>
    </dsp:sp>
    <dsp:sp modelId="{20AA1F8B-6FF3-49FD-8F2B-ACFAA7A218EA}">
      <dsp:nvSpPr>
        <dsp:cNvPr id="0" name=""/>
        <dsp:cNvSpPr/>
      </dsp:nvSpPr>
      <dsp:spPr>
        <a:xfrm>
          <a:off x="2369777" y="2360771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2369777" y="2360771"/>
        <a:ext cx="569803" cy="434530"/>
      </dsp:txXfrm>
    </dsp:sp>
    <dsp:sp modelId="{F7446A43-B693-4F6F-B8C4-7DBDEF156E77}">
      <dsp:nvSpPr>
        <dsp:cNvPr id="0" name=""/>
        <dsp:cNvSpPr/>
      </dsp:nvSpPr>
      <dsp:spPr>
        <a:xfrm>
          <a:off x="2369777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2369777" y="2862152"/>
        <a:ext cx="569803" cy="434530"/>
      </dsp:txXfrm>
    </dsp:sp>
    <dsp:sp modelId="{FE6F8308-D58E-416A-8995-4F5A737734D1}">
      <dsp:nvSpPr>
        <dsp:cNvPr id="0" name=""/>
        <dsp:cNvSpPr/>
      </dsp:nvSpPr>
      <dsp:spPr>
        <a:xfrm>
          <a:off x="2369777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2369777" y="3363533"/>
        <a:ext cx="569803" cy="434530"/>
      </dsp:txXfrm>
    </dsp:sp>
    <dsp:sp modelId="{1F3C4983-BAA4-4918-A21A-EF023FD7276E}">
      <dsp:nvSpPr>
        <dsp:cNvPr id="0" name=""/>
        <dsp:cNvSpPr/>
      </dsp:nvSpPr>
      <dsp:spPr>
        <a:xfrm>
          <a:off x="2369777" y="386491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155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2369777" y="3864913"/>
        <a:ext cx="569803" cy="434530"/>
      </dsp:txXfrm>
    </dsp:sp>
    <dsp:sp modelId="{3B718EF4-FAF0-44D6-A207-9D82D6ED771C}">
      <dsp:nvSpPr>
        <dsp:cNvPr id="0" name=""/>
        <dsp:cNvSpPr/>
      </dsp:nvSpPr>
      <dsp:spPr>
        <a:xfrm>
          <a:off x="3064225" y="0"/>
          <a:ext cx="712254" cy="452596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48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3064225" y="0"/>
        <a:ext cx="712254" cy="1357788"/>
      </dsp:txXfrm>
    </dsp:sp>
    <dsp:sp modelId="{BCEC9577-F24C-4B93-92F8-2795A16D9225}">
      <dsp:nvSpPr>
        <dsp:cNvPr id="0" name=""/>
        <dsp:cNvSpPr/>
      </dsp:nvSpPr>
      <dsp:spPr>
        <a:xfrm>
          <a:off x="3135450" y="1358009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135450" y="1358009"/>
        <a:ext cx="569803" cy="434530"/>
      </dsp:txXfrm>
    </dsp:sp>
    <dsp:sp modelId="{365175E1-F862-4622-83D0-C1B89FE5CEEA}">
      <dsp:nvSpPr>
        <dsp:cNvPr id="0" name=""/>
        <dsp:cNvSpPr/>
      </dsp:nvSpPr>
      <dsp:spPr>
        <a:xfrm>
          <a:off x="3135450" y="1859390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135450" y="1859390"/>
        <a:ext cx="569803" cy="434530"/>
      </dsp:txXfrm>
    </dsp:sp>
    <dsp:sp modelId="{454116B1-06A5-4013-9AD4-992EC43A022E}">
      <dsp:nvSpPr>
        <dsp:cNvPr id="0" name=""/>
        <dsp:cNvSpPr/>
      </dsp:nvSpPr>
      <dsp:spPr>
        <a:xfrm>
          <a:off x="3135450" y="2360771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135450" y="2360771"/>
        <a:ext cx="569803" cy="434530"/>
      </dsp:txXfrm>
    </dsp:sp>
    <dsp:sp modelId="{1912A40C-5561-434C-8E6F-4B36823A43D8}">
      <dsp:nvSpPr>
        <dsp:cNvPr id="0" name=""/>
        <dsp:cNvSpPr/>
      </dsp:nvSpPr>
      <dsp:spPr>
        <a:xfrm>
          <a:off x="3135450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3135450" y="2862152"/>
        <a:ext cx="569803" cy="434530"/>
      </dsp:txXfrm>
    </dsp:sp>
    <dsp:sp modelId="{70CD8DE5-422B-41FA-836E-50C05F8A200F}">
      <dsp:nvSpPr>
        <dsp:cNvPr id="0" name=""/>
        <dsp:cNvSpPr/>
      </dsp:nvSpPr>
      <dsp:spPr>
        <a:xfrm>
          <a:off x="3135450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135450" y="3363533"/>
        <a:ext cx="569803" cy="434530"/>
      </dsp:txXfrm>
    </dsp:sp>
    <dsp:sp modelId="{03714565-8939-4B99-88CC-B0CFB3355DDF}">
      <dsp:nvSpPr>
        <dsp:cNvPr id="0" name=""/>
        <dsp:cNvSpPr/>
      </dsp:nvSpPr>
      <dsp:spPr>
        <a:xfrm>
          <a:off x="3135450" y="386491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155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135450" y="3864913"/>
        <a:ext cx="569803" cy="434530"/>
      </dsp:txXfrm>
    </dsp:sp>
    <dsp:sp modelId="{CD4534CC-6C28-4536-8FA4-32E7BE45F798}">
      <dsp:nvSpPr>
        <dsp:cNvPr id="0" name=""/>
        <dsp:cNvSpPr/>
      </dsp:nvSpPr>
      <dsp:spPr>
        <a:xfrm>
          <a:off x="3829898" y="0"/>
          <a:ext cx="712254" cy="452596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36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3829898" y="0"/>
        <a:ext cx="712254" cy="1357788"/>
      </dsp:txXfrm>
    </dsp:sp>
    <dsp:sp modelId="{20C3651D-9FDA-48CC-AC72-371CECBED874}">
      <dsp:nvSpPr>
        <dsp:cNvPr id="0" name=""/>
        <dsp:cNvSpPr/>
      </dsp:nvSpPr>
      <dsp:spPr>
        <a:xfrm>
          <a:off x="3901123" y="1358009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1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901123" y="1358009"/>
        <a:ext cx="569803" cy="434530"/>
      </dsp:txXfrm>
    </dsp:sp>
    <dsp:sp modelId="{EBE29E9A-3A56-4FDA-92D3-8DF69A8ED69E}">
      <dsp:nvSpPr>
        <dsp:cNvPr id="0" name=""/>
        <dsp:cNvSpPr/>
      </dsp:nvSpPr>
      <dsp:spPr>
        <a:xfrm>
          <a:off x="3901123" y="1859390"/>
          <a:ext cx="569803" cy="43453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V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2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901123" y="1859390"/>
        <a:ext cx="569803" cy="434530"/>
      </dsp:txXfrm>
    </dsp:sp>
    <dsp:sp modelId="{537A9D98-C5A8-4F55-B8FD-137F54AFED08}">
      <dsp:nvSpPr>
        <dsp:cNvPr id="0" name=""/>
        <dsp:cNvSpPr/>
      </dsp:nvSpPr>
      <dsp:spPr>
        <a:xfrm>
          <a:off x="3901123" y="2360771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901123" y="2360771"/>
        <a:ext cx="569803" cy="434530"/>
      </dsp:txXfrm>
    </dsp:sp>
    <dsp:sp modelId="{E9290B66-FA21-4526-A94B-B5C7A064ED9F}">
      <dsp:nvSpPr>
        <dsp:cNvPr id="0" name=""/>
        <dsp:cNvSpPr/>
      </dsp:nvSpPr>
      <dsp:spPr>
        <a:xfrm>
          <a:off x="3901123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3901123" y="2862152"/>
        <a:ext cx="569803" cy="434530"/>
      </dsp:txXfrm>
    </dsp:sp>
    <dsp:sp modelId="{DABB87BB-9786-4A6F-8E19-D258080EECDA}">
      <dsp:nvSpPr>
        <dsp:cNvPr id="0" name=""/>
        <dsp:cNvSpPr/>
      </dsp:nvSpPr>
      <dsp:spPr>
        <a:xfrm>
          <a:off x="3901123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901123" y="3363533"/>
        <a:ext cx="569803" cy="434530"/>
      </dsp:txXfrm>
    </dsp:sp>
    <dsp:sp modelId="{9193D742-27AC-442B-8753-41DA5C19A7DA}">
      <dsp:nvSpPr>
        <dsp:cNvPr id="0" name=""/>
        <dsp:cNvSpPr/>
      </dsp:nvSpPr>
      <dsp:spPr>
        <a:xfrm>
          <a:off x="3901123" y="386491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155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3901123" y="3864913"/>
        <a:ext cx="569803" cy="434530"/>
      </dsp:txXfrm>
    </dsp:sp>
    <dsp:sp modelId="{038F7E7F-F370-40CB-99E1-F0258CA0C65C}">
      <dsp:nvSpPr>
        <dsp:cNvPr id="0" name=""/>
        <dsp:cNvSpPr/>
      </dsp:nvSpPr>
      <dsp:spPr>
        <a:xfrm>
          <a:off x="4595571" y="0"/>
          <a:ext cx="712254" cy="452596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48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4595571" y="0"/>
        <a:ext cx="712254" cy="1357788"/>
      </dsp:txXfrm>
    </dsp:sp>
    <dsp:sp modelId="{3646C79B-DE5E-4A4E-91CC-BADC80551D2E}">
      <dsp:nvSpPr>
        <dsp:cNvPr id="0" name=""/>
        <dsp:cNvSpPr/>
      </dsp:nvSpPr>
      <dsp:spPr>
        <a:xfrm>
          <a:off x="4666797" y="1358009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1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4666797" y="1358009"/>
        <a:ext cx="569803" cy="434530"/>
      </dsp:txXfrm>
    </dsp:sp>
    <dsp:sp modelId="{21F81FD1-ADB0-4A0F-9A9A-3DEEB75CAF0E}">
      <dsp:nvSpPr>
        <dsp:cNvPr id="0" name=""/>
        <dsp:cNvSpPr/>
      </dsp:nvSpPr>
      <dsp:spPr>
        <a:xfrm>
          <a:off x="4666797" y="1859390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4666797" y="1859390"/>
        <a:ext cx="569803" cy="434530"/>
      </dsp:txXfrm>
    </dsp:sp>
    <dsp:sp modelId="{1FCD8AF1-4B01-4154-83D0-2784C3CCC75E}">
      <dsp:nvSpPr>
        <dsp:cNvPr id="0" name=""/>
        <dsp:cNvSpPr/>
      </dsp:nvSpPr>
      <dsp:spPr>
        <a:xfrm>
          <a:off x="4666797" y="2360771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4666797" y="2360771"/>
        <a:ext cx="569803" cy="434530"/>
      </dsp:txXfrm>
    </dsp:sp>
    <dsp:sp modelId="{3FBB0CFC-71E6-4174-B765-8B4645A4E702}">
      <dsp:nvSpPr>
        <dsp:cNvPr id="0" name=""/>
        <dsp:cNvSpPr/>
      </dsp:nvSpPr>
      <dsp:spPr>
        <a:xfrm>
          <a:off x="4666797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4666797" y="2862152"/>
        <a:ext cx="569803" cy="434530"/>
      </dsp:txXfrm>
    </dsp:sp>
    <dsp:sp modelId="{2F7F2C2F-3663-46F7-9F28-905E4F0DC270}">
      <dsp:nvSpPr>
        <dsp:cNvPr id="0" name=""/>
        <dsp:cNvSpPr/>
      </dsp:nvSpPr>
      <dsp:spPr>
        <a:xfrm>
          <a:off x="4666797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4666797" y="3363533"/>
        <a:ext cx="569803" cy="434530"/>
      </dsp:txXfrm>
    </dsp:sp>
    <dsp:sp modelId="{E17F5613-4058-4BAA-A030-461933C6E906}">
      <dsp:nvSpPr>
        <dsp:cNvPr id="0" name=""/>
        <dsp:cNvSpPr/>
      </dsp:nvSpPr>
      <dsp:spPr>
        <a:xfrm>
          <a:off x="4666797" y="386491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155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4666797" y="3864913"/>
        <a:ext cx="569803" cy="434530"/>
      </dsp:txXfrm>
    </dsp:sp>
    <dsp:sp modelId="{2B338161-5F14-47E7-AEF8-6C8A666DEDEB}">
      <dsp:nvSpPr>
        <dsp:cNvPr id="0" name=""/>
        <dsp:cNvSpPr/>
      </dsp:nvSpPr>
      <dsp:spPr>
        <a:xfrm>
          <a:off x="5611121" y="0"/>
          <a:ext cx="70050" cy="4525963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5611121" y="0"/>
        <a:ext cx="70050" cy="1357788"/>
      </dsp:txXfrm>
    </dsp:sp>
    <dsp:sp modelId="{C6D6813C-B507-4C5A-8832-6412E0C8A1B1}">
      <dsp:nvSpPr>
        <dsp:cNvPr id="0" name=""/>
        <dsp:cNvSpPr/>
      </dsp:nvSpPr>
      <dsp:spPr>
        <a:xfrm>
          <a:off x="5361244" y="1358009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5361244" y="1358009"/>
        <a:ext cx="569803" cy="434530"/>
      </dsp:txXfrm>
    </dsp:sp>
    <dsp:sp modelId="{0208D40A-041F-4970-870B-386F63AEC097}">
      <dsp:nvSpPr>
        <dsp:cNvPr id="0" name=""/>
        <dsp:cNvSpPr/>
      </dsp:nvSpPr>
      <dsp:spPr>
        <a:xfrm>
          <a:off x="5361244" y="1859390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5361244" y="1859390"/>
        <a:ext cx="569803" cy="434530"/>
      </dsp:txXfrm>
    </dsp:sp>
    <dsp:sp modelId="{CF153BA9-0C87-4300-B5D2-E5CC0F5D3818}">
      <dsp:nvSpPr>
        <dsp:cNvPr id="0" name=""/>
        <dsp:cNvSpPr/>
      </dsp:nvSpPr>
      <dsp:spPr>
        <a:xfrm>
          <a:off x="5361244" y="2360771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5361244" y="2360771"/>
        <a:ext cx="569803" cy="434530"/>
      </dsp:txXfrm>
    </dsp:sp>
    <dsp:sp modelId="{137B3B45-6D48-49D2-AFA8-1597B0BFCAC6}">
      <dsp:nvSpPr>
        <dsp:cNvPr id="0" name=""/>
        <dsp:cNvSpPr/>
      </dsp:nvSpPr>
      <dsp:spPr>
        <a:xfrm>
          <a:off x="5361244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5361244" y="2862152"/>
        <a:ext cx="569803" cy="434530"/>
      </dsp:txXfrm>
    </dsp:sp>
    <dsp:sp modelId="{9ED32DEA-0989-4728-AB7D-A436ED8BE127}">
      <dsp:nvSpPr>
        <dsp:cNvPr id="0" name=""/>
        <dsp:cNvSpPr/>
      </dsp:nvSpPr>
      <dsp:spPr>
        <a:xfrm>
          <a:off x="5361244" y="3363533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5361244" y="3363533"/>
        <a:ext cx="569803" cy="434530"/>
      </dsp:txXfrm>
    </dsp:sp>
    <dsp:sp modelId="{C4AA9924-B115-443A-8DCC-9E3023712526}">
      <dsp:nvSpPr>
        <dsp:cNvPr id="0" name=""/>
        <dsp:cNvSpPr/>
      </dsp:nvSpPr>
      <dsp:spPr>
        <a:xfrm>
          <a:off x="5361244" y="3864913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5361244" y="3864913"/>
        <a:ext cx="569803" cy="434530"/>
      </dsp:txXfrm>
    </dsp:sp>
    <dsp:sp modelId="{40BE6DAD-DE7D-430A-A6BD-ECB936D479E6}">
      <dsp:nvSpPr>
        <dsp:cNvPr id="0" name=""/>
        <dsp:cNvSpPr/>
      </dsp:nvSpPr>
      <dsp:spPr>
        <a:xfrm>
          <a:off x="5984467" y="0"/>
          <a:ext cx="712254" cy="452596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48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5984467" y="0"/>
        <a:ext cx="712254" cy="1357788"/>
      </dsp:txXfrm>
    </dsp:sp>
    <dsp:sp modelId="{4BC96926-EFBB-42C3-A351-E05BB32F63A4}">
      <dsp:nvSpPr>
        <dsp:cNvPr id="0" name=""/>
        <dsp:cNvSpPr/>
      </dsp:nvSpPr>
      <dsp:spPr>
        <a:xfrm>
          <a:off x="6055692" y="1358009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1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055692" y="1358009"/>
        <a:ext cx="569803" cy="434530"/>
      </dsp:txXfrm>
    </dsp:sp>
    <dsp:sp modelId="{FACA4EE3-DCAE-45AE-8137-368FC20D9A81}">
      <dsp:nvSpPr>
        <dsp:cNvPr id="0" name=""/>
        <dsp:cNvSpPr/>
      </dsp:nvSpPr>
      <dsp:spPr>
        <a:xfrm>
          <a:off x="6055692" y="1859390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2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055692" y="1859390"/>
        <a:ext cx="569803" cy="434530"/>
      </dsp:txXfrm>
    </dsp:sp>
    <dsp:sp modelId="{66837E39-7F97-4923-B6A9-60F5A8EA9477}">
      <dsp:nvSpPr>
        <dsp:cNvPr id="0" name=""/>
        <dsp:cNvSpPr/>
      </dsp:nvSpPr>
      <dsp:spPr>
        <a:xfrm>
          <a:off x="6055692" y="2360771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055692" y="2360771"/>
        <a:ext cx="569803" cy="434530"/>
      </dsp:txXfrm>
    </dsp:sp>
    <dsp:sp modelId="{7714CD25-3EC4-4D9B-BC5B-EA9ADB43F6E6}">
      <dsp:nvSpPr>
        <dsp:cNvPr id="0" name=""/>
        <dsp:cNvSpPr/>
      </dsp:nvSpPr>
      <dsp:spPr>
        <a:xfrm>
          <a:off x="6055692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6055692" y="2862152"/>
        <a:ext cx="569803" cy="434530"/>
      </dsp:txXfrm>
    </dsp:sp>
    <dsp:sp modelId="{9B993A8A-2E45-4DBB-9A65-4EFB12537AE8}">
      <dsp:nvSpPr>
        <dsp:cNvPr id="0" name=""/>
        <dsp:cNvSpPr/>
      </dsp:nvSpPr>
      <dsp:spPr>
        <a:xfrm>
          <a:off x="6055692" y="3363533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055692" y="3363533"/>
        <a:ext cx="569803" cy="434530"/>
      </dsp:txXfrm>
    </dsp:sp>
    <dsp:sp modelId="{E289A685-2AAF-44F4-85B6-3254C109F423}">
      <dsp:nvSpPr>
        <dsp:cNvPr id="0" name=""/>
        <dsp:cNvSpPr/>
      </dsp:nvSpPr>
      <dsp:spPr>
        <a:xfrm>
          <a:off x="6055692" y="3864913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055692" y="3864913"/>
        <a:ext cx="569803" cy="434530"/>
      </dsp:txXfrm>
    </dsp:sp>
    <dsp:sp modelId="{035538A7-F72D-4C16-8EC1-CA28BC05214C}">
      <dsp:nvSpPr>
        <dsp:cNvPr id="0" name=""/>
        <dsp:cNvSpPr/>
      </dsp:nvSpPr>
      <dsp:spPr>
        <a:xfrm>
          <a:off x="6750140" y="0"/>
          <a:ext cx="712254" cy="452596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36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6750140" y="0"/>
        <a:ext cx="712254" cy="1357788"/>
      </dsp:txXfrm>
    </dsp:sp>
    <dsp:sp modelId="{B6114BBA-3FD1-4BBB-81FB-82D553CB7739}">
      <dsp:nvSpPr>
        <dsp:cNvPr id="0" name=""/>
        <dsp:cNvSpPr/>
      </dsp:nvSpPr>
      <dsp:spPr>
        <a:xfrm>
          <a:off x="6821365" y="1358009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1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821365" y="1358009"/>
        <a:ext cx="569803" cy="434530"/>
      </dsp:txXfrm>
    </dsp:sp>
    <dsp:sp modelId="{FAD0E0D7-F9B8-4C20-81C6-E0F77C32E6C1}">
      <dsp:nvSpPr>
        <dsp:cNvPr id="0" name=""/>
        <dsp:cNvSpPr/>
      </dsp:nvSpPr>
      <dsp:spPr>
        <a:xfrm>
          <a:off x="6821365" y="1859390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2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821365" y="1859390"/>
        <a:ext cx="569803" cy="434530"/>
      </dsp:txXfrm>
    </dsp:sp>
    <dsp:sp modelId="{31F853B3-9D19-408F-B6BA-21D0A4C9F712}">
      <dsp:nvSpPr>
        <dsp:cNvPr id="0" name=""/>
        <dsp:cNvSpPr/>
      </dsp:nvSpPr>
      <dsp:spPr>
        <a:xfrm>
          <a:off x="6821365" y="2360771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821365" y="2360771"/>
        <a:ext cx="569803" cy="434530"/>
      </dsp:txXfrm>
    </dsp:sp>
    <dsp:sp modelId="{4230F1F1-FC01-453E-B3D7-D34B070EDAC5}">
      <dsp:nvSpPr>
        <dsp:cNvPr id="0" name=""/>
        <dsp:cNvSpPr/>
      </dsp:nvSpPr>
      <dsp:spPr>
        <a:xfrm>
          <a:off x="6821365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6821365" y="2862152"/>
        <a:ext cx="569803" cy="434530"/>
      </dsp:txXfrm>
    </dsp:sp>
    <dsp:sp modelId="{77317698-F6A2-4F57-B535-8642FD34BE55}">
      <dsp:nvSpPr>
        <dsp:cNvPr id="0" name=""/>
        <dsp:cNvSpPr/>
      </dsp:nvSpPr>
      <dsp:spPr>
        <a:xfrm>
          <a:off x="6821365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821365" y="3363533"/>
        <a:ext cx="569803" cy="434530"/>
      </dsp:txXfrm>
    </dsp:sp>
    <dsp:sp modelId="{98BA53C8-0341-4C5E-9A42-BC830641E318}">
      <dsp:nvSpPr>
        <dsp:cNvPr id="0" name=""/>
        <dsp:cNvSpPr/>
      </dsp:nvSpPr>
      <dsp:spPr>
        <a:xfrm>
          <a:off x="6821365" y="3864913"/>
          <a:ext cx="569803" cy="43453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V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155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6821365" y="3864913"/>
        <a:ext cx="569803" cy="434530"/>
      </dsp:txXfrm>
    </dsp:sp>
    <dsp:sp modelId="{5DC90575-1EE2-44DE-815B-F01745839C11}">
      <dsp:nvSpPr>
        <dsp:cNvPr id="0" name=""/>
        <dsp:cNvSpPr/>
      </dsp:nvSpPr>
      <dsp:spPr>
        <a:xfrm>
          <a:off x="7515813" y="0"/>
          <a:ext cx="712254" cy="452596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48 </a:t>
          </a:r>
          <a:r>
            <a:rPr lang="ru-RU" sz="1800" b="0" i="0" kern="1200">
              <a:latin typeface="+mj-lt"/>
              <a:cs typeface="Times New Roman" pitchFamily="18" charset="0"/>
            </a:rPr>
            <a:t>часов</a:t>
          </a:r>
        </a:p>
      </dsp:txBody>
      <dsp:txXfrm>
        <a:off x="7515813" y="0"/>
        <a:ext cx="712254" cy="1357788"/>
      </dsp:txXfrm>
    </dsp:sp>
    <dsp:sp modelId="{298E78ED-E535-46C6-824D-687D5704220E}">
      <dsp:nvSpPr>
        <dsp:cNvPr id="0" name=""/>
        <dsp:cNvSpPr/>
      </dsp:nvSpPr>
      <dsp:spPr>
        <a:xfrm>
          <a:off x="7587039" y="1358009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1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7587039" y="1358009"/>
        <a:ext cx="569803" cy="434530"/>
      </dsp:txXfrm>
    </dsp:sp>
    <dsp:sp modelId="{59A84F1F-D0E9-44B6-AD4E-7D330BEA8FCB}">
      <dsp:nvSpPr>
        <dsp:cNvPr id="0" name=""/>
        <dsp:cNvSpPr/>
      </dsp:nvSpPr>
      <dsp:spPr>
        <a:xfrm>
          <a:off x="7587039" y="1859390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2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7587039" y="1859390"/>
        <a:ext cx="569803" cy="434530"/>
      </dsp:txXfrm>
    </dsp:sp>
    <dsp:sp modelId="{9E2F59A8-229A-4CFA-897F-286A144CA17B}">
      <dsp:nvSpPr>
        <dsp:cNvPr id="0" name=""/>
        <dsp:cNvSpPr/>
      </dsp:nvSpPr>
      <dsp:spPr>
        <a:xfrm>
          <a:off x="7587039" y="2360771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ru-RU" sz="1800" b="0" i="0" kern="1200" baseline="-25000">
              <a:latin typeface="+mj-lt"/>
              <a:cs typeface="Times New Roman" pitchFamily="18" charset="0"/>
            </a:rPr>
            <a:t>3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7587039" y="2360771"/>
        <a:ext cx="569803" cy="434530"/>
      </dsp:txXfrm>
    </dsp:sp>
    <dsp:sp modelId="{BE2C25AA-E5AF-4D88-A47B-3AB0A2FF9C66}">
      <dsp:nvSpPr>
        <dsp:cNvPr id="0" name=""/>
        <dsp:cNvSpPr/>
      </dsp:nvSpPr>
      <dsp:spPr>
        <a:xfrm>
          <a:off x="7587039" y="2862152"/>
          <a:ext cx="569803" cy="43453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>
              <a:solidFill>
                <a:sysClr val="windowText" lastClr="000000"/>
              </a:solidFill>
              <a:latin typeface="+mj-lt"/>
              <a:cs typeface="Times New Roman" pitchFamily="18" charset="0"/>
            </a:rPr>
            <a:t>...</a:t>
          </a:r>
        </a:p>
      </dsp:txBody>
      <dsp:txXfrm>
        <a:off x="7587039" y="2862152"/>
        <a:ext cx="569803" cy="434530"/>
      </dsp:txXfrm>
    </dsp:sp>
    <dsp:sp modelId="{97AD763B-C0D3-43A5-9D08-99F3B2B4A03D}">
      <dsp:nvSpPr>
        <dsp:cNvPr id="0" name=""/>
        <dsp:cNvSpPr/>
      </dsp:nvSpPr>
      <dsp:spPr>
        <a:xfrm>
          <a:off x="7587039" y="3363533"/>
          <a:ext cx="569803" cy="43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>
              <a:latin typeface="+mj-lt"/>
              <a:cs typeface="Times New Roman" pitchFamily="18" charset="0"/>
            </a:rPr>
            <a:t>T</a:t>
          </a:r>
          <a:r>
            <a:rPr lang="en-US" sz="1800" b="0" i="0" kern="1200" baseline="-25000">
              <a:latin typeface="+mj-lt"/>
              <a:cs typeface="Times New Roman" pitchFamily="18" charset="0"/>
            </a:rPr>
            <a:t>154</a:t>
          </a: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7587039" y="3363533"/>
        <a:ext cx="569803" cy="434530"/>
      </dsp:txXfrm>
    </dsp:sp>
    <dsp:sp modelId="{3C0EADCB-4812-4BFF-BA9A-868D7248F411}">
      <dsp:nvSpPr>
        <dsp:cNvPr id="0" name=""/>
        <dsp:cNvSpPr/>
      </dsp:nvSpPr>
      <dsp:spPr>
        <a:xfrm>
          <a:off x="7587039" y="3864913"/>
          <a:ext cx="569803" cy="43453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>
            <a:latin typeface="+mj-lt"/>
            <a:cs typeface="Times New Roman" pitchFamily="18" charset="0"/>
          </a:endParaRPr>
        </a:p>
      </dsp:txBody>
      <dsp:txXfrm>
        <a:off x="7587039" y="3864913"/>
        <a:ext cx="569803" cy="434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F55A-A4D5-4B86-8122-8AFC95685EE5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A766-C7D8-4D98-ACCC-A19565F1367B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B409-A68F-45CE-BA1A-AB9D1DC02882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853B-E912-45C7-84AE-E7FB77CE837C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998C-1701-446A-9C46-D70577BCF9E9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91E7-AFA4-4D48-BA7B-D775766DCBAE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63A-8EF7-4FF5-8770-A37D92B16B0D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F787-0912-409D-AAE9-FD1773A7772B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AC5-C6B8-433A-9C87-46EDF975B513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F0A5-EDB1-44ED-A710-B04655A3E7C2}" type="datetime1">
              <a:rPr lang="en-US"/>
              <a:pPr>
                <a:defRPr/>
              </a:pPr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Прогнозирование мощности ветряных электростанций на основе непараметрического алгоритма </a:t>
            </a:r>
            <a:r>
              <a:rPr lang="en-US" sz="3200" b="1" i="1" dirty="0" smtClean="0"/>
              <a:t>k</a:t>
            </a:r>
            <a:r>
              <a:rPr lang="ru-RU" sz="3200" b="1" dirty="0" smtClean="0"/>
              <a:t> ближайших соседей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/>
              <a:t>Мангалова Е.С.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Сибирский государственный аэрокосмический университет им. М.Ф. Решетнева, Красноярск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Петрунькина И.С.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Сибирский федеральный университет, Красноярск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расстояния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7987800" cy="496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ru-RU" dirty="0" smtClean="0"/>
              <a:t>ближайших соседей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676612" cy="459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dirty="0" smtClean="0"/>
              <a:t>Оптимизация параметров модели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573119" cy="47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обучающих и проверочных подмножеств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оптимизации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Покоординатный спуск со случайным выбором стартовой точки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прогнозирования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8367"/>
            <a:ext cx="8229600" cy="424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прогнозирования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19200"/>
            <a:ext cx="4652935" cy="494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 работе предложен  простой и эффективный алгоритм прогнозирования мощности ветряных электростанций в условиях неполной априорной информации.</a:t>
            </a:r>
          </a:p>
          <a:p>
            <a:r>
              <a:rPr lang="ru-RU" i="1" dirty="0" smtClean="0"/>
              <a:t>Модификация кратной </a:t>
            </a:r>
            <a:r>
              <a:rPr lang="ru-RU" i="1" dirty="0" err="1" smtClean="0"/>
              <a:t>кросс-проверки</a:t>
            </a:r>
            <a:r>
              <a:rPr lang="ru-RU" i="1" dirty="0" smtClean="0"/>
              <a:t> позволяет избежать проблемы переобучения при выборе количества ближайших соседей.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Введение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Энергосбережение входит в пятерку приоритетных направлений технологического развития в России. </a:t>
            </a:r>
          </a:p>
          <a:p>
            <a:r>
              <a:rPr lang="ru-RU" dirty="0" smtClean="0"/>
              <a:t>С помощью альтернативных источников энергии возможно повысить </a:t>
            </a:r>
            <a:r>
              <a:rPr lang="ru-RU" dirty="0" err="1" smtClean="0"/>
              <a:t>энергоэффективность</a:t>
            </a:r>
            <a:r>
              <a:rPr lang="ru-RU" dirty="0" smtClean="0"/>
              <a:t>, способствовать рациональному использованию ресурсов. </a:t>
            </a:r>
          </a:p>
          <a:p>
            <a:r>
              <a:rPr lang="ru-RU" dirty="0" smtClean="0"/>
              <a:t>Ветроэнергетика - одно из активно развивающихся направлений в энергетике.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dirty="0" smtClean="0"/>
              <a:t>Эффективная эксплуатация ветряных электростанций требует решения задачи оптимизации режимов их работы в рамках единой энергетической системы.</a:t>
            </a:r>
          </a:p>
          <a:p>
            <a:r>
              <a:rPr lang="ru-RU" dirty="0" smtClean="0"/>
              <a:t>В частности, необходимо прогнозировать мощность, генерируемую ветряной электростанцией, с целью минимизации затрат электростанций системы, использующих не возобновляемые источники энергии.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 ветряных электростанций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прогнозы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ветра: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зональная компонента скорости ветра,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меридиональная компонента скорости ветра, 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скорость ветра,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направление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ветра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76600"/>
            <a:ext cx="4912691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значимых факторов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Предположение: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 значимый, если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построении дерева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регрессии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CaRT)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данному фактору было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хоть одно разбиение.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54538"/>
            <a:ext cx="3689866" cy="482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значимых факторов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76402"/>
          <a:ext cx="8229600" cy="4307829"/>
        </p:xfrm>
        <a:graphic>
          <a:graphicData uri="http://schemas.openxmlformats.org/drawingml/2006/table">
            <a:tbl>
              <a:tblPr/>
              <a:tblGrid>
                <a:gridCol w="4038600"/>
                <a:gridCol w="609600"/>
                <a:gridCol w="609600"/>
                <a:gridCol w="609600"/>
                <a:gridCol w="609600"/>
                <a:gridCol w="609600"/>
                <a:gridCol w="609600"/>
                <a:gridCol w="533400"/>
              </a:tblGrid>
              <a:tr h="2722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Фактор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Электростанция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Скорость ветра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6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Зональная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компонента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Меридиональная компонента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2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Направление ветра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Месяц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День месяца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День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2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Обозначения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585436" cy="449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Предобработка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типичных случая аномальных измерений: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Высокая мощность при слабом ветре (может быть связано с ошибками в прогнозе погоды);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Низкая мощность при сильном ветре (может быть связано как с ошибками в прогнозе погоды, так и с аномальным функционированием ветряной станции).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Рисунок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8153400" cy="21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dirty="0" smtClean="0"/>
              <a:t>Выбор алгоритма прогнозирования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предсказания мощности использован алгоритм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ближайших соседей.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Интерпретируемость;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 позволяет работать с циклическими факторами (порядковые номера дня в году и часа в сутках);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 не требует повторного обучения при поступлении новых данных.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170</TotalTime>
  <Words>476</Words>
  <Application>Microsoft Office PowerPoint</Application>
  <PresentationFormat>Экран (4:3)</PresentationFormat>
  <Paragraphs>184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2010-IEEE-PES-Template-Office07-V2</vt:lpstr>
      <vt:lpstr>Прогнозирование мощности ветряных электростанций на основе непараметрического алгоритма k ближайших соседей </vt:lpstr>
      <vt:lpstr>Введение</vt:lpstr>
      <vt:lpstr>Введение</vt:lpstr>
      <vt:lpstr>Постановка задачи</vt:lpstr>
      <vt:lpstr>Выбор значимых факторов</vt:lpstr>
      <vt:lpstr>Выбор значимых факторов</vt:lpstr>
      <vt:lpstr>Обозначения</vt:lpstr>
      <vt:lpstr>Предобработка данных</vt:lpstr>
      <vt:lpstr>Выбор алгоритма прогнозирования</vt:lpstr>
      <vt:lpstr>Меры расстояния</vt:lpstr>
      <vt:lpstr>Модель k ближайших соседей</vt:lpstr>
      <vt:lpstr>Оптимизация параметров модели</vt:lpstr>
      <vt:lpstr>Формирование обучающих и проверочных подмножеств</vt:lpstr>
      <vt:lpstr>Алгоритм оптимизации</vt:lpstr>
      <vt:lpstr>Результаты прогнозирования</vt:lpstr>
      <vt:lpstr>Результаты прогнозирования</vt:lpstr>
      <vt:lpstr>Выводы</vt:lpstr>
      <vt:lpstr>Слайд 18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Мария Сергеевна</cp:lastModifiedBy>
  <cp:revision>20</cp:revision>
  <dcterms:created xsi:type="dcterms:W3CDTF">2010-10-12T18:25:44Z</dcterms:created>
  <dcterms:modified xsi:type="dcterms:W3CDTF">2013-04-03T02:25:05Z</dcterms:modified>
</cp:coreProperties>
</file>