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3" r:id="rId3"/>
    <p:sldId id="257" r:id="rId4"/>
    <p:sldId id="264" r:id="rId5"/>
    <p:sldId id="258" r:id="rId6"/>
    <p:sldId id="262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CFB8A9-7480-4360-8CB9-261D5C5CFDDD}">
          <p14:sldIdLst>
            <p14:sldId id="256"/>
            <p14:sldId id="263"/>
            <p14:sldId id="257"/>
            <p14:sldId id="264"/>
            <p14:sldId id="258"/>
            <p14:sldId id="262"/>
            <p14:sldId id="259"/>
            <p14:sldId id="260"/>
            <p14:sldId id="261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6B258-A0A9-4991-94A7-5737BBBA45C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E9884-C414-47A2-B75E-FDA2B0A6B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0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Шаблон</a:t>
            </a:r>
            <a:r>
              <a:rPr lang="ru-RU" baseline="0" dirty="0" smtClean="0"/>
              <a:t> ДИ</a:t>
            </a:r>
          </a:p>
          <a:p>
            <a:r>
              <a:rPr lang="ru-RU" baseline="0" dirty="0" smtClean="0"/>
              <a:t>Схема алгоритма?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E9884-C414-47A2-B75E-FDA2B0A6BAC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7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D27A6C-3F52-4F64-B210-8B6A10F41E8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47DEB1-8660-4487-AD40-722D9840E0C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31387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распараллеливания алгоритма сравнения дактилоскопических изображений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48608"/>
            <a:ext cx="740664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В. Ю. Гудков</a:t>
            </a:r>
          </a:p>
          <a:p>
            <a:r>
              <a:rPr lang="ru-RU" dirty="0" smtClean="0"/>
              <a:t>Д.Н. Лепихова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 anchor="ctr">
            <a:normAutofit/>
          </a:bodyPr>
          <a:lstStyle/>
          <a:p>
            <a:pPr marL="82296" indent="0"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6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Рассмотреть возможные варианты </a:t>
            </a:r>
            <a:r>
              <a:rPr lang="ru-RU" dirty="0"/>
              <a:t>для </a:t>
            </a:r>
            <a:r>
              <a:rPr lang="ru-RU" dirty="0" smtClean="0"/>
              <a:t>организации </a:t>
            </a:r>
            <a:r>
              <a:rPr lang="ru-RU" dirty="0"/>
              <a:t>параллельных вычислений на различных этапах алгоритма сравнения дактилоскопических </a:t>
            </a:r>
            <a:r>
              <a:rPr lang="ru-RU" dirty="0" smtClean="0"/>
              <a:t>изображений</a:t>
            </a:r>
            <a:endParaRPr lang="ru-RU" dirty="0"/>
          </a:p>
          <a:p>
            <a:r>
              <a:rPr lang="ru-RU" dirty="0" smtClean="0"/>
              <a:t>Проанализировать эффективность рассмотренных вариантов ускорения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7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 ДИ. Топологический вектор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664" y="1988840"/>
            <a:ext cx="732444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498080" cy="4800600"/>
          </a:xfrm>
        </p:spPr>
        <p:txBody>
          <a:bodyPr/>
          <a:lstStyle/>
          <a:p>
            <a:r>
              <a:rPr lang="ru-RU" dirty="0" smtClean="0"/>
              <a:t>Выбор базовых точек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Вычисление индекса</a:t>
            </a:r>
            <a:endParaRPr lang="ru-RU" dirty="0"/>
          </a:p>
        </p:txBody>
      </p:sp>
      <p:pic>
        <p:nvPicPr>
          <p:cNvPr id="1026" name="Picture 2" descr="m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6"/>
            <a:ext cx="3851920" cy="244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447131"/>
            <a:ext cx="5500726" cy="58674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4105313"/>
            <a:ext cx="5715040" cy="242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58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Параллельные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Параллелизм на уровне задач</a:t>
            </a:r>
          </a:p>
          <a:p>
            <a:pPr lvl="1">
              <a:lnSpc>
                <a:spcPct val="150000"/>
              </a:lnSpc>
            </a:pPr>
            <a:r>
              <a:rPr lang="ru-RU" sz="2400" dirty="0" smtClean="0"/>
              <a:t>Ускорение в ≈1.5 раза на 2 потоках по сравнению с последовательной версией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Параллелизм на уровне данных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Графические процессоры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Параллелизм на уровне данных</a:t>
            </a:r>
            <a:br>
              <a:rPr lang="ru-RU" dirty="0" smtClean="0"/>
            </a:br>
            <a:r>
              <a:rPr lang="ru-RU" dirty="0" smtClean="0"/>
              <a:t>Время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065086" cy="4800600"/>
          </a:xfrm>
        </p:spPr>
        <p:txBody>
          <a:bodyPr/>
          <a:lstStyle/>
          <a:p>
            <a:r>
              <a:rPr lang="ru-RU" dirty="0" smtClean="0"/>
              <a:t>Одновременное выполнение оценок по топологии и геометрии</a:t>
            </a:r>
          </a:p>
          <a:p>
            <a:r>
              <a:rPr lang="ru-RU" dirty="0" smtClean="0"/>
              <a:t>Одновременное выполнение нескольких сравнений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552594"/>
            <a:ext cx="3248025" cy="459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Параллелизм на уровне данных</a:t>
            </a:r>
            <a:br>
              <a:rPr lang="ru-RU" dirty="0" smtClean="0"/>
            </a:br>
            <a:r>
              <a:rPr lang="ru-RU" dirty="0" smtClean="0"/>
              <a:t>Ускорение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Ускорение в ≈3 раза на 4 потоках по сравнению с последовательным алгоритмом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23929" y="3230076"/>
            <a:ext cx="4934352" cy="2935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Графические процессоры (</a:t>
            </a:r>
            <a:r>
              <a:rPr lang="en-US" dirty="0" smtClean="0"/>
              <a:t>CUDA)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4032448" cy="464549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Внутри блока – сравнение одного шаблона со всей </a:t>
            </a:r>
            <a:r>
              <a:rPr lang="ru-RU" sz="2800" dirty="0" err="1" smtClean="0"/>
              <a:t>бд</a:t>
            </a:r>
            <a:endParaRPr lang="ru-RU" sz="2800" dirty="0" smtClean="0"/>
          </a:p>
          <a:p>
            <a:r>
              <a:rPr lang="ru-RU" sz="2800" dirty="0" smtClean="0"/>
              <a:t>Каждая нить блока – одно сравнение</a:t>
            </a:r>
          </a:p>
          <a:p>
            <a:r>
              <a:rPr lang="ru-RU" sz="2800" dirty="0" smtClean="0"/>
              <a:t>Результаты сравнения (индексы) сохраняются в общую матрицу, по которой вычисляются значения </a:t>
            </a:r>
            <a:r>
              <a:rPr lang="en-US" sz="2800" dirty="0" smtClean="0"/>
              <a:t>FAR </a:t>
            </a:r>
            <a:r>
              <a:rPr lang="ru-RU" sz="2800" dirty="0" smtClean="0"/>
              <a:t>и </a:t>
            </a:r>
            <a:r>
              <a:rPr lang="en-US" sz="2800" dirty="0" smtClean="0"/>
              <a:t>FRR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r="14798"/>
          <a:stretch/>
        </p:blipFill>
        <p:spPr bwMode="auto">
          <a:xfrm>
            <a:off x="5076057" y="1767885"/>
            <a:ext cx="3744415" cy="403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Параллельная версия, использующая модель параллелизма по данным и предполагающая одновременное выполнение оценок по геометрии и по топологии, демонстрирует более значительное снижение быстродействия, чем другие параллельные версии. </a:t>
            </a:r>
          </a:p>
          <a:p>
            <a:r>
              <a:rPr lang="ru-RU" dirty="0" smtClean="0"/>
              <a:t>Предлагаемая версия алгоритма для графических процессоров предполагает прозрачную </a:t>
            </a:r>
            <a:r>
              <a:rPr lang="ru-RU" dirty="0" err="1" smtClean="0"/>
              <a:t>масштабируемость</a:t>
            </a:r>
            <a:r>
              <a:rPr lang="ru-RU" dirty="0" smtClean="0"/>
              <a:t> задачи, позволяет легко выделять отдельные подзадачи.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547</TotalTime>
  <Words>200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Методы распараллеливания алгоритма сравнения дактилоскопических изображений</vt:lpstr>
      <vt:lpstr>Цели и задачи</vt:lpstr>
      <vt:lpstr>Шаблон ДИ. Топологический вектор</vt:lpstr>
      <vt:lpstr>Сравнение ДИ</vt:lpstr>
      <vt:lpstr>Параллельные реализации</vt:lpstr>
      <vt:lpstr>Параллелизм на уровне данных Время работы</vt:lpstr>
      <vt:lpstr>Параллелизм на уровне данных Ускорение</vt:lpstr>
      <vt:lpstr>Графические процессоры (CUDA)</vt:lpstr>
      <vt:lpstr>Выводы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test6</dc:creator>
  <cp:lastModifiedBy>Daria</cp:lastModifiedBy>
  <cp:revision>20</cp:revision>
  <dcterms:created xsi:type="dcterms:W3CDTF">2013-03-22T06:15:30Z</dcterms:created>
  <dcterms:modified xsi:type="dcterms:W3CDTF">2013-03-29T06:23:19Z</dcterms:modified>
</cp:coreProperties>
</file>