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4"/>
  </p:notesMasterIdLst>
  <p:handoutMasterIdLst>
    <p:handoutMasterId r:id="rId15"/>
  </p:handoutMasterIdLst>
  <p:sldIdLst>
    <p:sldId id="263" r:id="rId2"/>
    <p:sldId id="300" r:id="rId3"/>
    <p:sldId id="305" r:id="rId4"/>
    <p:sldId id="309" r:id="rId5"/>
    <p:sldId id="290" r:id="rId6"/>
    <p:sldId id="306" r:id="rId7"/>
    <p:sldId id="310" r:id="rId8"/>
    <p:sldId id="312" r:id="rId9"/>
    <p:sldId id="311" r:id="rId10"/>
    <p:sldId id="307" r:id="rId11"/>
    <p:sldId id="297" r:id="rId12"/>
    <p:sldId id="29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BB8A16B-2785-4E82-A306-2ACBC6E3933A}">
          <p14:sldIdLst>
            <p14:sldId id="263"/>
            <p14:sldId id="300"/>
            <p14:sldId id="305"/>
            <p14:sldId id="309"/>
            <p14:sldId id="290"/>
            <p14:sldId id="306"/>
            <p14:sldId id="310"/>
            <p14:sldId id="312"/>
            <p14:sldId id="311"/>
            <p14:sldId id="307"/>
            <p14:sldId id="297"/>
          </p14:sldIdLst>
        </p14:section>
        <p14:section name="Раздел без заголовка" id="{B6B6706B-ECD8-45EF-B6F8-31E62C67F3B8}">
          <p14:sldIdLst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28" autoAdjust="0"/>
  </p:normalViewPr>
  <p:slideViewPr>
    <p:cSldViewPr showGuides="1">
      <p:cViewPr varScale="1">
        <p:scale>
          <a:sx n="122" d="100"/>
          <a:sy n="122" d="100"/>
        </p:scale>
        <p:origin x="20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4E3A0ACD-46F1-4FFC-AA46-140DFDFDD253}" type="datetimeFigureOut">
              <a:rPr lang="ru-RU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1EB94C8-D181-46F5-9805-BACEBD451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341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65DBAD3-D9C4-4107-8D44-C6EF2F5CF810}" type="datetimeFigureOut">
              <a:rPr lang="ru-RU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B84D57E-738E-43DE-A6F2-A87116A45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5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1BA52-CEAF-4D90-8292-FBCEB9B4A7F3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B0792-1BF5-4DEC-9683-5BCBD0858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6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8E0B44-AC15-4938-B9A5-F982FF99A560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99D2F-5E83-4313-B995-408203A9FD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1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BFD0C0-6188-4B07-A2A0-40C9833BA7F2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FDB43-86E1-4FF0-B271-7F693844DE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8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516EB-CF1E-41BE-887B-83894F7A91D3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3E883-E25F-4402-A2DA-0C5224A307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6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BEED7-C080-4500-B97E-783CB0735C03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01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548AE-1F8B-4540-882B-1C21D21A6DFA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1EC93-3F4C-4A70-91F1-A958818847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2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55F937-B90F-40DE-92D2-702E26632114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CC395-92EF-4C53-972F-8B56D6532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59BC5-121E-4F5A-8AF8-B07FBDDC0326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6AD20-13FA-4AFC-B91A-525A62AF4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5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7C251B-5A0D-42BD-A2F4-8F015A6C08C8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4FA9-693A-49FF-876D-A1C23E5D1E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8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2CAD6-6605-4A40-8DD9-736B9C0C8E0F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36A49-CBEA-4859-9A47-718DE5B9B2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5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8D8E5-89A7-4423-81F2-26ED1BEFC30D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4496-7BCB-4713-9DB7-086BCDF0C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6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ECF84-5F4D-4097-8BDB-A6D4A49B444F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744C9-6E0A-41A2-AD64-E18DB19907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4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E516EB-CF1E-41BE-887B-83894F7A91D3}" type="datetime1">
              <a:rPr lang="ru-RU" smtClean="0"/>
              <a:pPr>
                <a:defRPr/>
              </a:pPr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33E883-E25F-4402-A2DA-0C5224A307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6092825"/>
            <a:ext cx="9144000" cy="771525"/>
            <a:chOff x="0" y="6092825"/>
            <a:chExt cx="9144000" cy="771525"/>
          </a:xfrm>
        </p:grpSpPr>
        <p:sp>
          <p:nvSpPr>
            <p:cNvPr id="8" name="Rectangle 7"/>
            <p:cNvSpPr/>
            <p:nvPr/>
          </p:nvSpPr>
          <p:spPr>
            <a:xfrm>
              <a:off x="0" y="6092825"/>
              <a:ext cx="9144000" cy="7651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aseline="-25000" dirty="0"/>
            </a:p>
          </p:txBody>
        </p:sp>
        <p:pic>
          <p:nvPicPr>
            <p:cNvPr id="9" name="Picture 9" descr="C:\Users\gleb.voev\Desktop\logo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0325" y="6092825"/>
              <a:ext cx="1284288" cy="77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8113" y="6300788"/>
              <a:ext cx="1985962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</a:rPr>
                <a:t>www.e-legion.com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897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5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arifzyanov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9775" y="3657600"/>
            <a:ext cx="3335338" cy="12112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4F4E911-CA71-4C58-B61B-BAFD6F15D089}" type="slidenum">
              <a:rPr lang="ru-RU">
                <a:solidFill>
                  <a:srgbClr val="898989"/>
                </a:solidFill>
                <a:latin typeface="Calibri" pitchFamily="34" charset="0"/>
              </a:rPr>
              <a:pPr eaLnBrk="1" hangingPunct="1"/>
              <a:t>1</a:t>
            </a:fld>
            <a:endParaRPr lang="ru-RU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092825"/>
            <a:ext cx="9144000" cy="771525"/>
            <a:chOff x="0" y="6092825"/>
            <a:chExt cx="9144000" cy="771525"/>
          </a:xfrm>
        </p:grpSpPr>
        <p:sp>
          <p:nvSpPr>
            <p:cNvPr id="8" name="Rectangle 7"/>
            <p:cNvSpPr/>
            <p:nvPr/>
          </p:nvSpPr>
          <p:spPr>
            <a:xfrm>
              <a:off x="0" y="6092825"/>
              <a:ext cx="9144000" cy="7651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  <p:pic>
          <p:nvPicPr>
            <p:cNvPr id="2054" name="Picture 9" descr="C:\Users\gleb.voev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0325" y="6092825"/>
              <a:ext cx="1284288" cy="77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38113" y="6300788"/>
              <a:ext cx="1985962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</a:rPr>
                <a:t>www.e-legion.com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604" y="2392454"/>
            <a:ext cx="2369394" cy="24789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3238"/>
            <a:ext cx="18843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211960" y="716284"/>
            <a:ext cx="4380682" cy="1511746"/>
          </a:xfrm>
        </p:spPr>
        <p:txBody>
          <a:bodyPr>
            <a:normAutofit/>
          </a:bodyPr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Будь стильным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ea typeface="ＭＳ Ｐゴシック" pitchFamily="34" charset="-128"/>
              <a:cs typeface="Segoe UI Light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UI Light" pitchFamily="34" charset="0"/>
              </a:rPr>
              <a:t>Всего не охватить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2106" y="1772815"/>
            <a:ext cx="8459787" cy="432000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Segoe UI Light" pitchFamily="34" charset="0"/>
              </a:rPr>
              <a:t>Наследование</a:t>
            </a:r>
            <a:endParaRPr lang="ru-RU" sz="3600" dirty="0">
              <a:latin typeface="Segoe UI Light" pitchFamily="34" charset="0"/>
            </a:endParaRPr>
          </a:p>
          <a:p>
            <a:r>
              <a:rPr lang="ru-RU" sz="3600" dirty="0" smtClean="0">
                <a:latin typeface="Segoe UI Light" pitchFamily="34" charset="0"/>
              </a:rPr>
              <a:t>С ключами и без</a:t>
            </a:r>
            <a:endParaRPr lang="ru-RU" sz="3600" dirty="0">
              <a:latin typeface="Segoe UI Light" pitchFamily="34" charset="0"/>
            </a:endParaRPr>
          </a:p>
          <a:p>
            <a:r>
              <a:rPr lang="en-US" sz="3600" dirty="0" smtClean="0">
                <a:latin typeface="Segoe UI Light" pitchFamily="34" charset="0"/>
              </a:rPr>
              <a:t>Themes</a:t>
            </a:r>
            <a:endParaRPr lang="ru-RU" sz="3600" dirty="0">
              <a:latin typeface="Segoe UI Light" pitchFamily="34" charset="0"/>
            </a:endParaRPr>
          </a:p>
          <a:p>
            <a:endParaRPr lang="en-US" sz="2000" dirty="0" smtClean="0">
              <a:ea typeface="ＭＳ Ｐゴシック" pitchFamily="34" charset="-128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092825"/>
            <a:ext cx="9144000" cy="771525"/>
            <a:chOff x="0" y="6092825"/>
            <a:chExt cx="9144000" cy="771525"/>
          </a:xfrm>
        </p:grpSpPr>
        <p:sp>
          <p:nvSpPr>
            <p:cNvPr id="8" name="Rectangle 7"/>
            <p:cNvSpPr/>
            <p:nvPr/>
          </p:nvSpPr>
          <p:spPr>
            <a:xfrm>
              <a:off x="0" y="6092825"/>
              <a:ext cx="9144000" cy="7651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aseline="-25000" dirty="0"/>
            </a:p>
          </p:txBody>
        </p:sp>
        <p:pic>
          <p:nvPicPr>
            <p:cNvPr id="4101" name="Picture 9" descr="C:\Users\gleb.voev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0325" y="6092825"/>
              <a:ext cx="1284288" cy="77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8113" y="6300788"/>
              <a:ext cx="1985962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</a:rPr>
                <a:t>www.e-legion.com</a:t>
              </a: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003800" y="2133600"/>
            <a:ext cx="47529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Blip>
                <a:blip r:embed="rId3"/>
              </a:buBlip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16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latin typeface="Segoe UI Light" pitchFamily="34" charset="0"/>
              </a:rPr>
              <a:t>О</a:t>
            </a:r>
            <a:r>
              <a:rPr lang="ru-RU" sz="4400" dirty="0" smtClean="0">
                <a:latin typeface="Segoe UI Light" pitchFamily="34" charset="0"/>
              </a:rPr>
              <a:t>твет </a:t>
            </a:r>
            <a:r>
              <a:rPr lang="ru-RU" sz="4400" dirty="0">
                <a:latin typeface="Segoe UI Light" pitchFamily="34" charset="0"/>
              </a:rPr>
              <a:t>на главный вопрос вселенной жизни и всего такого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Спасибо за внимание</a:t>
            </a:r>
          </a:p>
          <a:p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Skype: </a:t>
            </a:r>
            <a:r>
              <a:rPr lang="en-US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garifzyanov.timur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Email: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garifzyanov@gmail.com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Twitter: @</a:t>
            </a:r>
            <a:r>
              <a:rPr lang="en-US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garifzyanov_tim</a:t>
            </a:r>
            <a:endParaRPr lang="ru-RU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Смешарики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791" y="1417638"/>
            <a:ext cx="5058417" cy="284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Дождь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1417638"/>
            <a:ext cx="5400600" cy="349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Новости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Mail.Ru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933" y="1417638"/>
            <a:ext cx="5578134" cy="313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UI Light" pitchFamily="34" charset="0"/>
              </a:rPr>
              <a:t>Что это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2106" y="1772815"/>
            <a:ext cx="8459787" cy="4320009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Segoe UI Light" pitchFamily="34" charset="0"/>
              </a:rPr>
              <a:t>Набор </a:t>
            </a:r>
            <a:r>
              <a:rPr lang="ru-RU" sz="3600" dirty="0" smtClean="0">
                <a:latin typeface="Segoe UI Light" pitchFamily="34" charset="0"/>
              </a:rPr>
              <a:t>значений</a:t>
            </a:r>
            <a:endParaRPr lang="en-US" sz="3600" dirty="0" smtClean="0">
              <a:latin typeface="Segoe UI Light" pitchFamily="34" charset="0"/>
            </a:endParaRPr>
          </a:p>
          <a:p>
            <a:r>
              <a:rPr lang="ru-RU" sz="3600" dirty="0" smtClean="0">
                <a:latin typeface="Segoe UI Light" pitchFamily="34" charset="0"/>
              </a:rPr>
              <a:t>Инструмент шаблонизации</a:t>
            </a:r>
            <a:endParaRPr lang="ru-RU" sz="3600" dirty="0">
              <a:latin typeface="Segoe UI Light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092825"/>
            <a:ext cx="9144000" cy="771525"/>
            <a:chOff x="0" y="6092825"/>
            <a:chExt cx="9144000" cy="771525"/>
          </a:xfrm>
        </p:grpSpPr>
        <p:sp>
          <p:nvSpPr>
            <p:cNvPr id="8" name="Rectangle 7"/>
            <p:cNvSpPr/>
            <p:nvPr/>
          </p:nvSpPr>
          <p:spPr>
            <a:xfrm>
              <a:off x="0" y="6092825"/>
              <a:ext cx="9144000" cy="7651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aseline="-25000" dirty="0"/>
            </a:p>
          </p:txBody>
        </p:sp>
        <p:pic>
          <p:nvPicPr>
            <p:cNvPr id="4101" name="Picture 9" descr="C:\Users\gleb.voev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0325" y="6092825"/>
              <a:ext cx="1284288" cy="77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8113" y="6300788"/>
              <a:ext cx="1985962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</a:rPr>
                <a:t>www.e-legion.com</a:t>
              </a: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004048" y="2132856"/>
            <a:ext cx="47529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Blip>
                <a:blip r:embed="rId3"/>
              </a:buBlip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5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UI Light" pitchFamily="34" charset="0"/>
              </a:rPr>
              <a:t>Зачем мы используем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2106" y="1772815"/>
            <a:ext cx="8459787" cy="432000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Segoe UI Light" pitchFamily="34" charset="0"/>
              </a:rPr>
              <a:t>Уменьшение сложности сопровождения</a:t>
            </a:r>
            <a:endParaRPr lang="ru-RU" sz="3600" dirty="0">
              <a:latin typeface="Segoe UI Light" pitchFamily="34" charset="0"/>
            </a:endParaRPr>
          </a:p>
          <a:p>
            <a:r>
              <a:rPr lang="ru-RU" sz="3600" dirty="0" smtClean="0">
                <a:latin typeface="Segoe UI Light" pitchFamily="34" charset="0"/>
              </a:rPr>
              <a:t>Централизация изменений</a:t>
            </a:r>
            <a:endParaRPr lang="ru-RU" sz="3600" dirty="0">
              <a:latin typeface="Segoe UI Light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092825"/>
            <a:ext cx="9144000" cy="771525"/>
            <a:chOff x="0" y="6092825"/>
            <a:chExt cx="9144000" cy="771525"/>
          </a:xfrm>
        </p:grpSpPr>
        <p:sp>
          <p:nvSpPr>
            <p:cNvPr id="8" name="Rectangle 7"/>
            <p:cNvSpPr/>
            <p:nvPr/>
          </p:nvSpPr>
          <p:spPr>
            <a:xfrm>
              <a:off x="0" y="6092825"/>
              <a:ext cx="9144000" cy="7651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aseline="-25000" dirty="0"/>
            </a:p>
          </p:txBody>
        </p:sp>
        <p:pic>
          <p:nvPicPr>
            <p:cNvPr id="4101" name="Picture 9" descr="C:\Users\gleb.voev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0325" y="6092825"/>
              <a:ext cx="1284288" cy="77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8113" y="6300788"/>
              <a:ext cx="1985962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</a:rPr>
                <a:t>www.e-legion.com</a:t>
              </a: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003800" y="2133600"/>
            <a:ext cx="47529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Blip>
                <a:blip r:embed="rId3"/>
              </a:buBlip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451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Segoe UI Light" pitchFamily="34" charset="0"/>
              </a:rPr>
              <a:t>Visual Studio </a:t>
            </a:r>
            <a:r>
              <a:rPr lang="ru-RU" sz="4400" dirty="0" smtClean="0">
                <a:latin typeface="Segoe UI Light" pitchFamily="34" charset="0"/>
              </a:rPr>
              <a:t>умеет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UI Light" pitchFamily="34" charset="0"/>
              </a:rPr>
              <a:t>Стандартные стили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2106" y="1772815"/>
            <a:ext cx="8459787" cy="432000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Segoe UI Light" pitchFamily="34" charset="0"/>
              </a:rPr>
              <a:t>Они есть</a:t>
            </a:r>
            <a:endParaRPr lang="ru-RU" sz="3600" dirty="0">
              <a:latin typeface="Segoe UI Light" pitchFamily="34" charset="0"/>
            </a:endParaRPr>
          </a:p>
          <a:p>
            <a:r>
              <a:rPr lang="en-US" sz="3600" dirty="0" err="1">
                <a:latin typeface="Segoe UI Light" pitchFamily="34" charset="0"/>
              </a:rPr>
              <a:t>StandardStyles.xaml</a:t>
            </a:r>
            <a:endParaRPr lang="ru-RU" sz="3600" dirty="0">
              <a:latin typeface="Segoe UI Light" pitchFamily="34" charset="0"/>
            </a:endParaRPr>
          </a:p>
          <a:p>
            <a:pPr marL="0" indent="0">
              <a:buNone/>
            </a:pPr>
            <a:endParaRPr lang="en-US" sz="2000" dirty="0" smtClean="0">
              <a:ea typeface="ＭＳ Ｐゴシック" pitchFamily="34" charset="-128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6092825"/>
            <a:ext cx="9144000" cy="771525"/>
            <a:chOff x="0" y="6092825"/>
            <a:chExt cx="9144000" cy="771525"/>
          </a:xfrm>
        </p:grpSpPr>
        <p:sp>
          <p:nvSpPr>
            <p:cNvPr id="8" name="Rectangle 7"/>
            <p:cNvSpPr/>
            <p:nvPr/>
          </p:nvSpPr>
          <p:spPr>
            <a:xfrm>
              <a:off x="0" y="6092825"/>
              <a:ext cx="9144000" cy="7651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aseline="-25000" dirty="0"/>
            </a:p>
          </p:txBody>
        </p:sp>
        <p:pic>
          <p:nvPicPr>
            <p:cNvPr id="4101" name="Picture 9" descr="C:\Users\gleb.voev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0325" y="6092825"/>
              <a:ext cx="1284288" cy="77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8113" y="6300788"/>
              <a:ext cx="1985962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</a:rPr>
                <a:t>www.e-legion.com</a:t>
              </a: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003800" y="2133600"/>
            <a:ext cx="47529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Blip>
                <a:blip r:embed="rId3"/>
              </a:buBlip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7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Segoe UI Light" pitchFamily="34" charset="0"/>
              </a:rPr>
              <a:t>Blend</a:t>
            </a:r>
            <a:r>
              <a:rPr lang="ru-RU" sz="4400" dirty="0" smtClean="0">
                <a:latin typeface="Segoe UI Light" pitchFamily="34" charset="0"/>
              </a:rPr>
              <a:t> не остает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B19AB-B836-4878-806B-4202923FF95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шаблон - Cop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75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Segoe UI Light</vt:lpstr>
      <vt:lpstr>Segoe UI Semilight</vt:lpstr>
      <vt:lpstr>Презентация шаблон - Copy</vt:lpstr>
      <vt:lpstr>Будь стильным</vt:lpstr>
      <vt:lpstr>Смешарики</vt:lpstr>
      <vt:lpstr>Дождь</vt:lpstr>
      <vt:lpstr>Новости@Mail.Ru</vt:lpstr>
      <vt:lpstr>Что это</vt:lpstr>
      <vt:lpstr>Зачем мы используем</vt:lpstr>
      <vt:lpstr>PowerPoint Presentation</vt:lpstr>
      <vt:lpstr>Стандартные стили</vt:lpstr>
      <vt:lpstr>PowerPoint Presentation</vt:lpstr>
      <vt:lpstr>Всего не охватить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Book</dc:title>
  <dc:creator>Mariya Shchekotovskaya</dc:creator>
  <cp:lastModifiedBy>Timur Garifzyanov</cp:lastModifiedBy>
  <cp:revision>36</cp:revision>
  <dcterms:created xsi:type="dcterms:W3CDTF">2011-07-01T09:26:58Z</dcterms:created>
  <dcterms:modified xsi:type="dcterms:W3CDTF">2012-10-27T08:16:11Z</dcterms:modified>
</cp:coreProperties>
</file>