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ags/tag25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ags/tag26.xml" ContentType="application/vnd.openxmlformats-officedocument.presentationml.tags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382" r:id="rId2"/>
    <p:sldId id="388" r:id="rId3"/>
    <p:sldId id="389" r:id="rId4"/>
    <p:sldId id="378" r:id="rId5"/>
    <p:sldId id="379" r:id="rId6"/>
    <p:sldId id="318" r:id="rId7"/>
    <p:sldId id="377" r:id="rId8"/>
    <p:sldId id="336" r:id="rId9"/>
    <p:sldId id="383" r:id="rId10"/>
    <p:sldId id="260" r:id="rId11"/>
    <p:sldId id="384" r:id="rId12"/>
    <p:sldId id="321" r:id="rId13"/>
    <p:sldId id="323" r:id="rId14"/>
    <p:sldId id="351" r:id="rId15"/>
    <p:sldId id="274" r:id="rId16"/>
    <p:sldId id="326" r:id="rId17"/>
    <p:sldId id="380" r:id="rId18"/>
    <p:sldId id="273" r:id="rId19"/>
    <p:sldId id="286" r:id="rId20"/>
    <p:sldId id="381" r:id="rId21"/>
    <p:sldId id="275" r:id="rId22"/>
    <p:sldId id="385" r:id="rId23"/>
    <p:sldId id="365" r:id="rId24"/>
    <p:sldId id="386" r:id="rId25"/>
    <p:sldId id="313" r:id="rId26"/>
    <p:sldId id="348" r:id="rId27"/>
    <p:sldId id="3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074"/>
    <a:srgbClr val="0F7BA2"/>
    <a:srgbClr val="79D738"/>
    <a:srgbClr val="489A1E"/>
    <a:srgbClr val="F7911E"/>
    <a:srgbClr val="7A2280"/>
    <a:srgbClr val="FFCE38"/>
    <a:srgbClr val="798EDF"/>
    <a:srgbClr val="F1D1F3"/>
    <a:srgbClr val="E0A7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943" autoAdjust="0"/>
    <p:restoredTop sz="94849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Row 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0&quot;%&quot;" sourceLinked="0"/>
            <c:showVal val="1"/>
          </c:dLbls>
          <c:cat>
            <c:strRef>
              <c:f>Лист1!$A$2:$A$17</c:f>
              <c:strCache>
                <c:ptCount val="16"/>
                <c:pt idx="0">
                  <c:v>Красноярск</c:v>
                </c:pt>
                <c:pt idx="1">
                  <c:v>Москва</c:v>
                </c:pt>
                <c:pt idx="2">
                  <c:v>Екатеринбург</c:v>
                </c:pt>
                <c:pt idx="3">
                  <c:v>Санкт-Петербург</c:v>
                </c:pt>
                <c:pt idx="4">
                  <c:v>Омск</c:v>
                </c:pt>
                <c:pt idx="5">
                  <c:v>Новосибирск</c:v>
                </c:pt>
                <c:pt idx="6">
                  <c:v>Пермь</c:v>
                </c:pt>
                <c:pt idx="7">
                  <c:v>Ростов-на-Дону</c:v>
                </c:pt>
                <c:pt idx="8">
                  <c:v>Волгоград</c:v>
                </c:pt>
                <c:pt idx="9">
                  <c:v>Уфа</c:v>
                </c:pt>
                <c:pt idx="10">
                  <c:v>Саратов</c:v>
                </c:pt>
                <c:pt idx="11">
                  <c:v>Челябинск</c:v>
                </c:pt>
                <c:pt idx="12">
                  <c:v>Самара</c:v>
                </c:pt>
                <c:pt idx="13">
                  <c:v>Воронеж</c:v>
                </c:pt>
                <c:pt idx="14">
                  <c:v>Казань</c:v>
                </c:pt>
                <c:pt idx="15">
                  <c:v>Нижний Новгород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70.900000000000006</c:v>
                </c:pt>
                <c:pt idx="1">
                  <c:v>69.900000000000006</c:v>
                </c:pt>
                <c:pt idx="2">
                  <c:v>68.599999999999994</c:v>
                </c:pt>
                <c:pt idx="3">
                  <c:v>67.599999999999994</c:v>
                </c:pt>
                <c:pt idx="4">
                  <c:v>67.400000000000006</c:v>
                </c:pt>
                <c:pt idx="5">
                  <c:v>67</c:v>
                </c:pt>
                <c:pt idx="6">
                  <c:v>66</c:v>
                </c:pt>
                <c:pt idx="7">
                  <c:v>65.599999999999994</c:v>
                </c:pt>
                <c:pt idx="8">
                  <c:v>64.099999999999994</c:v>
                </c:pt>
                <c:pt idx="9">
                  <c:v>63.4</c:v>
                </c:pt>
                <c:pt idx="10">
                  <c:v>61.8</c:v>
                </c:pt>
                <c:pt idx="11">
                  <c:v>61.7</c:v>
                </c:pt>
                <c:pt idx="12">
                  <c:v>61.5</c:v>
                </c:pt>
                <c:pt idx="13">
                  <c:v>61.1</c:v>
                </c:pt>
                <c:pt idx="14">
                  <c:v>61</c:v>
                </c:pt>
                <c:pt idx="15">
                  <c:v>59.8</c:v>
                </c:pt>
              </c:numCache>
            </c:numRef>
          </c:val>
        </c:ser>
        <c:gapWidth val="37"/>
        <c:axId val="143890688"/>
        <c:axId val="143892480"/>
      </c:barChart>
      <c:catAx>
        <c:axId val="143890688"/>
        <c:scaling>
          <c:orientation val="maxMin"/>
        </c:scaling>
        <c:axPos val="l"/>
        <c:majorTickMark val="none"/>
        <c:tickLblPos val="none"/>
        <c:crossAx val="143892480"/>
        <c:crosses val="autoZero"/>
        <c:auto val="1"/>
        <c:lblAlgn val="ctr"/>
        <c:lblOffset val="100"/>
      </c:catAx>
      <c:valAx>
        <c:axId val="143892480"/>
        <c:scaling>
          <c:orientation val="minMax"/>
          <c:max val="90"/>
          <c:min val="40"/>
        </c:scaling>
        <c:delete val="1"/>
        <c:axPos val="b"/>
        <c:numFmt formatCode="General" sourceLinked="1"/>
        <c:tickLblPos val="none"/>
        <c:crossAx val="143890688"/>
        <c:crosses val="max"/>
        <c:crossBetween val="between"/>
      </c:valAx>
    </c:plotArea>
    <c:plotVisOnly val="1"/>
    <c:dispBlanksAs val="gap"/>
  </c:chart>
  <c:txPr>
    <a:bodyPr/>
    <a:lstStyle/>
    <a:p>
      <a:pPr>
        <a:defRPr sz="16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spPr>
              <a:solidFill>
                <a:srgbClr val="D10074"/>
              </a:solidFill>
            </c:spPr>
          </c:dPt>
          <c:dPt>
            <c:idx val="1"/>
            <c:spPr>
              <a:solidFill>
                <a:srgbClr val="D10074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В общественном месте, там, где приходится ждать  </c:v>
                </c:pt>
                <c:pt idx="1">
                  <c:v>У себя дома  </c:v>
                </c:pt>
                <c:pt idx="2">
                  <c:v>У себя на работе</c:v>
                </c:pt>
                <c:pt idx="3">
                  <c:v>В общественном транспорте</c:v>
                </c:pt>
                <c:pt idx="4">
                  <c:v>В машине</c:v>
                </c:pt>
                <c:pt idx="5">
                  <c:v>По дороге на ходу</c:v>
                </c:pt>
                <c:pt idx="6">
                  <c:v>По месту учебы</c:v>
                </c:pt>
                <c:pt idx="7">
                  <c:v>В гостях</c:v>
                </c:pt>
                <c:pt idx="8">
                  <c:v>В другом месте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47.7</c:v>
                </c:pt>
                <c:pt idx="1">
                  <c:v>45.9</c:v>
                </c:pt>
                <c:pt idx="2">
                  <c:v>34.4</c:v>
                </c:pt>
                <c:pt idx="3">
                  <c:v>31.6</c:v>
                </c:pt>
                <c:pt idx="4">
                  <c:v>30.3</c:v>
                </c:pt>
                <c:pt idx="5">
                  <c:v>29.4</c:v>
                </c:pt>
                <c:pt idx="6">
                  <c:v>26.6</c:v>
                </c:pt>
                <c:pt idx="7">
                  <c:v>21.8</c:v>
                </c:pt>
                <c:pt idx="8">
                  <c:v>17.600000000000001</c:v>
                </c:pt>
              </c:numCache>
            </c:numRef>
          </c:val>
        </c:ser>
        <c:gapWidth val="54"/>
        <c:axId val="152865024"/>
        <c:axId val="152875008"/>
      </c:barChart>
      <c:catAx>
        <c:axId val="152865024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52875008"/>
        <c:crosses val="autoZero"/>
        <c:auto val="1"/>
        <c:lblAlgn val="ctr"/>
        <c:lblOffset val="100"/>
      </c:catAx>
      <c:valAx>
        <c:axId val="152875008"/>
        <c:scaling>
          <c:orientation val="minMax"/>
        </c:scaling>
        <c:delete val="1"/>
        <c:axPos val="t"/>
        <c:numFmt formatCode="General" sourceLinked="1"/>
        <c:tickLblPos val="none"/>
        <c:crossAx val="152865024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33489271005012688"/>
          <c:y val="3.0085259514975642E-2"/>
          <c:w val="0.66494768484953815"/>
          <c:h val="0.939829480970050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Аудитория за месяц</c:v>
                </c:pt>
              </c:strCache>
            </c:strRef>
          </c:tx>
          <c:spPr>
            <a:solidFill>
              <a:srgbClr val="798EDF"/>
            </a:solidFill>
          </c:spPr>
          <c:dLbls>
            <c:numFmt formatCode="0%" sourceLinked="0"/>
            <c:showVal val="1"/>
          </c:dLbls>
          <c:cat>
            <c:strRef>
              <c:f>Лист1!$A$2:$A$16</c:f>
              <c:strCache>
                <c:ptCount val="15"/>
                <c:pt idx="0">
                  <c:v>Порталы</c:v>
                </c:pt>
                <c:pt idx="1">
                  <c:v>Почта</c:v>
                </c:pt>
                <c:pt idx="2">
                  <c:v>Поиск и поисковые каталоги</c:v>
                </c:pt>
                <c:pt idx="3">
                  <c:v>Новости</c:v>
                </c:pt>
                <c:pt idx="4">
                  <c:v>Социальные сети</c:v>
                </c:pt>
                <c:pt idx="5">
                  <c:v>Погода</c:v>
                </c:pt>
                <c:pt idx="6">
                  <c:v>Каталоги товаров и услуг</c:v>
                </c:pt>
                <c:pt idx="7">
                  <c:v>Адреса. карты. транспорт</c:v>
                </c:pt>
                <c:pt idx="8">
                  <c:v>Гиды. путеводители. афиши</c:v>
                </c:pt>
                <c:pt idx="9">
                  <c:v>Ролики</c:v>
                </c:pt>
                <c:pt idx="10">
                  <c:v>Сайты видео ресурсов</c:v>
                </c:pt>
                <c:pt idx="11">
                  <c:v>Блоги</c:v>
                </c:pt>
                <c:pt idx="12">
                  <c:v>Хостинг сайтов и файлов</c:v>
                </c:pt>
                <c:pt idx="13">
                  <c:v>Спорт</c:v>
                </c:pt>
                <c:pt idx="14">
                  <c:v>Автомобильные ресурсы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0.79900000000000004</c:v>
                </c:pt>
                <c:pt idx="1">
                  <c:v>0.74100000000000021</c:v>
                </c:pt>
                <c:pt idx="2">
                  <c:v>0.74300000000000022</c:v>
                </c:pt>
                <c:pt idx="3">
                  <c:v>0.65200000000000025</c:v>
                </c:pt>
                <c:pt idx="4">
                  <c:v>0.56799999999999995</c:v>
                </c:pt>
                <c:pt idx="5">
                  <c:v>0.55200000000000005</c:v>
                </c:pt>
                <c:pt idx="6">
                  <c:v>0.56799999999999995</c:v>
                </c:pt>
                <c:pt idx="7">
                  <c:v>0.57200000000000029</c:v>
                </c:pt>
                <c:pt idx="8">
                  <c:v>0.55399999999999994</c:v>
                </c:pt>
                <c:pt idx="9">
                  <c:v>0.58299999999999996</c:v>
                </c:pt>
                <c:pt idx="10">
                  <c:v>0.55100000000000005</c:v>
                </c:pt>
                <c:pt idx="11">
                  <c:v>0.48000000000000009</c:v>
                </c:pt>
                <c:pt idx="12">
                  <c:v>0.58299999999999996</c:v>
                </c:pt>
                <c:pt idx="13">
                  <c:v>0.17200000000000001</c:v>
                </c:pt>
                <c:pt idx="14">
                  <c:v>0.30100000000000016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Аудитория за сутки</c:v>
                </c:pt>
              </c:strCache>
            </c:strRef>
          </c:tx>
          <c:spPr>
            <a:solidFill>
              <a:srgbClr val="D10074"/>
            </a:solidFill>
          </c:spPr>
          <c:dLbls>
            <c:numFmt formatCode="0%" sourceLinked="0"/>
            <c:dLblPos val="inEnd"/>
            <c:showVal val="1"/>
          </c:dLbls>
          <c:cat>
            <c:strRef>
              <c:f>Лист1!$A$2:$A$16</c:f>
              <c:strCache>
                <c:ptCount val="15"/>
                <c:pt idx="0">
                  <c:v>Порталы</c:v>
                </c:pt>
                <c:pt idx="1">
                  <c:v>Почта</c:v>
                </c:pt>
                <c:pt idx="2">
                  <c:v>Поиск и поисковые каталоги</c:v>
                </c:pt>
                <c:pt idx="3">
                  <c:v>Новости</c:v>
                </c:pt>
                <c:pt idx="4">
                  <c:v>Социальные сети</c:v>
                </c:pt>
                <c:pt idx="5">
                  <c:v>Погода</c:v>
                </c:pt>
                <c:pt idx="6">
                  <c:v>Каталоги товаров и услуг</c:v>
                </c:pt>
                <c:pt idx="7">
                  <c:v>Адреса. карты. транспорт</c:v>
                </c:pt>
                <c:pt idx="8">
                  <c:v>Гиды. путеводители. афиши</c:v>
                </c:pt>
                <c:pt idx="9">
                  <c:v>Ролики</c:v>
                </c:pt>
                <c:pt idx="10">
                  <c:v>Сайты видео ресурсов</c:v>
                </c:pt>
                <c:pt idx="11">
                  <c:v>Блоги</c:v>
                </c:pt>
                <c:pt idx="12">
                  <c:v>Хостинг сайтов и файлов</c:v>
                </c:pt>
                <c:pt idx="13">
                  <c:v>Спорт</c:v>
                </c:pt>
                <c:pt idx="14">
                  <c:v>Автомобильные ресурсы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0.51700000000000002</c:v>
                </c:pt>
                <c:pt idx="1">
                  <c:v>0.37000000000000011</c:v>
                </c:pt>
                <c:pt idx="2">
                  <c:v>0.36700000000000016</c:v>
                </c:pt>
                <c:pt idx="3">
                  <c:v>0.17700000000000005</c:v>
                </c:pt>
                <c:pt idx="4">
                  <c:v>0.14000000000000001</c:v>
                </c:pt>
                <c:pt idx="5">
                  <c:v>0.129</c:v>
                </c:pt>
                <c:pt idx="6">
                  <c:v>0.10199999999999998</c:v>
                </c:pt>
                <c:pt idx="7">
                  <c:v>9.3000000000000055E-2</c:v>
                </c:pt>
                <c:pt idx="8">
                  <c:v>8.9000000000000051E-2</c:v>
                </c:pt>
                <c:pt idx="9">
                  <c:v>8.0000000000000029E-2</c:v>
                </c:pt>
                <c:pt idx="10">
                  <c:v>7.4000000000000024E-2</c:v>
                </c:pt>
                <c:pt idx="11">
                  <c:v>7.4000000000000024E-2</c:v>
                </c:pt>
                <c:pt idx="12">
                  <c:v>6.9000000000000034E-2</c:v>
                </c:pt>
                <c:pt idx="13">
                  <c:v>4.2000000000000016E-2</c:v>
                </c:pt>
                <c:pt idx="14">
                  <c:v>4.1000000000000002E-2</c:v>
                </c:pt>
              </c:numCache>
            </c:numRef>
          </c:val>
        </c:ser>
        <c:gapWidth val="26"/>
        <c:overlap val="100"/>
        <c:axId val="152896640"/>
        <c:axId val="152898176"/>
      </c:barChart>
      <c:catAx>
        <c:axId val="15289664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2898176"/>
        <c:crosses val="autoZero"/>
        <c:auto val="1"/>
        <c:lblAlgn val="ctr"/>
        <c:lblOffset val="100"/>
      </c:catAx>
      <c:valAx>
        <c:axId val="152898176"/>
        <c:scaling>
          <c:orientation val="minMax"/>
        </c:scaling>
        <c:delete val="1"/>
        <c:axPos val="t"/>
        <c:numFmt formatCode="General" sourceLinked="1"/>
        <c:tickLblPos val="none"/>
        <c:crossAx val="15289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67174374429095"/>
          <c:y val="0.85819321912321944"/>
          <c:w val="0.31994382246130665"/>
          <c:h val="0.1284565206623495"/>
        </c:manualLayout>
      </c:layout>
    </c:legend>
    <c:plotVisOnly val="1"/>
    <c:dispBlanksAs val="gap"/>
  </c:chart>
  <c:txPr>
    <a:bodyPr/>
    <a:lstStyle/>
    <a:p>
      <a:pPr>
        <a:defRPr sz="14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33489271005012688"/>
          <c:y val="3.0085259514975649E-2"/>
          <c:w val="0.66494768484953826"/>
          <c:h val="0.939829480970050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Аудитория за месяц</c:v>
                </c:pt>
              </c:strCache>
            </c:strRef>
          </c:tx>
          <c:spPr>
            <a:solidFill>
              <a:srgbClr val="798EDF"/>
            </a:solidFill>
          </c:spPr>
          <c:dLbls>
            <c:numFmt formatCode="0%" sourceLinked="0"/>
            <c:showVal val="1"/>
          </c:dLbls>
          <c:cat>
            <c:strRef>
              <c:f>Лист1!$A$2:$A$16</c:f>
              <c:strCache>
                <c:ptCount val="15"/>
                <c:pt idx="0">
                  <c:v>Порталы</c:v>
                </c:pt>
                <c:pt idx="1">
                  <c:v>Социальные сети</c:v>
                </c:pt>
                <c:pt idx="2">
                  <c:v>Почта</c:v>
                </c:pt>
                <c:pt idx="3">
                  <c:v>Поиск и поисковые каталоги</c:v>
                </c:pt>
                <c:pt idx="4">
                  <c:v>Новости</c:v>
                </c:pt>
                <c:pt idx="5">
                  <c:v>Каталоги товаров и услуг</c:v>
                </c:pt>
                <c:pt idx="6">
                  <c:v>Гиды, путеводители, афиши</c:v>
                </c:pt>
                <c:pt idx="7">
                  <c:v>Погода</c:v>
                </c:pt>
                <c:pt idx="8">
                  <c:v>Блоги</c:v>
                </c:pt>
                <c:pt idx="9">
                  <c:v>Адреса, карты, транспорт</c:v>
                </c:pt>
                <c:pt idx="10">
                  <c:v>Сайты видео ресурсов</c:v>
                </c:pt>
                <c:pt idx="11">
                  <c:v>Хостинг сайтов и файлов</c:v>
                </c:pt>
                <c:pt idx="12">
                  <c:v>Спорт</c:v>
                </c:pt>
                <c:pt idx="13">
                  <c:v>Автомобильные ресурсы</c:v>
                </c:pt>
                <c:pt idx="14">
                  <c:v>Игры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0.80500000000000005</c:v>
                </c:pt>
                <c:pt idx="1">
                  <c:v>0.78900000000000003</c:v>
                </c:pt>
                <c:pt idx="2">
                  <c:v>0.75500000000000178</c:v>
                </c:pt>
                <c:pt idx="3">
                  <c:v>0.75700000000000178</c:v>
                </c:pt>
                <c:pt idx="4">
                  <c:v>0.67200000000000204</c:v>
                </c:pt>
                <c:pt idx="5">
                  <c:v>0.61900000000000155</c:v>
                </c:pt>
                <c:pt idx="6">
                  <c:v>0.54100000000000004</c:v>
                </c:pt>
                <c:pt idx="7">
                  <c:v>0.44900000000000001</c:v>
                </c:pt>
                <c:pt idx="8">
                  <c:v>0.50900000000000001</c:v>
                </c:pt>
                <c:pt idx="9">
                  <c:v>0.56399999999999995</c:v>
                </c:pt>
                <c:pt idx="10">
                  <c:v>0.54299999999999993</c:v>
                </c:pt>
                <c:pt idx="11">
                  <c:v>0.56799999999999995</c:v>
                </c:pt>
                <c:pt idx="12">
                  <c:v>0.20800000000000021</c:v>
                </c:pt>
                <c:pt idx="13">
                  <c:v>0.31900000000000089</c:v>
                </c:pt>
                <c:pt idx="14">
                  <c:v>0.26500000000000001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Аудитория за сутки</c:v>
                </c:pt>
              </c:strCache>
            </c:strRef>
          </c:tx>
          <c:spPr>
            <a:solidFill>
              <a:srgbClr val="D10074"/>
            </a:solidFill>
          </c:spPr>
          <c:dLbls>
            <c:numFmt formatCode="0%" sourceLinked="0"/>
            <c:dLblPos val="inEnd"/>
            <c:showVal val="1"/>
          </c:dLbls>
          <c:cat>
            <c:strRef>
              <c:f>Лист1!$A$2:$A$16</c:f>
              <c:strCache>
                <c:ptCount val="15"/>
                <c:pt idx="0">
                  <c:v>Порталы</c:v>
                </c:pt>
                <c:pt idx="1">
                  <c:v>Социальные сети</c:v>
                </c:pt>
                <c:pt idx="2">
                  <c:v>Почта</c:v>
                </c:pt>
                <c:pt idx="3">
                  <c:v>Поиск и поисковые каталоги</c:v>
                </c:pt>
                <c:pt idx="4">
                  <c:v>Новости</c:v>
                </c:pt>
                <c:pt idx="5">
                  <c:v>Каталоги товаров и услуг</c:v>
                </c:pt>
                <c:pt idx="6">
                  <c:v>Гиды, путеводители, афиши</c:v>
                </c:pt>
                <c:pt idx="7">
                  <c:v>Погода</c:v>
                </c:pt>
                <c:pt idx="8">
                  <c:v>Блоги</c:v>
                </c:pt>
                <c:pt idx="9">
                  <c:v>Адреса, карты, транспорт</c:v>
                </c:pt>
                <c:pt idx="10">
                  <c:v>Сайты видео ресурсов</c:v>
                </c:pt>
                <c:pt idx="11">
                  <c:v>Хостинг сайтов и файлов</c:v>
                </c:pt>
                <c:pt idx="12">
                  <c:v>Спорт</c:v>
                </c:pt>
                <c:pt idx="13">
                  <c:v>Автомобильные ресурсы</c:v>
                </c:pt>
                <c:pt idx="14">
                  <c:v>Игры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0.53200000000000003</c:v>
                </c:pt>
                <c:pt idx="1">
                  <c:v>0.52400000000000002</c:v>
                </c:pt>
                <c:pt idx="2">
                  <c:v>0.39500000000000102</c:v>
                </c:pt>
                <c:pt idx="3">
                  <c:v>0.38100000000000089</c:v>
                </c:pt>
                <c:pt idx="4">
                  <c:v>0.2</c:v>
                </c:pt>
                <c:pt idx="5">
                  <c:v>0.113</c:v>
                </c:pt>
                <c:pt idx="6">
                  <c:v>9.5000000000000043E-2</c:v>
                </c:pt>
                <c:pt idx="7">
                  <c:v>9.2000000000000026E-2</c:v>
                </c:pt>
                <c:pt idx="8">
                  <c:v>8.7000000000000022E-2</c:v>
                </c:pt>
                <c:pt idx="9">
                  <c:v>8.5000000000000006E-2</c:v>
                </c:pt>
                <c:pt idx="10">
                  <c:v>7.6999999999999999E-2</c:v>
                </c:pt>
                <c:pt idx="11">
                  <c:v>7.0000000000000021E-2</c:v>
                </c:pt>
                <c:pt idx="12">
                  <c:v>0.05</c:v>
                </c:pt>
                <c:pt idx="13">
                  <c:v>4.5999999999999999E-2</c:v>
                </c:pt>
                <c:pt idx="14">
                  <c:v>3.7999999999999999E-2</c:v>
                </c:pt>
              </c:numCache>
            </c:numRef>
          </c:val>
        </c:ser>
        <c:gapWidth val="26"/>
        <c:overlap val="100"/>
        <c:axId val="151146880"/>
        <c:axId val="151148416"/>
      </c:barChart>
      <c:catAx>
        <c:axId val="15114688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148416"/>
        <c:crosses val="autoZero"/>
        <c:auto val="1"/>
        <c:lblAlgn val="ctr"/>
        <c:lblOffset val="100"/>
      </c:catAx>
      <c:valAx>
        <c:axId val="151148416"/>
        <c:scaling>
          <c:orientation val="minMax"/>
        </c:scaling>
        <c:delete val="1"/>
        <c:axPos val="t"/>
        <c:numFmt formatCode="General" sourceLinked="1"/>
        <c:tickLblPos val="none"/>
        <c:crossAx val="15114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39476381778163"/>
          <c:y val="0.83508518414030852"/>
          <c:w val="0.31994382246130665"/>
          <c:h val="0.1284565206623495"/>
        </c:manualLayout>
      </c:layout>
    </c:legend>
    <c:plotVisOnly val="1"/>
    <c:dispBlanksAs val="gap"/>
  </c:chart>
  <c:txPr>
    <a:bodyPr/>
    <a:lstStyle/>
    <a:p>
      <a:pPr>
        <a:defRPr sz="14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1.9210038089715536E-2"/>
          <c:y val="0.17206883354538693"/>
          <c:w val="0.76106629525355363"/>
          <c:h val="0.6767484751711234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100 000+</c:v>
                </c:pt>
              </c:strCache>
            </c:strRef>
          </c:tx>
          <c:spPr>
            <a:ln w="47625"/>
          </c:spPr>
          <c:marker>
            <c:symbol val="circle"/>
            <c:size val="6"/>
          </c:marker>
          <c:dLbls>
            <c:dLbl>
              <c:idx val="58"/>
              <c:layout>
                <c:manualLayout>
                  <c:x val="-4.3369498106767806E-3"/>
                  <c:y val="3.383977532520825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</a:defRPr>
                    </a:pPr>
                    <a:r>
                      <a:rPr lang="en-US" dirty="0" smtClean="0"/>
                      <a:t>65%</a:t>
                    </a:r>
                    <a:endParaRPr lang="en-US" dirty="0"/>
                  </a:p>
                </c:rich>
              </c:tx>
              <c:numFmt formatCode="#,##0" sourceLinked="0"/>
              <c:spPr/>
              <c:showVal val="1"/>
            </c:dLbl>
            <c:delete val="1"/>
            <c:numFmt formatCode="#,##0" sourceLinked="0"/>
          </c:dLbls>
          <c:cat>
            <c:strRef>
              <c:f>Лист1!$A$26:$A$84</c:f>
              <c:strCache>
                <c:ptCount val="59"/>
                <c:pt idx="0">
                  <c:v>Ноя '07</c:v>
                </c:pt>
                <c:pt idx="1">
                  <c:v>Дек '07</c:v>
                </c:pt>
                <c:pt idx="2">
                  <c:v>Янв '08</c:v>
                </c:pt>
                <c:pt idx="3">
                  <c:v>Фев '08</c:v>
                </c:pt>
                <c:pt idx="4">
                  <c:v>Мар '08</c:v>
                </c:pt>
                <c:pt idx="5">
                  <c:v>Апр '08</c:v>
                </c:pt>
                <c:pt idx="6">
                  <c:v>Май '08</c:v>
                </c:pt>
                <c:pt idx="7">
                  <c:v>Июн '08</c:v>
                </c:pt>
                <c:pt idx="8">
                  <c:v>Июл '08</c:v>
                </c:pt>
                <c:pt idx="9">
                  <c:v>Авг '08</c:v>
                </c:pt>
                <c:pt idx="10">
                  <c:v>Сен '08</c:v>
                </c:pt>
                <c:pt idx="11">
                  <c:v>Окт '08</c:v>
                </c:pt>
                <c:pt idx="12">
                  <c:v>Ноя '08</c:v>
                </c:pt>
                <c:pt idx="13">
                  <c:v>Дек '08</c:v>
                </c:pt>
                <c:pt idx="14">
                  <c:v>Янв '09</c:v>
                </c:pt>
                <c:pt idx="15">
                  <c:v>Фев '09</c:v>
                </c:pt>
                <c:pt idx="16">
                  <c:v>Мар '09</c:v>
                </c:pt>
                <c:pt idx="17">
                  <c:v>Апр '09</c:v>
                </c:pt>
                <c:pt idx="18">
                  <c:v>Май '09</c:v>
                </c:pt>
                <c:pt idx="19">
                  <c:v>Июн '09</c:v>
                </c:pt>
                <c:pt idx="20">
                  <c:v>Июл '09</c:v>
                </c:pt>
                <c:pt idx="21">
                  <c:v>Авг '09</c:v>
                </c:pt>
                <c:pt idx="22">
                  <c:v>Сен '09</c:v>
                </c:pt>
                <c:pt idx="23">
                  <c:v>Окт '09</c:v>
                </c:pt>
                <c:pt idx="24">
                  <c:v>Ноя '09</c:v>
                </c:pt>
                <c:pt idx="25">
                  <c:v>Дек '09</c:v>
                </c:pt>
                <c:pt idx="26">
                  <c:v>Янв '10</c:v>
                </c:pt>
                <c:pt idx="27">
                  <c:v>Фев '10</c:v>
                </c:pt>
                <c:pt idx="28">
                  <c:v>Мар '10</c:v>
                </c:pt>
                <c:pt idx="29">
                  <c:v>Апр '10</c:v>
                </c:pt>
                <c:pt idx="30">
                  <c:v>Май '10</c:v>
                </c:pt>
                <c:pt idx="31">
                  <c:v>Июн '10</c:v>
                </c:pt>
                <c:pt idx="32">
                  <c:v>Июл '10</c:v>
                </c:pt>
                <c:pt idx="33">
                  <c:v>Авг '10</c:v>
                </c:pt>
                <c:pt idx="34">
                  <c:v>Сен '10</c:v>
                </c:pt>
                <c:pt idx="35">
                  <c:v>Окт '10</c:v>
                </c:pt>
                <c:pt idx="36">
                  <c:v>Ноя '10</c:v>
                </c:pt>
                <c:pt idx="37">
                  <c:v>Дек '10</c:v>
                </c:pt>
                <c:pt idx="38">
                  <c:v>Янв '11</c:v>
                </c:pt>
                <c:pt idx="39">
                  <c:v>Фев '11</c:v>
                </c:pt>
                <c:pt idx="40">
                  <c:v>Мар'11</c:v>
                </c:pt>
                <c:pt idx="41">
                  <c:v>Апр '11</c:v>
                </c:pt>
                <c:pt idx="42">
                  <c:v>Май '11</c:v>
                </c:pt>
                <c:pt idx="43">
                  <c:v>Июн '11</c:v>
                </c:pt>
                <c:pt idx="44">
                  <c:v>Июл '11</c:v>
                </c:pt>
                <c:pt idx="45">
                  <c:v>Авг '11</c:v>
                </c:pt>
                <c:pt idx="46">
                  <c:v>Сен '11</c:v>
                </c:pt>
                <c:pt idx="47">
                  <c:v>Окт '11</c:v>
                </c:pt>
                <c:pt idx="48">
                  <c:v>Ноя '11</c:v>
                </c:pt>
                <c:pt idx="49">
                  <c:v>Дек '11</c:v>
                </c:pt>
                <c:pt idx="50">
                  <c:v>Янв '12</c:v>
                </c:pt>
                <c:pt idx="51">
                  <c:v>Фев '12</c:v>
                </c:pt>
                <c:pt idx="52">
                  <c:v>Мар'12</c:v>
                </c:pt>
                <c:pt idx="53">
                  <c:v>Апр'12</c:v>
                </c:pt>
                <c:pt idx="54">
                  <c:v>Май'12</c:v>
                </c:pt>
                <c:pt idx="55">
                  <c:v>Июн '12</c:v>
                </c:pt>
                <c:pt idx="56">
                  <c:v>Июл '12</c:v>
                </c:pt>
                <c:pt idx="57">
                  <c:v>Авг '12</c:v>
                </c:pt>
                <c:pt idx="58">
                  <c:v>Сент '12</c:v>
                </c:pt>
              </c:strCache>
            </c:strRef>
          </c:cat>
          <c:val>
            <c:numRef>
              <c:f>Лист1!$B$26:$B$84</c:f>
              <c:numCache>
                <c:formatCode>0.0</c:formatCode>
                <c:ptCount val="59"/>
                <c:pt idx="0">
                  <c:v>35.1</c:v>
                </c:pt>
                <c:pt idx="1">
                  <c:v>35.200000000000003</c:v>
                </c:pt>
                <c:pt idx="2">
                  <c:v>34.6</c:v>
                </c:pt>
                <c:pt idx="3">
                  <c:v>36</c:v>
                </c:pt>
                <c:pt idx="4">
                  <c:v>36.6</c:v>
                </c:pt>
                <c:pt idx="5">
                  <c:v>37.800000000000004</c:v>
                </c:pt>
                <c:pt idx="6">
                  <c:v>38.6</c:v>
                </c:pt>
                <c:pt idx="7">
                  <c:v>38</c:v>
                </c:pt>
                <c:pt idx="8">
                  <c:v>36.300000000000004</c:v>
                </c:pt>
                <c:pt idx="9">
                  <c:v>36</c:v>
                </c:pt>
                <c:pt idx="10">
                  <c:v>36.9</c:v>
                </c:pt>
                <c:pt idx="11">
                  <c:v>39</c:v>
                </c:pt>
                <c:pt idx="12">
                  <c:v>39.9</c:v>
                </c:pt>
                <c:pt idx="13">
                  <c:v>41.9</c:v>
                </c:pt>
                <c:pt idx="14">
                  <c:v>42.1</c:v>
                </c:pt>
                <c:pt idx="15">
                  <c:v>42.9</c:v>
                </c:pt>
                <c:pt idx="16">
                  <c:v>42.5</c:v>
                </c:pt>
                <c:pt idx="17">
                  <c:v>42.2</c:v>
                </c:pt>
                <c:pt idx="18">
                  <c:v>45.1</c:v>
                </c:pt>
                <c:pt idx="19">
                  <c:v>44.5</c:v>
                </c:pt>
                <c:pt idx="20">
                  <c:v>44.4</c:v>
                </c:pt>
                <c:pt idx="21">
                  <c:v>46</c:v>
                </c:pt>
                <c:pt idx="22">
                  <c:v>45.5</c:v>
                </c:pt>
                <c:pt idx="23">
                  <c:v>47.1</c:v>
                </c:pt>
                <c:pt idx="24">
                  <c:v>48.6</c:v>
                </c:pt>
                <c:pt idx="25">
                  <c:v>48.4</c:v>
                </c:pt>
                <c:pt idx="26">
                  <c:v>49.7</c:v>
                </c:pt>
                <c:pt idx="27">
                  <c:v>51.8</c:v>
                </c:pt>
                <c:pt idx="28">
                  <c:v>50.7</c:v>
                </c:pt>
                <c:pt idx="29">
                  <c:v>52.4</c:v>
                </c:pt>
                <c:pt idx="30">
                  <c:v>53.8</c:v>
                </c:pt>
                <c:pt idx="31">
                  <c:v>53.4</c:v>
                </c:pt>
                <c:pt idx="32">
                  <c:v>53.6</c:v>
                </c:pt>
                <c:pt idx="33">
                  <c:v>52.3</c:v>
                </c:pt>
                <c:pt idx="34">
                  <c:v>53.8</c:v>
                </c:pt>
                <c:pt idx="35">
                  <c:v>55.3</c:v>
                </c:pt>
                <c:pt idx="36">
                  <c:v>55.7</c:v>
                </c:pt>
                <c:pt idx="37">
                  <c:v>56.2</c:v>
                </c:pt>
                <c:pt idx="38">
                  <c:v>56.4</c:v>
                </c:pt>
                <c:pt idx="39">
                  <c:v>57.6</c:v>
                </c:pt>
                <c:pt idx="40">
                  <c:v>58</c:v>
                </c:pt>
                <c:pt idx="41">
                  <c:v>57.7</c:v>
                </c:pt>
                <c:pt idx="42">
                  <c:v>58.7</c:v>
                </c:pt>
                <c:pt idx="43">
                  <c:v>58.1</c:v>
                </c:pt>
                <c:pt idx="44">
                  <c:v>56.4</c:v>
                </c:pt>
                <c:pt idx="45">
                  <c:v>55.8</c:v>
                </c:pt>
                <c:pt idx="46">
                  <c:v>57.5</c:v>
                </c:pt>
                <c:pt idx="47">
                  <c:v>59.4</c:v>
                </c:pt>
                <c:pt idx="48">
                  <c:v>58.6</c:v>
                </c:pt>
                <c:pt idx="49">
                  <c:v>59.6</c:v>
                </c:pt>
                <c:pt idx="50">
                  <c:v>61.3</c:v>
                </c:pt>
                <c:pt idx="51">
                  <c:v>61.3</c:v>
                </c:pt>
                <c:pt idx="52">
                  <c:v>63.1</c:v>
                </c:pt>
                <c:pt idx="53">
                  <c:v>63.4</c:v>
                </c:pt>
                <c:pt idx="54">
                  <c:v>62.4</c:v>
                </c:pt>
                <c:pt idx="55">
                  <c:v>62.7</c:v>
                </c:pt>
                <c:pt idx="56">
                  <c:v>62.9</c:v>
                </c:pt>
                <c:pt idx="57">
                  <c:v>61.2</c:v>
                </c:pt>
                <c:pt idx="58">
                  <c:v>64.7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 w="57150"/>
          </c:spPr>
          <c:marker>
            <c:symbol val="circle"/>
            <c:size val="6"/>
          </c:marker>
          <c:dLbls>
            <c:dLbl>
              <c:idx val="58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r>
                      <a:rPr lang="en-US" dirty="0" smtClean="0"/>
                      <a:t>69%</a:t>
                    </a:r>
                    <a:endParaRPr lang="en-US" dirty="0"/>
                  </a:p>
                </c:rich>
              </c:tx>
              <c:numFmt formatCode="#,##0" sourceLinked="0"/>
              <c:spPr/>
              <c:showVal val="1"/>
            </c:dLbl>
            <c:delete val="1"/>
            <c:numFmt formatCode="#,##0" sourceLinked="0"/>
          </c:dLbls>
          <c:cat>
            <c:strRef>
              <c:f>Лист1!$A$26:$A$84</c:f>
              <c:strCache>
                <c:ptCount val="59"/>
                <c:pt idx="0">
                  <c:v>Ноя '07</c:v>
                </c:pt>
                <c:pt idx="1">
                  <c:v>Дек '07</c:v>
                </c:pt>
                <c:pt idx="2">
                  <c:v>Янв '08</c:v>
                </c:pt>
                <c:pt idx="3">
                  <c:v>Фев '08</c:v>
                </c:pt>
                <c:pt idx="4">
                  <c:v>Мар '08</c:v>
                </c:pt>
                <c:pt idx="5">
                  <c:v>Апр '08</c:v>
                </c:pt>
                <c:pt idx="6">
                  <c:v>Май '08</c:v>
                </c:pt>
                <c:pt idx="7">
                  <c:v>Июн '08</c:v>
                </c:pt>
                <c:pt idx="8">
                  <c:v>Июл '08</c:v>
                </c:pt>
                <c:pt idx="9">
                  <c:v>Авг '08</c:v>
                </c:pt>
                <c:pt idx="10">
                  <c:v>Сен '08</c:v>
                </c:pt>
                <c:pt idx="11">
                  <c:v>Окт '08</c:v>
                </c:pt>
                <c:pt idx="12">
                  <c:v>Ноя '08</c:v>
                </c:pt>
                <c:pt idx="13">
                  <c:v>Дек '08</c:v>
                </c:pt>
                <c:pt idx="14">
                  <c:v>Янв '09</c:v>
                </c:pt>
                <c:pt idx="15">
                  <c:v>Фев '09</c:v>
                </c:pt>
                <c:pt idx="16">
                  <c:v>Мар '09</c:v>
                </c:pt>
                <c:pt idx="17">
                  <c:v>Апр '09</c:v>
                </c:pt>
                <c:pt idx="18">
                  <c:v>Май '09</c:v>
                </c:pt>
                <c:pt idx="19">
                  <c:v>Июн '09</c:v>
                </c:pt>
                <c:pt idx="20">
                  <c:v>Июл '09</c:v>
                </c:pt>
                <c:pt idx="21">
                  <c:v>Авг '09</c:v>
                </c:pt>
                <c:pt idx="22">
                  <c:v>Сен '09</c:v>
                </c:pt>
                <c:pt idx="23">
                  <c:v>Окт '09</c:v>
                </c:pt>
                <c:pt idx="24">
                  <c:v>Ноя '09</c:v>
                </c:pt>
                <c:pt idx="25">
                  <c:v>Дек '09</c:v>
                </c:pt>
                <c:pt idx="26">
                  <c:v>Янв '10</c:v>
                </c:pt>
                <c:pt idx="27">
                  <c:v>Фев '10</c:v>
                </c:pt>
                <c:pt idx="28">
                  <c:v>Мар '10</c:v>
                </c:pt>
                <c:pt idx="29">
                  <c:v>Апр '10</c:v>
                </c:pt>
                <c:pt idx="30">
                  <c:v>Май '10</c:v>
                </c:pt>
                <c:pt idx="31">
                  <c:v>Июн '10</c:v>
                </c:pt>
                <c:pt idx="32">
                  <c:v>Июл '10</c:v>
                </c:pt>
                <c:pt idx="33">
                  <c:v>Авг '10</c:v>
                </c:pt>
                <c:pt idx="34">
                  <c:v>Сен '10</c:v>
                </c:pt>
                <c:pt idx="35">
                  <c:v>Окт '10</c:v>
                </c:pt>
                <c:pt idx="36">
                  <c:v>Ноя '10</c:v>
                </c:pt>
                <c:pt idx="37">
                  <c:v>Дек '10</c:v>
                </c:pt>
                <c:pt idx="38">
                  <c:v>Янв '11</c:v>
                </c:pt>
                <c:pt idx="39">
                  <c:v>Фев '11</c:v>
                </c:pt>
                <c:pt idx="40">
                  <c:v>Мар'11</c:v>
                </c:pt>
                <c:pt idx="41">
                  <c:v>Апр '11</c:v>
                </c:pt>
                <c:pt idx="42">
                  <c:v>Май '11</c:v>
                </c:pt>
                <c:pt idx="43">
                  <c:v>Июн '11</c:v>
                </c:pt>
                <c:pt idx="44">
                  <c:v>Июл '11</c:v>
                </c:pt>
                <c:pt idx="45">
                  <c:v>Авг '11</c:v>
                </c:pt>
                <c:pt idx="46">
                  <c:v>Сен '11</c:v>
                </c:pt>
                <c:pt idx="47">
                  <c:v>Окт '11</c:v>
                </c:pt>
                <c:pt idx="48">
                  <c:v>Ноя '11</c:v>
                </c:pt>
                <c:pt idx="49">
                  <c:v>Дек '11</c:v>
                </c:pt>
                <c:pt idx="50">
                  <c:v>Янв '12</c:v>
                </c:pt>
                <c:pt idx="51">
                  <c:v>Фев '12</c:v>
                </c:pt>
                <c:pt idx="52">
                  <c:v>Мар'12</c:v>
                </c:pt>
                <c:pt idx="53">
                  <c:v>Апр'12</c:v>
                </c:pt>
                <c:pt idx="54">
                  <c:v>Май'12</c:v>
                </c:pt>
                <c:pt idx="55">
                  <c:v>Июн '12</c:v>
                </c:pt>
                <c:pt idx="56">
                  <c:v>Июл '12</c:v>
                </c:pt>
                <c:pt idx="57">
                  <c:v>Авг '12</c:v>
                </c:pt>
                <c:pt idx="58">
                  <c:v>Сент '12</c:v>
                </c:pt>
              </c:strCache>
            </c:strRef>
          </c:cat>
          <c:val>
            <c:numRef>
              <c:f>Лист1!$C$26:$C$84</c:f>
              <c:numCache>
                <c:formatCode>General</c:formatCode>
                <c:ptCount val="59"/>
                <c:pt idx="5" formatCode="0.0">
                  <c:v>48</c:v>
                </c:pt>
                <c:pt idx="6" formatCode="0.0">
                  <c:v>50.5</c:v>
                </c:pt>
                <c:pt idx="7" formatCode="0.0">
                  <c:v>49.5</c:v>
                </c:pt>
                <c:pt idx="8" formatCode="0.0">
                  <c:v>48.3</c:v>
                </c:pt>
                <c:pt idx="9" formatCode="0.0">
                  <c:v>45.9</c:v>
                </c:pt>
                <c:pt idx="10" formatCode="0.0">
                  <c:v>46.7</c:v>
                </c:pt>
                <c:pt idx="11" formatCode="0.0">
                  <c:v>48.8</c:v>
                </c:pt>
                <c:pt idx="12" formatCode="0.0">
                  <c:v>50.8</c:v>
                </c:pt>
                <c:pt idx="13" formatCode="0.0">
                  <c:v>52.1</c:v>
                </c:pt>
                <c:pt idx="14" formatCode="0.0">
                  <c:v>50.8</c:v>
                </c:pt>
                <c:pt idx="15" formatCode="0.0">
                  <c:v>50.2</c:v>
                </c:pt>
                <c:pt idx="16" formatCode="0.0">
                  <c:v>53.3</c:v>
                </c:pt>
                <c:pt idx="17" formatCode="0.0">
                  <c:v>53.7</c:v>
                </c:pt>
                <c:pt idx="18" formatCode="0.0">
                  <c:v>54.1</c:v>
                </c:pt>
                <c:pt idx="19" formatCode="0.0">
                  <c:v>53.5</c:v>
                </c:pt>
                <c:pt idx="20" formatCode="0.0">
                  <c:v>50.9</c:v>
                </c:pt>
                <c:pt idx="21" formatCode="0.0">
                  <c:v>52</c:v>
                </c:pt>
                <c:pt idx="22" formatCode="0.0">
                  <c:v>53.6</c:v>
                </c:pt>
                <c:pt idx="23" formatCode="0.0">
                  <c:v>56.8</c:v>
                </c:pt>
                <c:pt idx="24" formatCode="0.0">
                  <c:v>55.4</c:v>
                </c:pt>
                <c:pt idx="25" formatCode="0.0">
                  <c:v>58.5</c:v>
                </c:pt>
                <c:pt idx="26" formatCode="0.0">
                  <c:v>55.2</c:v>
                </c:pt>
                <c:pt idx="27" formatCode="0.0">
                  <c:v>58.6</c:v>
                </c:pt>
                <c:pt idx="28" formatCode="0.0">
                  <c:v>58.6</c:v>
                </c:pt>
                <c:pt idx="29" formatCode="0.0">
                  <c:v>59.2</c:v>
                </c:pt>
                <c:pt idx="30" formatCode="0.0">
                  <c:v>61.1</c:v>
                </c:pt>
                <c:pt idx="31" formatCode="0.0">
                  <c:v>59.1</c:v>
                </c:pt>
                <c:pt idx="32" formatCode="0.0">
                  <c:v>60.7</c:v>
                </c:pt>
                <c:pt idx="33" formatCode="0.0">
                  <c:v>57.1</c:v>
                </c:pt>
                <c:pt idx="34" formatCode="0.0">
                  <c:v>60.4</c:v>
                </c:pt>
                <c:pt idx="35" formatCode="0.0">
                  <c:v>60.9</c:v>
                </c:pt>
                <c:pt idx="36" formatCode="0.0">
                  <c:v>61</c:v>
                </c:pt>
                <c:pt idx="37" formatCode="0.0">
                  <c:v>63.8</c:v>
                </c:pt>
                <c:pt idx="38" formatCode="0.0">
                  <c:v>59.8</c:v>
                </c:pt>
                <c:pt idx="39" formatCode="0.0">
                  <c:v>64.5</c:v>
                </c:pt>
                <c:pt idx="40" formatCode="0.0">
                  <c:v>63.9</c:v>
                </c:pt>
                <c:pt idx="41" formatCode="0.0">
                  <c:v>61.4</c:v>
                </c:pt>
                <c:pt idx="42" formatCode="0.0">
                  <c:v>63</c:v>
                </c:pt>
                <c:pt idx="43" formatCode="0.0">
                  <c:v>62.9</c:v>
                </c:pt>
                <c:pt idx="44" formatCode="0.0">
                  <c:v>62.2</c:v>
                </c:pt>
                <c:pt idx="45" formatCode="0.0">
                  <c:v>62.8</c:v>
                </c:pt>
                <c:pt idx="46" formatCode="0.0">
                  <c:v>62.5</c:v>
                </c:pt>
                <c:pt idx="47" formatCode="0.0">
                  <c:v>63.4</c:v>
                </c:pt>
                <c:pt idx="48" formatCode="0.0">
                  <c:v>62.5</c:v>
                </c:pt>
                <c:pt idx="49" formatCode="0.0">
                  <c:v>63.7</c:v>
                </c:pt>
                <c:pt idx="50" formatCode="0.0">
                  <c:v>64.900000000000006</c:v>
                </c:pt>
                <c:pt idx="51" formatCode="0.0">
                  <c:v>66.400000000000006</c:v>
                </c:pt>
                <c:pt idx="52" formatCode="0.0">
                  <c:v>65.2</c:v>
                </c:pt>
                <c:pt idx="53" formatCode="0.0">
                  <c:v>65.400000000000006</c:v>
                </c:pt>
                <c:pt idx="54" formatCode="0.0">
                  <c:v>65.900000000000006</c:v>
                </c:pt>
                <c:pt idx="55" formatCode="0.0">
                  <c:v>66.8</c:v>
                </c:pt>
                <c:pt idx="56" formatCode="0.0">
                  <c:v>66.3</c:v>
                </c:pt>
                <c:pt idx="57" formatCode="0.0">
                  <c:v>65.2</c:v>
                </c:pt>
                <c:pt idx="58" formatCode="0.0">
                  <c:v>68.599999999999994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Россия 100 000-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58"/>
              <c:layout>
                <c:manualLayout>
                  <c:x val="-1.3010849432030321E-2"/>
                  <c:y val="-4.945813316761200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B050"/>
                        </a:solidFill>
                      </a:defRPr>
                    </a:pPr>
                    <a:r>
                      <a:rPr lang="en-US" dirty="0" smtClean="0"/>
                      <a:t>44%</a:t>
                    </a:r>
                    <a:endParaRPr lang="en-US" dirty="0"/>
                  </a:p>
                </c:rich>
              </c:tx>
              <c:numFmt formatCode="#,##0" sourceLinked="0"/>
              <c:spPr>
                <a:ln>
                  <a:noFill/>
                </a:ln>
              </c:spPr>
              <c:showVal val="1"/>
            </c:dLbl>
            <c:delete val="1"/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strRef>
              <c:f>Лист1!$A$26:$A$84</c:f>
              <c:strCache>
                <c:ptCount val="59"/>
                <c:pt idx="0">
                  <c:v>Ноя '07</c:v>
                </c:pt>
                <c:pt idx="1">
                  <c:v>Дек '07</c:v>
                </c:pt>
                <c:pt idx="2">
                  <c:v>Янв '08</c:v>
                </c:pt>
                <c:pt idx="3">
                  <c:v>Фев '08</c:v>
                </c:pt>
                <c:pt idx="4">
                  <c:v>Мар '08</c:v>
                </c:pt>
                <c:pt idx="5">
                  <c:v>Апр '08</c:v>
                </c:pt>
                <c:pt idx="6">
                  <c:v>Май '08</c:v>
                </c:pt>
                <c:pt idx="7">
                  <c:v>Июн '08</c:v>
                </c:pt>
                <c:pt idx="8">
                  <c:v>Июл '08</c:v>
                </c:pt>
                <c:pt idx="9">
                  <c:v>Авг '08</c:v>
                </c:pt>
                <c:pt idx="10">
                  <c:v>Сен '08</c:v>
                </c:pt>
                <c:pt idx="11">
                  <c:v>Окт '08</c:v>
                </c:pt>
                <c:pt idx="12">
                  <c:v>Ноя '08</c:v>
                </c:pt>
                <c:pt idx="13">
                  <c:v>Дек '08</c:v>
                </c:pt>
                <c:pt idx="14">
                  <c:v>Янв '09</c:v>
                </c:pt>
                <c:pt idx="15">
                  <c:v>Фев '09</c:v>
                </c:pt>
                <c:pt idx="16">
                  <c:v>Мар '09</c:v>
                </c:pt>
                <c:pt idx="17">
                  <c:v>Апр '09</c:v>
                </c:pt>
                <c:pt idx="18">
                  <c:v>Май '09</c:v>
                </c:pt>
                <c:pt idx="19">
                  <c:v>Июн '09</c:v>
                </c:pt>
                <c:pt idx="20">
                  <c:v>Июл '09</c:v>
                </c:pt>
                <c:pt idx="21">
                  <c:v>Авг '09</c:v>
                </c:pt>
                <c:pt idx="22">
                  <c:v>Сен '09</c:v>
                </c:pt>
                <c:pt idx="23">
                  <c:v>Окт '09</c:v>
                </c:pt>
                <c:pt idx="24">
                  <c:v>Ноя '09</c:v>
                </c:pt>
                <c:pt idx="25">
                  <c:v>Дек '09</c:v>
                </c:pt>
                <c:pt idx="26">
                  <c:v>Янв '10</c:v>
                </c:pt>
                <c:pt idx="27">
                  <c:v>Фев '10</c:v>
                </c:pt>
                <c:pt idx="28">
                  <c:v>Мар '10</c:v>
                </c:pt>
                <c:pt idx="29">
                  <c:v>Апр '10</c:v>
                </c:pt>
                <c:pt idx="30">
                  <c:v>Май '10</c:v>
                </c:pt>
                <c:pt idx="31">
                  <c:v>Июн '10</c:v>
                </c:pt>
                <c:pt idx="32">
                  <c:v>Июл '10</c:v>
                </c:pt>
                <c:pt idx="33">
                  <c:v>Авг '10</c:v>
                </c:pt>
                <c:pt idx="34">
                  <c:v>Сен '10</c:v>
                </c:pt>
                <c:pt idx="35">
                  <c:v>Окт '10</c:v>
                </c:pt>
                <c:pt idx="36">
                  <c:v>Ноя '10</c:v>
                </c:pt>
                <c:pt idx="37">
                  <c:v>Дек '10</c:v>
                </c:pt>
                <c:pt idx="38">
                  <c:v>Янв '11</c:v>
                </c:pt>
                <c:pt idx="39">
                  <c:v>Фев '11</c:v>
                </c:pt>
                <c:pt idx="40">
                  <c:v>Мар'11</c:v>
                </c:pt>
                <c:pt idx="41">
                  <c:v>Апр '11</c:v>
                </c:pt>
                <c:pt idx="42">
                  <c:v>Май '11</c:v>
                </c:pt>
                <c:pt idx="43">
                  <c:v>Июн '11</c:v>
                </c:pt>
                <c:pt idx="44">
                  <c:v>Июл '11</c:v>
                </c:pt>
                <c:pt idx="45">
                  <c:v>Авг '11</c:v>
                </c:pt>
                <c:pt idx="46">
                  <c:v>Сен '11</c:v>
                </c:pt>
                <c:pt idx="47">
                  <c:v>Окт '11</c:v>
                </c:pt>
                <c:pt idx="48">
                  <c:v>Ноя '11</c:v>
                </c:pt>
                <c:pt idx="49">
                  <c:v>Дек '11</c:v>
                </c:pt>
                <c:pt idx="50">
                  <c:v>Янв '12</c:v>
                </c:pt>
                <c:pt idx="51">
                  <c:v>Фев '12</c:v>
                </c:pt>
                <c:pt idx="52">
                  <c:v>Мар'12</c:v>
                </c:pt>
                <c:pt idx="53">
                  <c:v>Апр'12</c:v>
                </c:pt>
                <c:pt idx="54">
                  <c:v>Май'12</c:v>
                </c:pt>
                <c:pt idx="55">
                  <c:v>Июн '12</c:v>
                </c:pt>
                <c:pt idx="56">
                  <c:v>Июл '12</c:v>
                </c:pt>
                <c:pt idx="57">
                  <c:v>Авг '12</c:v>
                </c:pt>
                <c:pt idx="58">
                  <c:v>Сент '12</c:v>
                </c:pt>
              </c:strCache>
            </c:strRef>
          </c:cat>
          <c:val>
            <c:numRef>
              <c:f>Лист1!$D$26:$D$84</c:f>
              <c:numCache>
                <c:formatCode>General</c:formatCode>
                <c:ptCount val="59"/>
                <c:pt idx="50" formatCode="0.0">
                  <c:v>40.9</c:v>
                </c:pt>
                <c:pt idx="51" formatCode="0.0">
                  <c:v>42.1</c:v>
                </c:pt>
                <c:pt idx="52" formatCode="0.0">
                  <c:v>43</c:v>
                </c:pt>
                <c:pt idx="53" formatCode="0.0">
                  <c:v>43.8</c:v>
                </c:pt>
                <c:pt idx="54" formatCode="0.0">
                  <c:v>43.6</c:v>
                </c:pt>
                <c:pt idx="55" formatCode="0.0">
                  <c:v>43.5</c:v>
                </c:pt>
                <c:pt idx="56" formatCode="0.0">
                  <c:v>43.1</c:v>
                </c:pt>
                <c:pt idx="57" formatCode="0.0">
                  <c:v>42.9</c:v>
                </c:pt>
                <c:pt idx="58" formatCode="0.0">
                  <c:v>43.7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Мобильный интернет (СПб)</c:v>
                </c:pt>
              </c:strCache>
            </c:strRef>
          </c:tx>
          <c:spPr>
            <a:ln w="50800">
              <a:solidFill>
                <a:srgbClr val="FFD138"/>
              </a:solidFill>
            </a:ln>
          </c:spPr>
          <c:marker>
            <c:symbol val="circle"/>
            <c:size val="6"/>
            <c:spPr>
              <a:solidFill>
                <a:srgbClr val="FFD138"/>
              </a:solidFill>
              <a:ln>
                <a:noFill/>
              </a:ln>
            </c:spPr>
          </c:marker>
          <c:dLbls>
            <c:dLbl>
              <c:idx val="58"/>
              <c:layout>
                <c:manualLayout>
                  <c:x val="4.3369498106767762E-3"/>
                  <c:y val="-2.863365604440697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D138"/>
                        </a:solidFill>
                      </a:defRPr>
                    </a:pPr>
                    <a:r>
                      <a:rPr lang="en-US" dirty="0" smtClean="0">
                        <a:solidFill>
                          <a:srgbClr val="FFD138"/>
                        </a:solidFill>
                      </a:rPr>
                      <a:t>26%</a:t>
                    </a:r>
                    <a:endParaRPr lang="en-US" dirty="0">
                      <a:solidFill>
                        <a:srgbClr val="FFD138"/>
                      </a:solidFill>
                    </a:endParaRPr>
                  </a:p>
                </c:rich>
              </c:tx>
              <c:numFmt formatCode="#,##0" sourceLinked="0"/>
              <c:spPr/>
              <c:showVal val="1"/>
            </c:dLbl>
            <c:delete val="1"/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strRef>
              <c:f>Лист1!$A$26:$A$84</c:f>
              <c:strCache>
                <c:ptCount val="59"/>
                <c:pt idx="0">
                  <c:v>Ноя '07</c:v>
                </c:pt>
                <c:pt idx="1">
                  <c:v>Дек '07</c:v>
                </c:pt>
                <c:pt idx="2">
                  <c:v>Янв '08</c:v>
                </c:pt>
                <c:pt idx="3">
                  <c:v>Фев '08</c:v>
                </c:pt>
                <c:pt idx="4">
                  <c:v>Мар '08</c:v>
                </c:pt>
                <c:pt idx="5">
                  <c:v>Апр '08</c:v>
                </c:pt>
                <c:pt idx="6">
                  <c:v>Май '08</c:v>
                </c:pt>
                <c:pt idx="7">
                  <c:v>Июн '08</c:v>
                </c:pt>
                <c:pt idx="8">
                  <c:v>Июл '08</c:v>
                </c:pt>
                <c:pt idx="9">
                  <c:v>Авг '08</c:v>
                </c:pt>
                <c:pt idx="10">
                  <c:v>Сен '08</c:v>
                </c:pt>
                <c:pt idx="11">
                  <c:v>Окт '08</c:v>
                </c:pt>
                <c:pt idx="12">
                  <c:v>Ноя '08</c:v>
                </c:pt>
                <c:pt idx="13">
                  <c:v>Дек '08</c:v>
                </c:pt>
                <c:pt idx="14">
                  <c:v>Янв '09</c:v>
                </c:pt>
                <c:pt idx="15">
                  <c:v>Фев '09</c:v>
                </c:pt>
                <c:pt idx="16">
                  <c:v>Мар '09</c:v>
                </c:pt>
                <c:pt idx="17">
                  <c:v>Апр '09</c:v>
                </c:pt>
                <c:pt idx="18">
                  <c:v>Май '09</c:v>
                </c:pt>
                <c:pt idx="19">
                  <c:v>Июн '09</c:v>
                </c:pt>
                <c:pt idx="20">
                  <c:v>Июл '09</c:v>
                </c:pt>
                <c:pt idx="21">
                  <c:v>Авг '09</c:v>
                </c:pt>
                <c:pt idx="22">
                  <c:v>Сен '09</c:v>
                </c:pt>
                <c:pt idx="23">
                  <c:v>Окт '09</c:v>
                </c:pt>
                <c:pt idx="24">
                  <c:v>Ноя '09</c:v>
                </c:pt>
                <c:pt idx="25">
                  <c:v>Дек '09</c:v>
                </c:pt>
                <c:pt idx="26">
                  <c:v>Янв '10</c:v>
                </c:pt>
                <c:pt idx="27">
                  <c:v>Фев '10</c:v>
                </c:pt>
                <c:pt idx="28">
                  <c:v>Мар '10</c:v>
                </c:pt>
                <c:pt idx="29">
                  <c:v>Апр '10</c:v>
                </c:pt>
                <c:pt idx="30">
                  <c:v>Май '10</c:v>
                </c:pt>
                <c:pt idx="31">
                  <c:v>Июн '10</c:v>
                </c:pt>
                <c:pt idx="32">
                  <c:v>Июл '10</c:v>
                </c:pt>
                <c:pt idx="33">
                  <c:v>Авг '10</c:v>
                </c:pt>
                <c:pt idx="34">
                  <c:v>Сен '10</c:v>
                </c:pt>
                <c:pt idx="35">
                  <c:v>Окт '10</c:v>
                </c:pt>
                <c:pt idx="36">
                  <c:v>Ноя '10</c:v>
                </c:pt>
                <c:pt idx="37">
                  <c:v>Дек '10</c:v>
                </c:pt>
                <c:pt idx="38">
                  <c:v>Янв '11</c:v>
                </c:pt>
                <c:pt idx="39">
                  <c:v>Фев '11</c:v>
                </c:pt>
                <c:pt idx="40">
                  <c:v>Мар'11</c:v>
                </c:pt>
                <c:pt idx="41">
                  <c:v>Апр '11</c:v>
                </c:pt>
                <c:pt idx="42">
                  <c:v>Май '11</c:v>
                </c:pt>
                <c:pt idx="43">
                  <c:v>Июн '11</c:v>
                </c:pt>
                <c:pt idx="44">
                  <c:v>Июл '11</c:v>
                </c:pt>
                <c:pt idx="45">
                  <c:v>Авг '11</c:v>
                </c:pt>
                <c:pt idx="46">
                  <c:v>Сен '11</c:v>
                </c:pt>
                <c:pt idx="47">
                  <c:v>Окт '11</c:v>
                </c:pt>
                <c:pt idx="48">
                  <c:v>Ноя '11</c:v>
                </c:pt>
                <c:pt idx="49">
                  <c:v>Дек '11</c:v>
                </c:pt>
                <c:pt idx="50">
                  <c:v>Янв '12</c:v>
                </c:pt>
                <c:pt idx="51">
                  <c:v>Фев '12</c:v>
                </c:pt>
                <c:pt idx="52">
                  <c:v>Мар'12</c:v>
                </c:pt>
                <c:pt idx="53">
                  <c:v>Апр'12</c:v>
                </c:pt>
                <c:pt idx="54">
                  <c:v>Май'12</c:v>
                </c:pt>
                <c:pt idx="55">
                  <c:v>Июн '12</c:v>
                </c:pt>
                <c:pt idx="56">
                  <c:v>Июл '12</c:v>
                </c:pt>
                <c:pt idx="57">
                  <c:v>Авг '12</c:v>
                </c:pt>
                <c:pt idx="58">
                  <c:v>Сент '12</c:v>
                </c:pt>
              </c:strCache>
            </c:strRef>
          </c:cat>
          <c:val>
            <c:numRef>
              <c:f>Лист1!$E$26:$E$84</c:f>
              <c:numCache>
                <c:formatCode>General</c:formatCode>
                <c:ptCount val="59"/>
                <c:pt idx="5" formatCode="0.0">
                  <c:v>8.6</c:v>
                </c:pt>
                <c:pt idx="6" formatCode="0.0">
                  <c:v>8.2000000000000011</c:v>
                </c:pt>
                <c:pt idx="7" formatCode="0.0">
                  <c:v>9.7000000000000011</c:v>
                </c:pt>
                <c:pt idx="8" formatCode="0.0">
                  <c:v>9.2000000000000011</c:v>
                </c:pt>
                <c:pt idx="9" formatCode="0.0">
                  <c:v>9.7000000000000011</c:v>
                </c:pt>
                <c:pt idx="10" formatCode="0.0">
                  <c:v>10.1</c:v>
                </c:pt>
                <c:pt idx="11" formatCode="0.0">
                  <c:v>10.5</c:v>
                </c:pt>
                <c:pt idx="12" formatCode="0.0">
                  <c:v>12.3</c:v>
                </c:pt>
                <c:pt idx="13" formatCode="0.0">
                  <c:v>9.2000000000000011</c:v>
                </c:pt>
                <c:pt idx="14" formatCode="0.0">
                  <c:v>9.3000000000000007</c:v>
                </c:pt>
                <c:pt idx="15" formatCode="0.0">
                  <c:v>10.5</c:v>
                </c:pt>
                <c:pt idx="16" formatCode="0.0">
                  <c:v>10.5</c:v>
                </c:pt>
                <c:pt idx="17" formatCode="0.0">
                  <c:v>8.7000000000000011</c:v>
                </c:pt>
                <c:pt idx="18" formatCode="0.0">
                  <c:v>10.4</c:v>
                </c:pt>
                <c:pt idx="19" formatCode="0.0">
                  <c:v>9.8000000000000007</c:v>
                </c:pt>
                <c:pt idx="20" formatCode="0.0">
                  <c:v>9.1</c:v>
                </c:pt>
                <c:pt idx="21" formatCode="0.0">
                  <c:v>10.6</c:v>
                </c:pt>
                <c:pt idx="22" formatCode="0.0">
                  <c:v>10.1</c:v>
                </c:pt>
                <c:pt idx="23" formatCode="0.0">
                  <c:v>11</c:v>
                </c:pt>
                <c:pt idx="24" formatCode="0.0">
                  <c:v>9.7000000000000011</c:v>
                </c:pt>
                <c:pt idx="25" formatCode="0.0">
                  <c:v>11.1</c:v>
                </c:pt>
                <c:pt idx="26" formatCode="0.0">
                  <c:v>11.1</c:v>
                </c:pt>
                <c:pt idx="27" formatCode="0.0">
                  <c:v>11.1</c:v>
                </c:pt>
                <c:pt idx="28" formatCode="0.0">
                  <c:v>11.8</c:v>
                </c:pt>
                <c:pt idx="29" formatCode="0.0">
                  <c:v>10.9</c:v>
                </c:pt>
                <c:pt idx="30" formatCode="0.0">
                  <c:v>11.3</c:v>
                </c:pt>
                <c:pt idx="31" formatCode="0.0">
                  <c:v>11.9</c:v>
                </c:pt>
                <c:pt idx="32" formatCode="0.0">
                  <c:v>13.5</c:v>
                </c:pt>
                <c:pt idx="33" formatCode="0.0">
                  <c:v>12.2</c:v>
                </c:pt>
                <c:pt idx="34" formatCode="0.0">
                  <c:v>12.2</c:v>
                </c:pt>
                <c:pt idx="35" formatCode="0.0">
                  <c:v>14</c:v>
                </c:pt>
                <c:pt idx="36" formatCode="0.0">
                  <c:v>14.7</c:v>
                </c:pt>
                <c:pt idx="37" formatCode="0.0">
                  <c:v>14.9</c:v>
                </c:pt>
                <c:pt idx="38" formatCode="0.0">
                  <c:v>13.1</c:v>
                </c:pt>
                <c:pt idx="39" formatCode="0.0">
                  <c:v>14.1</c:v>
                </c:pt>
                <c:pt idx="40" formatCode="0.0">
                  <c:v>16.399999999999999</c:v>
                </c:pt>
                <c:pt idx="41" formatCode="0.0">
                  <c:v>15.1</c:v>
                </c:pt>
                <c:pt idx="42" formatCode="0.0">
                  <c:v>16.899999999999999</c:v>
                </c:pt>
                <c:pt idx="43" formatCode="0.0">
                  <c:v>17.8</c:v>
                </c:pt>
                <c:pt idx="44" formatCode="0.0">
                  <c:v>17.899999999999999</c:v>
                </c:pt>
                <c:pt idx="45" formatCode="0.0">
                  <c:v>16.600000000000001</c:v>
                </c:pt>
                <c:pt idx="46" formatCode="0.0">
                  <c:v>17.8</c:v>
                </c:pt>
                <c:pt idx="47" formatCode="0.0">
                  <c:v>17.2</c:v>
                </c:pt>
                <c:pt idx="48" formatCode="0.0">
                  <c:v>18.7</c:v>
                </c:pt>
                <c:pt idx="49" formatCode="0.0">
                  <c:v>19.399999999999999</c:v>
                </c:pt>
                <c:pt idx="50" formatCode="0.0">
                  <c:v>20.2</c:v>
                </c:pt>
                <c:pt idx="51" formatCode="0.0">
                  <c:v>19.100000000000001</c:v>
                </c:pt>
                <c:pt idx="52" formatCode="0.0">
                  <c:v>21.2</c:v>
                </c:pt>
                <c:pt idx="53" formatCode="0.0">
                  <c:v>19.3</c:v>
                </c:pt>
                <c:pt idx="54" formatCode="0.0">
                  <c:v>21.2</c:v>
                </c:pt>
                <c:pt idx="55" formatCode="0.0">
                  <c:v>21.3</c:v>
                </c:pt>
                <c:pt idx="56" formatCode="0.0">
                  <c:v>22.4</c:v>
                </c:pt>
                <c:pt idx="57" formatCode="0.0">
                  <c:v>21.3</c:v>
                </c:pt>
                <c:pt idx="58" formatCode="0.0">
                  <c:v>26.2</c:v>
                </c:pt>
              </c:numCache>
            </c:numRef>
          </c:val>
        </c:ser>
        <c:marker val="1"/>
        <c:axId val="144410112"/>
        <c:axId val="144411648"/>
      </c:lineChart>
      <c:catAx>
        <c:axId val="14441011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44411648"/>
        <c:crosses val="autoZero"/>
        <c:auto val="1"/>
        <c:lblAlgn val="ctr"/>
        <c:lblOffset val="100"/>
        <c:tickLblSkip val="2"/>
        <c:tickMarkSkip val="1"/>
      </c:catAx>
      <c:valAx>
        <c:axId val="144411648"/>
        <c:scaling>
          <c:orientation val="minMax"/>
          <c:max val="70"/>
        </c:scaling>
        <c:delete val="1"/>
        <c:axPos val="l"/>
        <c:numFmt formatCode="0&quot;%&quot;" sourceLinked="0"/>
        <c:tickLblPos val="none"/>
        <c:crossAx val="1444101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2.4728354408708707E-2"/>
          <c:y val="1.3053626717968173E-2"/>
          <c:w val="0.3680986720965434"/>
          <c:h val="0.2492599726904202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0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5.1895495178896973E-2"/>
          <c:y val="2.1698212219779797E-2"/>
          <c:w val="0.91921559152774401"/>
          <c:h val="0.8861783045133030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только одна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3.7517845768631083E-2"/>
                  <c:y val="-7.0460961882886933E-2"/>
                </c:manualLayout>
              </c:layout>
              <c:dLblPos val="r"/>
              <c:showVal val="1"/>
            </c:dLbl>
            <c:dLbl>
              <c:idx val="4"/>
              <c:layout/>
              <c:dLblPos val="b"/>
              <c:showVal val="1"/>
            </c:dLbl>
            <c:numFmt formatCode="#,##0" sourceLinked="0"/>
            <c:txPr>
              <a:bodyPr/>
              <a:lstStyle/>
              <a:p>
                <a:pPr>
                  <a:defRPr sz="2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55.9</c:v>
                </c:pt>
                <c:pt idx="1">
                  <c:v>53.1</c:v>
                </c:pt>
                <c:pt idx="2">
                  <c:v>54.1</c:v>
                </c:pt>
                <c:pt idx="3">
                  <c:v>50.4</c:v>
                </c:pt>
                <c:pt idx="4">
                  <c:v>46.6</c:v>
                </c:pt>
              </c:numCache>
            </c:numRef>
          </c:val>
          <c:smooth val="1"/>
        </c:ser>
        <c:ser>
          <c:idx val="3"/>
          <c:order val="1"/>
          <c:tx>
            <c:strRef>
              <c:f>Лист1!$E$1</c:f>
              <c:strCache>
                <c:ptCount val="1"/>
                <c:pt idx="0">
                  <c:v>несколько</c:v>
                </c:pt>
              </c:strCache>
            </c:strRef>
          </c:tx>
          <c:spPr>
            <a:ln>
              <a:solidFill>
                <a:srgbClr val="D10074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3.7517845768631083E-2"/>
                  <c:y val="5.8895765020697793E-2"/>
                </c:manualLayout>
              </c:layout>
              <c:dLblPos val="r"/>
              <c:showVal val="1"/>
            </c:dLbl>
            <c:numFmt formatCode="0" sourceLinked="0"/>
            <c:txPr>
              <a:bodyPr/>
              <a:lstStyle/>
              <a:p>
                <a:pPr>
                  <a:defRPr sz="2200" b="1">
                    <a:solidFill>
                      <a:srgbClr val="D10074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43.2</c:v>
                </c:pt>
                <c:pt idx="1">
                  <c:v>45.3</c:v>
                </c:pt>
                <c:pt idx="2">
                  <c:v>45.5</c:v>
                </c:pt>
                <c:pt idx="3">
                  <c:v>49</c:v>
                </c:pt>
                <c:pt idx="4">
                  <c:v>52.6</c:v>
                </c:pt>
              </c:numCache>
            </c:numRef>
          </c:val>
          <c:smooth val="1"/>
        </c:ser>
        <c:dLbls>
          <c:showVal val="1"/>
        </c:dLbls>
        <c:marker val="1"/>
        <c:axId val="145009280"/>
        <c:axId val="145015168"/>
      </c:lineChart>
      <c:catAx>
        <c:axId val="145009280"/>
        <c:scaling>
          <c:orientation val="minMax"/>
        </c:scaling>
        <c:axPos val="b"/>
        <c:tickLblPos val="nextTo"/>
        <c:crossAx val="145015168"/>
        <c:crosses val="autoZero"/>
        <c:auto val="1"/>
        <c:lblAlgn val="ctr"/>
        <c:lblOffset val="100"/>
      </c:catAx>
      <c:valAx>
        <c:axId val="145015168"/>
        <c:scaling>
          <c:orientation val="minMax"/>
          <c:min val="35"/>
        </c:scaling>
        <c:delete val="1"/>
        <c:axPos val="l"/>
        <c:numFmt formatCode="General" sourceLinked="1"/>
        <c:tickLblPos val="none"/>
        <c:crossAx val="145009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1026232364719961E-2"/>
          <c:y val="0.73618875311924514"/>
          <c:w val="0.81889033691328328"/>
          <c:h val="7.9106889493008814E-2"/>
        </c:manualLayout>
      </c:layout>
    </c:legend>
    <c:plotVisOnly val="1"/>
    <c:dispBlanksAs val="gap"/>
  </c:chart>
  <c:txPr>
    <a:bodyPr/>
    <a:lstStyle/>
    <a:p>
      <a:pPr>
        <a:defRPr sz="18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22250824828066E-2"/>
          <c:y val="0.30229140840647939"/>
          <c:w val="0.95012544432674362"/>
          <c:h val="0.5707850798611197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5 - 7 дней</c:v>
                </c:pt>
              </c:strCache>
            </c:strRef>
          </c:tx>
          <c:spPr>
            <a:solidFill>
              <a:srgbClr val="798EDF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Lbls>
            <c:numFmt formatCode="0.0" sourceLinked="0"/>
            <c:showVal val="1"/>
          </c:dLbls>
          <c:cat>
            <c:strRef>
              <c:f>Лист1!$B$1:$E$1</c:f>
              <c:strCache>
                <c:ptCount val="4"/>
                <c:pt idx="0">
                  <c:v>март 2009 г.</c:v>
                </c:pt>
                <c:pt idx="1">
                  <c:v>март 2010 г.</c:v>
                </c:pt>
                <c:pt idx="2">
                  <c:v>март 2011 г.</c:v>
                </c:pt>
                <c:pt idx="3">
                  <c:v>март 2012 г.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1068.54</c:v>
                </c:pt>
                <c:pt idx="1">
                  <c:v>1696.6599999999999</c:v>
                </c:pt>
                <c:pt idx="2">
                  <c:v>1924.83</c:v>
                </c:pt>
                <c:pt idx="3">
                  <c:v>2214.2399999999998</c:v>
                </c:pt>
              </c:numCache>
            </c:numRef>
          </c:val>
        </c:ser>
        <c:gapWidth val="105"/>
        <c:axId val="145120256"/>
        <c:axId val="145134336"/>
      </c:barChart>
      <c:catAx>
        <c:axId val="145120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5134336"/>
        <c:crosses val="autoZero"/>
        <c:auto val="1"/>
        <c:lblAlgn val="ctr"/>
        <c:lblOffset val="100"/>
      </c:catAx>
      <c:valAx>
        <c:axId val="145134336"/>
        <c:scaling>
          <c:orientation val="minMax"/>
        </c:scaling>
        <c:delete val="1"/>
        <c:axPos val="l"/>
        <c:numFmt formatCode="General" sourceLinked="1"/>
        <c:tickLblPos val="none"/>
        <c:crossAx val="145120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Row %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&quot;%&quot;" sourceLinked="0"/>
            <c:showVal val="1"/>
          </c:dLbls>
          <c:cat>
            <c:strRef>
              <c:f>Лист1!$A$2:$A$17</c:f>
              <c:strCache>
                <c:ptCount val="16"/>
                <c:pt idx="0">
                  <c:v>Москва</c:v>
                </c:pt>
                <c:pt idx="1">
                  <c:v>Екатеринбург</c:v>
                </c:pt>
                <c:pt idx="2">
                  <c:v>Ростов-на-Дону</c:v>
                </c:pt>
                <c:pt idx="3">
                  <c:v>Казань</c:v>
                </c:pt>
                <c:pt idx="4">
                  <c:v>Уфа</c:v>
                </c:pt>
                <c:pt idx="5">
                  <c:v>Пермь</c:v>
                </c:pt>
                <c:pt idx="6">
                  <c:v>Воронеж</c:v>
                </c:pt>
                <c:pt idx="7">
                  <c:v>Саратов</c:v>
                </c:pt>
                <c:pt idx="8">
                  <c:v>Санкт-Петербург</c:v>
                </c:pt>
                <c:pt idx="9">
                  <c:v>Красноярск</c:v>
                </c:pt>
                <c:pt idx="10">
                  <c:v>Омск</c:v>
                </c:pt>
                <c:pt idx="11">
                  <c:v>Новосибирск</c:v>
                </c:pt>
                <c:pt idx="12">
                  <c:v>Самара</c:v>
                </c:pt>
                <c:pt idx="13">
                  <c:v>Нижний Новгород</c:v>
                </c:pt>
                <c:pt idx="14">
                  <c:v>Волгоград</c:v>
                </c:pt>
                <c:pt idx="15">
                  <c:v>Челябинск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27.6</c:v>
                </c:pt>
                <c:pt idx="1">
                  <c:v>26.8</c:v>
                </c:pt>
                <c:pt idx="2">
                  <c:v>25.9</c:v>
                </c:pt>
                <c:pt idx="3">
                  <c:v>24.8</c:v>
                </c:pt>
                <c:pt idx="4">
                  <c:v>24.1</c:v>
                </c:pt>
                <c:pt idx="5">
                  <c:v>23.8</c:v>
                </c:pt>
                <c:pt idx="6">
                  <c:v>23</c:v>
                </c:pt>
                <c:pt idx="7">
                  <c:v>22.9</c:v>
                </c:pt>
                <c:pt idx="8">
                  <c:v>22.5</c:v>
                </c:pt>
                <c:pt idx="9">
                  <c:v>22.5</c:v>
                </c:pt>
                <c:pt idx="10">
                  <c:v>22.4</c:v>
                </c:pt>
                <c:pt idx="11">
                  <c:v>21.7</c:v>
                </c:pt>
                <c:pt idx="12">
                  <c:v>21.6</c:v>
                </c:pt>
                <c:pt idx="13">
                  <c:v>21.3</c:v>
                </c:pt>
                <c:pt idx="14">
                  <c:v>21.2</c:v>
                </c:pt>
                <c:pt idx="15">
                  <c:v>19.7</c:v>
                </c:pt>
              </c:numCache>
            </c:numRef>
          </c:val>
        </c:ser>
        <c:gapWidth val="37"/>
        <c:axId val="119772288"/>
        <c:axId val="119773824"/>
      </c:barChart>
      <c:catAx>
        <c:axId val="119772288"/>
        <c:scaling>
          <c:orientation val="maxMin"/>
        </c:scaling>
        <c:axPos val="l"/>
        <c:majorTickMark val="none"/>
        <c:tickLblPos val="none"/>
        <c:crossAx val="119773824"/>
        <c:crosses val="autoZero"/>
        <c:auto val="1"/>
        <c:lblAlgn val="ctr"/>
        <c:lblOffset val="100"/>
      </c:catAx>
      <c:valAx>
        <c:axId val="119773824"/>
        <c:scaling>
          <c:orientation val="minMax"/>
          <c:max val="40"/>
        </c:scaling>
        <c:delete val="1"/>
        <c:axPos val="b"/>
        <c:numFmt formatCode="General" sourceLinked="1"/>
        <c:tickLblPos val="none"/>
        <c:crossAx val="119772288"/>
        <c:crosses val="max"/>
        <c:crossBetween val="between"/>
      </c:valAx>
    </c:plotArea>
    <c:plotVisOnly val="1"/>
    <c:dispBlanksAs val="gap"/>
  </c:chart>
  <c:txPr>
    <a:bodyPr/>
    <a:lstStyle/>
    <a:p>
      <a:pPr>
        <a:defRPr sz="16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2631052931676093E-2"/>
          <c:y val="6.404975576234008E-2"/>
          <c:w val="0.86039296794208897"/>
          <c:h val="0.7381910866684665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ТВ</c:v>
                </c:pt>
              </c:strCache>
            </c:strRef>
          </c:tx>
          <c:spPr>
            <a:ln w="50800">
              <a:solidFill>
                <a:srgbClr val="F7911E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F7911E"/>
              </a:solidFill>
              <a:ln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Sheet1!$A$2:$A$11</c:f>
              <c:strCache>
                <c:ptCount val="10"/>
                <c:pt idx="0">
                  <c:v>6:00-8:00</c:v>
                </c:pt>
                <c:pt idx="1">
                  <c:v>8:00-10:00</c:v>
                </c:pt>
                <c:pt idx="2">
                  <c:v>10:00-12:00</c:v>
                </c:pt>
                <c:pt idx="3">
                  <c:v>12:00-14:00</c:v>
                </c:pt>
                <c:pt idx="4">
                  <c:v>14:00-16:00</c:v>
                </c:pt>
                <c:pt idx="5">
                  <c:v>16:00-18:00</c:v>
                </c:pt>
                <c:pt idx="6">
                  <c:v>18:00-20:00</c:v>
                </c:pt>
                <c:pt idx="7">
                  <c:v>20:00-22:00</c:v>
                </c:pt>
                <c:pt idx="8">
                  <c:v>22:00-24:00</c:v>
                </c:pt>
                <c:pt idx="9">
                  <c:v>24:00-6:00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25.670460610431352</c:v>
                </c:pt>
                <c:pt idx="1">
                  <c:v>32.547335551656758</c:v>
                </c:pt>
                <c:pt idx="2">
                  <c:v>35.467784796449195</c:v>
                </c:pt>
                <c:pt idx="3">
                  <c:v>37.554410272793994</c:v>
                </c:pt>
                <c:pt idx="4">
                  <c:v>40.393042485070524</c:v>
                </c:pt>
                <c:pt idx="5">
                  <c:v>46.692670626268509</c:v>
                </c:pt>
                <c:pt idx="6">
                  <c:v>59.146185162142494</c:v>
                </c:pt>
                <c:pt idx="7">
                  <c:v>68.274434411543254</c:v>
                </c:pt>
                <c:pt idx="8">
                  <c:v>63.891856410562994</c:v>
                </c:pt>
                <c:pt idx="9">
                  <c:v>38.682052939590363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Интернет</c:v>
                </c:pt>
              </c:strCache>
            </c:strRef>
          </c:tx>
          <c:spPr>
            <a:ln w="50800">
              <a:solidFill>
                <a:srgbClr val="798EDF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798EDF"/>
              </a:solidFill>
              <a:ln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Sheet1!$A$2:$A$11</c:f>
              <c:strCache>
                <c:ptCount val="10"/>
                <c:pt idx="0">
                  <c:v>6:00-8:00</c:v>
                </c:pt>
                <c:pt idx="1">
                  <c:v>8:00-10:00</c:v>
                </c:pt>
                <c:pt idx="2">
                  <c:v>10:00-12:00</c:v>
                </c:pt>
                <c:pt idx="3">
                  <c:v>12:00-14:00</c:v>
                </c:pt>
                <c:pt idx="4">
                  <c:v>14:00-16:00</c:v>
                </c:pt>
                <c:pt idx="5">
                  <c:v>16:00-18:00</c:v>
                </c:pt>
                <c:pt idx="6">
                  <c:v>18:00-20:00</c:v>
                </c:pt>
                <c:pt idx="7">
                  <c:v>20:00-22:00</c:v>
                </c:pt>
                <c:pt idx="8">
                  <c:v>22:00-24:00</c:v>
                </c:pt>
                <c:pt idx="9">
                  <c:v>24:00-6:00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19.399999618530273</c:v>
                </c:pt>
                <c:pt idx="1">
                  <c:v>34</c:v>
                </c:pt>
                <c:pt idx="2">
                  <c:v>40.900001525878906</c:v>
                </c:pt>
                <c:pt idx="3">
                  <c:v>44.400001525878906</c:v>
                </c:pt>
                <c:pt idx="4">
                  <c:v>47.200000762939453</c:v>
                </c:pt>
                <c:pt idx="5">
                  <c:v>50.5</c:v>
                </c:pt>
                <c:pt idx="6">
                  <c:v>52.799999237060561</c:v>
                </c:pt>
                <c:pt idx="7">
                  <c:v>53.799999237060561</c:v>
                </c:pt>
                <c:pt idx="8">
                  <c:v>42.799999237060561</c:v>
                </c:pt>
                <c:pt idx="9">
                  <c:v>30.5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Мобильный Интернет</c:v>
                </c:pt>
              </c:strCache>
            </c:strRef>
          </c:tx>
          <c:spPr>
            <a:ln w="50800">
              <a:solidFill>
                <a:srgbClr val="D10074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D10074"/>
              </a:solidFill>
              <a:ln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Sheet1!$A$2:$A$11</c:f>
              <c:strCache>
                <c:ptCount val="10"/>
                <c:pt idx="0">
                  <c:v>6:00-8:00</c:v>
                </c:pt>
                <c:pt idx="1">
                  <c:v>8:00-10:00</c:v>
                </c:pt>
                <c:pt idx="2">
                  <c:v>10:00-12:00</c:v>
                </c:pt>
                <c:pt idx="3">
                  <c:v>12:00-14:00</c:v>
                </c:pt>
                <c:pt idx="4">
                  <c:v>14:00-16:00</c:v>
                </c:pt>
                <c:pt idx="5">
                  <c:v>16:00-18:00</c:v>
                </c:pt>
                <c:pt idx="6">
                  <c:v>18:00-20:00</c:v>
                </c:pt>
                <c:pt idx="7">
                  <c:v>20:00-22:00</c:v>
                </c:pt>
                <c:pt idx="8">
                  <c:v>22:00-24:00</c:v>
                </c:pt>
                <c:pt idx="9">
                  <c:v>24:00-6:00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9</c:v>
                </c:pt>
                <c:pt idx="1">
                  <c:v>28</c:v>
                </c:pt>
                <c:pt idx="2">
                  <c:v>38</c:v>
                </c:pt>
                <c:pt idx="3">
                  <c:v>43</c:v>
                </c:pt>
                <c:pt idx="4">
                  <c:v>35</c:v>
                </c:pt>
                <c:pt idx="5">
                  <c:v>26</c:v>
                </c:pt>
                <c:pt idx="6">
                  <c:v>26</c:v>
                </c:pt>
                <c:pt idx="7">
                  <c:v>21</c:v>
                </c:pt>
                <c:pt idx="8">
                  <c:v>20</c:v>
                </c:pt>
                <c:pt idx="9">
                  <c:v>10</c:v>
                </c:pt>
              </c:numCache>
            </c:numRef>
          </c:val>
          <c:smooth val="1"/>
        </c:ser>
        <c:marker val="1"/>
        <c:axId val="120110080"/>
        <c:axId val="120116352"/>
      </c:lineChart>
      <c:catAx>
        <c:axId val="120110080"/>
        <c:scaling>
          <c:orientation val="minMax"/>
        </c:scaling>
        <c:axPos val="b"/>
        <c:numFmt formatCode="General" sourceLinked="1"/>
        <c:majorTickMark val="none"/>
        <c:tickLblPos val="low"/>
        <c:spPr>
          <a:ln w="6348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0116352"/>
        <c:crosses val="autoZero"/>
        <c:auto val="1"/>
        <c:lblAlgn val="ctr"/>
        <c:lblOffset val="100"/>
        <c:tickLblSkip val="1"/>
        <c:tickMarkSkip val="1"/>
      </c:catAx>
      <c:valAx>
        <c:axId val="120116352"/>
        <c:scaling>
          <c:orientation val="minMax"/>
          <c:max val="80"/>
          <c:min val="0"/>
        </c:scaling>
        <c:axPos val="l"/>
        <c:numFmt formatCode="0.0" sourceLinked="1"/>
        <c:majorTickMark val="none"/>
        <c:tickLblPos val="none"/>
        <c:spPr>
          <a:ln w="4761">
            <a:noFill/>
          </a:ln>
        </c:spPr>
        <c:crossAx val="120110080"/>
        <c:crosses val="autoZero"/>
        <c:crossBetween val="midCat"/>
        <c:majorUnit val="25"/>
      </c:valAx>
      <c:spPr>
        <a:noFill/>
        <a:ln w="12696">
          <a:noFill/>
        </a:ln>
      </c:spPr>
    </c:plotArea>
    <c:legend>
      <c:legendPos val="r"/>
      <c:layout>
        <c:manualLayout>
          <c:xMode val="edge"/>
          <c:yMode val="edge"/>
          <c:x val="3.3802488428742081E-3"/>
          <c:y val="3.5121566628025402E-2"/>
          <c:w val="0.9740228884532196"/>
          <c:h val="7.6271186440677846E-2"/>
        </c:manualLayout>
      </c:layout>
      <c:spPr>
        <a:noFill/>
        <a:ln w="12696">
          <a:noFill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639647109830191"/>
          <c:y val="0.13211111093926309"/>
          <c:w val="0.42808082717618917"/>
          <c:h val="0.7329715245131328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каждый день</c:v>
                </c:pt>
              </c:strCache>
            </c:strRef>
          </c:tx>
          <c:spPr>
            <a:solidFill>
              <a:srgbClr val="D1007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0%" sourceLinked="0"/>
            <c:showVal val="1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0.29300000000000009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один раз или несколько раз в неделю</c:v>
                </c:pt>
              </c:strCache>
            </c:strRef>
          </c:tx>
          <c:spPr>
            <a:solidFill>
              <a:srgbClr val="489A1E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0%" sourceLinked="0"/>
            <c:showVal val="1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0.41000000000000009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2-3 раза в месяц и реже</c:v>
                </c:pt>
              </c:strCache>
            </c:strRef>
          </c:tx>
          <c:spPr>
            <a:solidFill>
              <a:srgbClr val="FFCE3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0%" sourceLinked="0"/>
            <c:showVal val="1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0.29100000000000015</c:v>
                </c:pt>
              </c:numCache>
            </c:numRef>
          </c:val>
        </c:ser>
        <c:dLbls>
          <c:showVal val="1"/>
        </c:dLbls>
        <c:gapWidth val="100"/>
        <c:overlap val="100"/>
        <c:axId val="87937408"/>
        <c:axId val="87931520"/>
      </c:barChart>
      <c:valAx>
        <c:axId val="87931520"/>
        <c:scaling>
          <c:orientation val="maxMin"/>
        </c:scaling>
        <c:delete val="1"/>
        <c:axPos val="l"/>
        <c:numFmt formatCode="0%" sourceLinked="1"/>
        <c:tickLblPos val="none"/>
        <c:crossAx val="87937408"/>
        <c:crosses val="autoZero"/>
        <c:crossBetween val="between"/>
      </c:valAx>
      <c:catAx>
        <c:axId val="87937408"/>
        <c:scaling>
          <c:orientation val="minMax"/>
        </c:scaling>
        <c:delete val="1"/>
        <c:axPos val="t"/>
        <c:tickLblPos val="none"/>
        <c:crossAx val="87931520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2.9856541440879646E-3"/>
          <c:y val="0.14310766570561867"/>
          <c:w val="0.29417041830854185"/>
          <c:h val="0.7322366532824065"/>
        </c:manualLayout>
      </c:layout>
    </c:legend>
    <c:plotVisOnly val="1"/>
    <c:dispBlanksAs val="zero"/>
  </c:chart>
  <c:txPr>
    <a:bodyPr/>
    <a:lstStyle/>
    <a:p>
      <a:pPr>
        <a:defRPr sz="15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1.9417475728155723E-3"/>
          <c:y val="0.143805224346957"/>
          <c:w val="0.9980582586750969"/>
          <c:h val="0.85619477565304625"/>
        </c:manualLayout>
      </c:layout>
      <c:barChart>
        <c:barDir val="col"/>
        <c:grouping val="percentStacked"/>
        <c:ser>
          <c:idx val="3"/>
          <c:order val="0"/>
          <c:tx>
            <c:strRef>
              <c:f>Sheet1!$A$2</c:f>
              <c:strCache>
                <c:ptCount val="1"/>
                <c:pt idx="0">
                  <c:v>Менее 1 часа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0&quot;%&quot;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С компьютера</c:v>
                </c:pt>
                <c:pt idx="2">
                  <c:v>С мобильного телефона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</c:v>
                </c:pt>
                <c:pt idx="2">
                  <c:v>64</c:v>
                </c:pt>
              </c:numCache>
            </c:numRef>
          </c:val>
        </c:ser>
        <c:ser>
          <c:idx val="8"/>
          <c:order val="1"/>
          <c:tx>
            <c:strRef>
              <c:f>Sheet1!$A$3</c:f>
              <c:strCache>
                <c:ptCount val="1"/>
                <c:pt idx="0">
                  <c:v>От 1 до 2 часов</c:v>
                </c:pt>
              </c:strCache>
            </c:strRef>
          </c:tx>
          <c:spPr>
            <a:solidFill>
              <a:srgbClr val="798E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0&quot;%&quot;" sourceLinked="0"/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С компьютера</c:v>
                </c:pt>
                <c:pt idx="2">
                  <c:v>С мобильного телефона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</c:v>
                </c:pt>
                <c:pt idx="2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От 2 до 4 часов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0&quot;%&quot;" sourceLinked="0"/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С компьютера</c:v>
                </c:pt>
                <c:pt idx="2">
                  <c:v>С мобильного телефона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26</c:v>
                </c:pt>
                <c:pt idx="2">
                  <c:v>9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От 4 до 6 часов</c:v>
                </c:pt>
              </c:strCache>
            </c:strRef>
          </c:tx>
          <c:spPr>
            <a:solidFill>
              <a:srgbClr val="0F7BA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0&quot;%&quot;" sourceLinked="0"/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С компьютера</c:v>
                </c:pt>
                <c:pt idx="2">
                  <c:v>С мобильного телефона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23</c:v>
                </c:pt>
                <c:pt idx="2">
                  <c:v>5</c:v>
                </c:pt>
              </c:numCache>
            </c:numRef>
          </c:val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От 6 до 8 часов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>
                <c:manualLayout>
                  <c:x val="4.9991511198372522E-2"/>
                  <c:y val="2.5396825396825401E-3"/>
                </c:manualLayout>
              </c:layout>
              <c:dLblPos val="ctr"/>
              <c:showVal val="1"/>
            </c:dLbl>
            <c:numFmt formatCode="0&quot;%&quot;" sourceLinked="0"/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С компьютера</c:v>
                </c:pt>
                <c:pt idx="2">
                  <c:v>С мобильного телефона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17</c:v>
                </c:pt>
                <c:pt idx="2">
                  <c:v>3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Свыше 8 часов</c:v>
                </c:pt>
              </c:strCache>
            </c:strRef>
          </c:tx>
          <c:spPr>
            <a:solidFill>
              <a:srgbClr val="489A1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0&quot;%&quot;" sourceLinked="0"/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С компьютера</c:v>
                </c:pt>
                <c:pt idx="2">
                  <c:v>С мобильного телефона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21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gapWidth val="20"/>
        <c:overlap val="100"/>
        <c:axId val="71132288"/>
        <c:axId val="71133824"/>
      </c:barChart>
      <c:catAx>
        <c:axId val="71132288"/>
        <c:scaling>
          <c:orientation val="minMax"/>
        </c:scaling>
        <c:axPos val="t"/>
        <c:numFmt formatCode="General" sourceLinked="1"/>
        <c:tickLblPos val="nextTo"/>
        <c:spPr>
          <a:ln>
            <a:noFill/>
          </a:ln>
        </c:spPr>
        <c:crossAx val="71133824"/>
        <c:crosses val="autoZero"/>
        <c:auto val="1"/>
        <c:lblAlgn val="ctr"/>
        <c:lblOffset val="100"/>
        <c:tickMarkSkip val="1"/>
      </c:catAx>
      <c:valAx>
        <c:axId val="71133824"/>
        <c:scaling>
          <c:orientation val="maxMin"/>
          <c:max val="1"/>
        </c:scaling>
        <c:delete val="1"/>
        <c:axPos val="l"/>
        <c:numFmt formatCode="0%" sourceLinked="1"/>
        <c:tickLblPos val="none"/>
        <c:crossAx val="71132288"/>
        <c:crossesAt val="3"/>
        <c:crossBetween val="between"/>
      </c:valAx>
    </c:plotArea>
    <c:legend>
      <c:legendPos val="t"/>
      <c:layout>
        <c:manualLayout>
          <c:xMode val="edge"/>
          <c:yMode val="edge"/>
          <c:x val="0.30554595606104801"/>
          <c:y val="0.11428571428571459"/>
          <c:w val="0.37256888251772563"/>
          <c:h val="0.86351846019247602"/>
        </c:manualLayout>
      </c:layout>
    </c:legend>
    <c:plotVisOnly val="1"/>
    <c:dispBlanksAs val="gap"/>
  </c:chart>
  <c:txPr>
    <a:bodyPr/>
    <a:lstStyle/>
    <a:p>
      <a:pPr>
        <a:defRPr sz="16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"/>
          <c:w val="0.83780155945328771"/>
          <c:h val="0.7325256387633276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12-17</c:v>
                </c:pt>
              </c:strCache>
            </c:strRef>
          </c:tx>
          <c:spPr>
            <a:solidFill>
              <a:srgbClr val="99CC00"/>
            </a:solidFill>
          </c:spPr>
          <c:dLbls>
            <c:showVal val="1"/>
          </c:dLbls>
          <c:cat>
            <c:strRef>
              <c:f>Лист1!$B$1:$G$1</c:f>
              <c:strCache>
                <c:ptCount val="6"/>
                <c:pt idx="0">
                  <c:v>Обычный мобильный телефон</c:v>
                </c:pt>
                <c:pt idx="1">
                  <c:v>Смартфон/коммуникатор</c:v>
                </c:pt>
                <c:pt idx="2">
                  <c:v>Интернет-планшет</c:v>
                </c:pt>
                <c:pt idx="3">
                  <c:v>Столбец1</c:v>
                </c:pt>
                <c:pt idx="4">
                  <c:v>Мобильный Интернет</c:v>
                </c:pt>
                <c:pt idx="5">
                  <c:v>Интернет в целом</c:v>
                </c:pt>
              </c:strCache>
            </c:strRef>
          </c:cat>
          <c:val>
            <c:numRef>
              <c:f>Лист1!$B$2:$G$2</c:f>
              <c:numCache>
                <c:formatCode>0%</c:formatCode>
                <c:ptCount val="6"/>
                <c:pt idx="0">
                  <c:v>0.14900000000000005</c:v>
                </c:pt>
                <c:pt idx="1">
                  <c:v>0.113</c:v>
                </c:pt>
                <c:pt idx="2">
                  <c:v>0.10300000000000002</c:v>
                </c:pt>
                <c:pt idx="4">
                  <c:v>0.129</c:v>
                </c:pt>
                <c:pt idx="5">
                  <c:v>7.0999999999999994E-2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3399CC"/>
            </a:solidFill>
          </c:spPr>
          <c:dLbls>
            <c:showVal val="1"/>
          </c:dLbls>
          <c:cat>
            <c:strRef>
              <c:f>Лист1!$B$1:$G$1</c:f>
              <c:strCache>
                <c:ptCount val="6"/>
                <c:pt idx="0">
                  <c:v>Обычный мобильный телефон</c:v>
                </c:pt>
                <c:pt idx="1">
                  <c:v>Смартфон/коммуникатор</c:v>
                </c:pt>
                <c:pt idx="2">
                  <c:v>Интернет-планшет</c:v>
                </c:pt>
                <c:pt idx="3">
                  <c:v>Столбец1</c:v>
                </c:pt>
                <c:pt idx="4">
                  <c:v>Мобильный Интернет</c:v>
                </c:pt>
                <c:pt idx="5">
                  <c:v>Интернет в целом</c:v>
                </c:pt>
              </c:strCache>
            </c:strRef>
          </c:cat>
          <c:val>
            <c:numRef>
              <c:f>Лист1!$B$3:$G$3</c:f>
              <c:numCache>
                <c:formatCode>0%</c:formatCode>
                <c:ptCount val="6"/>
                <c:pt idx="0">
                  <c:v>0.32100000000000012</c:v>
                </c:pt>
                <c:pt idx="1">
                  <c:v>0.32900000000000013</c:v>
                </c:pt>
                <c:pt idx="2">
                  <c:v>0.31300000000000011</c:v>
                </c:pt>
                <c:pt idx="4">
                  <c:v>0.31700000000000012</c:v>
                </c:pt>
                <c:pt idx="5">
                  <c:v>0.16500000000000001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FFCC00"/>
            </a:solidFill>
          </c:spPr>
          <c:dLbls>
            <c:showVal val="1"/>
          </c:dLbls>
          <c:cat>
            <c:strRef>
              <c:f>Лист1!$B$1:$G$1</c:f>
              <c:strCache>
                <c:ptCount val="6"/>
                <c:pt idx="0">
                  <c:v>Обычный мобильный телефон</c:v>
                </c:pt>
                <c:pt idx="1">
                  <c:v>Смартфон/коммуникатор</c:v>
                </c:pt>
                <c:pt idx="2">
                  <c:v>Интернет-планшет</c:v>
                </c:pt>
                <c:pt idx="3">
                  <c:v>Столбец1</c:v>
                </c:pt>
                <c:pt idx="4">
                  <c:v>Мобильный Интернет</c:v>
                </c:pt>
                <c:pt idx="5">
                  <c:v>Интернет в целом</c:v>
                </c:pt>
              </c:strCache>
            </c:strRef>
          </c:cat>
          <c:val>
            <c:numRef>
              <c:f>Лист1!$B$4:$G$4</c:f>
              <c:numCache>
                <c:formatCode>0%</c:formatCode>
                <c:ptCount val="6"/>
                <c:pt idx="0">
                  <c:v>0.28700000000000009</c:v>
                </c:pt>
                <c:pt idx="1">
                  <c:v>0.36100000000000015</c:v>
                </c:pt>
                <c:pt idx="2">
                  <c:v>0.27500000000000002</c:v>
                </c:pt>
                <c:pt idx="4">
                  <c:v>0.32700000000000012</c:v>
                </c:pt>
                <c:pt idx="5">
                  <c:v>0.26500000000000001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993366"/>
            </a:solidFill>
          </c:spPr>
          <c:dLbls>
            <c:showVal val="1"/>
          </c:dLbls>
          <c:cat>
            <c:strRef>
              <c:f>Лист1!$B$1:$G$1</c:f>
              <c:strCache>
                <c:ptCount val="6"/>
                <c:pt idx="0">
                  <c:v>Обычный мобильный телефон</c:v>
                </c:pt>
                <c:pt idx="1">
                  <c:v>Смартфон/коммуникатор</c:v>
                </c:pt>
                <c:pt idx="2">
                  <c:v>Интернет-планшет</c:v>
                </c:pt>
                <c:pt idx="3">
                  <c:v>Столбец1</c:v>
                </c:pt>
                <c:pt idx="4">
                  <c:v>Мобильный Интернет</c:v>
                </c:pt>
                <c:pt idx="5">
                  <c:v>Интернет в целом</c:v>
                </c:pt>
              </c:strCache>
            </c:strRef>
          </c:cat>
          <c:val>
            <c:numRef>
              <c:f>Лист1!$B$5:$G$5</c:f>
              <c:numCache>
                <c:formatCode>0%</c:formatCode>
                <c:ptCount val="6"/>
                <c:pt idx="0">
                  <c:v>0.15800000000000006</c:v>
                </c:pt>
                <c:pt idx="1">
                  <c:v>0.113</c:v>
                </c:pt>
                <c:pt idx="2">
                  <c:v>0.23900000000000005</c:v>
                </c:pt>
                <c:pt idx="4">
                  <c:v>0.14300000000000004</c:v>
                </c:pt>
                <c:pt idx="5">
                  <c:v>0.192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45+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Лист1!$B$1:$G$1</c:f>
              <c:strCache>
                <c:ptCount val="6"/>
                <c:pt idx="0">
                  <c:v>Обычный мобильный телефон</c:v>
                </c:pt>
                <c:pt idx="1">
                  <c:v>Смартфон/коммуникатор</c:v>
                </c:pt>
                <c:pt idx="2">
                  <c:v>Интернет-планшет</c:v>
                </c:pt>
                <c:pt idx="3">
                  <c:v>Столбец1</c:v>
                </c:pt>
                <c:pt idx="4">
                  <c:v>Мобильный Интернет</c:v>
                </c:pt>
                <c:pt idx="5">
                  <c:v>Интернет в целом</c:v>
                </c:pt>
              </c:strCache>
            </c:strRef>
          </c:cat>
          <c:val>
            <c:numRef>
              <c:f>Лист1!$B$6:$G$6</c:f>
              <c:numCache>
                <c:formatCode>0%</c:formatCode>
                <c:ptCount val="6"/>
                <c:pt idx="0">
                  <c:v>8.4000000000000047E-2</c:v>
                </c:pt>
                <c:pt idx="1">
                  <c:v>8.4000000000000047E-2</c:v>
                </c:pt>
                <c:pt idx="2">
                  <c:v>6.9000000000000034E-2</c:v>
                </c:pt>
                <c:pt idx="4">
                  <c:v>8.4000000000000047E-2</c:v>
                </c:pt>
                <c:pt idx="5">
                  <c:v>0.30600000000000016</c:v>
                </c:pt>
              </c:numCache>
            </c:numRef>
          </c:val>
        </c:ser>
        <c:gapWidth val="58"/>
        <c:overlap val="100"/>
        <c:axId val="151062784"/>
        <c:axId val="151068672"/>
      </c:barChart>
      <c:catAx>
        <c:axId val="151062784"/>
        <c:scaling>
          <c:orientation val="minMax"/>
        </c:scaling>
        <c:delete val="1"/>
        <c:axPos val="b"/>
        <c:majorTickMark val="none"/>
        <c:tickLblPos val="none"/>
        <c:crossAx val="151068672"/>
        <c:crosses val="autoZero"/>
        <c:auto val="1"/>
        <c:lblAlgn val="ctr"/>
        <c:lblOffset val="100"/>
      </c:catAx>
      <c:valAx>
        <c:axId val="151068672"/>
        <c:scaling>
          <c:orientation val="minMax"/>
        </c:scaling>
        <c:delete val="1"/>
        <c:axPos val="l"/>
        <c:numFmt formatCode="0%" sourceLinked="1"/>
        <c:tickLblPos val="none"/>
        <c:crossAx val="15106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5119076427635"/>
          <c:y val="3.3700008889372426E-2"/>
          <c:w val="0.10319976452302004"/>
          <c:h val="0.45050764508141289"/>
        </c:manualLayout>
      </c:layout>
    </c:legend>
    <c:plotVisOnly val="1"/>
    <c:dispBlanksAs val="gap"/>
  </c:chart>
  <c:txPr>
    <a:bodyPr/>
    <a:lstStyle/>
    <a:p>
      <a:pPr>
        <a:defRPr sz="15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07575-1174-4BBF-A7F0-4B69611282EF}" type="doc">
      <dgm:prSet loTypeId="urn:microsoft.com/office/officeart/2005/8/layout/cycle4#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4E1704-8512-406C-BC89-0159E4328B07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УИ</a:t>
          </a:r>
        </a:p>
      </dgm:t>
    </dgm:pt>
    <dgm:pt modelId="{B47DDACC-F12F-48EE-82E3-A975F681F2C5}" type="parTrans" cxnId="{B881F669-6334-4A0F-9B61-E88DB337B1B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5343A05-EE15-48B8-9411-26F9136352DA}" type="sibTrans" cxnId="{B881F669-6334-4A0F-9B61-E88DB337B1B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6F83F06-2DFA-479B-A2C3-2C10937354F3}">
      <dgm:prSet phldrT="[Текст]" custT="1"/>
      <dgm:spPr/>
      <dgm:t>
        <a:bodyPr lIns="72000" tIns="72000" rIns="0" bIns="0" anchor="ctr"/>
        <a:lstStyle/>
        <a:p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Контроль данных панельного измерения</a:t>
          </a:r>
          <a:endParaRPr lang="ru-RU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A4ADCD8-17FB-4B7F-8C96-4EB0628488F6}" type="parTrans" cxnId="{64780995-9F24-4760-8FFE-5093E7C64E14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94DD11B-AABF-4A7B-B06C-D1DFD239169B}" type="sibTrans" cxnId="{64780995-9F24-4760-8FFE-5093E7C64E14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D635B7A-46AE-4102-B00D-074AA469D5F5}">
      <dgm:prSet phldrT="[Текст]" custT="1"/>
      <dgm:spPr>
        <a:solidFill>
          <a:srgbClr val="D10074"/>
        </a:solidFill>
      </dgm:spPr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Site-centric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панель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B8E5064-D507-4E2D-B9BA-D831C837BCBF}" type="parTrans" cxnId="{530BA49E-CED2-49F9-B0C3-FCB18134455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80342C1-5960-47D3-B9D7-1F8BB65B3582}" type="sibTrans" cxnId="{530BA49E-CED2-49F9-B0C3-FCB18134455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217293A-DD48-4D37-BCE7-2C1899C77ABE}">
      <dgm:prSet phldrT="[Текст]" custT="1"/>
      <dgm:spPr>
        <a:ln>
          <a:solidFill>
            <a:srgbClr val="FF0099"/>
          </a:solidFill>
        </a:ln>
      </dgm:spPr>
      <dgm:t>
        <a:bodyPr lIns="72000" tIns="0" rIns="0" bIns="0" anchor="t"/>
        <a:lstStyle/>
        <a:p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Основной источник информации о сайтах и их разделах</a:t>
          </a:r>
          <a:endParaRPr lang="ru-RU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15E7CCE-DA84-4D55-A0FE-A526E7B3F78D}" type="parTrans" cxnId="{6CA23E4C-9D82-4F57-AB53-476BF66AF64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CC0726E-B960-4D8D-907E-56467F997384}" type="sibTrans" cxnId="{6CA23E4C-9D82-4F57-AB53-476BF66AF64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F407AB3-72B6-49BC-ADF6-59671C54DD45}">
      <dgm:prSet phldrT="[Текст]" custT="1"/>
      <dgm:spPr>
        <a:solidFill>
          <a:srgbClr val="F7911E"/>
        </a:solidFill>
      </dgm:spPr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User-centric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панель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5E54998-61B9-49F4-89AE-8D6027121935}" type="parTrans" cxnId="{000102BA-513A-4377-8584-3509D1BE9DF4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1FB7428-7EF9-467A-BE8F-075601D380F5}" type="sibTrans" cxnId="{000102BA-513A-4377-8584-3509D1BE9DF4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0FB4E1D-B0DC-4C81-B696-CBF3C686A550}">
      <dgm:prSet phldrT="[Текст]" custT="1"/>
      <dgm:spPr/>
      <dgm:t>
        <a:bodyPr lIns="72000" tIns="0" rIns="0" bIns="0"/>
        <a:lstStyle/>
        <a:p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Информация о сайтах</a:t>
          </a:r>
          <a:r>
            <a: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зоны </a:t>
          </a:r>
          <a:r>
            <a: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.com</a:t>
          </a:r>
          <a:endParaRPr lang="ru-RU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C515D34-45DD-475A-B277-440B7FEB4573}" type="parTrans" cxnId="{1DB1D31B-1401-48D4-869A-14FE1C456B22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B0F9DBF-8C75-4C3F-B5D0-379C19837516}" type="sibTrans" cxnId="{1DB1D31B-1401-48D4-869A-14FE1C456B22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CC4273D-3D02-47F0-99A6-48E1DE521CF3}">
      <dgm:prSet custT="1"/>
      <dgm:spPr/>
      <dgm:t>
        <a:bodyPr lIns="72000" tIns="0" rIns="0" bIns="0"/>
        <a:lstStyle/>
        <a:p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Более 7 000 </a:t>
          </a:r>
          <a:r>
            <a:rPr lang="ru-RU" sz="15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панелистов</a:t>
          </a:r>
          <a:endParaRPr lang="ru-RU" sz="15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EB77567-61C7-4B3A-A55B-2AFC0EF97497}" type="parTrans" cxnId="{A7B492A1-7785-44B7-A42C-4FF20FB4D83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4D92C08-9D68-4652-AA70-E02A18624812}" type="sibTrans" cxnId="{A7B492A1-7785-44B7-A42C-4FF20FB4D83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25F7A60-456E-4EC9-83B8-543DF7A9DE6B}">
      <dgm:prSet phldrT="[Текст]" custT="1"/>
      <dgm:spPr>
        <a:ln>
          <a:solidFill>
            <a:schemeClr val="bg1">
              <a:lumMod val="50000"/>
            </a:schemeClr>
          </a:solidFill>
        </a:ln>
      </dgm:spPr>
      <dgm:t>
        <a:bodyPr lIns="72000" tIns="72000" rIns="0" bIns="0" anchor="b"/>
        <a:lstStyle/>
        <a:p>
          <a:pPr algn="l"/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Общие данные об </a:t>
          </a:r>
          <a:b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аудитории Интернета в целом</a:t>
          </a:r>
          <a:endParaRPr lang="ru-RU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01DF90-5369-4341-B8C8-EDF6124A630E}" type="parTrans" cxnId="{685F2FA4-AB81-4E3D-AD5B-ADE10C4BD63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00A08B4-307F-4F74-82A3-17126383BE23}" type="sibTrans" cxnId="{685F2FA4-AB81-4E3D-AD5B-ADE10C4BD63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D399FA8-0B9C-43FE-B4D6-C32AA486FB39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 lIns="72000" tIns="72000" rIns="0" bIns="0" anchor="b"/>
        <a:lstStyle/>
        <a:p>
          <a:pPr algn="l"/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Телефонный опрос россиян 12+ лет</a:t>
          </a:r>
        </a:p>
      </dgm:t>
    </dgm:pt>
    <dgm:pt modelId="{BB5B24C0-0D8F-4E07-94F0-F65FA58892C5}" type="parTrans" cxnId="{CF81F0E7-8DCC-41A5-ABE1-E2E800C0B0F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6A41E9F-E477-4413-9C4B-67835E8E3920}" type="sibTrans" cxnId="{CF81F0E7-8DCC-41A5-ABE1-E2E800C0B0F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4125EE9-CDE6-4C15-939B-37D32D4C977E}">
      <dgm:prSet phldrT="[Текст]" custT="1"/>
      <dgm:spPr>
        <a:solidFill>
          <a:srgbClr val="489A1E"/>
        </a:solidFill>
      </dgm:spPr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Счетчик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05D980A-7E78-4E9B-8363-F17F38EE274D}" type="sibTrans" cxnId="{012C105D-3EF7-45D5-9874-C49A6B6FCC7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688CD12-EFD6-40B4-9F8A-A0F756C17B6C}" type="parTrans" cxnId="{012C105D-3EF7-45D5-9874-C49A6B6FCC7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2666BFF-976E-4F14-BF5B-118011C028A8}">
      <dgm:prSet custT="1"/>
      <dgm:spPr/>
      <dgm:t>
        <a:bodyPr lIns="72000" tIns="72000" rIns="0" bIns="0" anchor="ctr"/>
        <a:lstStyle/>
        <a:p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Техническое обеспечение </a:t>
          </a:r>
          <a:r>
            <a: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online</a:t>
          </a:r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панели</a:t>
          </a:r>
        </a:p>
      </dgm:t>
    </dgm:pt>
    <dgm:pt modelId="{F642EFD8-C17C-4B24-9309-28850B271BB4}" type="parTrans" cxnId="{939B6054-6F95-4536-B5B5-D3AB2974924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1C6A725-490C-441F-B57B-15F3E8BDD3F3}" type="sibTrans" cxnId="{939B6054-6F95-4536-B5B5-D3AB2974924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A69F268-6527-4781-97FF-7D612F6840F0}">
      <dgm:prSet custT="1"/>
      <dgm:spPr>
        <a:ln>
          <a:solidFill>
            <a:srgbClr val="FF0099"/>
          </a:solidFill>
        </a:ln>
      </dgm:spPr>
      <dgm:t>
        <a:bodyPr lIns="72000" tIns="0" rIns="0" bIns="0" anchor="t"/>
        <a:lstStyle/>
        <a:p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Более 12</a:t>
          </a:r>
          <a:r>
            <a: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0</a:t>
          </a:r>
          <a:r>
            <a: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00 </a:t>
          </a:r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участников панели, российских пользователей 12-54</a:t>
          </a:r>
        </a:p>
      </dgm:t>
    </dgm:pt>
    <dgm:pt modelId="{8E152AC0-707C-44C7-A986-D56035F2C8FC}" type="parTrans" cxnId="{2BE177A3-C3EB-483F-BCD8-C8C638B0740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5733934-877F-45E1-BA3B-6CC3E5224EC6}" type="sibTrans" cxnId="{2BE177A3-C3EB-483F-BCD8-C8C638B0740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C8A3838-5EA9-46AF-9D4A-97DE508000BE}">
      <dgm:prSet phldrT="[Текст]" custT="1"/>
      <dgm:spPr/>
      <dgm:t>
        <a:bodyPr lIns="72000" tIns="0" rIns="0" bIns="0"/>
        <a:lstStyle/>
        <a:p>
          <a:r>
            <a: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Длительность нахождения на сайте</a:t>
          </a:r>
          <a:endParaRPr lang="ru-RU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BF5B9DA-C870-4D23-88E1-A880CFC990D0}" type="parTrans" cxnId="{8BD168FC-B8BA-4289-8260-09C12F71235A}">
      <dgm:prSet/>
      <dgm:spPr/>
      <dgm:t>
        <a:bodyPr/>
        <a:lstStyle/>
        <a:p>
          <a:endParaRPr lang="ru-RU"/>
        </a:p>
      </dgm:t>
    </dgm:pt>
    <dgm:pt modelId="{7634B850-7B16-47A9-B399-6F8F1E7D0B3A}" type="sibTrans" cxnId="{8BD168FC-B8BA-4289-8260-09C12F71235A}">
      <dgm:prSet/>
      <dgm:spPr/>
      <dgm:t>
        <a:bodyPr/>
        <a:lstStyle/>
        <a:p>
          <a:endParaRPr lang="ru-RU"/>
        </a:p>
      </dgm:t>
    </dgm:pt>
    <dgm:pt modelId="{468B0E77-5306-4180-B19F-B300F874C1B6}">
      <dgm:prSet phldrT="[Текст]" custT="1"/>
      <dgm:spPr/>
      <dgm:t>
        <a:bodyPr lIns="72000" tIns="72000" rIns="0" bIns="0" anchor="ctr"/>
        <a:lstStyle/>
        <a:p>
          <a:endParaRPr lang="ru-RU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9D5EB61-1B2B-4935-A096-64451A1F7852}" type="parTrans" cxnId="{03EE356A-3384-4CD8-BA52-9181625C091D}">
      <dgm:prSet/>
      <dgm:spPr/>
      <dgm:t>
        <a:bodyPr/>
        <a:lstStyle/>
        <a:p>
          <a:endParaRPr lang="ru-RU"/>
        </a:p>
      </dgm:t>
    </dgm:pt>
    <dgm:pt modelId="{79F1CFA0-AA5B-456F-B980-0160C3287FB2}" type="sibTrans" cxnId="{03EE356A-3384-4CD8-BA52-9181625C091D}">
      <dgm:prSet/>
      <dgm:spPr/>
      <dgm:t>
        <a:bodyPr/>
        <a:lstStyle/>
        <a:p>
          <a:endParaRPr lang="ru-RU"/>
        </a:p>
      </dgm:t>
    </dgm:pt>
    <dgm:pt modelId="{199DA97B-2A90-4BF7-803A-3FFB5BECBE64}" type="pres">
      <dgm:prSet presAssocID="{27607575-1174-4BBF-A7F0-4B69611282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7220D-5FCB-4347-AE44-EA431A7BF2A9}" type="pres">
      <dgm:prSet presAssocID="{27607575-1174-4BBF-A7F0-4B69611282EF}" presName="children" presStyleCnt="0"/>
      <dgm:spPr/>
      <dgm:t>
        <a:bodyPr/>
        <a:lstStyle/>
        <a:p>
          <a:endParaRPr lang="ru-RU"/>
        </a:p>
      </dgm:t>
    </dgm:pt>
    <dgm:pt modelId="{6F6E1A07-F590-421B-8C21-0D02085FF496}" type="pres">
      <dgm:prSet presAssocID="{27607575-1174-4BBF-A7F0-4B69611282EF}" presName="child1group" presStyleCnt="0"/>
      <dgm:spPr/>
      <dgm:t>
        <a:bodyPr/>
        <a:lstStyle/>
        <a:p>
          <a:endParaRPr lang="ru-RU"/>
        </a:p>
      </dgm:t>
    </dgm:pt>
    <dgm:pt modelId="{665DEC43-57F2-401D-B8AB-C89A99F525B9}" type="pres">
      <dgm:prSet presAssocID="{27607575-1174-4BBF-A7F0-4B69611282EF}" presName="child1" presStyleLbl="bgAcc1" presStyleIdx="0" presStyleCnt="4" custScaleX="178489" custScaleY="160298" custLinFactNeighborX="-27447" custLinFactNeighborY="7722"/>
      <dgm:spPr/>
      <dgm:t>
        <a:bodyPr/>
        <a:lstStyle/>
        <a:p>
          <a:endParaRPr lang="ru-RU"/>
        </a:p>
      </dgm:t>
    </dgm:pt>
    <dgm:pt modelId="{060DC9A8-C5C8-42E9-BA38-E6B73595B058}" type="pres">
      <dgm:prSet presAssocID="{27607575-1174-4BBF-A7F0-4B69611282E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D8011-2628-458C-A156-98F54288BCF0}" type="pres">
      <dgm:prSet presAssocID="{27607575-1174-4BBF-A7F0-4B69611282EF}" presName="child2group" presStyleCnt="0"/>
      <dgm:spPr/>
      <dgm:t>
        <a:bodyPr/>
        <a:lstStyle/>
        <a:p>
          <a:endParaRPr lang="ru-RU"/>
        </a:p>
      </dgm:t>
    </dgm:pt>
    <dgm:pt modelId="{94842089-79F1-4B15-AAE3-5F7738608F80}" type="pres">
      <dgm:prSet presAssocID="{27607575-1174-4BBF-A7F0-4B69611282EF}" presName="child2" presStyleLbl="bgAcc1" presStyleIdx="1" presStyleCnt="4" custScaleX="181911" custScaleY="158188" custLinFactNeighborX="38273" custLinFactNeighborY="7910"/>
      <dgm:spPr/>
      <dgm:t>
        <a:bodyPr/>
        <a:lstStyle/>
        <a:p>
          <a:endParaRPr lang="ru-RU"/>
        </a:p>
      </dgm:t>
    </dgm:pt>
    <dgm:pt modelId="{831A07D8-2269-4115-84E2-8A8F8B2529D0}" type="pres">
      <dgm:prSet presAssocID="{27607575-1174-4BBF-A7F0-4B69611282E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4506A-38E7-4C2E-BB01-179F2AD790D0}" type="pres">
      <dgm:prSet presAssocID="{27607575-1174-4BBF-A7F0-4B69611282EF}" presName="child3group" presStyleCnt="0"/>
      <dgm:spPr/>
      <dgm:t>
        <a:bodyPr/>
        <a:lstStyle/>
        <a:p>
          <a:endParaRPr lang="ru-RU"/>
        </a:p>
      </dgm:t>
    </dgm:pt>
    <dgm:pt modelId="{FD089A59-0A5C-4FE8-B9B3-745C8B3EB791}" type="pres">
      <dgm:prSet presAssocID="{27607575-1174-4BBF-A7F0-4B69611282EF}" presName="child3" presStyleLbl="bgAcc1" presStyleIdx="2" presStyleCnt="4" custScaleX="179408" custScaleY="162608" custLinFactNeighborX="40058" custLinFactNeighborY="-5000"/>
      <dgm:spPr/>
      <dgm:t>
        <a:bodyPr/>
        <a:lstStyle/>
        <a:p>
          <a:endParaRPr lang="ru-RU"/>
        </a:p>
      </dgm:t>
    </dgm:pt>
    <dgm:pt modelId="{53667F9F-0CB0-4919-9252-21D2E2D4CA14}" type="pres">
      <dgm:prSet presAssocID="{27607575-1174-4BBF-A7F0-4B69611282E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05E98-4DCC-4C5B-8004-CB26E4C4D048}" type="pres">
      <dgm:prSet presAssocID="{27607575-1174-4BBF-A7F0-4B69611282EF}" presName="child4group" presStyleCnt="0"/>
      <dgm:spPr/>
      <dgm:t>
        <a:bodyPr/>
        <a:lstStyle/>
        <a:p>
          <a:endParaRPr lang="ru-RU"/>
        </a:p>
      </dgm:t>
    </dgm:pt>
    <dgm:pt modelId="{5375A93A-9AAE-4DA0-A15C-62ADF4A6BE17}" type="pres">
      <dgm:prSet presAssocID="{27607575-1174-4BBF-A7F0-4B69611282EF}" presName="child4" presStyleLbl="bgAcc1" presStyleIdx="3" presStyleCnt="4" custScaleX="183063" custScaleY="165694" custLinFactNeighborX="-27070" custLinFactNeighborY="-5737"/>
      <dgm:spPr/>
      <dgm:t>
        <a:bodyPr/>
        <a:lstStyle/>
        <a:p>
          <a:endParaRPr lang="ru-RU"/>
        </a:p>
      </dgm:t>
    </dgm:pt>
    <dgm:pt modelId="{AEC5FDC2-F12D-4843-91B3-0581112EEDC8}" type="pres">
      <dgm:prSet presAssocID="{27607575-1174-4BBF-A7F0-4B69611282E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3A96E-035B-4254-B95F-F40857BC4F57}" type="pres">
      <dgm:prSet presAssocID="{27607575-1174-4BBF-A7F0-4B69611282EF}" presName="childPlaceholder" presStyleCnt="0"/>
      <dgm:spPr/>
      <dgm:t>
        <a:bodyPr/>
        <a:lstStyle/>
        <a:p>
          <a:endParaRPr lang="ru-RU"/>
        </a:p>
      </dgm:t>
    </dgm:pt>
    <dgm:pt modelId="{4F9B3DEB-09D0-47A1-A788-A44F599A7A15}" type="pres">
      <dgm:prSet presAssocID="{27607575-1174-4BBF-A7F0-4B69611282EF}" presName="circle" presStyleCnt="0"/>
      <dgm:spPr/>
      <dgm:t>
        <a:bodyPr/>
        <a:lstStyle/>
        <a:p>
          <a:endParaRPr lang="ru-RU"/>
        </a:p>
      </dgm:t>
    </dgm:pt>
    <dgm:pt modelId="{1B1B4730-5450-4D6A-AC21-2C86610275DF}" type="pres">
      <dgm:prSet presAssocID="{27607575-1174-4BBF-A7F0-4B69611282E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627EE-2DC1-47DD-96A4-03A6ABA19DCD}" type="pres">
      <dgm:prSet presAssocID="{27607575-1174-4BBF-A7F0-4B69611282E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D0410-99B7-485D-A29C-81983B8331FE}" type="pres">
      <dgm:prSet presAssocID="{27607575-1174-4BBF-A7F0-4B69611282E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02C61-2D52-4CE7-B015-45E02402F484}" type="pres">
      <dgm:prSet presAssocID="{27607575-1174-4BBF-A7F0-4B69611282E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A6558-FA01-4E09-84BD-BE8321A55345}" type="pres">
      <dgm:prSet presAssocID="{27607575-1174-4BBF-A7F0-4B69611282EF}" presName="quadrantPlaceholder" presStyleCnt="0"/>
      <dgm:spPr/>
      <dgm:t>
        <a:bodyPr/>
        <a:lstStyle/>
        <a:p>
          <a:endParaRPr lang="ru-RU"/>
        </a:p>
      </dgm:t>
    </dgm:pt>
    <dgm:pt modelId="{37F85790-C533-4AC5-8CAF-2F21B26F930D}" type="pres">
      <dgm:prSet presAssocID="{27607575-1174-4BBF-A7F0-4B69611282EF}" presName="center1" presStyleLbl="fgShp" presStyleIdx="0" presStyleCnt="2"/>
      <dgm:spPr/>
      <dgm:t>
        <a:bodyPr/>
        <a:lstStyle/>
        <a:p>
          <a:endParaRPr lang="ru-RU"/>
        </a:p>
      </dgm:t>
    </dgm:pt>
    <dgm:pt modelId="{F9035043-8A96-4ACD-9247-BDCB470D163A}" type="pres">
      <dgm:prSet presAssocID="{27607575-1174-4BBF-A7F0-4B69611282EF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16E4A9E7-2664-497A-8B48-1C991CA0E90E}" type="presOf" srcId="{E2666BFF-976E-4F14-BF5B-118011C028A8}" destId="{831A07D8-2269-4115-84E2-8A8F8B2529D0}" srcOrd="1" destOrd="2" presId="urn:microsoft.com/office/officeart/2005/8/layout/cycle4#1"/>
    <dgm:cxn modelId="{939B6054-6F95-4536-B5B5-D3AB29749241}" srcId="{64125EE9-CDE6-4C15-939B-37D32D4C977E}" destId="{E2666BFF-976E-4F14-BF5B-118011C028A8}" srcOrd="2" destOrd="0" parTransId="{F642EFD8-C17C-4B24-9309-28850B271BB4}" sibTransId="{91C6A725-490C-441F-B57B-15F3E8BDD3F3}"/>
    <dgm:cxn modelId="{2BE177A3-C3EB-483F-BCD8-C8C638B0740F}" srcId="{8D635B7A-46AE-4102-B00D-074AA469D5F5}" destId="{2A69F268-6527-4781-97FF-7D612F6840F0}" srcOrd="1" destOrd="0" parTransId="{8E152AC0-707C-44C7-A986-D56035F2C8FC}" sibTransId="{E5733934-877F-45E1-BA3B-6CC3E5224EC6}"/>
    <dgm:cxn modelId="{1E5EEF37-2D54-4700-9802-2C3056187C65}" type="presOf" srcId="{1C8A3838-5EA9-46AF-9D4A-97DE508000BE}" destId="{5375A93A-9AAE-4DA0-A15C-62ADF4A6BE17}" srcOrd="0" destOrd="1" presId="urn:microsoft.com/office/officeart/2005/8/layout/cycle4#1"/>
    <dgm:cxn modelId="{59552B8E-CE29-4F43-BC6C-24C89379FB1F}" type="presOf" srcId="{CD399FA8-0B9C-43FE-B4D6-C32AA486FB39}" destId="{665DEC43-57F2-401D-B8AB-C89A99F525B9}" srcOrd="0" destOrd="1" presId="urn:microsoft.com/office/officeart/2005/8/layout/cycle4#1"/>
    <dgm:cxn modelId="{530BA49E-CED2-49F9-B0C3-FCB18134455A}" srcId="{27607575-1174-4BBF-A7F0-4B69611282EF}" destId="{8D635B7A-46AE-4102-B00D-074AA469D5F5}" srcOrd="2" destOrd="0" parTransId="{2B8E5064-D507-4E2D-B9BA-D831C837BCBF}" sibTransId="{480342C1-5960-47D3-B9D7-1F8BB65B3582}"/>
    <dgm:cxn modelId="{E5FA6FDA-3A3F-4428-90AF-1C62871D2597}" type="presOf" srcId="{468B0E77-5306-4180-B19F-B300F874C1B6}" destId="{94842089-79F1-4B15-AAE3-5F7738608F80}" srcOrd="0" destOrd="0" presId="urn:microsoft.com/office/officeart/2005/8/layout/cycle4#1"/>
    <dgm:cxn modelId="{03EE356A-3384-4CD8-BA52-9181625C091D}" srcId="{64125EE9-CDE6-4C15-939B-37D32D4C977E}" destId="{468B0E77-5306-4180-B19F-B300F874C1B6}" srcOrd="0" destOrd="0" parTransId="{69D5EB61-1B2B-4935-A096-64451A1F7852}" sibTransId="{79F1CFA0-AA5B-456F-B980-0160C3287FB2}"/>
    <dgm:cxn modelId="{5DDBE3C1-B390-47F0-952F-465A699AFC4A}" type="presOf" srcId="{2A69F268-6527-4781-97FF-7D612F6840F0}" destId="{FD089A59-0A5C-4FE8-B9B3-745C8B3EB791}" srcOrd="0" destOrd="1" presId="urn:microsoft.com/office/officeart/2005/8/layout/cycle4#1"/>
    <dgm:cxn modelId="{1DB1D31B-1401-48D4-869A-14FE1C456B22}" srcId="{3F407AB3-72B6-49BC-ADF6-59671C54DD45}" destId="{A0FB4E1D-B0DC-4C81-B696-CBF3C686A550}" srcOrd="0" destOrd="0" parTransId="{EC515D34-45DD-475A-B277-440B7FEB4573}" sibTransId="{EB0F9DBF-8C75-4C3F-B5D0-379C19837516}"/>
    <dgm:cxn modelId="{E8F41198-2743-4BB9-87AE-81E748276186}" type="presOf" srcId="{36F83F06-2DFA-479B-A2C3-2C10937354F3}" destId="{831A07D8-2269-4115-84E2-8A8F8B2529D0}" srcOrd="1" destOrd="1" presId="urn:microsoft.com/office/officeart/2005/8/layout/cycle4#1"/>
    <dgm:cxn modelId="{A63FFC4A-1EFF-4770-A97F-7BB6F905D80A}" type="presOf" srcId="{3217293A-DD48-4D37-BCE7-2C1899C77ABE}" destId="{53667F9F-0CB0-4919-9252-21D2E2D4CA14}" srcOrd="1" destOrd="0" presId="urn:microsoft.com/office/officeart/2005/8/layout/cycle4#1"/>
    <dgm:cxn modelId="{605D374A-B075-4DF4-859D-402B8296FBEB}" type="presOf" srcId="{A0FB4E1D-B0DC-4C81-B696-CBF3C686A550}" destId="{AEC5FDC2-F12D-4843-91B3-0581112EEDC8}" srcOrd="1" destOrd="0" presId="urn:microsoft.com/office/officeart/2005/8/layout/cycle4#1"/>
    <dgm:cxn modelId="{1C3BE790-86DE-4039-94F4-E08C29DA20D6}" type="presOf" srcId="{8D635B7A-46AE-4102-B00D-074AA469D5F5}" destId="{ED3D0410-99B7-485D-A29C-81983B8331FE}" srcOrd="0" destOrd="0" presId="urn:microsoft.com/office/officeart/2005/8/layout/cycle4#1"/>
    <dgm:cxn modelId="{5AA97C0C-913B-4774-BE36-2690849B2751}" type="presOf" srcId="{2E4E1704-8512-406C-BC89-0159E4328B07}" destId="{1B1B4730-5450-4D6A-AC21-2C86610275DF}" srcOrd="0" destOrd="0" presId="urn:microsoft.com/office/officeart/2005/8/layout/cycle4#1"/>
    <dgm:cxn modelId="{9159622D-3CB4-477B-A1E2-CB7A96F3586C}" type="presOf" srcId="{1C8A3838-5EA9-46AF-9D4A-97DE508000BE}" destId="{AEC5FDC2-F12D-4843-91B3-0581112EEDC8}" srcOrd="1" destOrd="1" presId="urn:microsoft.com/office/officeart/2005/8/layout/cycle4#1"/>
    <dgm:cxn modelId="{D4C9907E-6A5C-4A98-AEF0-51D4B560A8D9}" type="presOf" srcId="{468B0E77-5306-4180-B19F-B300F874C1B6}" destId="{831A07D8-2269-4115-84E2-8A8F8B2529D0}" srcOrd="1" destOrd="0" presId="urn:microsoft.com/office/officeart/2005/8/layout/cycle4#1"/>
    <dgm:cxn modelId="{94D5902C-F37A-4640-85B3-BB9AF2706F52}" type="presOf" srcId="{CD399FA8-0B9C-43FE-B4D6-C32AA486FB39}" destId="{060DC9A8-C5C8-42E9-BA38-E6B73595B058}" srcOrd="1" destOrd="1" presId="urn:microsoft.com/office/officeart/2005/8/layout/cycle4#1"/>
    <dgm:cxn modelId="{64780995-9F24-4760-8FFE-5093E7C64E14}" srcId="{64125EE9-CDE6-4C15-939B-37D32D4C977E}" destId="{36F83F06-2DFA-479B-A2C3-2C10937354F3}" srcOrd="1" destOrd="0" parTransId="{6A4ADCD8-17FB-4B7F-8C96-4EB0628488F6}" sibTransId="{694DD11B-AABF-4A7B-B06C-D1DFD239169B}"/>
    <dgm:cxn modelId="{685F2FA4-AB81-4E3D-AD5B-ADE10C4BD63B}" srcId="{2E4E1704-8512-406C-BC89-0159E4328B07}" destId="{F25F7A60-456E-4EC9-83B8-543DF7A9DE6B}" srcOrd="0" destOrd="0" parTransId="{9001DF90-5369-4341-B8C8-EDF6124A630E}" sibTransId="{D00A08B4-307F-4F74-82A3-17126383BE23}"/>
    <dgm:cxn modelId="{1DA2AD51-2023-4CB1-9E70-D1547F37621D}" type="presOf" srcId="{E2666BFF-976E-4F14-BF5B-118011C028A8}" destId="{94842089-79F1-4B15-AAE3-5F7738608F80}" srcOrd="0" destOrd="2" presId="urn:microsoft.com/office/officeart/2005/8/layout/cycle4#1"/>
    <dgm:cxn modelId="{84D08502-C933-4334-B066-EB62DB67AB0B}" type="presOf" srcId="{A0FB4E1D-B0DC-4C81-B696-CBF3C686A550}" destId="{5375A93A-9AAE-4DA0-A15C-62ADF4A6BE17}" srcOrd="0" destOrd="0" presId="urn:microsoft.com/office/officeart/2005/8/layout/cycle4#1"/>
    <dgm:cxn modelId="{DE6FA9B6-7FB7-4607-9328-795B29E845AC}" type="presOf" srcId="{3F407AB3-72B6-49BC-ADF6-59671C54DD45}" destId="{45B02C61-2D52-4CE7-B015-45E02402F484}" srcOrd="0" destOrd="0" presId="urn:microsoft.com/office/officeart/2005/8/layout/cycle4#1"/>
    <dgm:cxn modelId="{364BC54E-FEF6-44A6-B477-D8875FC978D4}" type="presOf" srcId="{6CC4273D-3D02-47F0-99A6-48E1DE521CF3}" destId="{AEC5FDC2-F12D-4843-91B3-0581112EEDC8}" srcOrd="1" destOrd="2" presId="urn:microsoft.com/office/officeart/2005/8/layout/cycle4#1"/>
    <dgm:cxn modelId="{000102BA-513A-4377-8584-3509D1BE9DF4}" srcId="{27607575-1174-4BBF-A7F0-4B69611282EF}" destId="{3F407AB3-72B6-49BC-ADF6-59671C54DD45}" srcOrd="3" destOrd="0" parTransId="{95E54998-61B9-49F4-89AE-8D6027121935}" sibTransId="{11FB7428-7EF9-467A-BE8F-075601D380F5}"/>
    <dgm:cxn modelId="{A7B492A1-7785-44B7-A42C-4FF20FB4D838}" srcId="{3F407AB3-72B6-49BC-ADF6-59671C54DD45}" destId="{6CC4273D-3D02-47F0-99A6-48E1DE521CF3}" srcOrd="2" destOrd="0" parTransId="{1EB77567-61C7-4B3A-A55B-2AFC0EF97497}" sibTransId="{64D92C08-9D68-4652-AA70-E02A18624812}"/>
    <dgm:cxn modelId="{CF81F0E7-8DCC-41A5-ABE1-E2E800C0B0F8}" srcId="{2E4E1704-8512-406C-BC89-0159E4328B07}" destId="{CD399FA8-0B9C-43FE-B4D6-C32AA486FB39}" srcOrd="1" destOrd="0" parTransId="{BB5B24C0-0D8F-4E07-94F0-F65FA58892C5}" sibTransId="{E6A41E9F-E477-4413-9C4B-67835E8E3920}"/>
    <dgm:cxn modelId="{096EA1B0-29E9-44DF-8758-DE889FB333E7}" type="presOf" srcId="{2A69F268-6527-4781-97FF-7D612F6840F0}" destId="{53667F9F-0CB0-4919-9252-21D2E2D4CA14}" srcOrd="1" destOrd="1" presId="urn:microsoft.com/office/officeart/2005/8/layout/cycle4#1"/>
    <dgm:cxn modelId="{6CA23E4C-9D82-4F57-AB53-476BF66AF64B}" srcId="{8D635B7A-46AE-4102-B00D-074AA469D5F5}" destId="{3217293A-DD48-4D37-BCE7-2C1899C77ABE}" srcOrd="0" destOrd="0" parTransId="{015E7CCE-DA84-4D55-A0FE-A526E7B3F78D}" sibTransId="{CCC0726E-B960-4D8D-907E-56467F997384}"/>
    <dgm:cxn modelId="{E7E3DAE0-5420-4A28-9047-326AE3C0F6E3}" type="presOf" srcId="{3217293A-DD48-4D37-BCE7-2C1899C77ABE}" destId="{FD089A59-0A5C-4FE8-B9B3-745C8B3EB791}" srcOrd="0" destOrd="0" presId="urn:microsoft.com/office/officeart/2005/8/layout/cycle4#1"/>
    <dgm:cxn modelId="{AF5DEAB6-D49C-4F6D-8AAD-887846FB62C5}" type="presOf" srcId="{6CC4273D-3D02-47F0-99A6-48E1DE521CF3}" destId="{5375A93A-9AAE-4DA0-A15C-62ADF4A6BE17}" srcOrd="0" destOrd="2" presId="urn:microsoft.com/office/officeart/2005/8/layout/cycle4#1"/>
    <dgm:cxn modelId="{C48B74A3-8FB8-4049-B3C5-FD1964A30977}" type="presOf" srcId="{F25F7A60-456E-4EC9-83B8-543DF7A9DE6B}" destId="{665DEC43-57F2-401D-B8AB-C89A99F525B9}" srcOrd="0" destOrd="0" presId="urn:microsoft.com/office/officeart/2005/8/layout/cycle4#1"/>
    <dgm:cxn modelId="{C510FE4D-24ED-4220-B5F7-E738CE7B8BB7}" type="presOf" srcId="{27607575-1174-4BBF-A7F0-4B69611282EF}" destId="{199DA97B-2A90-4BF7-803A-3FFB5BECBE64}" srcOrd="0" destOrd="0" presId="urn:microsoft.com/office/officeart/2005/8/layout/cycle4#1"/>
    <dgm:cxn modelId="{39DD6605-B13E-406F-840E-D538AA2C7D52}" type="presOf" srcId="{F25F7A60-456E-4EC9-83B8-543DF7A9DE6B}" destId="{060DC9A8-C5C8-42E9-BA38-E6B73595B058}" srcOrd="1" destOrd="0" presId="urn:microsoft.com/office/officeart/2005/8/layout/cycle4#1"/>
    <dgm:cxn modelId="{34F9FA04-6A4C-4EA2-9FA3-E4DF87DDF769}" type="presOf" srcId="{36F83F06-2DFA-479B-A2C3-2C10937354F3}" destId="{94842089-79F1-4B15-AAE3-5F7738608F80}" srcOrd="0" destOrd="1" presId="urn:microsoft.com/office/officeart/2005/8/layout/cycle4#1"/>
    <dgm:cxn modelId="{EE0FF7F8-ADA0-4AED-9FE3-51E8A0F018DB}" type="presOf" srcId="{64125EE9-CDE6-4C15-939B-37D32D4C977E}" destId="{245627EE-2DC1-47DD-96A4-03A6ABA19DCD}" srcOrd="0" destOrd="0" presId="urn:microsoft.com/office/officeart/2005/8/layout/cycle4#1"/>
    <dgm:cxn modelId="{B881F669-6334-4A0F-9B61-E88DB337B1BB}" srcId="{27607575-1174-4BBF-A7F0-4B69611282EF}" destId="{2E4E1704-8512-406C-BC89-0159E4328B07}" srcOrd="0" destOrd="0" parTransId="{B47DDACC-F12F-48EE-82E3-A975F681F2C5}" sibTransId="{85343A05-EE15-48B8-9411-26F9136352DA}"/>
    <dgm:cxn modelId="{012C105D-3EF7-45D5-9874-C49A6B6FCC73}" srcId="{27607575-1174-4BBF-A7F0-4B69611282EF}" destId="{64125EE9-CDE6-4C15-939B-37D32D4C977E}" srcOrd="1" destOrd="0" parTransId="{6688CD12-EFD6-40B4-9F8A-A0F756C17B6C}" sibTransId="{805D980A-7E78-4E9B-8363-F17F38EE274D}"/>
    <dgm:cxn modelId="{8BD168FC-B8BA-4289-8260-09C12F71235A}" srcId="{3F407AB3-72B6-49BC-ADF6-59671C54DD45}" destId="{1C8A3838-5EA9-46AF-9D4A-97DE508000BE}" srcOrd="1" destOrd="0" parTransId="{DBF5B9DA-C870-4D23-88E1-A880CFC990D0}" sibTransId="{7634B850-7B16-47A9-B399-6F8F1E7D0B3A}"/>
    <dgm:cxn modelId="{08E7E4A3-8B49-4678-90AF-BAC3F9252633}" type="presParOf" srcId="{199DA97B-2A90-4BF7-803A-3FFB5BECBE64}" destId="{B6B7220D-5FCB-4347-AE44-EA431A7BF2A9}" srcOrd="0" destOrd="0" presId="urn:microsoft.com/office/officeart/2005/8/layout/cycle4#1"/>
    <dgm:cxn modelId="{137D56BC-1EAE-4503-8754-DF9AC11BA0F0}" type="presParOf" srcId="{B6B7220D-5FCB-4347-AE44-EA431A7BF2A9}" destId="{6F6E1A07-F590-421B-8C21-0D02085FF496}" srcOrd="0" destOrd="0" presId="urn:microsoft.com/office/officeart/2005/8/layout/cycle4#1"/>
    <dgm:cxn modelId="{5576FBEC-C6BB-47CD-B0A3-9B16F66E49A9}" type="presParOf" srcId="{6F6E1A07-F590-421B-8C21-0D02085FF496}" destId="{665DEC43-57F2-401D-B8AB-C89A99F525B9}" srcOrd="0" destOrd="0" presId="urn:microsoft.com/office/officeart/2005/8/layout/cycle4#1"/>
    <dgm:cxn modelId="{9F8AB32A-2B6F-4E49-A3ED-BF59D018713D}" type="presParOf" srcId="{6F6E1A07-F590-421B-8C21-0D02085FF496}" destId="{060DC9A8-C5C8-42E9-BA38-E6B73595B058}" srcOrd="1" destOrd="0" presId="urn:microsoft.com/office/officeart/2005/8/layout/cycle4#1"/>
    <dgm:cxn modelId="{AD7116F8-CB2E-42BB-B903-5A96443897E7}" type="presParOf" srcId="{B6B7220D-5FCB-4347-AE44-EA431A7BF2A9}" destId="{C26D8011-2628-458C-A156-98F54288BCF0}" srcOrd="1" destOrd="0" presId="urn:microsoft.com/office/officeart/2005/8/layout/cycle4#1"/>
    <dgm:cxn modelId="{F6377AB1-8632-4273-9397-8A3FCB7D24FD}" type="presParOf" srcId="{C26D8011-2628-458C-A156-98F54288BCF0}" destId="{94842089-79F1-4B15-AAE3-5F7738608F80}" srcOrd="0" destOrd="0" presId="urn:microsoft.com/office/officeart/2005/8/layout/cycle4#1"/>
    <dgm:cxn modelId="{698DA8BF-E48D-4F95-8B8C-E08C4891960F}" type="presParOf" srcId="{C26D8011-2628-458C-A156-98F54288BCF0}" destId="{831A07D8-2269-4115-84E2-8A8F8B2529D0}" srcOrd="1" destOrd="0" presId="urn:microsoft.com/office/officeart/2005/8/layout/cycle4#1"/>
    <dgm:cxn modelId="{4FB6EA22-9A31-4D11-8D00-917D3352E133}" type="presParOf" srcId="{B6B7220D-5FCB-4347-AE44-EA431A7BF2A9}" destId="{4D94506A-38E7-4C2E-BB01-179F2AD790D0}" srcOrd="2" destOrd="0" presId="urn:microsoft.com/office/officeart/2005/8/layout/cycle4#1"/>
    <dgm:cxn modelId="{E58FD300-AEC3-4AD2-9EF0-0596A7749F51}" type="presParOf" srcId="{4D94506A-38E7-4C2E-BB01-179F2AD790D0}" destId="{FD089A59-0A5C-4FE8-B9B3-745C8B3EB791}" srcOrd="0" destOrd="0" presId="urn:microsoft.com/office/officeart/2005/8/layout/cycle4#1"/>
    <dgm:cxn modelId="{E98A92C0-44AF-4B51-A87C-ADDB7F4B32BA}" type="presParOf" srcId="{4D94506A-38E7-4C2E-BB01-179F2AD790D0}" destId="{53667F9F-0CB0-4919-9252-21D2E2D4CA14}" srcOrd="1" destOrd="0" presId="urn:microsoft.com/office/officeart/2005/8/layout/cycle4#1"/>
    <dgm:cxn modelId="{381802C7-D4E9-40E1-9B21-F16584B7991E}" type="presParOf" srcId="{B6B7220D-5FCB-4347-AE44-EA431A7BF2A9}" destId="{4A505E98-4DCC-4C5B-8004-CB26E4C4D048}" srcOrd="3" destOrd="0" presId="urn:microsoft.com/office/officeart/2005/8/layout/cycle4#1"/>
    <dgm:cxn modelId="{BC43B84E-1A66-4BE8-B1EF-7D36ADC5BFF6}" type="presParOf" srcId="{4A505E98-4DCC-4C5B-8004-CB26E4C4D048}" destId="{5375A93A-9AAE-4DA0-A15C-62ADF4A6BE17}" srcOrd="0" destOrd="0" presId="urn:microsoft.com/office/officeart/2005/8/layout/cycle4#1"/>
    <dgm:cxn modelId="{52DEB856-6C68-4AA8-A05D-8E728D3001FC}" type="presParOf" srcId="{4A505E98-4DCC-4C5B-8004-CB26E4C4D048}" destId="{AEC5FDC2-F12D-4843-91B3-0581112EEDC8}" srcOrd="1" destOrd="0" presId="urn:microsoft.com/office/officeart/2005/8/layout/cycle4#1"/>
    <dgm:cxn modelId="{0EBA7757-DA5F-438F-95AF-15935F24D010}" type="presParOf" srcId="{B6B7220D-5FCB-4347-AE44-EA431A7BF2A9}" destId="{2A73A96E-035B-4254-B95F-F40857BC4F57}" srcOrd="4" destOrd="0" presId="urn:microsoft.com/office/officeart/2005/8/layout/cycle4#1"/>
    <dgm:cxn modelId="{17995014-714F-4EAF-BF0C-58F10954BE77}" type="presParOf" srcId="{199DA97B-2A90-4BF7-803A-3FFB5BECBE64}" destId="{4F9B3DEB-09D0-47A1-A788-A44F599A7A15}" srcOrd="1" destOrd="0" presId="urn:microsoft.com/office/officeart/2005/8/layout/cycle4#1"/>
    <dgm:cxn modelId="{F06944BF-3DA5-491F-B0FE-8485D3A6DB47}" type="presParOf" srcId="{4F9B3DEB-09D0-47A1-A788-A44F599A7A15}" destId="{1B1B4730-5450-4D6A-AC21-2C86610275DF}" srcOrd="0" destOrd="0" presId="urn:microsoft.com/office/officeart/2005/8/layout/cycle4#1"/>
    <dgm:cxn modelId="{192514BF-E152-41BA-8A9E-9EBDEE9A6DFA}" type="presParOf" srcId="{4F9B3DEB-09D0-47A1-A788-A44F599A7A15}" destId="{245627EE-2DC1-47DD-96A4-03A6ABA19DCD}" srcOrd="1" destOrd="0" presId="urn:microsoft.com/office/officeart/2005/8/layout/cycle4#1"/>
    <dgm:cxn modelId="{C00FBA73-7869-4812-9AC2-B67F18C21121}" type="presParOf" srcId="{4F9B3DEB-09D0-47A1-A788-A44F599A7A15}" destId="{ED3D0410-99B7-485D-A29C-81983B8331FE}" srcOrd="2" destOrd="0" presId="urn:microsoft.com/office/officeart/2005/8/layout/cycle4#1"/>
    <dgm:cxn modelId="{CE10CE85-854A-4AFC-8ED7-6648ADCFFAC6}" type="presParOf" srcId="{4F9B3DEB-09D0-47A1-A788-A44F599A7A15}" destId="{45B02C61-2D52-4CE7-B015-45E02402F484}" srcOrd="3" destOrd="0" presId="urn:microsoft.com/office/officeart/2005/8/layout/cycle4#1"/>
    <dgm:cxn modelId="{862C97C4-4D17-4317-BB32-1A28A4F0093D}" type="presParOf" srcId="{4F9B3DEB-09D0-47A1-A788-A44F599A7A15}" destId="{1A8A6558-FA01-4E09-84BD-BE8321A55345}" srcOrd="4" destOrd="0" presId="urn:microsoft.com/office/officeart/2005/8/layout/cycle4#1"/>
    <dgm:cxn modelId="{4CB2A302-79D6-4BD7-B53B-C283B3408966}" type="presParOf" srcId="{199DA97B-2A90-4BF7-803A-3FFB5BECBE64}" destId="{37F85790-C533-4AC5-8CAF-2F21B26F930D}" srcOrd="2" destOrd="0" presId="urn:microsoft.com/office/officeart/2005/8/layout/cycle4#1"/>
    <dgm:cxn modelId="{8EDA5D73-EAAF-4892-BAE3-ED1515B22C07}" type="presParOf" srcId="{199DA97B-2A90-4BF7-803A-3FFB5BECBE64}" destId="{F9035043-8A96-4ACD-9247-BDCB470D163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089A59-0A5C-4FE8-B9B3-745C8B3EB791}">
      <dsp:nvSpPr>
        <dsp:cNvPr id="0" name=""/>
        <dsp:cNvSpPr/>
      </dsp:nvSpPr>
      <dsp:spPr>
        <a:xfrm>
          <a:off x="5016208" y="2456246"/>
          <a:ext cx="3875791" cy="2275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9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Основной источник информации о сайтах и их разделах</a:t>
          </a:r>
          <a:endParaRPr lang="ru-RU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Более 12</a:t>
          </a:r>
          <a:r>
            <a:rPr lang="en-US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0</a:t>
          </a:r>
          <a:r>
            <a:rPr lang="en-US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00 </a:t>
          </a: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участников панели, российских пользователей 12-54</a:t>
          </a:r>
        </a:p>
      </dsp:txBody>
      <dsp:txXfrm>
        <a:off x="6178946" y="3025129"/>
        <a:ext cx="2713053" cy="1706651"/>
      </dsp:txXfrm>
    </dsp:sp>
    <dsp:sp modelId="{5375A93A-9AAE-4DA0-A15C-62ADF4A6BE17}">
      <dsp:nvSpPr>
        <dsp:cNvPr id="0" name=""/>
        <dsp:cNvSpPr/>
      </dsp:nvSpPr>
      <dsp:spPr>
        <a:xfrm>
          <a:off x="127678" y="2424339"/>
          <a:ext cx="3954750" cy="2318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Информация о сайтах</a:t>
          </a:r>
          <a:r>
            <a:rPr lang="en-US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зоны </a:t>
          </a:r>
          <a:r>
            <a:rPr lang="en-US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.com</a:t>
          </a:r>
          <a:endParaRPr lang="ru-RU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Длительность нахождения на сайте</a:t>
          </a:r>
          <a:endParaRPr lang="ru-RU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Более 7 000 </a:t>
          </a:r>
          <a:r>
            <a:rPr lang="ru-RU" sz="15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панелистов</a:t>
          </a:r>
          <a:endParaRPr lang="ru-RU" sz="150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27678" y="3004020"/>
        <a:ext cx="2768325" cy="1739040"/>
      </dsp:txXfrm>
    </dsp:sp>
    <dsp:sp modelId="{94842089-79F1-4B15-AAE3-5F7738608F80}">
      <dsp:nvSpPr>
        <dsp:cNvPr id="0" name=""/>
        <dsp:cNvSpPr/>
      </dsp:nvSpPr>
      <dsp:spPr>
        <a:xfrm>
          <a:off x="4962136" y="-305887"/>
          <a:ext cx="3929863" cy="2213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7200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Контроль данных панельного измерения</a:t>
          </a:r>
          <a:endParaRPr lang="ru-RU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Техническое обеспечение </a:t>
          </a:r>
          <a:r>
            <a:rPr lang="en-US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online</a:t>
          </a: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панели</a:t>
          </a:r>
        </a:p>
      </dsp:txBody>
      <dsp:txXfrm>
        <a:off x="6141095" y="-305887"/>
        <a:ext cx="2750904" cy="1660261"/>
      </dsp:txXfrm>
    </dsp:sp>
    <dsp:sp modelId="{665DEC43-57F2-401D-B8AB-C89A99F525B9}">
      <dsp:nvSpPr>
        <dsp:cNvPr id="0" name=""/>
        <dsp:cNvSpPr/>
      </dsp:nvSpPr>
      <dsp:spPr>
        <a:xfrm>
          <a:off x="168940" y="-323282"/>
          <a:ext cx="3855937" cy="2243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72000" rIns="0" bIns="0" numCol="1" spcCol="1270" anchor="b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Общие данные об </a:t>
          </a:r>
          <a:b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аудитории Интернета в целом</a:t>
          </a:r>
          <a:endParaRPr lang="ru-RU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Телефонный опрос россиян 12+ лет</a:t>
          </a:r>
        </a:p>
      </dsp:txBody>
      <dsp:txXfrm>
        <a:off x="168940" y="-323282"/>
        <a:ext cx="2699156" cy="1682406"/>
      </dsp:txXfrm>
    </dsp:sp>
    <dsp:sp modelId="{1B1B4730-5450-4D6A-AC21-2C86610275DF}">
      <dsp:nvSpPr>
        <dsp:cNvPr id="0" name=""/>
        <dsp:cNvSpPr/>
      </dsp:nvSpPr>
      <dsp:spPr>
        <a:xfrm>
          <a:off x="2508706" y="258706"/>
          <a:ext cx="1893561" cy="1893561"/>
        </a:xfrm>
        <a:prstGeom prst="pieWedg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УИ</a:t>
          </a:r>
        </a:p>
      </dsp:txBody>
      <dsp:txXfrm>
        <a:off x="2508706" y="258706"/>
        <a:ext cx="1893561" cy="1893561"/>
      </dsp:txXfrm>
    </dsp:sp>
    <dsp:sp modelId="{245627EE-2DC1-47DD-96A4-03A6ABA19DCD}">
      <dsp:nvSpPr>
        <dsp:cNvPr id="0" name=""/>
        <dsp:cNvSpPr/>
      </dsp:nvSpPr>
      <dsp:spPr>
        <a:xfrm rot="5400000">
          <a:off x="4489731" y="258706"/>
          <a:ext cx="1893561" cy="1893561"/>
        </a:xfrm>
        <a:prstGeom prst="pieWedge">
          <a:avLst/>
        </a:prstGeom>
        <a:solidFill>
          <a:srgbClr val="489A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Счетчик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4489731" y="258706"/>
        <a:ext cx="1893561" cy="1893561"/>
      </dsp:txXfrm>
    </dsp:sp>
    <dsp:sp modelId="{ED3D0410-99B7-485D-A29C-81983B8331FE}">
      <dsp:nvSpPr>
        <dsp:cNvPr id="0" name=""/>
        <dsp:cNvSpPr/>
      </dsp:nvSpPr>
      <dsp:spPr>
        <a:xfrm rot="10800000">
          <a:off x="4489731" y="2239731"/>
          <a:ext cx="1893561" cy="1893561"/>
        </a:xfrm>
        <a:prstGeom prst="pieWedge">
          <a:avLst/>
        </a:prstGeom>
        <a:solidFill>
          <a:srgbClr val="D1007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Site-centric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панель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4489731" y="2239731"/>
        <a:ext cx="1893561" cy="1893561"/>
      </dsp:txXfrm>
    </dsp:sp>
    <dsp:sp modelId="{45B02C61-2D52-4CE7-B015-45E02402F484}">
      <dsp:nvSpPr>
        <dsp:cNvPr id="0" name=""/>
        <dsp:cNvSpPr/>
      </dsp:nvSpPr>
      <dsp:spPr>
        <a:xfrm rot="16200000">
          <a:off x="2508706" y="2239731"/>
          <a:ext cx="1893561" cy="1893561"/>
        </a:xfrm>
        <a:prstGeom prst="pieWedge">
          <a:avLst/>
        </a:prstGeom>
        <a:solidFill>
          <a:srgbClr val="F791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User-centric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панель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16200000">
        <a:off x="2508706" y="2239731"/>
        <a:ext cx="1893561" cy="1893561"/>
      </dsp:txXfrm>
    </dsp:sp>
    <dsp:sp modelId="{37F85790-C533-4AC5-8CAF-2F21B26F930D}">
      <dsp:nvSpPr>
        <dsp:cNvPr id="0" name=""/>
        <dsp:cNvSpPr/>
      </dsp:nvSpPr>
      <dsp:spPr>
        <a:xfrm>
          <a:off x="4119109" y="1802419"/>
          <a:ext cx="653781" cy="568505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F9035043-8A96-4ACD-9247-BDCB470D163A}">
      <dsp:nvSpPr>
        <dsp:cNvPr id="0" name=""/>
        <dsp:cNvSpPr/>
      </dsp:nvSpPr>
      <dsp:spPr>
        <a:xfrm rot="10800000">
          <a:off x="4119109" y="2021075"/>
          <a:ext cx="653781" cy="568505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22AF8-C3CB-4C54-9410-FAA000C97803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D5752-69D8-40D8-B7CF-0D6DB39C5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87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DB6B8-73C6-439C-823D-915CF41B5E66}" type="slidenum">
              <a:rPr lang="de-DE"/>
              <a:pPr/>
              <a:t>1</a:t>
            </a:fld>
            <a:endParaRPr lang="de-DE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B982-F46A-401D-AF0A-C37E1BAFF90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B982-F46A-401D-AF0A-C37E1BAFF90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88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657BA-C3B8-48BF-A4C6-49471BCA13DA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B982-F46A-401D-AF0A-C37E1BAFF90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92B3E-36CE-4241-BACB-660BE23BA35B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B982-F46A-401D-AF0A-C37E1BAFF90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B982-F46A-401D-AF0A-C37E1BAFF90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Наибольшее</a:t>
            </a:r>
            <a:r>
              <a:rPr lang="ru-RU" baseline="0" dirty="0" smtClean="0"/>
              <a:t> количество пользователей собирают порталы, поисковики, </a:t>
            </a:r>
            <a:r>
              <a:rPr lang="ru-RU" baseline="0" dirty="0" err="1" smtClean="0"/>
              <a:t>соц</a:t>
            </a:r>
            <a:r>
              <a:rPr lang="ru-RU" baseline="0" dirty="0" smtClean="0"/>
              <a:t> сети и почтовые сервисы. </a:t>
            </a:r>
          </a:p>
          <a:p>
            <a:r>
              <a:rPr lang="ru-RU" baseline="0" dirty="0" smtClean="0"/>
              <a:t>Данные группы ресурсов обладают максимальной долей лояльных пользователей.</a:t>
            </a:r>
          </a:p>
          <a:p>
            <a:r>
              <a:rPr lang="ru-RU" baseline="0" dirty="0" err="1" smtClean="0"/>
              <a:t>Видеоресурсы</a:t>
            </a:r>
            <a:r>
              <a:rPr lang="ru-RU" baseline="0" dirty="0" smtClean="0"/>
              <a:t> посещают более половины россиян 12-54 за месяц, 11% - за сутки.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6AFB-2CE2-4AD9-BA35-B35F01646C2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Наибольшее</a:t>
            </a:r>
            <a:r>
              <a:rPr lang="ru-RU" baseline="0" dirty="0" smtClean="0"/>
              <a:t> количество пользователей собирают порталы, поисковики, </a:t>
            </a:r>
            <a:r>
              <a:rPr lang="ru-RU" baseline="0" dirty="0" err="1" smtClean="0"/>
              <a:t>соц</a:t>
            </a:r>
            <a:r>
              <a:rPr lang="ru-RU" baseline="0" dirty="0" smtClean="0"/>
              <a:t> сети и почтовые сервисы. </a:t>
            </a:r>
          </a:p>
          <a:p>
            <a:r>
              <a:rPr lang="ru-RU" baseline="0" dirty="0" smtClean="0"/>
              <a:t>Данные группы ресурсов обладают максимальной долей лояльных пользователей.</a:t>
            </a:r>
          </a:p>
          <a:p>
            <a:r>
              <a:rPr lang="ru-RU" baseline="0" dirty="0" err="1" smtClean="0"/>
              <a:t>Видеоресурсы</a:t>
            </a:r>
            <a:r>
              <a:rPr lang="ru-RU" baseline="0" dirty="0" smtClean="0"/>
              <a:t> посещают более половины россиян 12-54 за месяц, 11% - за сутки.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6AFB-2CE2-4AD9-BA35-B35F01646C2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Недельная аудитория</a:t>
            </a:r>
            <a:r>
              <a:rPr lang="ru-RU" baseline="0" dirty="0" smtClean="0"/>
              <a:t> групп и ресурсов от недельной аудитории мобильного интернета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D5752-69D8-40D8-B7CF-0D6DB39C5E9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B2B7-21F5-4E05-97E2-4C3AB51A26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B2B7-21F5-4E05-97E2-4C3AB51A26A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B982-F46A-401D-AF0A-C37E1BAFF9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B982-F46A-401D-AF0A-C37E1BAFF90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DB6B8-73C6-439C-823D-915CF41B5E66}" type="slidenum">
              <a:rPr lang="de-DE"/>
              <a:pPr/>
              <a:t>6</a:t>
            </a:fld>
            <a:endParaRPr lang="de-DE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B982-F46A-401D-AF0A-C37E1BAFF90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B982-F46A-401D-AF0A-C37E1BAFF90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4B982-F46A-401D-AF0A-C37E1BAFF90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3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4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434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625" y="-4761"/>
            <a:ext cx="5885199" cy="555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1299" y="676275"/>
            <a:ext cx="3014325" cy="812800"/>
          </a:xfrm>
        </p:spPr>
        <p:txBody>
          <a:bodyPr/>
          <a:lstStyle>
            <a:lvl1pPr algn="r">
              <a:defRPr>
                <a:latin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 descr="TNS_logo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5949280"/>
            <a:ext cx="661440" cy="661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2283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Verdana"/>
              </a:rPr>
              <a:pPr/>
              <a:t>‹#›</a:t>
            </a:fld>
            <a:endParaRPr lang="en-AU" dirty="0">
              <a:latin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0" y="1031839"/>
            <a:ext cx="57150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762625" y="1031839"/>
            <a:ext cx="3382992" cy="4916524"/>
          </a:xfrm>
        </p:spPr>
        <p:txBody>
          <a:bodyPr lIns="237564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3"/>
          </p:nvPr>
        </p:nvSpPr>
        <p:spPr>
          <a:xfrm>
            <a:off x="984250" y="5842000"/>
            <a:ext cx="7365999" cy="571501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defRPr sz="1200" b="0"/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159725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6181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907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11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26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0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58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35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682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55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EF2C-B07F-4F2D-8FD4-A9185EB32CDB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8FAB5-D633-4C5D-841D-14092826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16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hart" Target="../charts/chart9.xm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6.png"/><Relationship Id="rId4" Type="http://schemas.openxmlformats.org/officeDocument/2006/relationships/image" Target="../media/image31.jpeg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jpeg"/><Relationship Id="rId5" Type="http://schemas.openxmlformats.org/officeDocument/2006/relationships/chart" Target="../charts/chart11.xml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.jpeg"/><Relationship Id="rId5" Type="http://schemas.openxmlformats.org/officeDocument/2006/relationships/chart" Target="../charts/chart12.xml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4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12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11" Type="http://schemas.openxmlformats.org/officeDocument/2006/relationships/image" Target="../media/image9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11.xml"/><Relationship Id="rId7" Type="http://schemas.openxmlformats.org/officeDocument/2006/relationships/diagramLayout" Target="../diagrams/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4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6.xm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" Target="slide6.xml"/><Relationship Id="rId5" Type="http://schemas.openxmlformats.org/officeDocument/2006/relationships/tags" Target="../tags/tag16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79512" y="3573016"/>
            <a:ext cx="6768752" cy="115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Мобильный Интернет 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Санкт-Петербурге:</a:t>
            </a:r>
            <a:endParaRPr lang="en-U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тенденции</a:t>
            </a:r>
            <a:endParaRPr lang="en-U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4446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6282" y="1988840"/>
            <a:ext cx="17996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18-24</a:t>
            </a:r>
            <a:endParaRPr lang="ru-RU" sz="34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4844" y="2924944"/>
            <a:ext cx="19710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25-34</a:t>
            </a:r>
            <a:endParaRPr lang="ru-RU" sz="34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4844" y="3857628"/>
            <a:ext cx="19710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35-54</a:t>
            </a:r>
            <a:endParaRPr lang="ru-RU" sz="34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7244" y="157161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Города 100</a:t>
            </a: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5436" y="157161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Города 100</a:t>
            </a: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ru-RU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436096" y="1571612"/>
            <a:ext cx="0" cy="41369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2786058"/>
            <a:ext cx="7310616" cy="158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30587" y="3716340"/>
            <a:ext cx="7299131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07904" y="1571612"/>
            <a:ext cx="0" cy="41369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8760" y="2000240"/>
            <a:ext cx="1628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33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96%</a:t>
            </a:r>
            <a:endParaRPr lang="ru-RU" sz="3400" b="1" dirty="0">
              <a:solidFill>
                <a:srgbClr val="33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90942" y="1988840"/>
            <a:ext cx="13573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33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84%</a:t>
            </a:r>
            <a:endParaRPr lang="ru-RU" sz="3400" b="1" dirty="0">
              <a:solidFill>
                <a:srgbClr val="33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90942" y="2928934"/>
            <a:ext cx="13573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33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72%</a:t>
            </a:r>
            <a:endParaRPr lang="ru-RU" sz="3400" b="1" dirty="0">
              <a:solidFill>
                <a:srgbClr val="33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0942" y="3876199"/>
            <a:ext cx="13573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33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43%</a:t>
            </a:r>
            <a:endParaRPr lang="ru-RU" sz="3400" b="1" dirty="0">
              <a:solidFill>
                <a:srgbClr val="33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8760" y="2928934"/>
            <a:ext cx="1628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33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91%</a:t>
            </a:r>
            <a:endParaRPr lang="ru-RU" sz="3400" b="1" dirty="0">
              <a:solidFill>
                <a:srgbClr val="33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8760" y="3857628"/>
            <a:ext cx="1628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33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67%</a:t>
            </a:r>
            <a:endParaRPr lang="ru-RU" sz="3400" b="1" dirty="0">
              <a:solidFill>
                <a:srgbClr val="33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547664" y="4716472"/>
            <a:ext cx="738205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63688" y="5031413"/>
            <a:ext cx="19710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55+</a:t>
            </a:r>
            <a:endParaRPr lang="ru-RU" sz="34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91820" y="4941168"/>
            <a:ext cx="13573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33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8%</a:t>
            </a:r>
            <a:endParaRPr lang="ru-RU" sz="3400" b="1" dirty="0">
              <a:solidFill>
                <a:srgbClr val="33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03029" y="4941168"/>
            <a:ext cx="1628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3399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19%</a:t>
            </a:r>
            <a:endParaRPr lang="ru-RU" sz="3400" b="1" dirty="0">
              <a:solidFill>
                <a:srgbClr val="3399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98656" y="2532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Аудитория Интернета в возрастных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группах (% от целевой группы). 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Май</a:t>
            </a:r>
            <a:r>
              <a:rPr lang="ru-RU" sz="26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2012 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Нижний колонтитул 27"/>
          <p:cNvSpPr txBox="1">
            <a:spLocks/>
          </p:cNvSpPr>
          <p:nvPr/>
        </p:nvSpPr>
        <p:spPr>
          <a:xfrm>
            <a:off x="833686" y="6381328"/>
            <a:ext cx="7839843" cy="352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1683868" algn="l" defTabSz="336774" rtl="0" eaLnBrk="1" latinLnBrk="0" hangingPunct="1"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020641" algn="l" defTabSz="336774" rtl="0" eaLnBrk="1" latinLnBrk="0" hangingPunct="1"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2357415" algn="l" defTabSz="336774" rtl="0" eaLnBrk="1" latinLnBrk="0" hangingPunct="1"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2694188" algn="l" defTabSz="336774" rtl="0" eaLnBrk="1" latinLnBrk="0" hangingPunct="1"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>
              <a:spcBef>
                <a:spcPct val="10000"/>
              </a:spcBef>
            </a:pP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Источник: УИ 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TNS Web Index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ФОМ, Россия, май 2012, 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Monthly Reach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18+ лет, % от возрастной группы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8" t="10615" b="43296"/>
          <a:stretch/>
        </p:blipFill>
        <p:spPr bwMode="auto">
          <a:xfrm>
            <a:off x="415729" y="2833529"/>
            <a:ext cx="1214858" cy="870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3" t="3738" r="10661" b="36645"/>
          <a:stretch/>
        </p:blipFill>
        <p:spPr bwMode="auto">
          <a:xfrm>
            <a:off x="415729" y="1853817"/>
            <a:ext cx="1273429" cy="857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29" t="3260" r="12829" b="50929"/>
          <a:stretch/>
        </p:blipFill>
        <p:spPr bwMode="auto">
          <a:xfrm>
            <a:off x="415729" y="3789040"/>
            <a:ext cx="1214858" cy="90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88" r="17657" b="58508"/>
          <a:stretch/>
        </p:blipFill>
        <p:spPr bwMode="auto">
          <a:xfrm>
            <a:off x="318974" y="4781658"/>
            <a:ext cx="1273429" cy="1026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7092280" y="1596346"/>
            <a:ext cx="0" cy="41369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95636" y="1571612"/>
            <a:ext cx="24288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</a:t>
            </a:r>
            <a:endParaRPr lang="ru-RU" sz="1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3150" y="1988840"/>
            <a:ext cx="1628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98%</a:t>
            </a:r>
            <a:endParaRPr lang="ru-RU" sz="34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63150" y="2928934"/>
            <a:ext cx="1628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97%</a:t>
            </a:r>
            <a:endParaRPr lang="ru-RU" sz="34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63150" y="3876199"/>
            <a:ext cx="1680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76%</a:t>
            </a:r>
            <a:endParaRPr lang="ru-RU" sz="34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3150" y="4941168"/>
            <a:ext cx="1628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25%</a:t>
            </a:r>
            <a:endParaRPr lang="ru-RU" sz="34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518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25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Количество точек доступа</a:t>
            </a:r>
            <a:endParaRPr lang="ru-RU" sz="2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="" xmlns:p14="http://schemas.microsoft.com/office/powerpoint/2010/main" val="2295823531"/>
              </p:ext>
            </p:extLst>
          </p:nvPr>
        </p:nvGraphicFramePr>
        <p:xfrm>
          <a:off x="251520" y="1340767"/>
          <a:ext cx="5463480" cy="439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864096" y="6241875"/>
            <a:ext cx="8388424" cy="571501"/>
          </a:xfrm>
        </p:spPr>
        <p:txBody>
          <a:bodyPr/>
          <a:lstStyle/>
          <a:p>
            <a:pPr lvl="0">
              <a:buNone/>
            </a:pP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Helvetica Neue" charset="0"/>
              </a:rPr>
              <a:t>Источник: 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TNS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Index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Helvetica Neue" charset="0"/>
              </a:rPr>
              <a:t> Россия 100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Helvetica Neue" charset="0"/>
              </a:rPr>
              <a:t>k+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Helvetica Neue" charset="0"/>
              </a:rPr>
              <a:t>, август 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Helvetica Neue" charset="0"/>
              </a:rPr>
              <a:t>2008-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Helvetica Neue" charset="0"/>
              </a:rPr>
              <a:t>2012, </a:t>
            </a: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Helvetica Neue" charset="0"/>
              </a:rPr>
              <a:t>12</a:t>
            </a:r>
            <a:r>
              <a:rPr lang="ru-RU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Helvetica Neue" charset="0"/>
              </a:rPr>
              <a:t>+ лет, аудитория за месяц, среднегодовой прирост</a:t>
            </a:r>
          </a:p>
          <a:p>
            <a:pPr lvl="0"/>
            <a:endParaRPr lang="ru-RU" sz="1100" dirty="0" smtClean="0">
              <a:latin typeface="Verdana" pitchFamily="34" charset="0"/>
              <a:ea typeface="Verdana" pitchFamily="34" charset="0"/>
              <a:cs typeface="Verdana" pitchFamily="34" charset="0"/>
              <a:sym typeface="Helvetica Neue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2"/>
          </p:nvPr>
        </p:nvSpPr>
        <p:spPr>
          <a:xfrm>
            <a:off x="5762625" y="1349375"/>
            <a:ext cx="3175000" cy="3879825"/>
          </a:xfrm>
          <a:ln w="190500" cmpd="sng">
            <a:solidFill>
              <a:srgbClr val="D1007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ru-RU" sz="2000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r>
              <a:rPr lang="ru-RU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пользователей выходят в Интернет </a:t>
            </a:r>
            <a:br>
              <a:rPr lang="ru-RU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2000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3+ </a:t>
            </a:r>
            <a:r>
              <a:rPr lang="ru-RU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устройств</a:t>
            </a:r>
          </a:p>
          <a:p>
            <a:pPr>
              <a:lnSpc>
                <a:spcPct val="120000"/>
              </a:lnSpc>
            </a:pPr>
            <a:endParaRPr lang="ru-RU" sz="20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Этот показатель растет на </a:t>
            </a:r>
            <a:r>
              <a:rPr lang="ru-RU" sz="2000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35% </a:t>
            </a:r>
            <a:r>
              <a:rPr lang="ru-RU" sz="20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год</a:t>
            </a:r>
          </a:p>
        </p:txBody>
      </p:sp>
      <p:pic>
        <p:nvPicPr>
          <p:cNvPr id="6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1699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2677" y="257922"/>
            <a:ext cx="8248289" cy="1088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Частота пользования Интернетом за неделю.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Санкт-Петербург. Март 2009/2010/2011/2012г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l"/>
            <a:endParaRPr lang="ru-RU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338146124"/>
              </p:ext>
            </p:extLst>
          </p:nvPr>
        </p:nvGraphicFramePr>
        <p:xfrm>
          <a:off x="386556" y="1310793"/>
          <a:ext cx="8370888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3888" y="134076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Выходят </a:t>
            </a:r>
            <a:r>
              <a:rPr lang="ru-RU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Интернет 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5-7 дней в неделю</a:t>
            </a:r>
            <a:endParaRPr lang="ru-RU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619672" y="2060848"/>
            <a:ext cx="5284519" cy="1496291"/>
          </a:xfrm>
          <a:prstGeom prst="straightConnector1">
            <a:avLst/>
          </a:prstGeom>
          <a:ln w="76200">
            <a:solidFill>
              <a:srgbClr val="D10074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1346159"/>
            <a:ext cx="35283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+107%</a:t>
            </a:r>
            <a:r>
              <a:rPr lang="en-US" sz="6200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dirty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3</a:t>
            </a:r>
            <a:r>
              <a:rPr lang="ru-RU" sz="4000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dirty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</a:t>
            </a:r>
            <a:endParaRPr lang="en-US" sz="4000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06936" y="6237409"/>
            <a:ext cx="6124902" cy="365125"/>
          </a:xfrm>
        </p:spPr>
        <p:txBody>
          <a:bodyPr/>
          <a:lstStyle/>
          <a:p>
            <a:pPr algn="l"/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Источник: УИ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TNS Web Index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Санкт-Петербург. Март 009-2012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12+ лет</a:t>
            </a:r>
            <a:endParaRPr lang="en-U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3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971600" y="6192306"/>
            <a:ext cx="8064896" cy="477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Мобильный Интернет в Санкт-Петербурге</a:t>
            </a:r>
            <a:endParaRPr lang="ru-RU" sz="2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images.moneysavingexpert.com/images/MobileIntern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268759"/>
            <a:ext cx="3816424" cy="3757255"/>
          </a:xfrm>
          <a:prstGeom prst="rect">
            <a:avLst/>
          </a:prstGeom>
          <a:noFill/>
        </p:spPr>
      </p:pic>
      <p:pic>
        <p:nvPicPr>
          <p:cNvPr id="32774" name="Picture 6" descr="http://www.shebytes.com/wp-content/uploads/2012/07/mobile-web-edging-out-computers-7-24-2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268760"/>
            <a:ext cx="3651498" cy="389997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72121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9" y="2636912"/>
            <a:ext cx="4536503" cy="36004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087101921"/>
              </p:ext>
            </p:extLst>
          </p:nvPr>
        </p:nvGraphicFramePr>
        <p:xfrm>
          <a:off x="6098826" y="1267449"/>
          <a:ext cx="2915816" cy="509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211960" y="1268760"/>
            <a:ext cx="4586658" cy="1368152"/>
          </a:xfrm>
          <a:prstGeom prst="rect">
            <a:avLst/>
          </a:prstGeom>
          <a:solidFill>
            <a:srgbClr val="D10074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1772648"/>
              </p:ext>
            </p:extLst>
          </p:nvPr>
        </p:nvGraphicFramePr>
        <p:xfrm>
          <a:off x="4446277" y="1390448"/>
          <a:ext cx="1729296" cy="4774864"/>
        </p:xfrm>
        <a:graphic>
          <a:graphicData uri="http://schemas.openxmlformats.org/drawingml/2006/table">
            <a:tbl>
              <a:tblPr/>
              <a:tblGrid>
                <a:gridCol w="1729296"/>
              </a:tblGrid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Москва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Уфа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Пермь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Екатеринбург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Ростов-на-Дону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Самара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Омск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Саратов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Санкт-Петербург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Красноярск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Казань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Нижний Новгород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Новосибирск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Воронеж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Челябинск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Волгоград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07907"/>
            <a:ext cx="8725368" cy="1132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Аудитория мобильного Интернета за месяц. </a:t>
            </a:r>
          </a:p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Россия (100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тыс.+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)/Города 800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тыс.+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Апрель – июнь 2012г. Все,  старше 12 лет (% от группы)</a:t>
            </a:r>
          </a:p>
          <a:p>
            <a:pPr algn="l"/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833686" y="6238997"/>
            <a:ext cx="7488633" cy="361950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Источник: УИ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TNS Web Index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Апрель – июнь 2012/Май 2012.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Monthly Reach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12+ лет</a:t>
            </a:r>
          </a:p>
        </p:txBody>
      </p:sp>
      <p:pic>
        <p:nvPicPr>
          <p:cNvPr id="6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40907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43608" y="414908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</a:t>
            </a:r>
            <a:r>
              <a:rPr lang="en-US" sz="60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ru-RU" sz="60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3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7173" y="2065184"/>
            <a:ext cx="181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12-24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3430741"/>
            <a:ext cx="199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25-44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4949942"/>
            <a:ext cx="199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45+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1412776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Доля пользователей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10506" y="2996952"/>
            <a:ext cx="6858048" cy="158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64513" y="4509120"/>
            <a:ext cx="6929486" cy="158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11960" y="1603940"/>
            <a:ext cx="0" cy="41369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0862" y="1928723"/>
            <a:ext cx="164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56%</a:t>
            </a:r>
            <a:endParaRPr lang="ru-RU" sz="40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0862" y="3351608"/>
            <a:ext cx="164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34%</a:t>
            </a:r>
            <a:endParaRPr lang="ru-RU" sz="40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0862" y="4953362"/>
            <a:ext cx="164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40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ru-RU" sz="40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Нижний колонтитул 27"/>
          <p:cNvSpPr txBox="1">
            <a:spLocks/>
          </p:cNvSpPr>
          <p:nvPr/>
        </p:nvSpPr>
        <p:spPr>
          <a:xfrm>
            <a:off x="833686" y="6437868"/>
            <a:ext cx="7839843" cy="352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336774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673547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010321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1347094" algn="ctr" rtl="0" fontAlgn="base">
              <a:spcBef>
                <a:spcPct val="0"/>
              </a:spcBef>
              <a:spcAft>
                <a:spcPct val="0"/>
              </a:spcAft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1683868" algn="l" defTabSz="336774" rtl="0" eaLnBrk="1" latinLnBrk="0" hangingPunct="1"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020641" algn="l" defTabSz="336774" rtl="0" eaLnBrk="1" latinLnBrk="0" hangingPunct="1"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2357415" algn="l" defTabSz="336774" rtl="0" eaLnBrk="1" latinLnBrk="0" hangingPunct="1"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2694188" algn="l" defTabSz="336774" rtl="0" eaLnBrk="1" latinLnBrk="0" hangingPunct="1">
              <a:defRPr sz="3100" kern="1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>
              <a:spcBef>
                <a:spcPct val="10000"/>
              </a:spcBef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Источник: УИ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TNS Web Index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Санкт-Петербург,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Март 2012г. 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Monthly Reach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12+ лет, % от возрастной группы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8" t="10615" b="43296"/>
          <a:stretch/>
        </p:blipFill>
        <p:spPr bwMode="auto">
          <a:xfrm>
            <a:off x="415728" y="3286124"/>
            <a:ext cx="1408419" cy="1008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3" t="3738" r="10661" b="36645"/>
          <a:stretch/>
        </p:blipFill>
        <p:spPr bwMode="auto">
          <a:xfrm>
            <a:off x="415729" y="1853816"/>
            <a:ext cx="1476321" cy="994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29" t="3260" r="12829" b="50929"/>
          <a:stretch/>
        </p:blipFill>
        <p:spPr bwMode="auto">
          <a:xfrm>
            <a:off x="391179" y="4734460"/>
            <a:ext cx="1408419" cy="1051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1" cy="8509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Arial" pitchFamily="34" charset="0"/>
                <a:cs typeface="Arial" pitchFamily="34" charset="0"/>
              </a:rPr>
              <a:t>Проникновение мобильного Интернета в возрастных группах.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Санкт-Петербург. Март 2012 г. Охват за месяц (% от целевой группы)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804248" y="1556792"/>
            <a:ext cx="0" cy="41369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20272" y="1916832"/>
            <a:ext cx="204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+26%</a:t>
            </a:r>
            <a:endParaRPr lang="ru-RU" sz="40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3339717"/>
            <a:ext cx="230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+42%</a:t>
            </a:r>
            <a:endParaRPr lang="ru-RU" sz="40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0272" y="4941471"/>
            <a:ext cx="208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+63%</a:t>
            </a:r>
            <a:endParaRPr lang="ru-RU" sz="40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5108" y="1412776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 изменения за год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732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23529" y="324539"/>
            <a:ext cx="8030444" cy="1088237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Динамика аудитории медиа. ТВ/Интернет/мобильный Интернет.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Россия (100 000+). Март 2012 г. Будние дни</a:t>
            </a:r>
          </a:p>
          <a:p>
            <a:pPr algn="l"/>
            <a:endParaRPr lang="en-U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808684" y="6286247"/>
            <a:ext cx="8052521" cy="365125"/>
          </a:xfrm>
        </p:spPr>
        <p:txBody>
          <a:bodyPr/>
          <a:lstStyle/>
          <a:p>
            <a:pPr algn="l"/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Источник: 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TNS TV Index, Web Index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март 2012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Россия 100 000+, A</a:t>
            </a:r>
            <a:r>
              <a:rPr lang="en-US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verage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Daily Reach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Россия 100 000+, 12-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54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лет</a:t>
            </a: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Аудитория ТВ рассчитана на период 5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:00-8:00 и 24:00-5:00, </a:t>
            </a:r>
            <a:r>
              <a:rPr lang="ru-RU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опрос пользователей мобильного Интернета</a:t>
            </a:r>
          </a:p>
        </p:txBody>
      </p:sp>
      <p:graphicFrame>
        <p:nvGraphicFramePr>
          <p:cNvPr id="9" name="Objec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06884521"/>
              </p:ext>
            </p:extLst>
          </p:nvPr>
        </p:nvGraphicFramePr>
        <p:xfrm>
          <a:off x="251520" y="1988840"/>
          <a:ext cx="8712968" cy="456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00100" y="3214686"/>
            <a:ext cx="3429024" cy="2950618"/>
          </a:xfrm>
          <a:prstGeom prst="roundRect">
            <a:avLst/>
          </a:prstGeom>
          <a:noFill/>
          <a:ln>
            <a:solidFill>
              <a:srgbClr val="D1007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1885" t="-765" r="14344" b="9061"/>
          <a:stretch>
            <a:fillRect/>
          </a:stretch>
        </p:blipFill>
        <p:spPr bwMode="auto">
          <a:xfrm>
            <a:off x="1475656" y="1340768"/>
            <a:ext cx="792088" cy="73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340768"/>
            <a:ext cx="745892" cy="8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41277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417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 animBg="0"/>
        </p:bldSub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913"/>
            <a:ext cx="8750331" cy="1151855"/>
          </a:xfrm>
        </p:spPr>
        <p:txBody>
          <a:bodyPr>
            <a:noAutofit/>
          </a:bodyPr>
          <a:lstStyle/>
          <a:p>
            <a:pPr algn="l">
              <a:tabLst>
                <a:tab pos="1076325" algn="l"/>
              </a:tabLst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Проникновение мобильного Интернета </a:t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зависимости от стажа пользования Интернетом.</a:t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Санкт-Петербург. Все, старше 12 лет, Май 2012 г. </a:t>
            </a:r>
            <a:endParaRPr lang="ru-RU" sz="2000" dirty="0">
              <a:solidFill>
                <a:srgbClr val="7FD13B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208" y="1988468"/>
            <a:ext cx="2218568" cy="938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810000">
            <a:bevelT w="635000" h="1263650"/>
            <a:bevelB w="381000" h="3810000"/>
          </a:sp3d>
        </p:spPr>
        <p:txBody>
          <a:bodyPr wrap="square" rtlCol="0">
            <a:spAutoFit/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5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40%</a:t>
            </a:r>
            <a:endParaRPr lang="ru-RU" sz="55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7878" y="1988468"/>
            <a:ext cx="2218568" cy="938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810000">
            <a:bevelT w="635000" h="1263650"/>
            <a:bevelB w="381000" h="3810000"/>
          </a:sp3d>
        </p:spPr>
        <p:txBody>
          <a:bodyPr wrap="square" rtlCol="0">
            <a:spAutoFit/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5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30%</a:t>
            </a:r>
            <a:endParaRPr lang="ru-RU" sz="55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920" y="1988468"/>
            <a:ext cx="2218568" cy="938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810000">
            <a:bevelT w="635000" h="1263650"/>
            <a:bevelB w="381000" h="3810000"/>
          </a:sp3d>
        </p:spPr>
        <p:txBody>
          <a:bodyPr wrap="square" rtlCol="0">
            <a:spAutoFit/>
            <a:sp3d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500" b="1" spc="-3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11%</a:t>
            </a:r>
            <a:endParaRPr lang="ru-RU" sz="5500" b="1" spc="-3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96" y="5357826"/>
            <a:ext cx="246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Менее </a:t>
            </a:r>
            <a:r>
              <a:rPr lang="en-US" sz="2400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400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лет</a:t>
            </a:r>
            <a:endParaRPr lang="ru-RU" sz="2400" b="1" dirty="0">
              <a:solidFill>
                <a:schemeClr val="accent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2984" y="5357826"/>
            <a:ext cx="188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3-5</a:t>
            </a:r>
            <a:r>
              <a:rPr lang="ru-RU" sz="2400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лет</a:t>
            </a:r>
            <a:endParaRPr lang="ru-RU" sz="2400" b="1" dirty="0">
              <a:solidFill>
                <a:schemeClr val="accent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7861" y="5357826"/>
            <a:ext cx="244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Более 5 </a:t>
            </a:r>
            <a:r>
              <a:rPr lang="ru-RU" sz="24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 </a:t>
            </a:r>
          </a:p>
        </p:txBody>
      </p:sp>
      <p:sp>
        <p:nvSpPr>
          <p:cNvPr id="15" name="Текст 26"/>
          <p:cNvSpPr txBox="1">
            <a:spLocks/>
          </p:cNvSpPr>
          <p:nvPr/>
        </p:nvSpPr>
        <p:spPr>
          <a:xfrm>
            <a:off x="833686" y="6237312"/>
            <a:ext cx="8033883" cy="36063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10000"/>
              </a:spcBef>
              <a:buClr>
                <a:srgbClr val="96C54A"/>
              </a:buClr>
              <a:buSzPct val="76000"/>
              <a:buFont typeface="Wingdings 3"/>
              <a:buNone/>
              <a:defRPr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Источник: УИ </a:t>
            </a:r>
            <a:r>
              <a:rPr lang="en-US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TNS Web Index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Санкт-Петербург. Май 2012, </a:t>
            </a:r>
            <a:r>
              <a:rPr lang="en-US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 стажа пользования 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Интернета, </a:t>
            </a:r>
            <a:r>
              <a:rPr lang="en-US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12+ 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лет</a:t>
            </a:r>
            <a:endParaRPr 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Рисунок 15" descr="images.jpg"/>
          <p:cNvPicPr>
            <a:picLocks noChangeAspect="1"/>
          </p:cNvPicPr>
          <p:nvPr/>
        </p:nvPicPr>
        <p:blipFill>
          <a:blip r:embed="rId3" cstate="print"/>
          <a:srcRect l="3282" t="7522" r="4813" b="9733"/>
          <a:stretch>
            <a:fillRect/>
          </a:stretch>
        </p:blipFill>
        <p:spPr>
          <a:xfrm>
            <a:off x="714348" y="3286124"/>
            <a:ext cx="2000264" cy="1655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1238766822_pic_id15058.jpeg"/>
          <p:cNvPicPr>
            <a:picLocks noChangeAspect="1"/>
          </p:cNvPicPr>
          <p:nvPr/>
        </p:nvPicPr>
        <p:blipFill>
          <a:blip r:embed="rId4" cstate="print"/>
          <a:srcRect r="10528"/>
          <a:stretch>
            <a:fillRect/>
          </a:stretch>
        </p:blipFill>
        <p:spPr>
          <a:xfrm>
            <a:off x="3714743" y="3286124"/>
            <a:ext cx="2014659" cy="1654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1553581.jpg"/>
          <p:cNvPicPr>
            <a:picLocks noChangeAspect="1"/>
          </p:cNvPicPr>
          <p:nvPr/>
        </p:nvPicPr>
        <p:blipFill>
          <a:blip r:embed="rId5" cstate="print"/>
          <a:srcRect t="6341" b="8281"/>
          <a:stretch>
            <a:fillRect/>
          </a:stretch>
        </p:blipFill>
        <p:spPr>
          <a:xfrm>
            <a:off x="6572264" y="3286124"/>
            <a:ext cx="185738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564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" y="188912"/>
            <a:ext cx="8785225" cy="1295871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Частота использования мобильного </a:t>
            </a:r>
            <a:b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Интернета среди пользователей за месяц.</a:t>
            </a:r>
            <a:b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Санкт-Петербург. Март 2012/201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г. Все, старше 12 лет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9365915"/>
              </p:ext>
            </p:extLst>
          </p:nvPr>
        </p:nvGraphicFramePr>
        <p:xfrm>
          <a:off x="323528" y="1556792"/>
          <a:ext cx="706712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827584" y="6216927"/>
            <a:ext cx="6192688" cy="352847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ru-RU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Источник: УИ </a:t>
            </a:r>
            <a:r>
              <a:rPr lang="en-US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TNS Web Index</a:t>
            </a:r>
            <a:r>
              <a:rPr lang="ru-RU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УИ, май  2012/2011, С.-Петербург, </a:t>
            </a:r>
            <a:r>
              <a:rPr lang="en-US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12+ </a:t>
            </a:r>
            <a:r>
              <a:rPr lang="ru-RU" sz="10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2050433" cy="218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6" y="6131117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491880" y="1484784"/>
            <a:ext cx="4104456" cy="3948246"/>
            <a:chOff x="3886029" y="1484784"/>
            <a:chExt cx="2232248" cy="3948246"/>
          </a:xfrm>
        </p:grpSpPr>
        <p:sp>
          <p:nvSpPr>
            <p:cNvPr id="3" name="TextBox 2"/>
            <p:cNvSpPr txBox="1"/>
            <p:nvPr/>
          </p:nvSpPr>
          <p:spPr>
            <a:xfrm>
              <a:off x="3886029" y="1484784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Прирост количества</a:t>
              </a:r>
              <a:endParaRPr lang="en-US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ru-RU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пользователей за год</a:t>
              </a:r>
              <a:endParaRPr lang="ru-RU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55976" y="4725144"/>
              <a:ext cx="1127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CE3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en-US" sz="4000" b="1" dirty="0" smtClean="0">
                  <a:solidFill>
                    <a:srgbClr val="FFCE3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r>
                <a:rPr lang="ru-RU" sz="4000" b="1" dirty="0" smtClean="0">
                  <a:solidFill>
                    <a:srgbClr val="FFCE3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sz="4000" b="1" dirty="0">
                <a:solidFill>
                  <a:srgbClr val="FFCE38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5977" y="3427057"/>
              <a:ext cx="1127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489A1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en-US" sz="4000" b="1" dirty="0" smtClean="0">
                  <a:solidFill>
                    <a:srgbClr val="489A1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35</a:t>
              </a:r>
              <a:r>
                <a:rPr lang="ru-RU" sz="4000" b="1" dirty="0" smtClean="0">
                  <a:solidFill>
                    <a:srgbClr val="489A1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sz="4000" b="1" dirty="0">
                <a:solidFill>
                  <a:srgbClr val="489A1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95138" y="2348880"/>
              <a:ext cx="1127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D1007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r>
                <a:rPr lang="en-US" sz="4000" b="1" dirty="0" smtClean="0">
                  <a:solidFill>
                    <a:srgbClr val="D1007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84</a:t>
              </a:r>
              <a:r>
                <a:rPr lang="ru-RU" sz="4000" b="1" dirty="0" smtClean="0">
                  <a:solidFill>
                    <a:srgbClr val="D1007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sz="4000" b="1" dirty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6417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6715281"/>
              </p:ext>
            </p:extLst>
          </p:nvPr>
        </p:nvGraphicFramePr>
        <p:xfrm>
          <a:off x="457200" y="1125538"/>
          <a:ext cx="5842992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9102274"/>
              </p:ext>
            </p:extLst>
          </p:nvPr>
        </p:nvGraphicFramePr>
        <p:xfrm>
          <a:off x="6660232" y="2420888"/>
          <a:ext cx="2218168" cy="1501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672"/>
                <a:gridCol w="762496"/>
              </a:tblGrid>
              <a:tr h="5004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До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15 минут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456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15-30 минут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4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Полчаса-час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427984" y="1772816"/>
            <a:ext cx="4450416" cy="2880320"/>
          </a:xfrm>
          <a:prstGeom prst="rect">
            <a:avLst/>
          </a:prstGeom>
          <a:noFill/>
          <a:ln>
            <a:solidFill>
              <a:srgbClr val="D1007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228184" y="3068960"/>
            <a:ext cx="247004" cy="281173"/>
          </a:xfrm>
          <a:prstGeom prst="rightArrow">
            <a:avLst/>
          </a:prstGeom>
          <a:solidFill>
            <a:srgbClr val="D100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179512" y="116632"/>
            <a:ext cx="869888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Время, проведенное в Интернете в среднем за день.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Россия 100 000+. Все от 12 до 45 лет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33686" y="6286247"/>
            <a:ext cx="6962239" cy="365125"/>
          </a:xfrm>
        </p:spPr>
        <p:txBody>
          <a:bodyPr/>
          <a:lstStyle/>
          <a:p>
            <a:pPr algn="l"/>
            <a:r>
              <a:rPr lang="ru-RU" sz="1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Онлайн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опрос пользователей мобильного Интернета, Россия 100 000+, 12-45, 1034 интервью, декабрь 2011 База: Пользователи Интернета на мобильном телефоне (1 раз в неделю и чаще),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N=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1034. </a:t>
            </a:r>
            <a:endParaRPr lang="ru-RU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816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>
            <p:custDataLst>
              <p:tags r:id="rId2"/>
            </p:custDataLst>
          </p:nvPr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49"/>
          <p:cNvGrpSpPr>
            <a:grpSpLocks noChangeAspect="1"/>
          </p:cNvGrpSpPr>
          <p:nvPr/>
        </p:nvGrpSpPr>
        <p:grpSpPr>
          <a:xfrm>
            <a:off x="683568" y="1423578"/>
            <a:ext cx="7950925" cy="4212000"/>
            <a:chOff x="323850" y="1700213"/>
            <a:chExt cx="8564563" cy="4537075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938838" y="2136775"/>
              <a:ext cx="149225" cy="309563"/>
            </a:xfrm>
            <a:custGeom>
              <a:avLst/>
              <a:gdLst>
                <a:gd name="T0" fmla="*/ 131460 w 84"/>
                <a:gd name="T1" fmla="*/ 13315 h 186"/>
                <a:gd name="T2" fmla="*/ 131460 w 84"/>
                <a:gd name="T3" fmla="*/ 6657 h 186"/>
                <a:gd name="T4" fmla="*/ 127907 w 84"/>
                <a:gd name="T5" fmla="*/ 0 h 186"/>
                <a:gd name="T6" fmla="*/ 124354 w 84"/>
                <a:gd name="T7" fmla="*/ 0 h 186"/>
                <a:gd name="T8" fmla="*/ 110142 w 84"/>
                <a:gd name="T9" fmla="*/ 13315 h 186"/>
                <a:gd name="T10" fmla="*/ 88824 w 84"/>
                <a:gd name="T11" fmla="*/ 36615 h 186"/>
                <a:gd name="T12" fmla="*/ 67507 w 84"/>
                <a:gd name="T13" fmla="*/ 49930 h 186"/>
                <a:gd name="T14" fmla="*/ 60401 w 84"/>
                <a:gd name="T15" fmla="*/ 53258 h 186"/>
                <a:gd name="T16" fmla="*/ 3553 w 84"/>
                <a:gd name="T17" fmla="*/ 193061 h 186"/>
                <a:gd name="T18" fmla="*/ 0 w 84"/>
                <a:gd name="T19" fmla="*/ 246319 h 186"/>
                <a:gd name="T20" fmla="*/ 3553 w 84"/>
                <a:gd name="T21" fmla="*/ 246319 h 186"/>
                <a:gd name="T22" fmla="*/ 7106 w 84"/>
                <a:gd name="T23" fmla="*/ 249648 h 186"/>
                <a:gd name="T24" fmla="*/ 7106 w 84"/>
                <a:gd name="T25" fmla="*/ 262962 h 186"/>
                <a:gd name="T26" fmla="*/ 3553 w 84"/>
                <a:gd name="T27" fmla="*/ 279605 h 186"/>
                <a:gd name="T28" fmla="*/ 10659 w 84"/>
                <a:gd name="T29" fmla="*/ 292920 h 186"/>
                <a:gd name="T30" fmla="*/ 24871 w 84"/>
                <a:gd name="T31" fmla="*/ 296248 h 186"/>
                <a:gd name="T32" fmla="*/ 42636 w 84"/>
                <a:gd name="T33" fmla="*/ 299577 h 186"/>
                <a:gd name="T34" fmla="*/ 49742 w 84"/>
                <a:gd name="T35" fmla="*/ 306234 h 186"/>
                <a:gd name="T36" fmla="*/ 71060 w 84"/>
                <a:gd name="T37" fmla="*/ 309563 h 186"/>
                <a:gd name="T38" fmla="*/ 78165 w 84"/>
                <a:gd name="T39" fmla="*/ 306234 h 186"/>
                <a:gd name="T40" fmla="*/ 85271 w 84"/>
                <a:gd name="T41" fmla="*/ 302906 h 186"/>
                <a:gd name="T42" fmla="*/ 85271 w 84"/>
                <a:gd name="T43" fmla="*/ 289591 h 186"/>
                <a:gd name="T44" fmla="*/ 74613 w 84"/>
                <a:gd name="T45" fmla="*/ 282934 h 186"/>
                <a:gd name="T46" fmla="*/ 71060 w 84"/>
                <a:gd name="T47" fmla="*/ 282934 h 186"/>
                <a:gd name="T48" fmla="*/ 53295 w 84"/>
                <a:gd name="T49" fmla="*/ 256305 h 186"/>
                <a:gd name="T50" fmla="*/ 42636 w 84"/>
                <a:gd name="T51" fmla="*/ 213033 h 186"/>
                <a:gd name="T52" fmla="*/ 60401 w 84"/>
                <a:gd name="T53" fmla="*/ 166432 h 186"/>
                <a:gd name="T54" fmla="*/ 56848 w 84"/>
                <a:gd name="T55" fmla="*/ 159774 h 186"/>
                <a:gd name="T56" fmla="*/ 60401 w 84"/>
                <a:gd name="T57" fmla="*/ 146460 h 186"/>
                <a:gd name="T58" fmla="*/ 71060 w 84"/>
                <a:gd name="T59" fmla="*/ 126488 h 186"/>
                <a:gd name="T60" fmla="*/ 99483 w 84"/>
                <a:gd name="T61" fmla="*/ 86544 h 186"/>
                <a:gd name="T62" fmla="*/ 149225 w 84"/>
                <a:gd name="T63" fmla="*/ 36615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186"/>
                <a:gd name="T98" fmla="*/ 84 w 84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186">
                  <a:moveTo>
                    <a:pt x="74" y="8"/>
                  </a:moveTo>
                  <a:lnTo>
                    <a:pt x="74" y="8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8" y="90"/>
                  </a:lnTo>
                  <a:lnTo>
                    <a:pt x="2" y="116"/>
                  </a:lnTo>
                  <a:lnTo>
                    <a:pt x="2" y="126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4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4"/>
                  </a:lnTo>
                  <a:lnTo>
                    <a:pt x="2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80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2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2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4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8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66"/>
                  </a:lnTo>
                  <a:lnTo>
                    <a:pt x="56" y="52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938838" y="2136775"/>
              <a:ext cx="149225" cy="309563"/>
            </a:xfrm>
            <a:custGeom>
              <a:avLst/>
              <a:gdLst>
                <a:gd name="T0" fmla="*/ 131460 w 84"/>
                <a:gd name="T1" fmla="*/ 13315 h 186"/>
                <a:gd name="T2" fmla="*/ 131460 w 84"/>
                <a:gd name="T3" fmla="*/ 6657 h 186"/>
                <a:gd name="T4" fmla="*/ 127907 w 84"/>
                <a:gd name="T5" fmla="*/ 0 h 186"/>
                <a:gd name="T6" fmla="*/ 124354 w 84"/>
                <a:gd name="T7" fmla="*/ 0 h 186"/>
                <a:gd name="T8" fmla="*/ 110142 w 84"/>
                <a:gd name="T9" fmla="*/ 13315 h 186"/>
                <a:gd name="T10" fmla="*/ 88824 w 84"/>
                <a:gd name="T11" fmla="*/ 36615 h 186"/>
                <a:gd name="T12" fmla="*/ 67507 w 84"/>
                <a:gd name="T13" fmla="*/ 49930 h 186"/>
                <a:gd name="T14" fmla="*/ 60401 w 84"/>
                <a:gd name="T15" fmla="*/ 53258 h 186"/>
                <a:gd name="T16" fmla="*/ 3553 w 84"/>
                <a:gd name="T17" fmla="*/ 193061 h 186"/>
                <a:gd name="T18" fmla="*/ 0 w 84"/>
                <a:gd name="T19" fmla="*/ 246319 h 186"/>
                <a:gd name="T20" fmla="*/ 3553 w 84"/>
                <a:gd name="T21" fmla="*/ 246319 h 186"/>
                <a:gd name="T22" fmla="*/ 7106 w 84"/>
                <a:gd name="T23" fmla="*/ 249648 h 186"/>
                <a:gd name="T24" fmla="*/ 7106 w 84"/>
                <a:gd name="T25" fmla="*/ 262962 h 186"/>
                <a:gd name="T26" fmla="*/ 3553 w 84"/>
                <a:gd name="T27" fmla="*/ 279605 h 186"/>
                <a:gd name="T28" fmla="*/ 10659 w 84"/>
                <a:gd name="T29" fmla="*/ 292920 h 186"/>
                <a:gd name="T30" fmla="*/ 24871 w 84"/>
                <a:gd name="T31" fmla="*/ 296248 h 186"/>
                <a:gd name="T32" fmla="*/ 42636 w 84"/>
                <a:gd name="T33" fmla="*/ 299577 h 186"/>
                <a:gd name="T34" fmla="*/ 49742 w 84"/>
                <a:gd name="T35" fmla="*/ 306234 h 186"/>
                <a:gd name="T36" fmla="*/ 71060 w 84"/>
                <a:gd name="T37" fmla="*/ 309563 h 186"/>
                <a:gd name="T38" fmla="*/ 78165 w 84"/>
                <a:gd name="T39" fmla="*/ 306234 h 186"/>
                <a:gd name="T40" fmla="*/ 85271 w 84"/>
                <a:gd name="T41" fmla="*/ 302906 h 186"/>
                <a:gd name="T42" fmla="*/ 85271 w 84"/>
                <a:gd name="T43" fmla="*/ 289591 h 186"/>
                <a:gd name="T44" fmla="*/ 74613 w 84"/>
                <a:gd name="T45" fmla="*/ 282934 h 186"/>
                <a:gd name="T46" fmla="*/ 71060 w 84"/>
                <a:gd name="T47" fmla="*/ 282934 h 186"/>
                <a:gd name="T48" fmla="*/ 53295 w 84"/>
                <a:gd name="T49" fmla="*/ 256305 h 186"/>
                <a:gd name="T50" fmla="*/ 42636 w 84"/>
                <a:gd name="T51" fmla="*/ 213033 h 186"/>
                <a:gd name="T52" fmla="*/ 60401 w 84"/>
                <a:gd name="T53" fmla="*/ 166432 h 186"/>
                <a:gd name="T54" fmla="*/ 56848 w 84"/>
                <a:gd name="T55" fmla="*/ 159774 h 186"/>
                <a:gd name="T56" fmla="*/ 60401 w 84"/>
                <a:gd name="T57" fmla="*/ 146460 h 186"/>
                <a:gd name="T58" fmla="*/ 71060 w 84"/>
                <a:gd name="T59" fmla="*/ 126488 h 186"/>
                <a:gd name="T60" fmla="*/ 99483 w 84"/>
                <a:gd name="T61" fmla="*/ 86544 h 186"/>
                <a:gd name="T62" fmla="*/ 149225 w 84"/>
                <a:gd name="T63" fmla="*/ 36615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186"/>
                <a:gd name="T98" fmla="*/ 84 w 84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186">
                  <a:moveTo>
                    <a:pt x="74" y="8"/>
                  </a:moveTo>
                  <a:lnTo>
                    <a:pt x="74" y="8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4"/>
                  </a:lnTo>
                  <a:lnTo>
                    <a:pt x="62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4" y="32"/>
                  </a:lnTo>
                  <a:lnTo>
                    <a:pt x="8" y="90"/>
                  </a:lnTo>
                  <a:lnTo>
                    <a:pt x="2" y="116"/>
                  </a:lnTo>
                  <a:lnTo>
                    <a:pt x="2" y="126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4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4"/>
                  </a:lnTo>
                  <a:lnTo>
                    <a:pt x="2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80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2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2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4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8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66"/>
                  </a:lnTo>
                  <a:lnTo>
                    <a:pt x="56" y="52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4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622925" y="1882775"/>
              <a:ext cx="195263" cy="111125"/>
            </a:xfrm>
            <a:custGeom>
              <a:avLst/>
              <a:gdLst>
                <a:gd name="T0" fmla="*/ 46153 w 110"/>
                <a:gd name="T1" fmla="*/ 13074 h 68"/>
                <a:gd name="T2" fmla="*/ 46153 w 110"/>
                <a:gd name="T3" fmla="*/ 16342 h 68"/>
                <a:gd name="T4" fmla="*/ 46153 w 110"/>
                <a:gd name="T5" fmla="*/ 16342 h 68"/>
                <a:gd name="T6" fmla="*/ 42603 w 110"/>
                <a:gd name="T7" fmla="*/ 22879 h 68"/>
                <a:gd name="T8" fmla="*/ 39053 w 110"/>
                <a:gd name="T9" fmla="*/ 26147 h 68"/>
                <a:gd name="T10" fmla="*/ 31952 w 110"/>
                <a:gd name="T11" fmla="*/ 29415 h 68"/>
                <a:gd name="T12" fmla="*/ 24852 w 110"/>
                <a:gd name="T13" fmla="*/ 32684 h 68"/>
                <a:gd name="T14" fmla="*/ 14201 w 110"/>
                <a:gd name="T15" fmla="*/ 35952 h 68"/>
                <a:gd name="T16" fmla="*/ 7100 w 110"/>
                <a:gd name="T17" fmla="*/ 39221 h 68"/>
                <a:gd name="T18" fmla="*/ 3550 w 110"/>
                <a:gd name="T19" fmla="*/ 42489 h 68"/>
                <a:gd name="T20" fmla="*/ 0 w 110"/>
                <a:gd name="T21" fmla="*/ 45757 h 68"/>
                <a:gd name="T22" fmla="*/ 0 w 110"/>
                <a:gd name="T23" fmla="*/ 49026 h 68"/>
                <a:gd name="T24" fmla="*/ 3550 w 110"/>
                <a:gd name="T25" fmla="*/ 55563 h 68"/>
                <a:gd name="T26" fmla="*/ 14201 w 110"/>
                <a:gd name="T27" fmla="*/ 58831 h 68"/>
                <a:gd name="T28" fmla="*/ 35502 w 110"/>
                <a:gd name="T29" fmla="*/ 65368 h 68"/>
                <a:gd name="T30" fmla="*/ 60354 w 110"/>
                <a:gd name="T31" fmla="*/ 68636 h 68"/>
                <a:gd name="T32" fmla="*/ 81655 w 110"/>
                <a:gd name="T33" fmla="*/ 68636 h 68"/>
                <a:gd name="T34" fmla="*/ 88756 w 110"/>
                <a:gd name="T35" fmla="*/ 68636 h 68"/>
                <a:gd name="T36" fmla="*/ 120708 w 110"/>
                <a:gd name="T37" fmla="*/ 111125 h 68"/>
                <a:gd name="T38" fmla="*/ 152660 w 110"/>
                <a:gd name="T39" fmla="*/ 88246 h 68"/>
                <a:gd name="T40" fmla="*/ 156210 w 110"/>
                <a:gd name="T41" fmla="*/ 68636 h 68"/>
                <a:gd name="T42" fmla="*/ 156210 w 110"/>
                <a:gd name="T43" fmla="*/ 68636 h 68"/>
                <a:gd name="T44" fmla="*/ 163311 w 110"/>
                <a:gd name="T45" fmla="*/ 65368 h 68"/>
                <a:gd name="T46" fmla="*/ 170411 w 110"/>
                <a:gd name="T47" fmla="*/ 62099 h 68"/>
                <a:gd name="T48" fmla="*/ 177512 w 110"/>
                <a:gd name="T49" fmla="*/ 55563 h 68"/>
                <a:gd name="T50" fmla="*/ 184612 w 110"/>
                <a:gd name="T51" fmla="*/ 49026 h 68"/>
                <a:gd name="T52" fmla="*/ 191713 w 110"/>
                <a:gd name="T53" fmla="*/ 42489 h 68"/>
                <a:gd name="T54" fmla="*/ 195263 w 110"/>
                <a:gd name="T55" fmla="*/ 32684 h 68"/>
                <a:gd name="T56" fmla="*/ 195263 w 110"/>
                <a:gd name="T57" fmla="*/ 26147 h 68"/>
                <a:gd name="T58" fmla="*/ 195263 w 110"/>
                <a:gd name="T59" fmla="*/ 22879 h 68"/>
                <a:gd name="T60" fmla="*/ 191713 w 110"/>
                <a:gd name="T61" fmla="*/ 22879 h 68"/>
                <a:gd name="T62" fmla="*/ 188163 w 110"/>
                <a:gd name="T63" fmla="*/ 22879 h 68"/>
                <a:gd name="T64" fmla="*/ 184612 w 110"/>
                <a:gd name="T65" fmla="*/ 26147 h 68"/>
                <a:gd name="T66" fmla="*/ 181062 w 110"/>
                <a:gd name="T67" fmla="*/ 29415 h 68"/>
                <a:gd name="T68" fmla="*/ 177512 w 110"/>
                <a:gd name="T69" fmla="*/ 29415 h 68"/>
                <a:gd name="T70" fmla="*/ 173962 w 110"/>
                <a:gd name="T71" fmla="*/ 32684 h 68"/>
                <a:gd name="T72" fmla="*/ 173962 w 110"/>
                <a:gd name="T73" fmla="*/ 32684 h 68"/>
                <a:gd name="T74" fmla="*/ 142009 w 110"/>
                <a:gd name="T75" fmla="*/ 49026 h 68"/>
                <a:gd name="T76" fmla="*/ 110057 w 110"/>
                <a:gd name="T77" fmla="*/ 45757 h 68"/>
                <a:gd name="T78" fmla="*/ 106507 w 110"/>
                <a:gd name="T79" fmla="*/ 45757 h 68"/>
                <a:gd name="T80" fmla="*/ 102957 w 110"/>
                <a:gd name="T81" fmla="*/ 42489 h 68"/>
                <a:gd name="T82" fmla="*/ 99407 w 110"/>
                <a:gd name="T83" fmla="*/ 35952 h 68"/>
                <a:gd name="T84" fmla="*/ 95856 w 110"/>
                <a:gd name="T85" fmla="*/ 32684 h 68"/>
                <a:gd name="T86" fmla="*/ 99407 w 110"/>
                <a:gd name="T87" fmla="*/ 26147 h 68"/>
                <a:gd name="T88" fmla="*/ 102957 w 110"/>
                <a:gd name="T89" fmla="*/ 19610 h 68"/>
                <a:gd name="T90" fmla="*/ 110057 w 110"/>
                <a:gd name="T91" fmla="*/ 13074 h 68"/>
                <a:gd name="T92" fmla="*/ 113608 w 110"/>
                <a:gd name="T93" fmla="*/ 9805 h 68"/>
                <a:gd name="T94" fmla="*/ 113608 w 110"/>
                <a:gd name="T95" fmla="*/ 3268 h 68"/>
                <a:gd name="T96" fmla="*/ 117158 w 110"/>
                <a:gd name="T97" fmla="*/ 3268 h 68"/>
                <a:gd name="T98" fmla="*/ 110057 w 110"/>
                <a:gd name="T99" fmla="*/ 3268 h 68"/>
                <a:gd name="T100" fmla="*/ 95856 w 110"/>
                <a:gd name="T101" fmla="*/ 0 h 68"/>
                <a:gd name="T102" fmla="*/ 78105 w 110"/>
                <a:gd name="T103" fmla="*/ 0 h 68"/>
                <a:gd name="T104" fmla="*/ 60354 w 110"/>
                <a:gd name="T105" fmla="*/ 3268 h 68"/>
                <a:gd name="T106" fmla="*/ 46153 w 110"/>
                <a:gd name="T107" fmla="*/ 13074 h 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"/>
                <a:gd name="T163" fmla="*/ 0 h 68"/>
                <a:gd name="T164" fmla="*/ 110 w 110"/>
                <a:gd name="T165" fmla="*/ 68 h 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" h="68">
                  <a:moveTo>
                    <a:pt x="26" y="8"/>
                  </a:moveTo>
                  <a:lnTo>
                    <a:pt x="26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20" y="40"/>
                  </a:lnTo>
                  <a:lnTo>
                    <a:pt x="34" y="42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68" y="68"/>
                  </a:lnTo>
                  <a:lnTo>
                    <a:pt x="86" y="54"/>
                  </a:lnTo>
                  <a:lnTo>
                    <a:pt x="88" y="42"/>
                  </a:lnTo>
                  <a:lnTo>
                    <a:pt x="92" y="40"/>
                  </a:lnTo>
                  <a:lnTo>
                    <a:pt x="96" y="38"/>
                  </a:lnTo>
                  <a:lnTo>
                    <a:pt x="100" y="34"/>
                  </a:lnTo>
                  <a:lnTo>
                    <a:pt x="104" y="30"/>
                  </a:lnTo>
                  <a:lnTo>
                    <a:pt x="108" y="26"/>
                  </a:lnTo>
                  <a:lnTo>
                    <a:pt x="110" y="20"/>
                  </a:lnTo>
                  <a:lnTo>
                    <a:pt x="110" y="16"/>
                  </a:lnTo>
                  <a:lnTo>
                    <a:pt x="110" y="14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4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80" y="30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58" y="26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622925" y="1882775"/>
              <a:ext cx="195263" cy="111125"/>
            </a:xfrm>
            <a:custGeom>
              <a:avLst/>
              <a:gdLst>
                <a:gd name="T0" fmla="*/ 46153 w 110"/>
                <a:gd name="T1" fmla="*/ 13074 h 68"/>
                <a:gd name="T2" fmla="*/ 46153 w 110"/>
                <a:gd name="T3" fmla="*/ 16342 h 68"/>
                <a:gd name="T4" fmla="*/ 46153 w 110"/>
                <a:gd name="T5" fmla="*/ 16342 h 68"/>
                <a:gd name="T6" fmla="*/ 42603 w 110"/>
                <a:gd name="T7" fmla="*/ 22879 h 68"/>
                <a:gd name="T8" fmla="*/ 39053 w 110"/>
                <a:gd name="T9" fmla="*/ 26147 h 68"/>
                <a:gd name="T10" fmla="*/ 31952 w 110"/>
                <a:gd name="T11" fmla="*/ 29415 h 68"/>
                <a:gd name="T12" fmla="*/ 24852 w 110"/>
                <a:gd name="T13" fmla="*/ 32684 h 68"/>
                <a:gd name="T14" fmla="*/ 14201 w 110"/>
                <a:gd name="T15" fmla="*/ 35952 h 68"/>
                <a:gd name="T16" fmla="*/ 7100 w 110"/>
                <a:gd name="T17" fmla="*/ 39221 h 68"/>
                <a:gd name="T18" fmla="*/ 3550 w 110"/>
                <a:gd name="T19" fmla="*/ 42489 h 68"/>
                <a:gd name="T20" fmla="*/ 0 w 110"/>
                <a:gd name="T21" fmla="*/ 45757 h 68"/>
                <a:gd name="T22" fmla="*/ 0 w 110"/>
                <a:gd name="T23" fmla="*/ 49026 h 68"/>
                <a:gd name="T24" fmla="*/ 3550 w 110"/>
                <a:gd name="T25" fmla="*/ 55563 h 68"/>
                <a:gd name="T26" fmla="*/ 14201 w 110"/>
                <a:gd name="T27" fmla="*/ 58831 h 68"/>
                <a:gd name="T28" fmla="*/ 35502 w 110"/>
                <a:gd name="T29" fmla="*/ 65368 h 68"/>
                <a:gd name="T30" fmla="*/ 60354 w 110"/>
                <a:gd name="T31" fmla="*/ 68636 h 68"/>
                <a:gd name="T32" fmla="*/ 81655 w 110"/>
                <a:gd name="T33" fmla="*/ 68636 h 68"/>
                <a:gd name="T34" fmla="*/ 88756 w 110"/>
                <a:gd name="T35" fmla="*/ 68636 h 68"/>
                <a:gd name="T36" fmla="*/ 120708 w 110"/>
                <a:gd name="T37" fmla="*/ 111125 h 68"/>
                <a:gd name="T38" fmla="*/ 152660 w 110"/>
                <a:gd name="T39" fmla="*/ 88246 h 68"/>
                <a:gd name="T40" fmla="*/ 156210 w 110"/>
                <a:gd name="T41" fmla="*/ 68636 h 68"/>
                <a:gd name="T42" fmla="*/ 156210 w 110"/>
                <a:gd name="T43" fmla="*/ 68636 h 68"/>
                <a:gd name="T44" fmla="*/ 163311 w 110"/>
                <a:gd name="T45" fmla="*/ 65368 h 68"/>
                <a:gd name="T46" fmla="*/ 170411 w 110"/>
                <a:gd name="T47" fmla="*/ 62099 h 68"/>
                <a:gd name="T48" fmla="*/ 177512 w 110"/>
                <a:gd name="T49" fmla="*/ 55563 h 68"/>
                <a:gd name="T50" fmla="*/ 184612 w 110"/>
                <a:gd name="T51" fmla="*/ 49026 h 68"/>
                <a:gd name="T52" fmla="*/ 191713 w 110"/>
                <a:gd name="T53" fmla="*/ 42489 h 68"/>
                <a:gd name="T54" fmla="*/ 195263 w 110"/>
                <a:gd name="T55" fmla="*/ 32684 h 68"/>
                <a:gd name="T56" fmla="*/ 195263 w 110"/>
                <a:gd name="T57" fmla="*/ 26147 h 68"/>
                <a:gd name="T58" fmla="*/ 195263 w 110"/>
                <a:gd name="T59" fmla="*/ 22879 h 68"/>
                <a:gd name="T60" fmla="*/ 191713 w 110"/>
                <a:gd name="T61" fmla="*/ 22879 h 68"/>
                <a:gd name="T62" fmla="*/ 188163 w 110"/>
                <a:gd name="T63" fmla="*/ 22879 h 68"/>
                <a:gd name="T64" fmla="*/ 184612 w 110"/>
                <a:gd name="T65" fmla="*/ 26147 h 68"/>
                <a:gd name="T66" fmla="*/ 181062 w 110"/>
                <a:gd name="T67" fmla="*/ 29415 h 68"/>
                <a:gd name="T68" fmla="*/ 177512 w 110"/>
                <a:gd name="T69" fmla="*/ 29415 h 68"/>
                <a:gd name="T70" fmla="*/ 173962 w 110"/>
                <a:gd name="T71" fmla="*/ 32684 h 68"/>
                <a:gd name="T72" fmla="*/ 173962 w 110"/>
                <a:gd name="T73" fmla="*/ 32684 h 68"/>
                <a:gd name="T74" fmla="*/ 142009 w 110"/>
                <a:gd name="T75" fmla="*/ 49026 h 68"/>
                <a:gd name="T76" fmla="*/ 110057 w 110"/>
                <a:gd name="T77" fmla="*/ 45757 h 68"/>
                <a:gd name="T78" fmla="*/ 106507 w 110"/>
                <a:gd name="T79" fmla="*/ 45757 h 68"/>
                <a:gd name="T80" fmla="*/ 102957 w 110"/>
                <a:gd name="T81" fmla="*/ 42489 h 68"/>
                <a:gd name="T82" fmla="*/ 99407 w 110"/>
                <a:gd name="T83" fmla="*/ 35952 h 68"/>
                <a:gd name="T84" fmla="*/ 95856 w 110"/>
                <a:gd name="T85" fmla="*/ 32684 h 68"/>
                <a:gd name="T86" fmla="*/ 99407 w 110"/>
                <a:gd name="T87" fmla="*/ 26147 h 68"/>
                <a:gd name="T88" fmla="*/ 102957 w 110"/>
                <a:gd name="T89" fmla="*/ 19610 h 68"/>
                <a:gd name="T90" fmla="*/ 110057 w 110"/>
                <a:gd name="T91" fmla="*/ 13074 h 68"/>
                <a:gd name="T92" fmla="*/ 113608 w 110"/>
                <a:gd name="T93" fmla="*/ 9805 h 68"/>
                <a:gd name="T94" fmla="*/ 113608 w 110"/>
                <a:gd name="T95" fmla="*/ 3268 h 68"/>
                <a:gd name="T96" fmla="*/ 117158 w 110"/>
                <a:gd name="T97" fmla="*/ 3268 h 68"/>
                <a:gd name="T98" fmla="*/ 110057 w 110"/>
                <a:gd name="T99" fmla="*/ 3268 h 68"/>
                <a:gd name="T100" fmla="*/ 95856 w 110"/>
                <a:gd name="T101" fmla="*/ 0 h 68"/>
                <a:gd name="T102" fmla="*/ 78105 w 110"/>
                <a:gd name="T103" fmla="*/ 0 h 68"/>
                <a:gd name="T104" fmla="*/ 60354 w 110"/>
                <a:gd name="T105" fmla="*/ 3268 h 68"/>
                <a:gd name="T106" fmla="*/ 46153 w 110"/>
                <a:gd name="T107" fmla="*/ 13074 h 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"/>
                <a:gd name="T163" fmla="*/ 0 h 68"/>
                <a:gd name="T164" fmla="*/ 110 w 110"/>
                <a:gd name="T165" fmla="*/ 68 h 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" h="68">
                  <a:moveTo>
                    <a:pt x="26" y="8"/>
                  </a:moveTo>
                  <a:lnTo>
                    <a:pt x="26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20" y="40"/>
                  </a:lnTo>
                  <a:lnTo>
                    <a:pt x="34" y="42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68" y="68"/>
                  </a:lnTo>
                  <a:lnTo>
                    <a:pt x="86" y="54"/>
                  </a:lnTo>
                  <a:lnTo>
                    <a:pt x="88" y="42"/>
                  </a:lnTo>
                  <a:lnTo>
                    <a:pt x="92" y="40"/>
                  </a:lnTo>
                  <a:lnTo>
                    <a:pt x="96" y="38"/>
                  </a:lnTo>
                  <a:lnTo>
                    <a:pt x="100" y="34"/>
                  </a:lnTo>
                  <a:lnTo>
                    <a:pt x="104" y="30"/>
                  </a:lnTo>
                  <a:lnTo>
                    <a:pt x="108" y="26"/>
                  </a:lnTo>
                  <a:lnTo>
                    <a:pt x="110" y="20"/>
                  </a:lnTo>
                  <a:lnTo>
                    <a:pt x="110" y="16"/>
                  </a:lnTo>
                  <a:lnTo>
                    <a:pt x="110" y="14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4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80" y="30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58" y="26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775325" y="1874838"/>
              <a:ext cx="42863" cy="26987"/>
            </a:xfrm>
            <a:custGeom>
              <a:avLst/>
              <a:gdLst>
                <a:gd name="T0" fmla="*/ 14288 w 24"/>
                <a:gd name="T1" fmla="*/ 0 h 16"/>
                <a:gd name="T2" fmla="*/ 14288 w 24"/>
                <a:gd name="T3" fmla="*/ 0 h 16"/>
                <a:gd name="T4" fmla="*/ 10716 w 24"/>
                <a:gd name="T5" fmla="*/ 3373 h 16"/>
                <a:gd name="T6" fmla="*/ 7144 w 24"/>
                <a:gd name="T7" fmla="*/ 6747 h 16"/>
                <a:gd name="T8" fmla="*/ 3572 w 24"/>
                <a:gd name="T9" fmla="*/ 10120 h 16"/>
                <a:gd name="T10" fmla="*/ 0 w 24"/>
                <a:gd name="T11" fmla="*/ 13494 h 16"/>
                <a:gd name="T12" fmla="*/ 0 w 24"/>
                <a:gd name="T13" fmla="*/ 16867 h 16"/>
                <a:gd name="T14" fmla="*/ 3572 w 24"/>
                <a:gd name="T15" fmla="*/ 20240 h 16"/>
                <a:gd name="T16" fmla="*/ 7144 w 24"/>
                <a:gd name="T17" fmla="*/ 23614 h 16"/>
                <a:gd name="T18" fmla="*/ 14288 w 24"/>
                <a:gd name="T19" fmla="*/ 23614 h 16"/>
                <a:gd name="T20" fmla="*/ 25003 w 24"/>
                <a:gd name="T21" fmla="*/ 23614 h 16"/>
                <a:gd name="T22" fmla="*/ 32147 w 24"/>
                <a:gd name="T23" fmla="*/ 26987 h 16"/>
                <a:gd name="T24" fmla="*/ 35719 w 24"/>
                <a:gd name="T25" fmla="*/ 26987 h 16"/>
                <a:gd name="T26" fmla="*/ 42863 w 24"/>
                <a:gd name="T27" fmla="*/ 23614 h 16"/>
                <a:gd name="T28" fmla="*/ 42863 w 24"/>
                <a:gd name="T29" fmla="*/ 20240 h 16"/>
                <a:gd name="T30" fmla="*/ 39291 w 24"/>
                <a:gd name="T31" fmla="*/ 16867 h 16"/>
                <a:gd name="T32" fmla="*/ 35719 w 24"/>
                <a:gd name="T33" fmla="*/ 10120 h 16"/>
                <a:gd name="T34" fmla="*/ 28575 w 24"/>
                <a:gd name="T35" fmla="*/ 6747 h 16"/>
                <a:gd name="T36" fmla="*/ 21432 w 24"/>
                <a:gd name="T37" fmla="*/ 3373 h 16"/>
                <a:gd name="T38" fmla="*/ 17860 w 24"/>
                <a:gd name="T39" fmla="*/ 0 h 16"/>
                <a:gd name="T40" fmla="*/ 14288 w 24"/>
                <a:gd name="T41" fmla="*/ 0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6"/>
                <a:gd name="T65" fmla="*/ 24 w 2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6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4" y="14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775325" y="1874838"/>
              <a:ext cx="42863" cy="26987"/>
            </a:xfrm>
            <a:custGeom>
              <a:avLst/>
              <a:gdLst>
                <a:gd name="T0" fmla="*/ 14288 w 24"/>
                <a:gd name="T1" fmla="*/ 0 h 16"/>
                <a:gd name="T2" fmla="*/ 14288 w 24"/>
                <a:gd name="T3" fmla="*/ 0 h 16"/>
                <a:gd name="T4" fmla="*/ 10716 w 24"/>
                <a:gd name="T5" fmla="*/ 3373 h 16"/>
                <a:gd name="T6" fmla="*/ 7144 w 24"/>
                <a:gd name="T7" fmla="*/ 6747 h 16"/>
                <a:gd name="T8" fmla="*/ 3572 w 24"/>
                <a:gd name="T9" fmla="*/ 10120 h 16"/>
                <a:gd name="T10" fmla="*/ 0 w 24"/>
                <a:gd name="T11" fmla="*/ 13494 h 16"/>
                <a:gd name="T12" fmla="*/ 0 w 24"/>
                <a:gd name="T13" fmla="*/ 16867 h 16"/>
                <a:gd name="T14" fmla="*/ 3572 w 24"/>
                <a:gd name="T15" fmla="*/ 20240 h 16"/>
                <a:gd name="T16" fmla="*/ 7144 w 24"/>
                <a:gd name="T17" fmla="*/ 23614 h 16"/>
                <a:gd name="T18" fmla="*/ 14288 w 24"/>
                <a:gd name="T19" fmla="*/ 23614 h 16"/>
                <a:gd name="T20" fmla="*/ 25003 w 24"/>
                <a:gd name="T21" fmla="*/ 23614 h 16"/>
                <a:gd name="T22" fmla="*/ 32147 w 24"/>
                <a:gd name="T23" fmla="*/ 26987 h 16"/>
                <a:gd name="T24" fmla="*/ 35719 w 24"/>
                <a:gd name="T25" fmla="*/ 26987 h 16"/>
                <a:gd name="T26" fmla="*/ 42863 w 24"/>
                <a:gd name="T27" fmla="*/ 23614 h 16"/>
                <a:gd name="T28" fmla="*/ 42863 w 24"/>
                <a:gd name="T29" fmla="*/ 20240 h 16"/>
                <a:gd name="T30" fmla="*/ 39291 w 24"/>
                <a:gd name="T31" fmla="*/ 16867 h 16"/>
                <a:gd name="T32" fmla="*/ 35719 w 24"/>
                <a:gd name="T33" fmla="*/ 10120 h 16"/>
                <a:gd name="T34" fmla="*/ 28575 w 24"/>
                <a:gd name="T35" fmla="*/ 6747 h 16"/>
                <a:gd name="T36" fmla="*/ 21432 w 24"/>
                <a:gd name="T37" fmla="*/ 3373 h 16"/>
                <a:gd name="T38" fmla="*/ 17860 w 24"/>
                <a:gd name="T39" fmla="*/ 0 h 16"/>
                <a:gd name="T40" fmla="*/ 14288 w 24"/>
                <a:gd name="T41" fmla="*/ 0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6"/>
                <a:gd name="T65" fmla="*/ 24 w 24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6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4" y="14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789613" y="1998663"/>
              <a:ext cx="52387" cy="26987"/>
            </a:xfrm>
            <a:custGeom>
              <a:avLst/>
              <a:gdLst>
                <a:gd name="T0" fmla="*/ 26194 w 28"/>
                <a:gd name="T1" fmla="*/ 0 h 16"/>
                <a:gd name="T2" fmla="*/ 37419 w 28"/>
                <a:gd name="T3" fmla="*/ 0 h 16"/>
                <a:gd name="T4" fmla="*/ 44903 w 28"/>
                <a:gd name="T5" fmla="*/ 3373 h 16"/>
                <a:gd name="T6" fmla="*/ 48645 w 28"/>
                <a:gd name="T7" fmla="*/ 6747 h 16"/>
                <a:gd name="T8" fmla="*/ 52387 w 28"/>
                <a:gd name="T9" fmla="*/ 13494 h 16"/>
                <a:gd name="T10" fmla="*/ 48645 w 28"/>
                <a:gd name="T11" fmla="*/ 20240 h 16"/>
                <a:gd name="T12" fmla="*/ 44903 w 28"/>
                <a:gd name="T13" fmla="*/ 23614 h 16"/>
                <a:gd name="T14" fmla="*/ 37419 w 28"/>
                <a:gd name="T15" fmla="*/ 26987 h 16"/>
                <a:gd name="T16" fmla="*/ 26194 w 28"/>
                <a:gd name="T17" fmla="*/ 26987 h 16"/>
                <a:gd name="T18" fmla="*/ 14968 w 28"/>
                <a:gd name="T19" fmla="*/ 26987 h 16"/>
                <a:gd name="T20" fmla="*/ 7484 w 28"/>
                <a:gd name="T21" fmla="*/ 23614 h 16"/>
                <a:gd name="T22" fmla="*/ 0 w 28"/>
                <a:gd name="T23" fmla="*/ 20240 h 16"/>
                <a:gd name="T24" fmla="*/ 0 w 28"/>
                <a:gd name="T25" fmla="*/ 13494 h 16"/>
                <a:gd name="T26" fmla="*/ 0 w 28"/>
                <a:gd name="T27" fmla="*/ 6747 h 16"/>
                <a:gd name="T28" fmla="*/ 7484 w 28"/>
                <a:gd name="T29" fmla="*/ 3373 h 16"/>
                <a:gd name="T30" fmla="*/ 14968 w 28"/>
                <a:gd name="T31" fmla="*/ 0 h 16"/>
                <a:gd name="T32" fmla="*/ 26194 w 2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16"/>
                <a:gd name="T53" fmla="*/ 28 w 2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16">
                  <a:moveTo>
                    <a:pt x="14" y="0"/>
                  </a:move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789613" y="1998663"/>
              <a:ext cx="52387" cy="26987"/>
            </a:xfrm>
            <a:custGeom>
              <a:avLst/>
              <a:gdLst>
                <a:gd name="T0" fmla="*/ 26194 w 28"/>
                <a:gd name="T1" fmla="*/ 0 h 16"/>
                <a:gd name="T2" fmla="*/ 37419 w 28"/>
                <a:gd name="T3" fmla="*/ 0 h 16"/>
                <a:gd name="T4" fmla="*/ 44903 w 28"/>
                <a:gd name="T5" fmla="*/ 3373 h 16"/>
                <a:gd name="T6" fmla="*/ 48645 w 28"/>
                <a:gd name="T7" fmla="*/ 6747 h 16"/>
                <a:gd name="T8" fmla="*/ 52387 w 28"/>
                <a:gd name="T9" fmla="*/ 13494 h 16"/>
                <a:gd name="T10" fmla="*/ 48645 w 28"/>
                <a:gd name="T11" fmla="*/ 20240 h 16"/>
                <a:gd name="T12" fmla="*/ 44903 w 28"/>
                <a:gd name="T13" fmla="*/ 23614 h 16"/>
                <a:gd name="T14" fmla="*/ 37419 w 28"/>
                <a:gd name="T15" fmla="*/ 26987 h 16"/>
                <a:gd name="T16" fmla="*/ 26194 w 28"/>
                <a:gd name="T17" fmla="*/ 26987 h 16"/>
                <a:gd name="T18" fmla="*/ 14968 w 28"/>
                <a:gd name="T19" fmla="*/ 26987 h 16"/>
                <a:gd name="T20" fmla="*/ 7484 w 28"/>
                <a:gd name="T21" fmla="*/ 23614 h 16"/>
                <a:gd name="T22" fmla="*/ 0 w 28"/>
                <a:gd name="T23" fmla="*/ 20240 h 16"/>
                <a:gd name="T24" fmla="*/ 0 w 28"/>
                <a:gd name="T25" fmla="*/ 13494 h 16"/>
                <a:gd name="T26" fmla="*/ 0 w 28"/>
                <a:gd name="T27" fmla="*/ 6747 h 16"/>
                <a:gd name="T28" fmla="*/ 7484 w 28"/>
                <a:gd name="T29" fmla="*/ 3373 h 16"/>
                <a:gd name="T30" fmla="*/ 14968 w 28"/>
                <a:gd name="T31" fmla="*/ 0 h 16"/>
                <a:gd name="T32" fmla="*/ 26194 w 2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16"/>
                <a:gd name="T53" fmla="*/ 28 w 2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16">
                  <a:moveTo>
                    <a:pt x="14" y="0"/>
                  </a:move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4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949950" y="1919288"/>
              <a:ext cx="46038" cy="69850"/>
            </a:xfrm>
            <a:custGeom>
              <a:avLst/>
              <a:gdLst>
                <a:gd name="T0" fmla="*/ 21248 w 26"/>
                <a:gd name="T1" fmla="*/ 0 h 42"/>
                <a:gd name="T2" fmla="*/ 31872 w 26"/>
                <a:gd name="T3" fmla="*/ 3326 h 42"/>
                <a:gd name="T4" fmla="*/ 38955 w 26"/>
                <a:gd name="T5" fmla="*/ 9979 h 42"/>
                <a:gd name="T6" fmla="*/ 42497 w 26"/>
                <a:gd name="T7" fmla="*/ 19957 h 42"/>
                <a:gd name="T8" fmla="*/ 46038 w 26"/>
                <a:gd name="T9" fmla="*/ 33262 h 42"/>
                <a:gd name="T10" fmla="*/ 42497 w 26"/>
                <a:gd name="T11" fmla="*/ 49893 h 42"/>
                <a:gd name="T12" fmla="*/ 38955 w 26"/>
                <a:gd name="T13" fmla="*/ 59871 h 42"/>
                <a:gd name="T14" fmla="*/ 31872 w 26"/>
                <a:gd name="T15" fmla="*/ 66524 h 42"/>
                <a:gd name="T16" fmla="*/ 21248 w 26"/>
                <a:gd name="T17" fmla="*/ 69850 h 42"/>
                <a:gd name="T18" fmla="*/ 14166 w 26"/>
                <a:gd name="T19" fmla="*/ 69850 h 42"/>
                <a:gd name="T20" fmla="*/ 10624 w 26"/>
                <a:gd name="T21" fmla="*/ 63198 h 42"/>
                <a:gd name="T22" fmla="*/ 3541 w 26"/>
                <a:gd name="T23" fmla="*/ 56545 h 42"/>
                <a:gd name="T24" fmla="*/ 0 w 26"/>
                <a:gd name="T25" fmla="*/ 46567 h 42"/>
                <a:gd name="T26" fmla="*/ 0 w 26"/>
                <a:gd name="T27" fmla="*/ 33262 h 42"/>
                <a:gd name="T28" fmla="*/ 0 w 26"/>
                <a:gd name="T29" fmla="*/ 23283 h 42"/>
                <a:gd name="T30" fmla="*/ 3541 w 26"/>
                <a:gd name="T31" fmla="*/ 13305 h 42"/>
                <a:gd name="T32" fmla="*/ 10624 w 26"/>
                <a:gd name="T33" fmla="*/ 6652 h 42"/>
                <a:gd name="T34" fmla="*/ 14166 w 26"/>
                <a:gd name="T35" fmla="*/ 3326 h 42"/>
                <a:gd name="T36" fmla="*/ 21248 w 26"/>
                <a:gd name="T37" fmla="*/ 0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42"/>
                <a:gd name="T59" fmla="*/ 26 w 26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42">
                  <a:moveTo>
                    <a:pt x="12" y="0"/>
                  </a:moveTo>
                  <a:lnTo>
                    <a:pt x="18" y="2"/>
                  </a:lnTo>
                  <a:lnTo>
                    <a:pt x="22" y="6"/>
                  </a:lnTo>
                  <a:lnTo>
                    <a:pt x="24" y="12"/>
                  </a:lnTo>
                  <a:lnTo>
                    <a:pt x="26" y="20"/>
                  </a:lnTo>
                  <a:lnTo>
                    <a:pt x="24" y="30"/>
                  </a:lnTo>
                  <a:lnTo>
                    <a:pt x="22" y="36"/>
                  </a:lnTo>
                  <a:lnTo>
                    <a:pt x="18" y="40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949950" y="1919288"/>
              <a:ext cx="46038" cy="69850"/>
            </a:xfrm>
            <a:custGeom>
              <a:avLst/>
              <a:gdLst>
                <a:gd name="T0" fmla="*/ 21248 w 26"/>
                <a:gd name="T1" fmla="*/ 0 h 42"/>
                <a:gd name="T2" fmla="*/ 31872 w 26"/>
                <a:gd name="T3" fmla="*/ 3326 h 42"/>
                <a:gd name="T4" fmla="*/ 38955 w 26"/>
                <a:gd name="T5" fmla="*/ 9979 h 42"/>
                <a:gd name="T6" fmla="*/ 42497 w 26"/>
                <a:gd name="T7" fmla="*/ 19957 h 42"/>
                <a:gd name="T8" fmla="*/ 46038 w 26"/>
                <a:gd name="T9" fmla="*/ 33262 h 42"/>
                <a:gd name="T10" fmla="*/ 42497 w 26"/>
                <a:gd name="T11" fmla="*/ 49893 h 42"/>
                <a:gd name="T12" fmla="*/ 38955 w 26"/>
                <a:gd name="T13" fmla="*/ 59871 h 42"/>
                <a:gd name="T14" fmla="*/ 31872 w 26"/>
                <a:gd name="T15" fmla="*/ 66524 h 42"/>
                <a:gd name="T16" fmla="*/ 21248 w 26"/>
                <a:gd name="T17" fmla="*/ 69850 h 42"/>
                <a:gd name="T18" fmla="*/ 14166 w 26"/>
                <a:gd name="T19" fmla="*/ 69850 h 42"/>
                <a:gd name="T20" fmla="*/ 10624 w 26"/>
                <a:gd name="T21" fmla="*/ 63198 h 42"/>
                <a:gd name="T22" fmla="*/ 3541 w 26"/>
                <a:gd name="T23" fmla="*/ 56545 h 42"/>
                <a:gd name="T24" fmla="*/ 0 w 26"/>
                <a:gd name="T25" fmla="*/ 46567 h 42"/>
                <a:gd name="T26" fmla="*/ 0 w 26"/>
                <a:gd name="T27" fmla="*/ 33262 h 42"/>
                <a:gd name="T28" fmla="*/ 0 w 26"/>
                <a:gd name="T29" fmla="*/ 23283 h 42"/>
                <a:gd name="T30" fmla="*/ 3541 w 26"/>
                <a:gd name="T31" fmla="*/ 13305 h 42"/>
                <a:gd name="T32" fmla="*/ 10624 w 26"/>
                <a:gd name="T33" fmla="*/ 6652 h 42"/>
                <a:gd name="T34" fmla="*/ 14166 w 26"/>
                <a:gd name="T35" fmla="*/ 3326 h 42"/>
                <a:gd name="T36" fmla="*/ 21248 w 26"/>
                <a:gd name="T37" fmla="*/ 0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42"/>
                <a:gd name="T59" fmla="*/ 26 w 26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42">
                  <a:moveTo>
                    <a:pt x="12" y="0"/>
                  </a:moveTo>
                  <a:lnTo>
                    <a:pt x="18" y="2"/>
                  </a:lnTo>
                  <a:lnTo>
                    <a:pt x="22" y="6"/>
                  </a:lnTo>
                  <a:lnTo>
                    <a:pt x="24" y="12"/>
                  </a:lnTo>
                  <a:lnTo>
                    <a:pt x="26" y="20"/>
                  </a:lnTo>
                  <a:lnTo>
                    <a:pt x="24" y="30"/>
                  </a:lnTo>
                  <a:lnTo>
                    <a:pt x="22" y="36"/>
                  </a:lnTo>
                  <a:lnTo>
                    <a:pt x="18" y="40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010275" y="1911350"/>
              <a:ext cx="25400" cy="63500"/>
            </a:xfrm>
            <a:custGeom>
              <a:avLst/>
              <a:gdLst>
                <a:gd name="T0" fmla="*/ 10886 w 14"/>
                <a:gd name="T1" fmla="*/ 63500 h 38"/>
                <a:gd name="T2" fmla="*/ 18143 w 14"/>
                <a:gd name="T3" fmla="*/ 60158 h 38"/>
                <a:gd name="T4" fmla="*/ 21771 w 14"/>
                <a:gd name="T5" fmla="*/ 53474 h 38"/>
                <a:gd name="T6" fmla="*/ 21771 w 14"/>
                <a:gd name="T7" fmla="*/ 43447 h 38"/>
                <a:gd name="T8" fmla="*/ 25400 w 14"/>
                <a:gd name="T9" fmla="*/ 33421 h 38"/>
                <a:gd name="T10" fmla="*/ 21771 w 14"/>
                <a:gd name="T11" fmla="*/ 20053 h 38"/>
                <a:gd name="T12" fmla="*/ 21771 w 14"/>
                <a:gd name="T13" fmla="*/ 10026 h 38"/>
                <a:gd name="T14" fmla="*/ 18143 w 14"/>
                <a:gd name="T15" fmla="*/ 3342 h 38"/>
                <a:gd name="T16" fmla="*/ 10886 w 14"/>
                <a:gd name="T17" fmla="*/ 0 h 38"/>
                <a:gd name="T18" fmla="*/ 7257 w 14"/>
                <a:gd name="T19" fmla="*/ 3342 h 38"/>
                <a:gd name="T20" fmla="*/ 3629 w 14"/>
                <a:gd name="T21" fmla="*/ 10026 h 38"/>
                <a:gd name="T22" fmla="*/ 0 w 14"/>
                <a:gd name="T23" fmla="*/ 20053 h 38"/>
                <a:gd name="T24" fmla="*/ 0 w 14"/>
                <a:gd name="T25" fmla="*/ 33421 h 38"/>
                <a:gd name="T26" fmla="*/ 0 w 14"/>
                <a:gd name="T27" fmla="*/ 43447 h 38"/>
                <a:gd name="T28" fmla="*/ 3629 w 14"/>
                <a:gd name="T29" fmla="*/ 53474 h 38"/>
                <a:gd name="T30" fmla="*/ 7257 w 14"/>
                <a:gd name="T31" fmla="*/ 60158 h 38"/>
                <a:gd name="T32" fmla="*/ 10886 w 14"/>
                <a:gd name="T33" fmla="*/ 6350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38"/>
                <a:gd name="T53" fmla="*/ 14 w 1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38">
                  <a:moveTo>
                    <a:pt x="6" y="38"/>
                  </a:moveTo>
                  <a:lnTo>
                    <a:pt x="10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4" y="20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010275" y="1911350"/>
              <a:ext cx="25400" cy="63500"/>
            </a:xfrm>
            <a:custGeom>
              <a:avLst/>
              <a:gdLst>
                <a:gd name="T0" fmla="*/ 10886 w 14"/>
                <a:gd name="T1" fmla="*/ 63500 h 38"/>
                <a:gd name="T2" fmla="*/ 18143 w 14"/>
                <a:gd name="T3" fmla="*/ 60158 h 38"/>
                <a:gd name="T4" fmla="*/ 21771 w 14"/>
                <a:gd name="T5" fmla="*/ 53474 h 38"/>
                <a:gd name="T6" fmla="*/ 21771 w 14"/>
                <a:gd name="T7" fmla="*/ 43447 h 38"/>
                <a:gd name="T8" fmla="*/ 25400 w 14"/>
                <a:gd name="T9" fmla="*/ 33421 h 38"/>
                <a:gd name="T10" fmla="*/ 21771 w 14"/>
                <a:gd name="T11" fmla="*/ 20053 h 38"/>
                <a:gd name="T12" fmla="*/ 21771 w 14"/>
                <a:gd name="T13" fmla="*/ 10026 h 38"/>
                <a:gd name="T14" fmla="*/ 18143 w 14"/>
                <a:gd name="T15" fmla="*/ 3342 h 38"/>
                <a:gd name="T16" fmla="*/ 10886 w 14"/>
                <a:gd name="T17" fmla="*/ 0 h 38"/>
                <a:gd name="T18" fmla="*/ 7257 w 14"/>
                <a:gd name="T19" fmla="*/ 3342 h 38"/>
                <a:gd name="T20" fmla="*/ 3629 w 14"/>
                <a:gd name="T21" fmla="*/ 10026 h 38"/>
                <a:gd name="T22" fmla="*/ 0 w 14"/>
                <a:gd name="T23" fmla="*/ 20053 h 38"/>
                <a:gd name="T24" fmla="*/ 0 w 14"/>
                <a:gd name="T25" fmla="*/ 33421 h 38"/>
                <a:gd name="T26" fmla="*/ 0 w 14"/>
                <a:gd name="T27" fmla="*/ 43447 h 38"/>
                <a:gd name="T28" fmla="*/ 3629 w 14"/>
                <a:gd name="T29" fmla="*/ 53474 h 38"/>
                <a:gd name="T30" fmla="*/ 7257 w 14"/>
                <a:gd name="T31" fmla="*/ 60158 h 38"/>
                <a:gd name="T32" fmla="*/ 10886 w 14"/>
                <a:gd name="T33" fmla="*/ 6350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38"/>
                <a:gd name="T53" fmla="*/ 14 w 1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38">
                  <a:moveTo>
                    <a:pt x="6" y="38"/>
                  </a:moveTo>
                  <a:lnTo>
                    <a:pt x="10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4" y="20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843588" y="1957388"/>
              <a:ext cx="49212" cy="44450"/>
            </a:xfrm>
            <a:custGeom>
              <a:avLst/>
              <a:gdLst>
                <a:gd name="T0" fmla="*/ 24606 w 28"/>
                <a:gd name="T1" fmla="*/ 44450 h 26"/>
                <a:gd name="T2" fmla="*/ 35151 w 28"/>
                <a:gd name="T3" fmla="*/ 41031 h 26"/>
                <a:gd name="T4" fmla="*/ 42182 w 28"/>
                <a:gd name="T5" fmla="*/ 37612 h 26"/>
                <a:gd name="T6" fmla="*/ 45697 w 28"/>
                <a:gd name="T7" fmla="*/ 30773 h 26"/>
                <a:gd name="T8" fmla="*/ 49212 w 28"/>
                <a:gd name="T9" fmla="*/ 23935 h 26"/>
                <a:gd name="T10" fmla="*/ 45697 w 28"/>
                <a:gd name="T11" fmla="*/ 13677 h 26"/>
                <a:gd name="T12" fmla="*/ 42182 w 28"/>
                <a:gd name="T13" fmla="*/ 6838 h 26"/>
                <a:gd name="T14" fmla="*/ 35151 w 28"/>
                <a:gd name="T15" fmla="*/ 3419 h 26"/>
                <a:gd name="T16" fmla="*/ 24606 w 28"/>
                <a:gd name="T17" fmla="*/ 0 h 26"/>
                <a:gd name="T18" fmla="*/ 14061 w 28"/>
                <a:gd name="T19" fmla="*/ 3419 h 26"/>
                <a:gd name="T20" fmla="*/ 7030 w 28"/>
                <a:gd name="T21" fmla="*/ 6838 h 26"/>
                <a:gd name="T22" fmla="*/ 0 w 28"/>
                <a:gd name="T23" fmla="*/ 13677 h 26"/>
                <a:gd name="T24" fmla="*/ 0 w 28"/>
                <a:gd name="T25" fmla="*/ 23935 h 26"/>
                <a:gd name="T26" fmla="*/ 0 w 28"/>
                <a:gd name="T27" fmla="*/ 30773 h 26"/>
                <a:gd name="T28" fmla="*/ 7030 w 28"/>
                <a:gd name="T29" fmla="*/ 37612 h 26"/>
                <a:gd name="T30" fmla="*/ 14061 w 28"/>
                <a:gd name="T31" fmla="*/ 41031 h 26"/>
                <a:gd name="T32" fmla="*/ 24606 w 28"/>
                <a:gd name="T33" fmla="*/ 4445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14" y="26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843588" y="1957388"/>
              <a:ext cx="49212" cy="44450"/>
            </a:xfrm>
            <a:custGeom>
              <a:avLst/>
              <a:gdLst>
                <a:gd name="T0" fmla="*/ 24606 w 28"/>
                <a:gd name="T1" fmla="*/ 44450 h 26"/>
                <a:gd name="T2" fmla="*/ 35151 w 28"/>
                <a:gd name="T3" fmla="*/ 41031 h 26"/>
                <a:gd name="T4" fmla="*/ 42182 w 28"/>
                <a:gd name="T5" fmla="*/ 37612 h 26"/>
                <a:gd name="T6" fmla="*/ 45697 w 28"/>
                <a:gd name="T7" fmla="*/ 30773 h 26"/>
                <a:gd name="T8" fmla="*/ 49212 w 28"/>
                <a:gd name="T9" fmla="*/ 23935 h 26"/>
                <a:gd name="T10" fmla="*/ 45697 w 28"/>
                <a:gd name="T11" fmla="*/ 13677 h 26"/>
                <a:gd name="T12" fmla="*/ 42182 w 28"/>
                <a:gd name="T13" fmla="*/ 6838 h 26"/>
                <a:gd name="T14" fmla="*/ 35151 w 28"/>
                <a:gd name="T15" fmla="*/ 3419 h 26"/>
                <a:gd name="T16" fmla="*/ 24606 w 28"/>
                <a:gd name="T17" fmla="*/ 0 h 26"/>
                <a:gd name="T18" fmla="*/ 14061 w 28"/>
                <a:gd name="T19" fmla="*/ 3419 h 26"/>
                <a:gd name="T20" fmla="*/ 7030 w 28"/>
                <a:gd name="T21" fmla="*/ 6838 h 26"/>
                <a:gd name="T22" fmla="*/ 0 w 28"/>
                <a:gd name="T23" fmla="*/ 13677 h 26"/>
                <a:gd name="T24" fmla="*/ 0 w 28"/>
                <a:gd name="T25" fmla="*/ 23935 h 26"/>
                <a:gd name="T26" fmla="*/ 0 w 28"/>
                <a:gd name="T27" fmla="*/ 30773 h 26"/>
                <a:gd name="T28" fmla="*/ 7030 w 28"/>
                <a:gd name="T29" fmla="*/ 37612 h 26"/>
                <a:gd name="T30" fmla="*/ 14061 w 28"/>
                <a:gd name="T31" fmla="*/ 41031 h 26"/>
                <a:gd name="T32" fmla="*/ 24606 w 28"/>
                <a:gd name="T33" fmla="*/ 4445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14" y="26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4" y="2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910263" y="1944688"/>
              <a:ext cx="28575" cy="66675"/>
            </a:xfrm>
            <a:custGeom>
              <a:avLst/>
              <a:gdLst>
                <a:gd name="T0" fmla="*/ 14288 w 16"/>
                <a:gd name="T1" fmla="*/ 66675 h 40"/>
                <a:gd name="T2" fmla="*/ 21431 w 16"/>
                <a:gd name="T3" fmla="*/ 63341 h 40"/>
                <a:gd name="T4" fmla="*/ 25003 w 16"/>
                <a:gd name="T5" fmla="*/ 56674 h 40"/>
                <a:gd name="T6" fmla="*/ 28575 w 16"/>
                <a:gd name="T7" fmla="*/ 46672 h 40"/>
                <a:gd name="T8" fmla="*/ 28575 w 16"/>
                <a:gd name="T9" fmla="*/ 33338 h 40"/>
                <a:gd name="T10" fmla="*/ 28575 w 16"/>
                <a:gd name="T11" fmla="*/ 20002 h 40"/>
                <a:gd name="T12" fmla="*/ 25003 w 16"/>
                <a:gd name="T13" fmla="*/ 10001 h 40"/>
                <a:gd name="T14" fmla="*/ 21431 w 16"/>
                <a:gd name="T15" fmla="*/ 3334 h 40"/>
                <a:gd name="T16" fmla="*/ 14288 w 16"/>
                <a:gd name="T17" fmla="*/ 0 h 40"/>
                <a:gd name="T18" fmla="*/ 7144 w 16"/>
                <a:gd name="T19" fmla="*/ 3334 h 40"/>
                <a:gd name="T20" fmla="*/ 3572 w 16"/>
                <a:gd name="T21" fmla="*/ 10001 h 40"/>
                <a:gd name="T22" fmla="*/ 0 w 16"/>
                <a:gd name="T23" fmla="*/ 20002 h 40"/>
                <a:gd name="T24" fmla="*/ 0 w 16"/>
                <a:gd name="T25" fmla="*/ 33338 h 40"/>
                <a:gd name="T26" fmla="*/ 0 w 16"/>
                <a:gd name="T27" fmla="*/ 46672 h 40"/>
                <a:gd name="T28" fmla="*/ 3572 w 16"/>
                <a:gd name="T29" fmla="*/ 56674 h 40"/>
                <a:gd name="T30" fmla="*/ 7144 w 16"/>
                <a:gd name="T31" fmla="*/ 63341 h 40"/>
                <a:gd name="T32" fmla="*/ 14288 w 16"/>
                <a:gd name="T33" fmla="*/ 666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40"/>
                <a:gd name="T53" fmla="*/ 16 w 1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40">
                  <a:moveTo>
                    <a:pt x="8" y="40"/>
                  </a:moveTo>
                  <a:lnTo>
                    <a:pt x="12" y="38"/>
                  </a:lnTo>
                  <a:lnTo>
                    <a:pt x="14" y="34"/>
                  </a:lnTo>
                  <a:lnTo>
                    <a:pt x="16" y="28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910263" y="1944688"/>
              <a:ext cx="28575" cy="66675"/>
            </a:xfrm>
            <a:custGeom>
              <a:avLst/>
              <a:gdLst>
                <a:gd name="T0" fmla="*/ 14288 w 16"/>
                <a:gd name="T1" fmla="*/ 66675 h 40"/>
                <a:gd name="T2" fmla="*/ 21431 w 16"/>
                <a:gd name="T3" fmla="*/ 63341 h 40"/>
                <a:gd name="T4" fmla="*/ 25003 w 16"/>
                <a:gd name="T5" fmla="*/ 56674 h 40"/>
                <a:gd name="T6" fmla="*/ 28575 w 16"/>
                <a:gd name="T7" fmla="*/ 46672 h 40"/>
                <a:gd name="T8" fmla="*/ 28575 w 16"/>
                <a:gd name="T9" fmla="*/ 33338 h 40"/>
                <a:gd name="T10" fmla="*/ 28575 w 16"/>
                <a:gd name="T11" fmla="*/ 20002 h 40"/>
                <a:gd name="T12" fmla="*/ 25003 w 16"/>
                <a:gd name="T13" fmla="*/ 10001 h 40"/>
                <a:gd name="T14" fmla="*/ 21431 w 16"/>
                <a:gd name="T15" fmla="*/ 3334 h 40"/>
                <a:gd name="T16" fmla="*/ 14288 w 16"/>
                <a:gd name="T17" fmla="*/ 0 h 40"/>
                <a:gd name="T18" fmla="*/ 7144 w 16"/>
                <a:gd name="T19" fmla="*/ 3334 h 40"/>
                <a:gd name="T20" fmla="*/ 3572 w 16"/>
                <a:gd name="T21" fmla="*/ 10001 h 40"/>
                <a:gd name="T22" fmla="*/ 0 w 16"/>
                <a:gd name="T23" fmla="*/ 20002 h 40"/>
                <a:gd name="T24" fmla="*/ 0 w 16"/>
                <a:gd name="T25" fmla="*/ 33338 h 40"/>
                <a:gd name="T26" fmla="*/ 0 w 16"/>
                <a:gd name="T27" fmla="*/ 46672 h 40"/>
                <a:gd name="T28" fmla="*/ 3572 w 16"/>
                <a:gd name="T29" fmla="*/ 56674 h 40"/>
                <a:gd name="T30" fmla="*/ 7144 w 16"/>
                <a:gd name="T31" fmla="*/ 63341 h 40"/>
                <a:gd name="T32" fmla="*/ 14288 w 16"/>
                <a:gd name="T33" fmla="*/ 666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40"/>
                <a:gd name="T53" fmla="*/ 16 w 1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40">
                  <a:moveTo>
                    <a:pt x="8" y="40"/>
                  </a:moveTo>
                  <a:lnTo>
                    <a:pt x="12" y="38"/>
                  </a:lnTo>
                  <a:lnTo>
                    <a:pt x="14" y="34"/>
                  </a:lnTo>
                  <a:lnTo>
                    <a:pt x="16" y="28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835650" y="1893888"/>
              <a:ext cx="57150" cy="44450"/>
            </a:xfrm>
            <a:custGeom>
              <a:avLst/>
              <a:gdLst>
                <a:gd name="T0" fmla="*/ 28575 w 32"/>
                <a:gd name="T1" fmla="*/ 44450 h 26"/>
                <a:gd name="T2" fmla="*/ 39291 w 32"/>
                <a:gd name="T3" fmla="*/ 41031 h 26"/>
                <a:gd name="T4" fmla="*/ 50006 w 32"/>
                <a:gd name="T5" fmla="*/ 37612 h 26"/>
                <a:gd name="T6" fmla="*/ 53578 w 32"/>
                <a:gd name="T7" fmla="*/ 30773 h 26"/>
                <a:gd name="T8" fmla="*/ 57150 w 32"/>
                <a:gd name="T9" fmla="*/ 23935 h 26"/>
                <a:gd name="T10" fmla="*/ 53578 w 32"/>
                <a:gd name="T11" fmla="*/ 13677 h 26"/>
                <a:gd name="T12" fmla="*/ 50006 w 32"/>
                <a:gd name="T13" fmla="*/ 6838 h 26"/>
                <a:gd name="T14" fmla="*/ 39291 w 32"/>
                <a:gd name="T15" fmla="*/ 3419 h 26"/>
                <a:gd name="T16" fmla="*/ 28575 w 32"/>
                <a:gd name="T17" fmla="*/ 0 h 26"/>
                <a:gd name="T18" fmla="*/ 17859 w 32"/>
                <a:gd name="T19" fmla="*/ 3419 h 26"/>
                <a:gd name="T20" fmla="*/ 10716 w 32"/>
                <a:gd name="T21" fmla="*/ 6838 h 26"/>
                <a:gd name="T22" fmla="*/ 3572 w 32"/>
                <a:gd name="T23" fmla="*/ 13677 h 26"/>
                <a:gd name="T24" fmla="*/ 0 w 32"/>
                <a:gd name="T25" fmla="*/ 23935 h 26"/>
                <a:gd name="T26" fmla="*/ 3572 w 32"/>
                <a:gd name="T27" fmla="*/ 30773 h 26"/>
                <a:gd name="T28" fmla="*/ 10716 w 32"/>
                <a:gd name="T29" fmla="*/ 37612 h 26"/>
                <a:gd name="T30" fmla="*/ 17859 w 32"/>
                <a:gd name="T31" fmla="*/ 41031 h 26"/>
                <a:gd name="T32" fmla="*/ 28575 w 32"/>
                <a:gd name="T33" fmla="*/ 4445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6"/>
                <a:gd name="T53" fmla="*/ 32 w 3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6">
                  <a:moveTo>
                    <a:pt x="16" y="26"/>
                  </a:moveTo>
                  <a:lnTo>
                    <a:pt x="22" y="24"/>
                  </a:lnTo>
                  <a:lnTo>
                    <a:pt x="28" y="22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835650" y="1893888"/>
              <a:ext cx="57150" cy="44450"/>
            </a:xfrm>
            <a:custGeom>
              <a:avLst/>
              <a:gdLst>
                <a:gd name="T0" fmla="*/ 28575 w 32"/>
                <a:gd name="T1" fmla="*/ 44450 h 26"/>
                <a:gd name="T2" fmla="*/ 39291 w 32"/>
                <a:gd name="T3" fmla="*/ 41031 h 26"/>
                <a:gd name="T4" fmla="*/ 50006 w 32"/>
                <a:gd name="T5" fmla="*/ 37612 h 26"/>
                <a:gd name="T6" fmla="*/ 53578 w 32"/>
                <a:gd name="T7" fmla="*/ 30773 h 26"/>
                <a:gd name="T8" fmla="*/ 57150 w 32"/>
                <a:gd name="T9" fmla="*/ 23935 h 26"/>
                <a:gd name="T10" fmla="*/ 53578 w 32"/>
                <a:gd name="T11" fmla="*/ 13677 h 26"/>
                <a:gd name="T12" fmla="*/ 50006 w 32"/>
                <a:gd name="T13" fmla="*/ 6838 h 26"/>
                <a:gd name="T14" fmla="*/ 39291 w 32"/>
                <a:gd name="T15" fmla="*/ 3419 h 26"/>
                <a:gd name="T16" fmla="*/ 28575 w 32"/>
                <a:gd name="T17" fmla="*/ 0 h 26"/>
                <a:gd name="T18" fmla="*/ 17859 w 32"/>
                <a:gd name="T19" fmla="*/ 3419 h 26"/>
                <a:gd name="T20" fmla="*/ 10716 w 32"/>
                <a:gd name="T21" fmla="*/ 6838 h 26"/>
                <a:gd name="T22" fmla="*/ 3572 w 32"/>
                <a:gd name="T23" fmla="*/ 13677 h 26"/>
                <a:gd name="T24" fmla="*/ 0 w 32"/>
                <a:gd name="T25" fmla="*/ 23935 h 26"/>
                <a:gd name="T26" fmla="*/ 3572 w 32"/>
                <a:gd name="T27" fmla="*/ 30773 h 26"/>
                <a:gd name="T28" fmla="*/ 10716 w 32"/>
                <a:gd name="T29" fmla="*/ 37612 h 26"/>
                <a:gd name="T30" fmla="*/ 17859 w 32"/>
                <a:gd name="T31" fmla="*/ 41031 h 26"/>
                <a:gd name="T32" fmla="*/ 28575 w 32"/>
                <a:gd name="T33" fmla="*/ 4445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6"/>
                <a:gd name="T53" fmla="*/ 32 w 3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6">
                  <a:moveTo>
                    <a:pt x="16" y="26"/>
                  </a:moveTo>
                  <a:lnTo>
                    <a:pt x="22" y="24"/>
                  </a:lnTo>
                  <a:lnTo>
                    <a:pt x="28" y="22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6" y="2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78538" y="1817688"/>
              <a:ext cx="53975" cy="44450"/>
            </a:xfrm>
            <a:custGeom>
              <a:avLst/>
              <a:gdLst>
                <a:gd name="T0" fmla="*/ 53975 w 30"/>
                <a:gd name="T1" fmla="*/ 3175 h 28"/>
                <a:gd name="T2" fmla="*/ 53975 w 30"/>
                <a:gd name="T3" fmla="*/ 3175 h 28"/>
                <a:gd name="T4" fmla="*/ 50377 w 30"/>
                <a:gd name="T5" fmla="*/ 3175 h 28"/>
                <a:gd name="T6" fmla="*/ 43180 w 30"/>
                <a:gd name="T7" fmla="*/ 0 h 28"/>
                <a:gd name="T8" fmla="*/ 39582 w 30"/>
                <a:gd name="T9" fmla="*/ 0 h 28"/>
                <a:gd name="T10" fmla="*/ 32385 w 30"/>
                <a:gd name="T11" fmla="*/ 3175 h 28"/>
                <a:gd name="T12" fmla="*/ 25188 w 30"/>
                <a:gd name="T13" fmla="*/ 9525 h 28"/>
                <a:gd name="T14" fmla="*/ 17992 w 30"/>
                <a:gd name="T15" fmla="*/ 15875 h 28"/>
                <a:gd name="T16" fmla="*/ 10795 w 30"/>
                <a:gd name="T17" fmla="*/ 22225 h 28"/>
                <a:gd name="T18" fmla="*/ 7197 w 30"/>
                <a:gd name="T19" fmla="*/ 28575 h 28"/>
                <a:gd name="T20" fmla="*/ 0 w 30"/>
                <a:gd name="T21" fmla="*/ 31750 h 28"/>
                <a:gd name="T22" fmla="*/ 0 w 30"/>
                <a:gd name="T23" fmla="*/ 38100 h 28"/>
                <a:gd name="T24" fmla="*/ 0 w 30"/>
                <a:gd name="T25" fmla="*/ 41275 h 28"/>
                <a:gd name="T26" fmla="*/ 7197 w 30"/>
                <a:gd name="T27" fmla="*/ 44450 h 28"/>
                <a:gd name="T28" fmla="*/ 14393 w 30"/>
                <a:gd name="T29" fmla="*/ 44450 h 28"/>
                <a:gd name="T30" fmla="*/ 21590 w 30"/>
                <a:gd name="T31" fmla="*/ 41275 h 28"/>
                <a:gd name="T32" fmla="*/ 28787 w 30"/>
                <a:gd name="T33" fmla="*/ 38100 h 28"/>
                <a:gd name="T34" fmla="*/ 39582 w 30"/>
                <a:gd name="T35" fmla="*/ 31750 h 28"/>
                <a:gd name="T36" fmla="*/ 46778 w 30"/>
                <a:gd name="T37" fmla="*/ 25400 h 28"/>
                <a:gd name="T38" fmla="*/ 50377 w 30"/>
                <a:gd name="T39" fmla="*/ 15875 h 28"/>
                <a:gd name="T40" fmla="*/ 53975 w 30"/>
                <a:gd name="T41" fmla="*/ 9525 h 28"/>
                <a:gd name="T42" fmla="*/ 53975 w 30"/>
                <a:gd name="T43" fmla="*/ 3175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28"/>
                <a:gd name="T68" fmla="*/ 30 w 30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28">
                  <a:moveTo>
                    <a:pt x="30" y="2"/>
                  </a:moveTo>
                  <a:lnTo>
                    <a:pt x="30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6" y="24"/>
                  </a:lnTo>
                  <a:lnTo>
                    <a:pt x="22" y="20"/>
                  </a:lnTo>
                  <a:lnTo>
                    <a:pt x="26" y="16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078538" y="1817688"/>
              <a:ext cx="53975" cy="44450"/>
            </a:xfrm>
            <a:custGeom>
              <a:avLst/>
              <a:gdLst>
                <a:gd name="T0" fmla="*/ 53975 w 30"/>
                <a:gd name="T1" fmla="*/ 3175 h 28"/>
                <a:gd name="T2" fmla="*/ 53975 w 30"/>
                <a:gd name="T3" fmla="*/ 3175 h 28"/>
                <a:gd name="T4" fmla="*/ 50377 w 30"/>
                <a:gd name="T5" fmla="*/ 3175 h 28"/>
                <a:gd name="T6" fmla="*/ 43180 w 30"/>
                <a:gd name="T7" fmla="*/ 0 h 28"/>
                <a:gd name="T8" fmla="*/ 39582 w 30"/>
                <a:gd name="T9" fmla="*/ 0 h 28"/>
                <a:gd name="T10" fmla="*/ 32385 w 30"/>
                <a:gd name="T11" fmla="*/ 3175 h 28"/>
                <a:gd name="T12" fmla="*/ 25188 w 30"/>
                <a:gd name="T13" fmla="*/ 9525 h 28"/>
                <a:gd name="T14" fmla="*/ 17992 w 30"/>
                <a:gd name="T15" fmla="*/ 15875 h 28"/>
                <a:gd name="T16" fmla="*/ 10795 w 30"/>
                <a:gd name="T17" fmla="*/ 22225 h 28"/>
                <a:gd name="T18" fmla="*/ 7197 w 30"/>
                <a:gd name="T19" fmla="*/ 28575 h 28"/>
                <a:gd name="T20" fmla="*/ 0 w 30"/>
                <a:gd name="T21" fmla="*/ 31750 h 28"/>
                <a:gd name="T22" fmla="*/ 0 w 30"/>
                <a:gd name="T23" fmla="*/ 38100 h 28"/>
                <a:gd name="T24" fmla="*/ 0 w 30"/>
                <a:gd name="T25" fmla="*/ 41275 h 28"/>
                <a:gd name="T26" fmla="*/ 7197 w 30"/>
                <a:gd name="T27" fmla="*/ 44450 h 28"/>
                <a:gd name="T28" fmla="*/ 14393 w 30"/>
                <a:gd name="T29" fmla="*/ 44450 h 28"/>
                <a:gd name="T30" fmla="*/ 21590 w 30"/>
                <a:gd name="T31" fmla="*/ 41275 h 28"/>
                <a:gd name="T32" fmla="*/ 28787 w 30"/>
                <a:gd name="T33" fmla="*/ 38100 h 28"/>
                <a:gd name="T34" fmla="*/ 39582 w 30"/>
                <a:gd name="T35" fmla="*/ 31750 h 28"/>
                <a:gd name="T36" fmla="*/ 46778 w 30"/>
                <a:gd name="T37" fmla="*/ 25400 h 28"/>
                <a:gd name="T38" fmla="*/ 50377 w 30"/>
                <a:gd name="T39" fmla="*/ 15875 h 28"/>
                <a:gd name="T40" fmla="*/ 53975 w 30"/>
                <a:gd name="T41" fmla="*/ 9525 h 28"/>
                <a:gd name="T42" fmla="*/ 53975 w 30"/>
                <a:gd name="T43" fmla="*/ 3175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28"/>
                <a:gd name="T68" fmla="*/ 30 w 30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28">
                  <a:moveTo>
                    <a:pt x="30" y="2"/>
                  </a:moveTo>
                  <a:lnTo>
                    <a:pt x="30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6" y="24"/>
                  </a:lnTo>
                  <a:lnTo>
                    <a:pt x="22" y="20"/>
                  </a:lnTo>
                  <a:lnTo>
                    <a:pt x="26" y="16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0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907088" y="1844675"/>
              <a:ext cx="74612" cy="53975"/>
            </a:xfrm>
            <a:custGeom>
              <a:avLst/>
              <a:gdLst>
                <a:gd name="T0" fmla="*/ 28424 w 42"/>
                <a:gd name="T1" fmla="*/ 6747 h 32"/>
                <a:gd name="T2" fmla="*/ 24871 w 42"/>
                <a:gd name="T3" fmla="*/ 6747 h 32"/>
                <a:gd name="T4" fmla="*/ 24871 w 42"/>
                <a:gd name="T5" fmla="*/ 6747 h 32"/>
                <a:gd name="T6" fmla="*/ 17765 w 42"/>
                <a:gd name="T7" fmla="*/ 3373 h 32"/>
                <a:gd name="T8" fmla="*/ 14212 w 42"/>
                <a:gd name="T9" fmla="*/ 3373 h 32"/>
                <a:gd name="T10" fmla="*/ 7106 w 42"/>
                <a:gd name="T11" fmla="*/ 0 h 32"/>
                <a:gd name="T12" fmla="*/ 3553 w 42"/>
                <a:gd name="T13" fmla="*/ 3373 h 32"/>
                <a:gd name="T14" fmla="*/ 3553 w 42"/>
                <a:gd name="T15" fmla="*/ 3373 h 32"/>
                <a:gd name="T16" fmla="*/ 0 w 42"/>
                <a:gd name="T17" fmla="*/ 6747 h 32"/>
                <a:gd name="T18" fmla="*/ 3553 w 42"/>
                <a:gd name="T19" fmla="*/ 13494 h 32"/>
                <a:gd name="T20" fmla="*/ 10659 w 42"/>
                <a:gd name="T21" fmla="*/ 26988 h 32"/>
                <a:gd name="T22" fmla="*/ 21318 w 42"/>
                <a:gd name="T23" fmla="*/ 37108 h 32"/>
                <a:gd name="T24" fmla="*/ 35530 w 42"/>
                <a:gd name="T25" fmla="*/ 47228 h 32"/>
                <a:gd name="T26" fmla="*/ 46188 w 42"/>
                <a:gd name="T27" fmla="*/ 50602 h 32"/>
                <a:gd name="T28" fmla="*/ 60400 w 42"/>
                <a:gd name="T29" fmla="*/ 53975 h 32"/>
                <a:gd name="T30" fmla="*/ 67506 w 42"/>
                <a:gd name="T31" fmla="*/ 53975 h 32"/>
                <a:gd name="T32" fmla="*/ 71059 w 42"/>
                <a:gd name="T33" fmla="*/ 50602 h 32"/>
                <a:gd name="T34" fmla="*/ 74612 w 42"/>
                <a:gd name="T35" fmla="*/ 47228 h 32"/>
                <a:gd name="T36" fmla="*/ 74612 w 42"/>
                <a:gd name="T37" fmla="*/ 43855 h 32"/>
                <a:gd name="T38" fmla="*/ 71059 w 42"/>
                <a:gd name="T39" fmla="*/ 40481 h 32"/>
                <a:gd name="T40" fmla="*/ 67506 w 42"/>
                <a:gd name="T41" fmla="*/ 37108 h 32"/>
                <a:gd name="T42" fmla="*/ 63953 w 42"/>
                <a:gd name="T43" fmla="*/ 33734 h 32"/>
                <a:gd name="T44" fmla="*/ 56847 w 42"/>
                <a:gd name="T45" fmla="*/ 30361 h 32"/>
                <a:gd name="T46" fmla="*/ 53294 w 42"/>
                <a:gd name="T47" fmla="*/ 26988 h 32"/>
                <a:gd name="T48" fmla="*/ 46188 w 42"/>
                <a:gd name="T49" fmla="*/ 20241 h 32"/>
                <a:gd name="T50" fmla="*/ 39082 w 42"/>
                <a:gd name="T51" fmla="*/ 16867 h 32"/>
                <a:gd name="T52" fmla="*/ 31977 w 42"/>
                <a:gd name="T53" fmla="*/ 10120 h 32"/>
                <a:gd name="T54" fmla="*/ 28424 w 42"/>
                <a:gd name="T55" fmla="*/ 10120 h 32"/>
                <a:gd name="T56" fmla="*/ 28424 w 42"/>
                <a:gd name="T57" fmla="*/ 674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32"/>
                <a:gd name="T89" fmla="*/ 42 w 42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32">
                  <a:moveTo>
                    <a:pt x="16" y="4"/>
                  </a:moveTo>
                  <a:lnTo>
                    <a:pt x="14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6"/>
                  </a:lnTo>
                  <a:lnTo>
                    <a:pt x="12" y="22"/>
                  </a:lnTo>
                  <a:lnTo>
                    <a:pt x="20" y="28"/>
                  </a:lnTo>
                  <a:lnTo>
                    <a:pt x="26" y="30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6" y="20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907088" y="1844675"/>
              <a:ext cx="74612" cy="53975"/>
            </a:xfrm>
            <a:custGeom>
              <a:avLst/>
              <a:gdLst>
                <a:gd name="T0" fmla="*/ 28424 w 42"/>
                <a:gd name="T1" fmla="*/ 6747 h 32"/>
                <a:gd name="T2" fmla="*/ 24871 w 42"/>
                <a:gd name="T3" fmla="*/ 6747 h 32"/>
                <a:gd name="T4" fmla="*/ 24871 w 42"/>
                <a:gd name="T5" fmla="*/ 6747 h 32"/>
                <a:gd name="T6" fmla="*/ 17765 w 42"/>
                <a:gd name="T7" fmla="*/ 3373 h 32"/>
                <a:gd name="T8" fmla="*/ 14212 w 42"/>
                <a:gd name="T9" fmla="*/ 3373 h 32"/>
                <a:gd name="T10" fmla="*/ 7106 w 42"/>
                <a:gd name="T11" fmla="*/ 0 h 32"/>
                <a:gd name="T12" fmla="*/ 3553 w 42"/>
                <a:gd name="T13" fmla="*/ 3373 h 32"/>
                <a:gd name="T14" fmla="*/ 3553 w 42"/>
                <a:gd name="T15" fmla="*/ 3373 h 32"/>
                <a:gd name="T16" fmla="*/ 0 w 42"/>
                <a:gd name="T17" fmla="*/ 6747 h 32"/>
                <a:gd name="T18" fmla="*/ 3553 w 42"/>
                <a:gd name="T19" fmla="*/ 13494 h 32"/>
                <a:gd name="T20" fmla="*/ 10659 w 42"/>
                <a:gd name="T21" fmla="*/ 26988 h 32"/>
                <a:gd name="T22" fmla="*/ 21318 w 42"/>
                <a:gd name="T23" fmla="*/ 37108 h 32"/>
                <a:gd name="T24" fmla="*/ 35530 w 42"/>
                <a:gd name="T25" fmla="*/ 47228 h 32"/>
                <a:gd name="T26" fmla="*/ 46188 w 42"/>
                <a:gd name="T27" fmla="*/ 50602 h 32"/>
                <a:gd name="T28" fmla="*/ 60400 w 42"/>
                <a:gd name="T29" fmla="*/ 53975 h 32"/>
                <a:gd name="T30" fmla="*/ 67506 w 42"/>
                <a:gd name="T31" fmla="*/ 53975 h 32"/>
                <a:gd name="T32" fmla="*/ 71059 w 42"/>
                <a:gd name="T33" fmla="*/ 50602 h 32"/>
                <a:gd name="T34" fmla="*/ 74612 w 42"/>
                <a:gd name="T35" fmla="*/ 47228 h 32"/>
                <a:gd name="T36" fmla="*/ 74612 w 42"/>
                <a:gd name="T37" fmla="*/ 43855 h 32"/>
                <a:gd name="T38" fmla="*/ 71059 w 42"/>
                <a:gd name="T39" fmla="*/ 40481 h 32"/>
                <a:gd name="T40" fmla="*/ 67506 w 42"/>
                <a:gd name="T41" fmla="*/ 37108 h 32"/>
                <a:gd name="T42" fmla="*/ 63953 w 42"/>
                <a:gd name="T43" fmla="*/ 33734 h 32"/>
                <a:gd name="T44" fmla="*/ 56847 w 42"/>
                <a:gd name="T45" fmla="*/ 30361 h 32"/>
                <a:gd name="T46" fmla="*/ 53294 w 42"/>
                <a:gd name="T47" fmla="*/ 26988 h 32"/>
                <a:gd name="T48" fmla="*/ 46188 w 42"/>
                <a:gd name="T49" fmla="*/ 20241 h 32"/>
                <a:gd name="T50" fmla="*/ 39082 w 42"/>
                <a:gd name="T51" fmla="*/ 16867 h 32"/>
                <a:gd name="T52" fmla="*/ 31977 w 42"/>
                <a:gd name="T53" fmla="*/ 10120 h 32"/>
                <a:gd name="T54" fmla="*/ 28424 w 42"/>
                <a:gd name="T55" fmla="*/ 10120 h 32"/>
                <a:gd name="T56" fmla="*/ 28424 w 42"/>
                <a:gd name="T57" fmla="*/ 674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32"/>
                <a:gd name="T89" fmla="*/ 42 w 42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32">
                  <a:moveTo>
                    <a:pt x="16" y="4"/>
                  </a:moveTo>
                  <a:lnTo>
                    <a:pt x="14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6"/>
                  </a:lnTo>
                  <a:lnTo>
                    <a:pt x="12" y="22"/>
                  </a:lnTo>
                  <a:lnTo>
                    <a:pt x="20" y="28"/>
                  </a:lnTo>
                  <a:lnTo>
                    <a:pt x="26" y="30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6" y="20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888038" y="1874838"/>
              <a:ext cx="61912" cy="53975"/>
            </a:xfrm>
            <a:custGeom>
              <a:avLst/>
              <a:gdLst>
                <a:gd name="T0" fmla="*/ 34396 w 36"/>
                <a:gd name="T1" fmla="*/ 16867 h 32"/>
                <a:gd name="T2" fmla="*/ 34396 w 36"/>
                <a:gd name="T3" fmla="*/ 16867 h 32"/>
                <a:gd name="T4" fmla="*/ 30956 w 36"/>
                <a:gd name="T5" fmla="*/ 13494 h 32"/>
                <a:gd name="T6" fmla="*/ 27516 w 36"/>
                <a:gd name="T7" fmla="*/ 10120 h 32"/>
                <a:gd name="T8" fmla="*/ 20637 w 36"/>
                <a:gd name="T9" fmla="*/ 3373 h 32"/>
                <a:gd name="T10" fmla="*/ 17198 w 36"/>
                <a:gd name="T11" fmla="*/ 0 h 32"/>
                <a:gd name="T12" fmla="*/ 10319 w 36"/>
                <a:gd name="T13" fmla="*/ 0 h 32"/>
                <a:gd name="T14" fmla="*/ 6879 w 36"/>
                <a:gd name="T15" fmla="*/ 3373 h 32"/>
                <a:gd name="T16" fmla="*/ 3440 w 36"/>
                <a:gd name="T17" fmla="*/ 6747 h 32"/>
                <a:gd name="T18" fmla="*/ 0 w 36"/>
                <a:gd name="T19" fmla="*/ 16867 h 32"/>
                <a:gd name="T20" fmla="*/ 3440 w 36"/>
                <a:gd name="T21" fmla="*/ 23614 h 32"/>
                <a:gd name="T22" fmla="*/ 10319 w 36"/>
                <a:gd name="T23" fmla="*/ 30361 h 32"/>
                <a:gd name="T24" fmla="*/ 17198 w 36"/>
                <a:gd name="T25" fmla="*/ 33734 h 32"/>
                <a:gd name="T26" fmla="*/ 24077 w 36"/>
                <a:gd name="T27" fmla="*/ 37108 h 32"/>
                <a:gd name="T28" fmla="*/ 27516 w 36"/>
                <a:gd name="T29" fmla="*/ 40481 h 32"/>
                <a:gd name="T30" fmla="*/ 30956 w 36"/>
                <a:gd name="T31" fmla="*/ 40481 h 32"/>
                <a:gd name="T32" fmla="*/ 30956 w 36"/>
                <a:gd name="T33" fmla="*/ 43855 h 32"/>
                <a:gd name="T34" fmla="*/ 34396 w 36"/>
                <a:gd name="T35" fmla="*/ 43855 h 32"/>
                <a:gd name="T36" fmla="*/ 37835 w 36"/>
                <a:gd name="T37" fmla="*/ 47228 h 32"/>
                <a:gd name="T38" fmla="*/ 44714 w 36"/>
                <a:gd name="T39" fmla="*/ 50602 h 32"/>
                <a:gd name="T40" fmla="*/ 48154 w 36"/>
                <a:gd name="T41" fmla="*/ 53975 h 32"/>
                <a:gd name="T42" fmla="*/ 55033 w 36"/>
                <a:gd name="T43" fmla="*/ 53975 h 32"/>
                <a:gd name="T44" fmla="*/ 58472 w 36"/>
                <a:gd name="T45" fmla="*/ 53975 h 32"/>
                <a:gd name="T46" fmla="*/ 61912 w 36"/>
                <a:gd name="T47" fmla="*/ 47228 h 32"/>
                <a:gd name="T48" fmla="*/ 61912 w 36"/>
                <a:gd name="T49" fmla="*/ 40481 h 32"/>
                <a:gd name="T50" fmla="*/ 58472 w 36"/>
                <a:gd name="T51" fmla="*/ 33734 h 32"/>
                <a:gd name="T52" fmla="*/ 55033 w 36"/>
                <a:gd name="T53" fmla="*/ 26988 h 32"/>
                <a:gd name="T54" fmla="*/ 48154 w 36"/>
                <a:gd name="T55" fmla="*/ 23614 h 32"/>
                <a:gd name="T56" fmla="*/ 41275 w 36"/>
                <a:gd name="T57" fmla="*/ 20241 h 32"/>
                <a:gd name="T58" fmla="*/ 34396 w 36"/>
                <a:gd name="T59" fmla="*/ 16867 h 32"/>
                <a:gd name="T60" fmla="*/ 34396 w 36"/>
                <a:gd name="T61" fmla="*/ 16867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32"/>
                <a:gd name="T95" fmla="*/ 36 w 36"/>
                <a:gd name="T96" fmla="*/ 32 h 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32">
                  <a:moveTo>
                    <a:pt x="20" y="10"/>
                  </a:move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8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888038" y="1874838"/>
              <a:ext cx="61912" cy="53975"/>
            </a:xfrm>
            <a:custGeom>
              <a:avLst/>
              <a:gdLst>
                <a:gd name="T0" fmla="*/ 34396 w 36"/>
                <a:gd name="T1" fmla="*/ 16867 h 32"/>
                <a:gd name="T2" fmla="*/ 34396 w 36"/>
                <a:gd name="T3" fmla="*/ 16867 h 32"/>
                <a:gd name="T4" fmla="*/ 30956 w 36"/>
                <a:gd name="T5" fmla="*/ 13494 h 32"/>
                <a:gd name="T6" fmla="*/ 27516 w 36"/>
                <a:gd name="T7" fmla="*/ 10120 h 32"/>
                <a:gd name="T8" fmla="*/ 20637 w 36"/>
                <a:gd name="T9" fmla="*/ 3373 h 32"/>
                <a:gd name="T10" fmla="*/ 17198 w 36"/>
                <a:gd name="T11" fmla="*/ 0 h 32"/>
                <a:gd name="T12" fmla="*/ 10319 w 36"/>
                <a:gd name="T13" fmla="*/ 0 h 32"/>
                <a:gd name="T14" fmla="*/ 6879 w 36"/>
                <a:gd name="T15" fmla="*/ 3373 h 32"/>
                <a:gd name="T16" fmla="*/ 3440 w 36"/>
                <a:gd name="T17" fmla="*/ 6747 h 32"/>
                <a:gd name="T18" fmla="*/ 0 w 36"/>
                <a:gd name="T19" fmla="*/ 16867 h 32"/>
                <a:gd name="T20" fmla="*/ 3440 w 36"/>
                <a:gd name="T21" fmla="*/ 23614 h 32"/>
                <a:gd name="T22" fmla="*/ 10319 w 36"/>
                <a:gd name="T23" fmla="*/ 30361 h 32"/>
                <a:gd name="T24" fmla="*/ 17198 w 36"/>
                <a:gd name="T25" fmla="*/ 33734 h 32"/>
                <a:gd name="T26" fmla="*/ 24077 w 36"/>
                <a:gd name="T27" fmla="*/ 37108 h 32"/>
                <a:gd name="T28" fmla="*/ 27516 w 36"/>
                <a:gd name="T29" fmla="*/ 40481 h 32"/>
                <a:gd name="T30" fmla="*/ 30956 w 36"/>
                <a:gd name="T31" fmla="*/ 40481 h 32"/>
                <a:gd name="T32" fmla="*/ 30956 w 36"/>
                <a:gd name="T33" fmla="*/ 43855 h 32"/>
                <a:gd name="T34" fmla="*/ 34396 w 36"/>
                <a:gd name="T35" fmla="*/ 43855 h 32"/>
                <a:gd name="T36" fmla="*/ 37835 w 36"/>
                <a:gd name="T37" fmla="*/ 47228 h 32"/>
                <a:gd name="T38" fmla="*/ 44714 w 36"/>
                <a:gd name="T39" fmla="*/ 50602 h 32"/>
                <a:gd name="T40" fmla="*/ 48154 w 36"/>
                <a:gd name="T41" fmla="*/ 53975 h 32"/>
                <a:gd name="T42" fmla="*/ 55033 w 36"/>
                <a:gd name="T43" fmla="*/ 53975 h 32"/>
                <a:gd name="T44" fmla="*/ 58472 w 36"/>
                <a:gd name="T45" fmla="*/ 53975 h 32"/>
                <a:gd name="T46" fmla="*/ 61912 w 36"/>
                <a:gd name="T47" fmla="*/ 47228 h 32"/>
                <a:gd name="T48" fmla="*/ 61912 w 36"/>
                <a:gd name="T49" fmla="*/ 40481 h 32"/>
                <a:gd name="T50" fmla="*/ 58472 w 36"/>
                <a:gd name="T51" fmla="*/ 33734 h 32"/>
                <a:gd name="T52" fmla="*/ 55033 w 36"/>
                <a:gd name="T53" fmla="*/ 26988 h 32"/>
                <a:gd name="T54" fmla="*/ 48154 w 36"/>
                <a:gd name="T55" fmla="*/ 23614 h 32"/>
                <a:gd name="T56" fmla="*/ 41275 w 36"/>
                <a:gd name="T57" fmla="*/ 20241 h 32"/>
                <a:gd name="T58" fmla="*/ 34396 w 36"/>
                <a:gd name="T59" fmla="*/ 16867 h 32"/>
                <a:gd name="T60" fmla="*/ 34396 w 36"/>
                <a:gd name="T61" fmla="*/ 16867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32"/>
                <a:gd name="T95" fmla="*/ 36 w 36"/>
                <a:gd name="T96" fmla="*/ 32 h 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32">
                  <a:moveTo>
                    <a:pt x="20" y="10"/>
                  </a:move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8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20" y="1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964238" y="1835150"/>
              <a:ext cx="39687" cy="39688"/>
            </a:xfrm>
            <a:custGeom>
              <a:avLst/>
              <a:gdLst>
                <a:gd name="T0" fmla="*/ 18040 w 22"/>
                <a:gd name="T1" fmla="*/ 0 h 24"/>
                <a:gd name="T2" fmla="*/ 14432 w 22"/>
                <a:gd name="T3" fmla="*/ 0 h 24"/>
                <a:gd name="T4" fmla="*/ 14432 w 22"/>
                <a:gd name="T5" fmla="*/ 0 h 24"/>
                <a:gd name="T6" fmla="*/ 10824 w 22"/>
                <a:gd name="T7" fmla="*/ 0 h 24"/>
                <a:gd name="T8" fmla="*/ 7216 w 22"/>
                <a:gd name="T9" fmla="*/ 0 h 24"/>
                <a:gd name="T10" fmla="*/ 3608 w 22"/>
                <a:gd name="T11" fmla="*/ 3307 h 24"/>
                <a:gd name="T12" fmla="*/ 0 w 22"/>
                <a:gd name="T13" fmla="*/ 6615 h 24"/>
                <a:gd name="T14" fmla="*/ 0 w 22"/>
                <a:gd name="T15" fmla="*/ 13229 h 24"/>
                <a:gd name="T16" fmla="*/ 3608 w 22"/>
                <a:gd name="T17" fmla="*/ 19844 h 24"/>
                <a:gd name="T18" fmla="*/ 7216 w 22"/>
                <a:gd name="T19" fmla="*/ 29766 h 24"/>
                <a:gd name="T20" fmla="*/ 14432 w 22"/>
                <a:gd name="T21" fmla="*/ 36381 h 24"/>
                <a:gd name="T22" fmla="*/ 21647 w 22"/>
                <a:gd name="T23" fmla="*/ 39688 h 24"/>
                <a:gd name="T24" fmla="*/ 28863 w 22"/>
                <a:gd name="T25" fmla="*/ 39688 h 24"/>
                <a:gd name="T26" fmla="*/ 32471 w 22"/>
                <a:gd name="T27" fmla="*/ 39688 h 24"/>
                <a:gd name="T28" fmla="*/ 36079 w 22"/>
                <a:gd name="T29" fmla="*/ 39688 h 24"/>
                <a:gd name="T30" fmla="*/ 39687 w 22"/>
                <a:gd name="T31" fmla="*/ 39688 h 24"/>
                <a:gd name="T32" fmla="*/ 18040 w 2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4"/>
                <a:gd name="T53" fmla="*/ 22 w 2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4">
                  <a:moveTo>
                    <a:pt x="10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964238" y="1835150"/>
              <a:ext cx="39687" cy="39688"/>
            </a:xfrm>
            <a:custGeom>
              <a:avLst/>
              <a:gdLst>
                <a:gd name="T0" fmla="*/ 18040 w 22"/>
                <a:gd name="T1" fmla="*/ 0 h 24"/>
                <a:gd name="T2" fmla="*/ 14432 w 22"/>
                <a:gd name="T3" fmla="*/ 0 h 24"/>
                <a:gd name="T4" fmla="*/ 14432 w 22"/>
                <a:gd name="T5" fmla="*/ 0 h 24"/>
                <a:gd name="T6" fmla="*/ 10824 w 22"/>
                <a:gd name="T7" fmla="*/ 0 h 24"/>
                <a:gd name="T8" fmla="*/ 7216 w 22"/>
                <a:gd name="T9" fmla="*/ 0 h 24"/>
                <a:gd name="T10" fmla="*/ 3608 w 22"/>
                <a:gd name="T11" fmla="*/ 3307 h 24"/>
                <a:gd name="T12" fmla="*/ 0 w 22"/>
                <a:gd name="T13" fmla="*/ 6615 h 24"/>
                <a:gd name="T14" fmla="*/ 0 w 22"/>
                <a:gd name="T15" fmla="*/ 13229 h 24"/>
                <a:gd name="T16" fmla="*/ 3608 w 22"/>
                <a:gd name="T17" fmla="*/ 19844 h 24"/>
                <a:gd name="T18" fmla="*/ 7216 w 22"/>
                <a:gd name="T19" fmla="*/ 29766 h 24"/>
                <a:gd name="T20" fmla="*/ 14432 w 22"/>
                <a:gd name="T21" fmla="*/ 36381 h 24"/>
                <a:gd name="T22" fmla="*/ 21647 w 22"/>
                <a:gd name="T23" fmla="*/ 39688 h 24"/>
                <a:gd name="T24" fmla="*/ 28863 w 22"/>
                <a:gd name="T25" fmla="*/ 39688 h 24"/>
                <a:gd name="T26" fmla="*/ 32471 w 22"/>
                <a:gd name="T27" fmla="*/ 39688 h 24"/>
                <a:gd name="T28" fmla="*/ 36079 w 22"/>
                <a:gd name="T29" fmla="*/ 39688 h 24"/>
                <a:gd name="T30" fmla="*/ 39687 w 22"/>
                <a:gd name="T31" fmla="*/ 39688 h 24"/>
                <a:gd name="T32" fmla="*/ 18040 w 2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4"/>
                <a:gd name="T53" fmla="*/ 22 w 2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4">
                  <a:moveTo>
                    <a:pt x="10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040438" y="1882775"/>
              <a:ext cx="23812" cy="38100"/>
            </a:xfrm>
            <a:custGeom>
              <a:avLst/>
              <a:gdLst>
                <a:gd name="T0" fmla="*/ 17009 w 14"/>
                <a:gd name="T1" fmla="*/ 0 h 24"/>
                <a:gd name="T2" fmla="*/ 17009 w 14"/>
                <a:gd name="T3" fmla="*/ 0 h 24"/>
                <a:gd name="T4" fmla="*/ 13607 w 14"/>
                <a:gd name="T5" fmla="*/ 0 h 24"/>
                <a:gd name="T6" fmla="*/ 10205 w 14"/>
                <a:gd name="T7" fmla="*/ 0 h 24"/>
                <a:gd name="T8" fmla="*/ 6803 w 14"/>
                <a:gd name="T9" fmla="*/ 3175 h 24"/>
                <a:gd name="T10" fmla="*/ 3402 w 14"/>
                <a:gd name="T11" fmla="*/ 3175 h 24"/>
                <a:gd name="T12" fmla="*/ 0 w 14"/>
                <a:gd name="T13" fmla="*/ 6350 h 24"/>
                <a:gd name="T14" fmla="*/ 0 w 14"/>
                <a:gd name="T15" fmla="*/ 9525 h 24"/>
                <a:gd name="T16" fmla="*/ 0 w 14"/>
                <a:gd name="T17" fmla="*/ 15875 h 24"/>
                <a:gd name="T18" fmla="*/ 3402 w 14"/>
                <a:gd name="T19" fmla="*/ 22225 h 24"/>
                <a:gd name="T20" fmla="*/ 6803 w 14"/>
                <a:gd name="T21" fmla="*/ 28575 h 24"/>
                <a:gd name="T22" fmla="*/ 17009 w 14"/>
                <a:gd name="T23" fmla="*/ 38100 h 24"/>
                <a:gd name="T24" fmla="*/ 17009 w 14"/>
                <a:gd name="T25" fmla="*/ 38100 h 24"/>
                <a:gd name="T26" fmla="*/ 20410 w 14"/>
                <a:gd name="T27" fmla="*/ 38100 h 24"/>
                <a:gd name="T28" fmla="*/ 20410 w 14"/>
                <a:gd name="T29" fmla="*/ 34925 h 24"/>
                <a:gd name="T30" fmla="*/ 23812 w 14"/>
                <a:gd name="T31" fmla="*/ 31750 h 24"/>
                <a:gd name="T32" fmla="*/ 23812 w 14"/>
                <a:gd name="T33" fmla="*/ 25400 h 24"/>
                <a:gd name="T34" fmla="*/ 23812 w 14"/>
                <a:gd name="T35" fmla="*/ 19050 h 24"/>
                <a:gd name="T36" fmla="*/ 23812 w 14"/>
                <a:gd name="T37" fmla="*/ 9525 h 24"/>
                <a:gd name="T38" fmla="*/ 17009 w 14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"/>
                <a:gd name="T61" fmla="*/ 0 h 24"/>
                <a:gd name="T62" fmla="*/ 14 w 14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" h="2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040438" y="1882775"/>
              <a:ext cx="23812" cy="38100"/>
            </a:xfrm>
            <a:custGeom>
              <a:avLst/>
              <a:gdLst>
                <a:gd name="T0" fmla="*/ 17009 w 14"/>
                <a:gd name="T1" fmla="*/ 0 h 24"/>
                <a:gd name="T2" fmla="*/ 17009 w 14"/>
                <a:gd name="T3" fmla="*/ 0 h 24"/>
                <a:gd name="T4" fmla="*/ 13607 w 14"/>
                <a:gd name="T5" fmla="*/ 0 h 24"/>
                <a:gd name="T6" fmla="*/ 10205 w 14"/>
                <a:gd name="T7" fmla="*/ 0 h 24"/>
                <a:gd name="T8" fmla="*/ 6803 w 14"/>
                <a:gd name="T9" fmla="*/ 3175 h 24"/>
                <a:gd name="T10" fmla="*/ 3402 w 14"/>
                <a:gd name="T11" fmla="*/ 3175 h 24"/>
                <a:gd name="T12" fmla="*/ 0 w 14"/>
                <a:gd name="T13" fmla="*/ 6350 h 24"/>
                <a:gd name="T14" fmla="*/ 0 w 14"/>
                <a:gd name="T15" fmla="*/ 9525 h 24"/>
                <a:gd name="T16" fmla="*/ 0 w 14"/>
                <a:gd name="T17" fmla="*/ 15875 h 24"/>
                <a:gd name="T18" fmla="*/ 3402 w 14"/>
                <a:gd name="T19" fmla="*/ 22225 h 24"/>
                <a:gd name="T20" fmla="*/ 6803 w 14"/>
                <a:gd name="T21" fmla="*/ 28575 h 24"/>
                <a:gd name="T22" fmla="*/ 17009 w 14"/>
                <a:gd name="T23" fmla="*/ 38100 h 24"/>
                <a:gd name="T24" fmla="*/ 17009 w 14"/>
                <a:gd name="T25" fmla="*/ 38100 h 24"/>
                <a:gd name="T26" fmla="*/ 20410 w 14"/>
                <a:gd name="T27" fmla="*/ 38100 h 24"/>
                <a:gd name="T28" fmla="*/ 20410 w 14"/>
                <a:gd name="T29" fmla="*/ 34925 h 24"/>
                <a:gd name="T30" fmla="*/ 23812 w 14"/>
                <a:gd name="T31" fmla="*/ 31750 h 24"/>
                <a:gd name="T32" fmla="*/ 23812 w 14"/>
                <a:gd name="T33" fmla="*/ 25400 h 24"/>
                <a:gd name="T34" fmla="*/ 23812 w 14"/>
                <a:gd name="T35" fmla="*/ 19050 h 24"/>
                <a:gd name="T36" fmla="*/ 23812 w 14"/>
                <a:gd name="T37" fmla="*/ 9525 h 24"/>
                <a:gd name="T38" fmla="*/ 17009 w 14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"/>
                <a:gd name="T61" fmla="*/ 0 h 24"/>
                <a:gd name="T62" fmla="*/ 14 w 14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" h="2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6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960938" y="1908175"/>
              <a:ext cx="192087" cy="365125"/>
            </a:xfrm>
            <a:custGeom>
              <a:avLst/>
              <a:gdLst>
                <a:gd name="T0" fmla="*/ 78258 w 108"/>
                <a:gd name="T1" fmla="*/ 33193 h 220"/>
                <a:gd name="T2" fmla="*/ 71143 w 108"/>
                <a:gd name="T3" fmla="*/ 29874 h 220"/>
                <a:gd name="T4" fmla="*/ 60472 w 108"/>
                <a:gd name="T5" fmla="*/ 29874 h 220"/>
                <a:gd name="T6" fmla="*/ 60472 w 108"/>
                <a:gd name="T7" fmla="*/ 39832 h 220"/>
                <a:gd name="T8" fmla="*/ 56915 w 108"/>
                <a:gd name="T9" fmla="*/ 49790 h 220"/>
                <a:gd name="T10" fmla="*/ 49800 w 108"/>
                <a:gd name="T11" fmla="*/ 53109 h 220"/>
                <a:gd name="T12" fmla="*/ 42686 w 108"/>
                <a:gd name="T13" fmla="*/ 56428 h 220"/>
                <a:gd name="T14" fmla="*/ 42686 w 108"/>
                <a:gd name="T15" fmla="*/ 53109 h 220"/>
                <a:gd name="T16" fmla="*/ 32015 w 108"/>
                <a:gd name="T17" fmla="*/ 39832 h 220"/>
                <a:gd name="T18" fmla="*/ 21343 w 108"/>
                <a:gd name="T19" fmla="*/ 29874 h 220"/>
                <a:gd name="T20" fmla="*/ 3557 w 108"/>
                <a:gd name="T21" fmla="*/ 26555 h 220"/>
                <a:gd name="T22" fmla="*/ 0 w 108"/>
                <a:gd name="T23" fmla="*/ 96260 h 220"/>
                <a:gd name="T24" fmla="*/ 3557 w 108"/>
                <a:gd name="T25" fmla="*/ 119495 h 220"/>
                <a:gd name="T26" fmla="*/ 24900 w 108"/>
                <a:gd name="T27" fmla="*/ 152689 h 220"/>
                <a:gd name="T28" fmla="*/ 74701 w 108"/>
                <a:gd name="T29" fmla="*/ 175924 h 220"/>
                <a:gd name="T30" fmla="*/ 103158 w 108"/>
                <a:gd name="T31" fmla="*/ 156008 h 220"/>
                <a:gd name="T32" fmla="*/ 106715 w 108"/>
                <a:gd name="T33" fmla="*/ 156008 h 220"/>
                <a:gd name="T34" fmla="*/ 117387 w 108"/>
                <a:gd name="T35" fmla="*/ 162647 h 220"/>
                <a:gd name="T36" fmla="*/ 120944 w 108"/>
                <a:gd name="T37" fmla="*/ 175924 h 220"/>
                <a:gd name="T38" fmla="*/ 110272 w 108"/>
                <a:gd name="T39" fmla="*/ 189201 h 220"/>
                <a:gd name="T40" fmla="*/ 81815 w 108"/>
                <a:gd name="T41" fmla="*/ 205798 h 220"/>
                <a:gd name="T42" fmla="*/ 67586 w 108"/>
                <a:gd name="T43" fmla="*/ 212436 h 220"/>
                <a:gd name="T44" fmla="*/ 64029 w 108"/>
                <a:gd name="T45" fmla="*/ 238991 h 220"/>
                <a:gd name="T46" fmla="*/ 64029 w 108"/>
                <a:gd name="T47" fmla="*/ 272184 h 220"/>
                <a:gd name="T48" fmla="*/ 67586 w 108"/>
                <a:gd name="T49" fmla="*/ 278823 h 220"/>
                <a:gd name="T50" fmla="*/ 74701 w 108"/>
                <a:gd name="T51" fmla="*/ 298739 h 220"/>
                <a:gd name="T52" fmla="*/ 85372 w 108"/>
                <a:gd name="T53" fmla="*/ 318655 h 220"/>
                <a:gd name="T54" fmla="*/ 96044 w 108"/>
                <a:gd name="T55" fmla="*/ 331932 h 220"/>
                <a:gd name="T56" fmla="*/ 110272 w 108"/>
                <a:gd name="T57" fmla="*/ 348528 h 220"/>
                <a:gd name="T58" fmla="*/ 117387 w 108"/>
                <a:gd name="T59" fmla="*/ 361806 h 220"/>
                <a:gd name="T60" fmla="*/ 131615 w 108"/>
                <a:gd name="T61" fmla="*/ 351848 h 220"/>
                <a:gd name="T62" fmla="*/ 160073 w 108"/>
                <a:gd name="T63" fmla="*/ 255588 h 220"/>
                <a:gd name="T64" fmla="*/ 184973 w 108"/>
                <a:gd name="T65" fmla="*/ 162647 h 220"/>
                <a:gd name="T66" fmla="*/ 192087 w 108"/>
                <a:gd name="T67" fmla="*/ 142731 h 220"/>
                <a:gd name="T68" fmla="*/ 192087 w 108"/>
                <a:gd name="T69" fmla="*/ 106218 h 220"/>
                <a:gd name="T70" fmla="*/ 181416 w 108"/>
                <a:gd name="T71" fmla="*/ 36513 h 220"/>
                <a:gd name="T72" fmla="*/ 120944 w 108"/>
                <a:gd name="T73" fmla="*/ 0 h 220"/>
                <a:gd name="T74" fmla="*/ 110272 w 108"/>
                <a:gd name="T75" fmla="*/ 3319 h 220"/>
                <a:gd name="T76" fmla="*/ 103158 w 108"/>
                <a:gd name="T77" fmla="*/ 9958 h 220"/>
                <a:gd name="T78" fmla="*/ 103158 w 108"/>
                <a:gd name="T79" fmla="*/ 19916 h 220"/>
                <a:gd name="T80" fmla="*/ 99601 w 108"/>
                <a:gd name="T81" fmla="*/ 36513 h 220"/>
                <a:gd name="T82" fmla="*/ 96044 w 108"/>
                <a:gd name="T83" fmla="*/ 46470 h 220"/>
                <a:gd name="T84" fmla="*/ 78258 w 108"/>
                <a:gd name="T85" fmla="*/ 33193 h 2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20"/>
                <a:gd name="T131" fmla="*/ 108 w 108"/>
                <a:gd name="T132" fmla="*/ 220 h 2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20">
                  <a:moveTo>
                    <a:pt x="44" y="20"/>
                  </a:move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6" y="20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72"/>
                  </a:lnTo>
                  <a:lnTo>
                    <a:pt x="8" y="82"/>
                  </a:lnTo>
                  <a:lnTo>
                    <a:pt x="14" y="92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64" y="96"/>
                  </a:lnTo>
                  <a:lnTo>
                    <a:pt x="66" y="98"/>
                  </a:lnTo>
                  <a:lnTo>
                    <a:pt x="68" y="102"/>
                  </a:lnTo>
                  <a:lnTo>
                    <a:pt x="68" y="106"/>
                  </a:lnTo>
                  <a:lnTo>
                    <a:pt x="66" y="108"/>
                  </a:lnTo>
                  <a:lnTo>
                    <a:pt x="62" y="114"/>
                  </a:lnTo>
                  <a:lnTo>
                    <a:pt x="52" y="120"/>
                  </a:lnTo>
                  <a:lnTo>
                    <a:pt x="46" y="124"/>
                  </a:lnTo>
                  <a:lnTo>
                    <a:pt x="40" y="128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4"/>
                  </a:lnTo>
                  <a:lnTo>
                    <a:pt x="38" y="168"/>
                  </a:lnTo>
                  <a:lnTo>
                    <a:pt x="38" y="174"/>
                  </a:lnTo>
                  <a:lnTo>
                    <a:pt x="42" y="180"/>
                  </a:lnTo>
                  <a:lnTo>
                    <a:pt x="44" y="186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4" y="200"/>
                  </a:lnTo>
                  <a:lnTo>
                    <a:pt x="58" y="206"/>
                  </a:lnTo>
                  <a:lnTo>
                    <a:pt x="62" y="210"/>
                  </a:lnTo>
                  <a:lnTo>
                    <a:pt x="64" y="216"/>
                  </a:lnTo>
                  <a:lnTo>
                    <a:pt x="66" y="218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0"/>
                  </a:lnTo>
                  <a:lnTo>
                    <a:pt x="90" y="154"/>
                  </a:lnTo>
                  <a:lnTo>
                    <a:pt x="94" y="130"/>
                  </a:lnTo>
                  <a:lnTo>
                    <a:pt x="104" y="98"/>
                  </a:lnTo>
                  <a:lnTo>
                    <a:pt x="106" y="94"/>
                  </a:lnTo>
                  <a:lnTo>
                    <a:pt x="108" y="86"/>
                  </a:lnTo>
                  <a:lnTo>
                    <a:pt x="108" y="76"/>
                  </a:lnTo>
                  <a:lnTo>
                    <a:pt x="108" y="64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8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960938" y="1908175"/>
              <a:ext cx="192087" cy="365125"/>
            </a:xfrm>
            <a:custGeom>
              <a:avLst/>
              <a:gdLst>
                <a:gd name="T0" fmla="*/ 78258 w 108"/>
                <a:gd name="T1" fmla="*/ 33193 h 220"/>
                <a:gd name="T2" fmla="*/ 71143 w 108"/>
                <a:gd name="T3" fmla="*/ 29874 h 220"/>
                <a:gd name="T4" fmla="*/ 60472 w 108"/>
                <a:gd name="T5" fmla="*/ 29874 h 220"/>
                <a:gd name="T6" fmla="*/ 60472 w 108"/>
                <a:gd name="T7" fmla="*/ 39832 h 220"/>
                <a:gd name="T8" fmla="*/ 56915 w 108"/>
                <a:gd name="T9" fmla="*/ 49790 h 220"/>
                <a:gd name="T10" fmla="*/ 49800 w 108"/>
                <a:gd name="T11" fmla="*/ 53109 h 220"/>
                <a:gd name="T12" fmla="*/ 42686 w 108"/>
                <a:gd name="T13" fmla="*/ 56428 h 220"/>
                <a:gd name="T14" fmla="*/ 42686 w 108"/>
                <a:gd name="T15" fmla="*/ 53109 h 220"/>
                <a:gd name="T16" fmla="*/ 32015 w 108"/>
                <a:gd name="T17" fmla="*/ 39832 h 220"/>
                <a:gd name="T18" fmla="*/ 21343 w 108"/>
                <a:gd name="T19" fmla="*/ 29874 h 220"/>
                <a:gd name="T20" fmla="*/ 3557 w 108"/>
                <a:gd name="T21" fmla="*/ 26555 h 220"/>
                <a:gd name="T22" fmla="*/ 0 w 108"/>
                <a:gd name="T23" fmla="*/ 96260 h 220"/>
                <a:gd name="T24" fmla="*/ 3557 w 108"/>
                <a:gd name="T25" fmla="*/ 119495 h 220"/>
                <a:gd name="T26" fmla="*/ 24900 w 108"/>
                <a:gd name="T27" fmla="*/ 152689 h 220"/>
                <a:gd name="T28" fmla="*/ 74701 w 108"/>
                <a:gd name="T29" fmla="*/ 175924 h 220"/>
                <a:gd name="T30" fmla="*/ 103158 w 108"/>
                <a:gd name="T31" fmla="*/ 156008 h 220"/>
                <a:gd name="T32" fmla="*/ 106715 w 108"/>
                <a:gd name="T33" fmla="*/ 156008 h 220"/>
                <a:gd name="T34" fmla="*/ 117387 w 108"/>
                <a:gd name="T35" fmla="*/ 162647 h 220"/>
                <a:gd name="T36" fmla="*/ 120944 w 108"/>
                <a:gd name="T37" fmla="*/ 175924 h 220"/>
                <a:gd name="T38" fmla="*/ 110272 w 108"/>
                <a:gd name="T39" fmla="*/ 189201 h 220"/>
                <a:gd name="T40" fmla="*/ 81815 w 108"/>
                <a:gd name="T41" fmla="*/ 205798 h 220"/>
                <a:gd name="T42" fmla="*/ 67586 w 108"/>
                <a:gd name="T43" fmla="*/ 212436 h 220"/>
                <a:gd name="T44" fmla="*/ 64029 w 108"/>
                <a:gd name="T45" fmla="*/ 238991 h 220"/>
                <a:gd name="T46" fmla="*/ 64029 w 108"/>
                <a:gd name="T47" fmla="*/ 272184 h 220"/>
                <a:gd name="T48" fmla="*/ 67586 w 108"/>
                <a:gd name="T49" fmla="*/ 278823 h 220"/>
                <a:gd name="T50" fmla="*/ 74701 w 108"/>
                <a:gd name="T51" fmla="*/ 298739 h 220"/>
                <a:gd name="T52" fmla="*/ 85372 w 108"/>
                <a:gd name="T53" fmla="*/ 318655 h 220"/>
                <a:gd name="T54" fmla="*/ 96044 w 108"/>
                <a:gd name="T55" fmla="*/ 331932 h 220"/>
                <a:gd name="T56" fmla="*/ 110272 w 108"/>
                <a:gd name="T57" fmla="*/ 348528 h 220"/>
                <a:gd name="T58" fmla="*/ 117387 w 108"/>
                <a:gd name="T59" fmla="*/ 361806 h 220"/>
                <a:gd name="T60" fmla="*/ 131615 w 108"/>
                <a:gd name="T61" fmla="*/ 351848 h 220"/>
                <a:gd name="T62" fmla="*/ 160073 w 108"/>
                <a:gd name="T63" fmla="*/ 255588 h 220"/>
                <a:gd name="T64" fmla="*/ 184973 w 108"/>
                <a:gd name="T65" fmla="*/ 162647 h 220"/>
                <a:gd name="T66" fmla="*/ 192087 w 108"/>
                <a:gd name="T67" fmla="*/ 142731 h 220"/>
                <a:gd name="T68" fmla="*/ 192087 w 108"/>
                <a:gd name="T69" fmla="*/ 106218 h 220"/>
                <a:gd name="T70" fmla="*/ 181416 w 108"/>
                <a:gd name="T71" fmla="*/ 36513 h 220"/>
                <a:gd name="T72" fmla="*/ 120944 w 108"/>
                <a:gd name="T73" fmla="*/ 0 h 220"/>
                <a:gd name="T74" fmla="*/ 110272 w 108"/>
                <a:gd name="T75" fmla="*/ 3319 h 220"/>
                <a:gd name="T76" fmla="*/ 103158 w 108"/>
                <a:gd name="T77" fmla="*/ 9958 h 220"/>
                <a:gd name="T78" fmla="*/ 103158 w 108"/>
                <a:gd name="T79" fmla="*/ 19916 h 220"/>
                <a:gd name="T80" fmla="*/ 99601 w 108"/>
                <a:gd name="T81" fmla="*/ 36513 h 220"/>
                <a:gd name="T82" fmla="*/ 96044 w 108"/>
                <a:gd name="T83" fmla="*/ 46470 h 220"/>
                <a:gd name="T84" fmla="*/ 78258 w 108"/>
                <a:gd name="T85" fmla="*/ 33193 h 2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20"/>
                <a:gd name="T131" fmla="*/ 108 w 108"/>
                <a:gd name="T132" fmla="*/ 220 h 2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20">
                  <a:moveTo>
                    <a:pt x="44" y="20"/>
                  </a:move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6" y="20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72"/>
                  </a:lnTo>
                  <a:lnTo>
                    <a:pt x="8" y="82"/>
                  </a:lnTo>
                  <a:lnTo>
                    <a:pt x="14" y="92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64" y="96"/>
                  </a:lnTo>
                  <a:lnTo>
                    <a:pt x="66" y="98"/>
                  </a:lnTo>
                  <a:lnTo>
                    <a:pt x="68" y="102"/>
                  </a:lnTo>
                  <a:lnTo>
                    <a:pt x="68" y="106"/>
                  </a:lnTo>
                  <a:lnTo>
                    <a:pt x="66" y="108"/>
                  </a:lnTo>
                  <a:lnTo>
                    <a:pt x="62" y="114"/>
                  </a:lnTo>
                  <a:lnTo>
                    <a:pt x="52" y="120"/>
                  </a:lnTo>
                  <a:lnTo>
                    <a:pt x="46" y="124"/>
                  </a:lnTo>
                  <a:lnTo>
                    <a:pt x="40" y="128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4"/>
                  </a:lnTo>
                  <a:lnTo>
                    <a:pt x="38" y="168"/>
                  </a:lnTo>
                  <a:lnTo>
                    <a:pt x="38" y="174"/>
                  </a:lnTo>
                  <a:lnTo>
                    <a:pt x="42" y="180"/>
                  </a:lnTo>
                  <a:lnTo>
                    <a:pt x="44" y="186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4" y="200"/>
                  </a:lnTo>
                  <a:lnTo>
                    <a:pt x="58" y="206"/>
                  </a:lnTo>
                  <a:lnTo>
                    <a:pt x="62" y="210"/>
                  </a:lnTo>
                  <a:lnTo>
                    <a:pt x="64" y="216"/>
                  </a:lnTo>
                  <a:lnTo>
                    <a:pt x="66" y="218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0"/>
                  </a:lnTo>
                  <a:lnTo>
                    <a:pt x="90" y="154"/>
                  </a:lnTo>
                  <a:lnTo>
                    <a:pt x="94" y="130"/>
                  </a:lnTo>
                  <a:lnTo>
                    <a:pt x="104" y="98"/>
                  </a:lnTo>
                  <a:lnTo>
                    <a:pt x="106" y="94"/>
                  </a:lnTo>
                  <a:lnTo>
                    <a:pt x="108" y="86"/>
                  </a:lnTo>
                  <a:lnTo>
                    <a:pt x="108" y="76"/>
                  </a:lnTo>
                  <a:lnTo>
                    <a:pt x="108" y="64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8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44" y="2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118100" y="1838325"/>
              <a:ext cx="217488" cy="160338"/>
            </a:xfrm>
            <a:custGeom>
              <a:avLst/>
              <a:gdLst>
                <a:gd name="T0" fmla="*/ 39219 w 122"/>
                <a:gd name="T1" fmla="*/ 0 h 96"/>
                <a:gd name="T2" fmla="*/ 24958 w 122"/>
                <a:gd name="T3" fmla="*/ 36744 h 96"/>
                <a:gd name="T4" fmla="*/ 0 w 122"/>
                <a:gd name="T5" fmla="*/ 53446 h 96"/>
                <a:gd name="T6" fmla="*/ 0 w 122"/>
                <a:gd name="T7" fmla="*/ 53446 h 96"/>
                <a:gd name="T8" fmla="*/ 3565 w 122"/>
                <a:gd name="T9" fmla="*/ 60127 h 96"/>
                <a:gd name="T10" fmla="*/ 7131 w 122"/>
                <a:gd name="T11" fmla="*/ 66808 h 96"/>
                <a:gd name="T12" fmla="*/ 10696 w 122"/>
                <a:gd name="T13" fmla="*/ 76829 h 96"/>
                <a:gd name="T14" fmla="*/ 14262 w 122"/>
                <a:gd name="T15" fmla="*/ 83509 h 96"/>
                <a:gd name="T16" fmla="*/ 21392 w 122"/>
                <a:gd name="T17" fmla="*/ 90190 h 96"/>
                <a:gd name="T18" fmla="*/ 24958 w 122"/>
                <a:gd name="T19" fmla="*/ 90190 h 96"/>
                <a:gd name="T20" fmla="*/ 32088 w 122"/>
                <a:gd name="T21" fmla="*/ 93530 h 96"/>
                <a:gd name="T22" fmla="*/ 39219 w 122"/>
                <a:gd name="T23" fmla="*/ 93530 h 96"/>
                <a:gd name="T24" fmla="*/ 42785 w 122"/>
                <a:gd name="T25" fmla="*/ 93530 h 96"/>
                <a:gd name="T26" fmla="*/ 49915 w 122"/>
                <a:gd name="T27" fmla="*/ 93530 h 96"/>
                <a:gd name="T28" fmla="*/ 53481 w 122"/>
                <a:gd name="T29" fmla="*/ 96871 h 96"/>
                <a:gd name="T30" fmla="*/ 57046 w 122"/>
                <a:gd name="T31" fmla="*/ 100211 h 96"/>
                <a:gd name="T32" fmla="*/ 53481 w 122"/>
                <a:gd name="T33" fmla="*/ 103552 h 96"/>
                <a:gd name="T34" fmla="*/ 49915 w 122"/>
                <a:gd name="T35" fmla="*/ 110232 h 96"/>
                <a:gd name="T36" fmla="*/ 42785 w 122"/>
                <a:gd name="T37" fmla="*/ 116913 h 96"/>
                <a:gd name="T38" fmla="*/ 42785 w 122"/>
                <a:gd name="T39" fmla="*/ 126934 h 96"/>
                <a:gd name="T40" fmla="*/ 46350 w 122"/>
                <a:gd name="T41" fmla="*/ 133615 h 96"/>
                <a:gd name="T42" fmla="*/ 49915 w 122"/>
                <a:gd name="T43" fmla="*/ 140296 h 96"/>
                <a:gd name="T44" fmla="*/ 57046 w 122"/>
                <a:gd name="T45" fmla="*/ 143636 h 96"/>
                <a:gd name="T46" fmla="*/ 64177 w 122"/>
                <a:gd name="T47" fmla="*/ 146977 h 96"/>
                <a:gd name="T48" fmla="*/ 71308 w 122"/>
                <a:gd name="T49" fmla="*/ 150317 h 96"/>
                <a:gd name="T50" fmla="*/ 89134 w 122"/>
                <a:gd name="T51" fmla="*/ 146977 h 96"/>
                <a:gd name="T52" fmla="*/ 114092 w 122"/>
                <a:gd name="T53" fmla="*/ 146977 h 96"/>
                <a:gd name="T54" fmla="*/ 142615 w 122"/>
                <a:gd name="T55" fmla="*/ 160338 h 96"/>
                <a:gd name="T56" fmla="*/ 217488 w 122"/>
                <a:gd name="T57" fmla="*/ 70148 h 96"/>
                <a:gd name="T58" fmla="*/ 203226 w 122"/>
                <a:gd name="T59" fmla="*/ 43425 h 96"/>
                <a:gd name="T60" fmla="*/ 164007 w 122"/>
                <a:gd name="T61" fmla="*/ 36744 h 96"/>
                <a:gd name="T62" fmla="*/ 99831 w 122"/>
                <a:gd name="T63" fmla="*/ 0 h 96"/>
                <a:gd name="T64" fmla="*/ 96265 w 122"/>
                <a:gd name="T65" fmla="*/ 23383 h 96"/>
                <a:gd name="T66" fmla="*/ 71308 w 122"/>
                <a:gd name="T67" fmla="*/ 20042 h 96"/>
                <a:gd name="T68" fmla="*/ 39219 w 122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2"/>
                <a:gd name="T106" fmla="*/ 0 h 96"/>
                <a:gd name="T107" fmla="*/ 122 w 122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2" h="96">
                  <a:moveTo>
                    <a:pt x="22" y="0"/>
                  </a:moveTo>
                  <a:lnTo>
                    <a:pt x="14" y="2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90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6"/>
                  </a:lnTo>
                  <a:lnTo>
                    <a:pt x="122" y="42"/>
                  </a:lnTo>
                  <a:lnTo>
                    <a:pt x="114" y="26"/>
                  </a:lnTo>
                  <a:lnTo>
                    <a:pt x="92" y="22"/>
                  </a:lnTo>
                  <a:lnTo>
                    <a:pt x="56" y="0"/>
                  </a:lnTo>
                  <a:lnTo>
                    <a:pt x="54" y="14"/>
                  </a:lnTo>
                  <a:lnTo>
                    <a:pt x="40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5118100" y="1838325"/>
              <a:ext cx="217488" cy="160338"/>
            </a:xfrm>
            <a:custGeom>
              <a:avLst/>
              <a:gdLst>
                <a:gd name="T0" fmla="*/ 39219 w 122"/>
                <a:gd name="T1" fmla="*/ 0 h 96"/>
                <a:gd name="T2" fmla="*/ 24958 w 122"/>
                <a:gd name="T3" fmla="*/ 36744 h 96"/>
                <a:gd name="T4" fmla="*/ 0 w 122"/>
                <a:gd name="T5" fmla="*/ 53446 h 96"/>
                <a:gd name="T6" fmla="*/ 0 w 122"/>
                <a:gd name="T7" fmla="*/ 53446 h 96"/>
                <a:gd name="T8" fmla="*/ 3565 w 122"/>
                <a:gd name="T9" fmla="*/ 60127 h 96"/>
                <a:gd name="T10" fmla="*/ 7131 w 122"/>
                <a:gd name="T11" fmla="*/ 66808 h 96"/>
                <a:gd name="T12" fmla="*/ 10696 w 122"/>
                <a:gd name="T13" fmla="*/ 76829 h 96"/>
                <a:gd name="T14" fmla="*/ 14262 w 122"/>
                <a:gd name="T15" fmla="*/ 83509 h 96"/>
                <a:gd name="T16" fmla="*/ 21392 w 122"/>
                <a:gd name="T17" fmla="*/ 90190 h 96"/>
                <a:gd name="T18" fmla="*/ 24958 w 122"/>
                <a:gd name="T19" fmla="*/ 90190 h 96"/>
                <a:gd name="T20" fmla="*/ 32088 w 122"/>
                <a:gd name="T21" fmla="*/ 93530 h 96"/>
                <a:gd name="T22" fmla="*/ 39219 w 122"/>
                <a:gd name="T23" fmla="*/ 93530 h 96"/>
                <a:gd name="T24" fmla="*/ 42785 w 122"/>
                <a:gd name="T25" fmla="*/ 93530 h 96"/>
                <a:gd name="T26" fmla="*/ 49915 w 122"/>
                <a:gd name="T27" fmla="*/ 93530 h 96"/>
                <a:gd name="T28" fmla="*/ 53481 w 122"/>
                <a:gd name="T29" fmla="*/ 96871 h 96"/>
                <a:gd name="T30" fmla="*/ 57046 w 122"/>
                <a:gd name="T31" fmla="*/ 100211 h 96"/>
                <a:gd name="T32" fmla="*/ 53481 w 122"/>
                <a:gd name="T33" fmla="*/ 103552 h 96"/>
                <a:gd name="T34" fmla="*/ 49915 w 122"/>
                <a:gd name="T35" fmla="*/ 110232 h 96"/>
                <a:gd name="T36" fmla="*/ 42785 w 122"/>
                <a:gd name="T37" fmla="*/ 116913 h 96"/>
                <a:gd name="T38" fmla="*/ 42785 w 122"/>
                <a:gd name="T39" fmla="*/ 126934 h 96"/>
                <a:gd name="T40" fmla="*/ 46350 w 122"/>
                <a:gd name="T41" fmla="*/ 133615 h 96"/>
                <a:gd name="T42" fmla="*/ 49915 w 122"/>
                <a:gd name="T43" fmla="*/ 140296 h 96"/>
                <a:gd name="T44" fmla="*/ 57046 w 122"/>
                <a:gd name="T45" fmla="*/ 143636 h 96"/>
                <a:gd name="T46" fmla="*/ 64177 w 122"/>
                <a:gd name="T47" fmla="*/ 146977 h 96"/>
                <a:gd name="T48" fmla="*/ 71308 w 122"/>
                <a:gd name="T49" fmla="*/ 150317 h 96"/>
                <a:gd name="T50" fmla="*/ 89134 w 122"/>
                <a:gd name="T51" fmla="*/ 146977 h 96"/>
                <a:gd name="T52" fmla="*/ 114092 w 122"/>
                <a:gd name="T53" fmla="*/ 146977 h 96"/>
                <a:gd name="T54" fmla="*/ 142615 w 122"/>
                <a:gd name="T55" fmla="*/ 160338 h 96"/>
                <a:gd name="T56" fmla="*/ 217488 w 122"/>
                <a:gd name="T57" fmla="*/ 70148 h 96"/>
                <a:gd name="T58" fmla="*/ 203226 w 122"/>
                <a:gd name="T59" fmla="*/ 43425 h 96"/>
                <a:gd name="T60" fmla="*/ 164007 w 122"/>
                <a:gd name="T61" fmla="*/ 36744 h 96"/>
                <a:gd name="T62" fmla="*/ 99831 w 122"/>
                <a:gd name="T63" fmla="*/ 0 h 96"/>
                <a:gd name="T64" fmla="*/ 96265 w 122"/>
                <a:gd name="T65" fmla="*/ 23383 h 96"/>
                <a:gd name="T66" fmla="*/ 71308 w 122"/>
                <a:gd name="T67" fmla="*/ 20042 h 96"/>
                <a:gd name="T68" fmla="*/ 39219 w 122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2"/>
                <a:gd name="T106" fmla="*/ 0 h 96"/>
                <a:gd name="T107" fmla="*/ 122 w 122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2" h="96">
                  <a:moveTo>
                    <a:pt x="22" y="0"/>
                  </a:moveTo>
                  <a:lnTo>
                    <a:pt x="14" y="2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90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6"/>
                  </a:lnTo>
                  <a:lnTo>
                    <a:pt x="122" y="42"/>
                  </a:lnTo>
                  <a:lnTo>
                    <a:pt x="114" y="26"/>
                  </a:lnTo>
                  <a:lnTo>
                    <a:pt x="92" y="22"/>
                  </a:lnTo>
                  <a:lnTo>
                    <a:pt x="56" y="0"/>
                  </a:lnTo>
                  <a:lnTo>
                    <a:pt x="54" y="14"/>
                  </a:lnTo>
                  <a:lnTo>
                    <a:pt x="40" y="12"/>
                  </a:lnTo>
                  <a:lnTo>
                    <a:pt x="22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5167313" y="2109788"/>
              <a:ext cx="84137" cy="76200"/>
            </a:xfrm>
            <a:custGeom>
              <a:avLst/>
              <a:gdLst>
                <a:gd name="T0" fmla="*/ 51214 w 46"/>
                <a:gd name="T1" fmla="*/ 13252 h 46"/>
                <a:gd name="T2" fmla="*/ 47556 w 46"/>
                <a:gd name="T3" fmla="*/ 9939 h 46"/>
                <a:gd name="T4" fmla="*/ 47556 w 46"/>
                <a:gd name="T5" fmla="*/ 9939 h 46"/>
                <a:gd name="T6" fmla="*/ 40239 w 46"/>
                <a:gd name="T7" fmla="*/ 6626 h 46"/>
                <a:gd name="T8" fmla="*/ 36581 w 46"/>
                <a:gd name="T9" fmla="*/ 3313 h 46"/>
                <a:gd name="T10" fmla="*/ 29265 w 46"/>
                <a:gd name="T11" fmla="*/ 0 h 46"/>
                <a:gd name="T12" fmla="*/ 21949 w 46"/>
                <a:gd name="T13" fmla="*/ 0 h 46"/>
                <a:gd name="T14" fmla="*/ 18291 w 46"/>
                <a:gd name="T15" fmla="*/ 3313 h 46"/>
                <a:gd name="T16" fmla="*/ 14633 w 46"/>
                <a:gd name="T17" fmla="*/ 6626 h 46"/>
                <a:gd name="T18" fmla="*/ 7316 w 46"/>
                <a:gd name="T19" fmla="*/ 13252 h 46"/>
                <a:gd name="T20" fmla="*/ 3658 w 46"/>
                <a:gd name="T21" fmla="*/ 19878 h 46"/>
                <a:gd name="T22" fmla="*/ 3658 w 46"/>
                <a:gd name="T23" fmla="*/ 26504 h 46"/>
                <a:gd name="T24" fmla="*/ 0 w 46"/>
                <a:gd name="T25" fmla="*/ 33130 h 46"/>
                <a:gd name="T26" fmla="*/ 3658 w 46"/>
                <a:gd name="T27" fmla="*/ 39757 h 46"/>
                <a:gd name="T28" fmla="*/ 7316 w 46"/>
                <a:gd name="T29" fmla="*/ 46383 h 46"/>
                <a:gd name="T30" fmla="*/ 14633 w 46"/>
                <a:gd name="T31" fmla="*/ 49696 h 46"/>
                <a:gd name="T32" fmla="*/ 21949 w 46"/>
                <a:gd name="T33" fmla="*/ 56322 h 46"/>
                <a:gd name="T34" fmla="*/ 29265 w 46"/>
                <a:gd name="T35" fmla="*/ 59635 h 46"/>
                <a:gd name="T36" fmla="*/ 36581 w 46"/>
                <a:gd name="T37" fmla="*/ 66261 h 46"/>
                <a:gd name="T38" fmla="*/ 43898 w 46"/>
                <a:gd name="T39" fmla="*/ 69574 h 46"/>
                <a:gd name="T40" fmla="*/ 47556 w 46"/>
                <a:gd name="T41" fmla="*/ 72887 h 46"/>
                <a:gd name="T42" fmla="*/ 51214 w 46"/>
                <a:gd name="T43" fmla="*/ 76200 h 46"/>
                <a:gd name="T44" fmla="*/ 51214 w 46"/>
                <a:gd name="T45" fmla="*/ 72887 h 46"/>
                <a:gd name="T46" fmla="*/ 58530 w 46"/>
                <a:gd name="T47" fmla="*/ 72887 h 46"/>
                <a:gd name="T48" fmla="*/ 62188 w 46"/>
                <a:gd name="T49" fmla="*/ 69574 h 46"/>
                <a:gd name="T50" fmla="*/ 69504 w 46"/>
                <a:gd name="T51" fmla="*/ 62948 h 46"/>
                <a:gd name="T52" fmla="*/ 76821 w 46"/>
                <a:gd name="T53" fmla="*/ 59635 h 46"/>
                <a:gd name="T54" fmla="*/ 84137 w 46"/>
                <a:gd name="T55" fmla="*/ 53009 h 46"/>
                <a:gd name="T56" fmla="*/ 84137 w 46"/>
                <a:gd name="T57" fmla="*/ 46383 h 46"/>
                <a:gd name="T58" fmla="*/ 84137 w 46"/>
                <a:gd name="T59" fmla="*/ 43070 h 46"/>
                <a:gd name="T60" fmla="*/ 76821 w 46"/>
                <a:gd name="T61" fmla="*/ 36443 h 46"/>
                <a:gd name="T62" fmla="*/ 69504 w 46"/>
                <a:gd name="T63" fmla="*/ 29817 h 46"/>
                <a:gd name="T64" fmla="*/ 62188 w 46"/>
                <a:gd name="T65" fmla="*/ 23191 h 46"/>
                <a:gd name="T66" fmla="*/ 54872 w 46"/>
                <a:gd name="T67" fmla="*/ 16565 h 46"/>
                <a:gd name="T68" fmla="*/ 51214 w 46"/>
                <a:gd name="T69" fmla="*/ 13252 h 46"/>
                <a:gd name="T70" fmla="*/ 51214 w 46"/>
                <a:gd name="T71" fmla="*/ 13252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46"/>
                <a:gd name="T110" fmla="*/ 46 w 46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46">
                  <a:moveTo>
                    <a:pt x="28" y="8"/>
                  </a:moveTo>
                  <a:lnTo>
                    <a:pt x="26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2" y="36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2" y="22"/>
                  </a:lnTo>
                  <a:lnTo>
                    <a:pt x="38" y="18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167313" y="2109788"/>
              <a:ext cx="84137" cy="76200"/>
            </a:xfrm>
            <a:custGeom>
              <a:avLst/>
              <a:gdLst>
                <a:gd name="T0" fmla="*/ 51214 w 46"/>
                <a:gd name="T1" fmla="*/ 13252 h 46"/>
                <a:gd name="T2" fmla="*/ 47556 w 46"/>
                <a:gd name="T3" fmla="*/ 9939 h 46"/>
                <a:gd name="T4" fmla="*/ 47556 w 46"/>
                <a:gd name="T5" fmla="*/ 9939 h 46"/>
                <a:gd name="T6" fmla="*/ 40239 w 46"/>
                <a:gd name="T7" fmla="*/ 6626 h 46"/>
                <a:gd name="T8" fmla="*/ 36581 w 46"/>
                <a:gd name="T9" fmla="*/ 3313 h 46"/>
                <a:gd name="T10" fmla="*/ 29265 w 46"/>
                <a:gd name="T11" fmla="*/ 0 h 46"/>
                <a:gd name="T12" fmla="*/ 21949 w 46"/>
                <a:gd name="T13" fmla="*/ 0 h 46"/>
                <a:gd name="T14" fmla="*/ 18291 w 46"/>
                <a:gd name="T15" fmla="*/ 3313 h 46"/>
                <a:gd name="T16" fmla="*/ 14633 w 46"/>
                <a:gd name="T17" fmla="*/ 6626 h 46"/>
                <a:gd name="T18" fmla="*/ 7316 w 46"/>
                <a:gd name="T19" fmla="*/ 13252 h 46"/>
                <a:gd name="T20" fmla="*/ 3658 w 46"/>
                <a:gd name="T21" fmla="*/ 19878 h 46"/>
                <a:gd name="T22" fmla="*/ 3658 w 46"/>
                <a:gd name="T23" fmla="*/ 26504 h 46"/>
                <a:gd name="T24" fmla="*/ 0 w 46"/>
                <a:gd name="T25" fmla="*/ 33130 h 46"/>
                <a:gd name="T26" fmla="*/ 3658 w 46"/>
                <a:gd name="T27" fmla="*/ 39757 h 46"/>
                <a:gd name="T28" fmla="*/ 7316 w 46"/>
                <a:gd name="T29" fmla="*/ 46383 h 46"/>
                <a:gd name="T30" fmla="*/ 14633 w 46"/>
                <a:gd name="T31" fmla="*/ 49696 h 46"/>
                <a:gd name="T32" fmla="*/ 21949 w 46"/>
                <a:gd name="T33" fmla="*/ 56322 h 46"/>
                <a:gd name="T34" fmla="*/ 29265 w 46"/>
                <a:gd name="T35" fmla="*/ 59635 h 46"/>
                <a:gd name="T36" fmla="*/ 36581 w 46"/>
                <a:gd name="T37" fmla="*/ 66261 h 46"/>
                <a:gd name="T38" fmla="*/ 43898 w 46"/>
                <a:gd name="T39" fmla="*/ 69574 h 46"/>
                <a:gd name="T40" fmla="*/ 47556 w 46"/>
                <a:gd name="T41" fmla="*/ 72887 h 46"/>
                <a:gd name="T42" fmla="*/ 51214 w 46"/>
                <a:gd name="T43" fmla="*/ 76200 h 46"/>
                <a:gd name="T44" fmla="*/ 51214 w 46"/>
                <a:gd name="T45" fmla="*/ 72887 h 46"/>
                <a:gd name="T46" fmla="*/ 58530 w 46"/>
                <a:gd name="T47" fmla="*/ 72887 h 46"/>
                <a:gd name="T48" fmla="*/ 62188 w 46"/>
                <a:gd name="T49" fmla="*/ 69574 h 46"/>
                <a:gd name="T50" fmla="*/ 69504 w 46"/>
                <a:gd name="T51" fmla="*/ 62948 h 46"/>
                <a:gd name="T52" fmla="*/ 76821 w 46"/>
                <a:gd name="T53" fmla="*/ 59635 h 46"/>
                <a:gd name="T54" fmla="*/ 84137 w 46"/>
                <a:gd name="T55" fmla="*/ 53009 h 46"/>
                <a:gd name="T56" fmla="*/ 84137 w 46"/>
                <a:gd name="T57" fmla="*/ 46383 h 46"/>
                <a:gd name="T58" fmla="*/ 84137 w 46"/>
                <a:gd name="T59" fmla="*/ 43070 h 46"/>
                <a:gd name="T60" fmla="*/ 76821 w 46"/>
                <a:gd name="T61" fmla="*/ 36443 h 46"/>
                <a:gd name="T62" fmla="*/ 69504 w 46"/>
                <a:gd name="T63" fmla="*/ 29817 h 46"/>
                <a:gd name="T64" fmla="*/ 62188 w 46"/>
                <a:gd name="T65" fmla="*/ 23191 h 46"/>
                <a:gd name="T66" fmla="*/ 54872 w 46"/>
                <a:gd name="T67" fmla="*/ 16565 h 46"/>
                <a:gd name="T68" fmla="*/ 51214 w 46"/>
                <a:gd name="T69" fmla="*/ 13252 h 46"/>
                <a:gd name="T70" fmla="*/ 51214 w 46"/>
                <a:gd name="T71" fmla="*/ 13252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46"/>
                <a:gd name="T110" fmla="*/ 46 w 46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46">
                  <a:moveTo>
                    <a:pt x="28" y="8"/>
                  </a:moveTo>
                  <a:lnTo>
                    <a:pt x="26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2" y="36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2" y="22"/>
                  </a:lnTo>
                  <a:lnTo>
                    <a:pt x="38" y="18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8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929188" y="2028825"/>
              <a:ext cx="68262" cy="79375"/>
            </a:xfrm>
            <a:custGeom>
              <a:avLst/>
              <a:gdLst>
                <a:gd name="T0" fmla="*/ 0 w 38"/>
                <a:gd name="T1" fmla="*/ 0 h 48"/>
                <a:gd name="T2" fmla="*/ 0 w 38"/>
                <a:gd name="T3" fmla="*/ 0 h 48"/>
                <a:gd name="T4" fmla="*/ 3593 w 38"/>
                <a:gd name="T5" fmla="*/ 6615 h 48"/>
                <a:gd name="T6" fmla="*/ 3593 w 38"/>
                <a:gd name="T7" fmla="*/ 16536 h 48"/>
                <a:gd name="T8" fmla="*/ 10778 w 38"/>
                <a:gd name="T9" fmla="*/ 26458 h 48"/>
                <a:gd name="T10" fmla="*/ 14371 w 38"/>
                <a:gd name="T11" fmla="*/ 36380 h 48"/>
                <a:gd name="T12" fmla="*/ 21556 w 38"/>
                <a:gd name="T13" fmla="*/ 42995 h 48"/>
                <a:gd name="T14" fmla="*/ 32335 w 38"/>
                <a:gd name="T15" fmla="*/ 56224 h 48"/>
                <a:gd name="T16" fmla="*/ 43113 w 38"/>
                <a:gd name="T17" fmla="*/ 66146 h 48"/>
                <a:gd name="T18" fmla="*/ 53891 w 38"/>
                <a:gd name="T19" fmla="*/ 76068 h 48"/>
                <a:gd name="T20" fmla="*/ 64669 w 38"/>
                <a:gd name="T21" fmla="*/ 79375 h 48"/>
                <a:gd name="T22" fmla="*/ 68262 w 38"/>
                <a:gd name="T23" fmla="*/ 76068 h 48"/>
                <a:gd name="T24" fmla="*/ 68262 w 38"/>
                <a:gd name="T25" fmla="*/ 72760 h 48"/>
                <a:gd name="T26" fmla="*/ 68262 w 38"/>
                <a:gd name="T27" fmla="*/ 69453 h 48"/>
                <a:gd name="T28" fmla="*/ 64669 w 38"/>
                <a:gd name="T29" fmla="*/ 62839 h 48"/>
                <a:gd name="T30" fmla="*/ 61077 w 38"/>
                <a:gd name="T31" fmla="*/ 56224 h 48"/>
                <a:gd name="T32" fmla="*/ 57484 w 38"/>
                <a:gd name="T33" fmla="*/ 49609 h 48"/>
                <a:gd name="T34" fmla="*/ 50298 w 38"/>
                <a:gd name="T35" fmla="*/ 46302 h 48"/>
                <a:gd name="T36" fmla="*/ 46706 w 38"/>
                <a:gd name="T37" fmla="*/ 42995 h 48"/>
                <a:gd name="T38" fmla="*/ 39520 w 38"/>
                <a:gd name="T39" fmla="*/ 36380 h 48"/>
                <a:gd name="T40" fmla="*/ 32335 w 38"/>
                <a:gd name="T41" fmla="*/ 33073 h 48"/>
                <a:gd name="T42" fmla="*/ 25149 w 38"/>
                <a:gd name="T43" fmla="*/ 26458 h 48"/>
                <a:gd name="T44" fmla="*/ 17964 w 38"/>
                <a:gd name="T45" fmla="*/ 16536 h 48"/>
                <a:gd name="T46" fmla="*/ 10778 w 38"/>
                <a:gd name="T47" fmla="*/ 9922 h 48"/>
                <a:gd name="T48" fmla="*/ 3593 w 38"/>
                <a:gd name="T49" fmla="*/ 3307 h 48"/>
                <a:gd name="T50" fmla="*/ 0 w 38"/>
                <a:gd name="T51" fmla="*/ 0 h 48"/>
                <a:gd name="T52" fmla="*/ 0 w 38"/>
                <a:gd name="T53" fmla="*/ 0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"/>
                <a:gd name="T82" fmla="*/ 0 h 48"/>
                <a:gd name="T83" fmla="*/ 38 w 3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" h="4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2" y="26"/>
                  </a:lnTo>
                  <a:lnTo>
                    <a:pt x="18" y="34"/>
                  </a:lnTo>
                  <a:lnTo>
                    <a:pt x="24" y="40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6" y="26"/>
                  </a:lnTo>
                  <a:lnTo>
                    <a:pt x="22" y="22"/>
                  </a:lnTo>
                  <a:lnTo>
                    <a:pt x="18" y="20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929188" y="2028825"/>
              <a:ext cx="68262" cy="79375"/>
            </a:xfrm>
            <a:custGeom>
              <a:avLst/>
              <a:gdLst>
                <a:gd name="T0" fmla="*/ 0 w 38"/>
                <a:gd name="T1" fmla="*/ 0 h 48"/>
                <a:gd name="T2" fmla="*/ 0 w 38"/>
                <a:gd name="T3" fmla="*/ 0 h 48"/>
                <a:gd name="T4" fmla="*/ 3593 w 38"/>
                <a:gd name="T5" fmla="*/ 6615 h 48"/>
                <a:gd name="T6" fmla="*/ 3593 w 38"/>
                <a:gd name="T7" fmla="*/ 16536 h 48"/>
                <a:gd name="T8" fmla="*/ 10778 w 38"/>
                <a:gd name="T9" fmla="*/ 26458 h 48"/>
                <a:gd name="T10" fmla="*/ 14371 w 38"/>
                <a:gd name="T11" fmla="*/ 36380 h 48"/>
                <a:gd name="T12" fmla="*/ 21556 w 38"/>
                <a:gd name="T13" fmla="*/ 42995 h 48"/>
                <a:gd name="T14" fmla="*/ 32335 w 38"/>
                <a:gd name="T15" fmla="*/ 56224 h 48"/>
                <a:gd name="T16" fmla="*/ 43113 w 38"/>
                <a:gd name="T17" fmla="*/ 66146 h 48"/>
                <a:gd name="T18" fmla="*/ 53891 w 38"/>
                <a:gd name="T19" fmla="*/ 76068 h 48"/>
                <a:gd name="T20" fmla="*/ 64669 w 38"/>
                <a:gd name="T21" fmla="*/ 79375 h 48"/>
                <a:gd name="T22" fmla="*/ 68262 w 38"/>
                <a:gd name="T23" fmla="*/ 76068 h 48"/>
                <a:gd name="T24" fmla="*/ 68262 w 38"/>
                <a:gd name="T25" fmla="*/ 72760 h 48"/>
                <a:gd name="T26" fmla="*/ 68262 w 38"/>
                <a:gd name="T27" fmla="*/ 69453 h 48"/>
                <a:gd name="T28" fmla="*/ 64669 w 38"/>
                <a:gd name="T29" fmla="*/ 62839 h 48"/>
                <a:gd name="T30" fmla="*/ 61077 w 38"/>
                <a:gd name="T31" fmla="*/ 56224 h 48"/>
                <a:gd name="T32" fmla="*/ 57484 w 38"/>
                <a:gd name="T33" fmla="*/ 49609 h 48"/>
                <a:gd name="T34" fmla="*/ 50298 w 38"/>
                <a:gd name="T35" fmla="*/ 46302 h 48"/>
                <a:gd name="T36" fmla="*/ 46706 w 38"/>
                <a:gd name="T37" fmla="*/ 42995 h 48"/>
                <a:gd name="T38" fmla="*/ 39520 w 38"/>
                <a:gd name="T39" fmla="*/ 36380 h 48"/>
                <a:gd name="T40" fmla="*/ 32335 w 38"/>
                <a:gd name="T41" fmla="*/ 33073 h 48"/>
                <a:gd name="T42" fmla="*/ 25149 w 38"/>
                <a:gd name="T43" fmla="*/ 26458 h 48"/>
                <a:gd name="T44" fmla="*/ 17964 w 38"/>
                <a:gd name="T45" fmla="*/ 16536 h 48"/>
                <a:gd name="T46" fmla="*/ 10778 w 38"/>
                <a:gd name="T47" fmla="*/ 9922 h 48"/>
                <a:gd name="T48" fmla="*/ 3593 w 38"/>
                <a:gd name="T49" fmla="*/ 3307 h 48"/>
                <a:gd name="T50" fmla="*/ 0 w 38"/>
                <a:gd name="T51" fmla="*/ 0 h 48"/>
                <a:gd name="T52" fmla="*/ 0 w 38"/>
                <a:gd name="T53" fmla="*/ 0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"/>
                <a:gd name="T82" fmla="*/ 0 h 48"/>
                <a:gd name="T83" fmla="*/ 38 w 38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" h="4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2" y="26"/>
                  </a:lnTo>
                  <a:lnTo>
                    <a:pt x="18" y="34"/>
                  </a:lnTo>
                  <a:lnTo>
                    <a:pt x="24" y="40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6" y="26"/>
                  </a:lnTo>
                  <a:lnTo>
                    <a:pt x="22" y="22"/>
                  </a:lnTo>
                  <a:lnTo>
                    <a:pt x="18" y="20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164138" y="2052638"/>
              <a:ext cx="53975" cy="41275"/>
            </a:xfrm>
            <a:custGeom>
              <a:avLst/>
              <a:gdLst>
                <a:gd name="T0" fmla="*/ 25188 w 30"/>
                <a:gd name="T1" fmla="*/ 0 h 26"/>
                <a:gd name="T2" fmla="*/ 35983 w 30"/>
                <a:gd name="T3" fmla="*/ 0 h 26"/>
                <a:gd name="T4" fmla="*/ 46778 w 30"/>
                <a:gd name="T5" fmla="*/ 6350 h 26"/>
                <a:gd name="T6" fmla="*/ 50377 w 30"/>
                <a:gd name="T7" fmla="*/ 12700 h 26"/>
                <a:gd name="T8" fmla="*/ 53975 w 30"/>
                <a:gd name="T9" fmla="*/ 19050 h 26"/>
                <a:gd name="T10" fmla="*/ 50377 w 30"/>
                <a:gd name="T11" fmla="*/ 28575 h 26"/>
                <a:gd name="T12" fmla="*/ 46778 w 30"/>
                <a:gd name="T13" fmla="*/ 34925 h 26"/>
                <a:gd name="T14" fmla="*/ 35983 w 30"/>
                <a:gd name="T15" fmla="*/ 38100 h 26"/>
                <a:gd name="T16" fmla="*/ 25188 w 30"/>
                <a:gd name="T17" fmla="*/ 41275 h 26"/>
                <a:gd name="T18" fmla="*/ 14393 w 30"/>
                <a:gd name="T19" fmla="*/ 38100 h 26"/>
                <a:gd name="T20" fmla="*/ 7197 w 30"/>
                <a:gd name="T21" fmla="*/ 34925 h 26"/>
                <a:gd name="T22" fmla="*/ 0 w 30"/>
                <a:gd name="T23" fmla="*/ 28575 h 26"/>
                <a:gd name="T24" fmla="*/ 0 w 30"/>
                <a:gd name="T25" fmla="*/ 19050 h 26"/>
                <a:gd name="T26" fmla="*/ 0 w 30"/>
                <a:gd name="T27" fmla="*/ 12700 h 26"/>
                <a:gd name="T28" fmla="*/ 7197 w 30"/>
                <a:gd name="T29" fmla="*/ 6350 h 26"/>
                <a:gd name="T30" fmla="*/ 14393 w 30"/>
                <a:gd name="T31" fmla="*/ 0 h 26"/>
                <a:gd name="T32" fmla="*/ 25188 w 3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6"/>
                <a:gd name="T53" fmla="*/ 30 w 3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6">
                  <a:moveTo>
                    <a:pt x="14" y="0"/>
                  </a:moveTo>
                  <a:lnTo>
                    <a:pt x="20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28" y="18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164138" y="2052638"/>
              <a:ext cx="53975" cy="41275"/>
            </a:xfrm>
            <a:custGeom>
              <a:avLst/>
              <a:gdLst>
                <a:gd name="T0" fmla="*/ 25188 w 30"/>
                <a:gd name="T1" fmla="*/ 0 h 26"/>
                <a:gd name="T2" fmla="*/ 35983 w 30"/>
                <a:gd name="T3" fmla="*/ 0 h 26"/>
                <a:gd name="T4" fmla="*/ 46778 w 30"/>
                <a:gd name="T5" fmla="*/ 6350 h 26"/>
                <a:gd name="T6" fmla="*/ 50377 w 30"/>
                <a:gd name="T7" fmla="*/ 12700 h 26"/>
                <a:gd name="T8" fmla="*/ 53975 w 30"/>
                <a:gd name="T9" fmla="*/ 19050 h 26"/>
                <a:gd name="T10" fmla="*/ 50377 w 30"/>
                <a:gd name="T11" fmla="*/ 28575 h 26"/>
                <a:gd name="T12" fmla="*/ 46778 w 30"/>
                <a:gd name="T13" fmla="*/ 34925 h 26"/>
                <a:gd name="T14" fmla="*/ 35983 w 30"/>
                <a:gd name="T15" fmla="*/ 38100 h 26"/>
                <a:gd name="T16" fmla="*/ 25188 w 30"/>
                <a:gd name="T17" fmla="*/ 41275 h 26"/>
                <a:gd name="T18" fmla="*/ 14393 w 30"/>
                <a:gd name="T19" fmla="*/ 38100 h 26"/>
                <a:gd name="T20" fmla="*/ 7197 w 30"/>
                <a:gd name="T21" fmla="*/ 34925 h 26"/>
                <a:gd name="T22" fmla="*/ 0 w 30"/>
                <a:gd name="T23" fmla="*/ 28575 h 26"/>
                <a:gd name="T24" fmla="*/ 0 w 30"/>
                <a:gd name="T25" fmla="*/ 19050 h 26"/>
                <a:gd name="T26" fmla="*/ 0 w 30"/>
                <a:gd name="T27" fmla="*/ 12700 h 26"/>
                <a:gd name="T28" fmla="*/ 7197 w 30"/>
                <a:gd name="T29" fmla="*/ 6350 h 26"/>
                <a:gd name="T30" fmla="*/ 14393 w 30"/>
                <a:gd name="T31" fmla="*/ 0 h 26"/>
                <a:gd name="T32" fmla="*/ 25188 w 3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6"/>
                <a:gd name="T53" fmla="*/ 30 w 3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6">
                  <a:moveTo>
                    <a:pt x="14" y="0"/>
                  </a:moveTo>
                  <a:lnTo>
                    <a:pt x="20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28" y="18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8110538" y="3313113"/>
              <a:ext cx="17462" cy="42862"/>
            </a:xfrm>
            <a:custGeom>
              <a:avLst/>
              <a:gdLst>
                <a:gd name="T0" fmla="*/ 6985 w 10"/>
                <a:gd name="T1" fmla="*/ 42862 h 26"/>
                <a:gd name="T2" fmla="*/ 3492 w 10"/>
                <a:gd name="T3" fmla="*/ 39565 h 26"/>
                <a:gd name="T4" fmla="*/ 3492 w 10"/>
                <a:gd name="T5" fmla="*/ 36268 h 26"/>
                <a:gd name="T6" fmla="*/ 0 w 10"/>
                <a:gd name="T7" fmla="*/ 29674 h 26"/>
                <a:gd name="T8" fmla="*/ 0 w 10"/>
                <a:gd name="T9" fmla="*/ 19782 h 26"/>
                <a:gd name="T10" fmla="*/ 0 w 10"/>
                <a:gd name="T11" fmla="*/ 9891 h 26"/>
                <a:gd name="T12" fmla="*/ 3492 w 10"/>
                <a:gd name="T13" fmla="*/ 3297 h 26"/>
                <a:gd name="T14" fmla="*/ 6985 w 10"/>
                <a:gd name="T15" fmla="*/ 0 h 26"/>
                <a:gd name="T16" fmla="*/ 10477 w 10"/>
                <a:gd name="T17" fmla="*/ 3297 h 26"/>
                <a:gd name="T18" fmla="*/ 13970 w 10"/>
                <a:gd name="T19" fmla="*/ 9891 h 26"/>
                <a:gd name="T20" fmla="*/ 17462 w 10"/>
                <a:gd name="T21" fmla="*/ 19782 h 26"/>
                <a:gd name="T22" fmla="*/ 13970 w 10"/>
                <a:gd name="T23" fmla="*/ 29674 h 26"/>
                <a:gd name="T24" fmla="*/ 10477 w 10"/>
                <a:gd name="T25" fmla="*/ 39565 h 26"/>
                <a:gd name="T26" fmla="*/ 6985 w 10"/>
                <a:gd name="T27" fmla="*/ 42862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26"/>
                <a:gd name="T44" fmla="*/ 10 w 10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26">
                  <a:moveTo>
                    <a:pt x="4" y="26"/>
                  </a:move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6" y="24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8110538" y="3313113"/>
              <a:ext cx="17462" cy="42862"/>
            </a:xfrm>
            <a:custGeom>
              <a:avLst/>
              <a:gdLst>
                <a:gd name="T0" fmla="*/ 6985 w 10"/>
                <a:gd name="T1" fmla="*/ 42862 h 26"/>
                <a:gd name="T2" fmla="*/ 3492 w 10"/>
                <a:gd name="T3" fmla="*/ 39565 h 26"/>
                <a:gd name="T4" fmla="*/ 3492 w 10"/>
                <a:gd name="T5" fmla="*/ 36268 h 26"/>
                <a:gd name="T6" fmla="*/ 0 w 10"/>
                <a:gd name="T7" fmla="*/ 29674 h 26"/>
                <a:gd name="T8" fmla="*/ 0 w 10"/>
                <a:gd name="T9" fmla="*/ 19782 h 26"/>
                <a:gd name="T10" fmla="*/ 0 w 10"/>
                <a:gd name="T11" fmla="*/ 9891 h 26"/>
                <a:gd name="T12" fmla="*/ 3492 w 10"/>
                <a:gd name="T13" fmla="*/ 3297 h 26"/>
                <a:gd name="T14" fmla="*/ 6985 w 10"/>
                <a:gd name="T15" fmla="*/ 0 h 26"/>
                <a:gd name="T16" fmla="*/ 10477 w 10"/>
                <a:gd name="T17" fmla="*/ 3297 h 26"/>
                <a:gd name="T18" fmla="*/ 13970 w 10"/>
                <a:gd name="T19" fmla="*/ 9891 h 26"/>
                <a:gd name="T20" fmla="*/ 17462 w 10"/>
                <a:gd name="T21" fmla="*/ 19782 h 26"/>
                <a:gd name="T22" fmla="*/ 13970 w 10"/>
                <a:gd name="T23" fmla="*/ 29674 h 26"/>
                <a:gd name="T24" fmla="*/ 10477 w 10"/>
                <a:gd name="T25" fmla="*/ 39565 h 26"/>
                <a:gd name="T26" fmla="*/ 6985 w 10"/>
                <a:gd name="T27" fmla="*/ 42862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26"/>
                <a:gd name="T44" fmla="*/ 10 w 10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26">
                  <a:moveTo>
                    <a:pt x="4" y="26"/>
                  </a:move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6" y="24"/>
                  </a:lnTo>
                  <a:lnTo>
                    <a:pt x="4" y="2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8096250" y="3359150"/>
              <a:ext cx="14288" cy="15875"/>
            </a:xfrm>
            <a:custGeom>
              <a:avLst/>
              <a:gdLst>
                <a:gd name="T0" fmla="*/ 7144 w 8"/>
                <a:gd name="T1" fmla="*/ 15875 h 10"/>
                <a:gd name="T2" fmla="*/ 10716 w 8"/>
                <a:gd name="T3" fmla="*/ 15875 h 10"/>
                <a:gd name="T4" fmla="*/ 14288 w 8"/>
                <a:gd name="T5" fmla="*/ 12700 h 10"/>
                <a:gd name="T6" fmla="*/ 14288 w 8"/>
                <a:gd name="T7" fmla="*/ 9525 h 10"/>
                <a:gd name="T8" fmla="*/ 14288 w 8"/>
                <a:gd name="T9" fmla="*/ 6350 h 10"/>
                <a:gd name="T10" fmla="*/ 10716 w 8"/>
                <a:gd name="T11" fmla="*/ 3175 h 10"/>
                <a:gd name="T12" fmla="*/ 7144 w 8"/>
                <a:gd name="T13" fmla="*/ 0 h 10"/>
                <a:gd name="T14" fmla="*/ 3572 w 8"/>
                <a:gd name="T15" fmla="*/ 3175 h 10"/>
                <a:gd name="T16" fmla="*/ 0 w 8"/>
                <a:gd name="T17" fmla="*/ 6350 h 10"/>
                <a:gd name="T18" fmla="*/ 0 w 8"/>
                <a:gd name="T19" fmla="*/ 9525 h 10"/>
                <a:gd name="T20" fmla="*/ 0 w 8"/>
                <a:gd name="T21" fmla="*/ 12700 h 10"/>
                <a:gd name="T22" fmla="*/ 3572 w 8"/>
                <a:gd name="T23" fmla="*/ 15875 h 10"/>
                <a:gd name="T24" fmla="*/ 7144 w 8"/>
                <a:gd name="T25" fmla="*/ 15875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10"/>
                <a:gd name="T41" fmla="*/ 8 w 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10">
                  <a:moveTo>
                    <a:pt x="4" y="10"/>
                  </a:move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8096250" y="3359150"/>
              <a:ext cx="14288" cy="15875"/>
            </a:xfrm>
            <a:custGeom>
              <a:avLst/>
              <a:gdLst>
                <a:gd name="T0" fmla="*/ 7144 w 8"/>
                <a:gd name="T1" fmla="*/ 15875 h 10"/>
                <a:gd name="T2" fmla="*/ 10716 w 8"/>
                <a:gd name="T3" fmla="*/ 15875 h 10"/>
                <a:gd name="T4" fmla="*/ 14288 w 8"/>
                <a:gd name="T5" fmla="*/ 12700 h 10"/>
                <a:gd name="T6" fmla="*/ 14288 w 8"/>
                <a:gd name="T7" fmla="*/ 9525 h 10"/>
                <a:gd name="T8" fmla="*/ 14288 w 8"/>
                <a:gd name="T9" fmla="*/ 6350 h 10"/>
                <a:gd name="T10" fmla="*/ 10716 w 8"/>
                <a:gd name="T11" fmla="*/ 3175 h 10"/>
                <a:gd name="T12" fmla="*/ 7144 w 8"/>
                <a:gd name="T13" fmla="*/ 0 h 10"/>
                <a:gd name="T14" fmla="*/ 3572 w 8"/>
                <a:gd name="T15" fmla="*/ 3175 h 10"/>
                <a:gd name="T16" fmla="*/ 0 w 8"/>
                <a:gd name="T17" fmla="*/ 6350 h 10"/>
                <a:gd name="T18" fmla="*/ 0 w 8"/>
                <a:gd name="T19" fmla="*/ 9525 h 10"/>
                <a:gd name="T20" fmla="*/ 0 w 8"/>
                <a:gd name="T21" fmla="*/ 12700 h 10"/>
                <a:gd name="T22" fmla="*/ 3572 w 8"/>
                <a:gd name="T23" fmla="*/ 15875 h 10"/>
                <a:gd name="T24" fmla="*/ 7144 w 8"/>
                <a:gd name="T25" fmla="*/ 15875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10"/>
                <a:gd name="T41" fmla="*/ 8 w 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10">
                  <a:moveTo>
                    <a:pt x="4" y="10"/>
                  </a:move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8074025" y="3382963"/>
              <a:ext cx="11113" cy="14287"/>
            </a:xfrm>
            <a:custGeom>
              <a:avLst/>
              <a:gdLst>
                <a:gd name="T0" fmla="*/ 7409 w 6"/>
                <a:gd name="T1" fmla="*/ 14287 h 10"/>
                <a:gd name="T2" fmla="*/ 11113 w 6"/>
                <a:gd name="T3" fmla="*/ 11430 h 10"/>
                <a:gd name="T4" fmla="*/ 11113 w 6"/>
                <a:gd name="T5" fmla="*/ 11430 h 10"/>
                <a:gd name="T6" fmla="*/ 11113 w 6"/>
                <a:gd name="T7" fmla="*/ 5715 h 10"/>
                <a:gd name="T8" fmla="*/ 11113 w 6"/>
                <a:gd name="T9" fmla="*/ 2857 h 10"/>
                <a:gd name="T10" fmla="*/ 11113 w 6"/>
                <a:gd name="T11" fmla="*/ 0 h 10"/>
                <a:gd name="T12" fmla="*/ 7409 w 6"/>
                <a:gd name="T13" fmla="*/ 0 h 10"/>
                <a:gd name="T14" fmla="*/ 3704 w 6"/>
                <a:gd name="T15" fmla="*/ 0 h 10"/>
                <a:gd name="T16" fmla="*/ 3704 w 6"/>
                <a:gd name="T17" fmla="*/ 2857 h 10"/>
                <a:gd name="T18" fmla="*/ 0 w 6"/>
                <a:gd name="T19" fmla="*/ 5715 h 10"/>
                <a:gd name="T20" fmla="*/ 3704 w 6"/>
                <a:gd name="T21" fmla="*/ 11430 h 10"/>
                <a:gd name="T22" fmla="*/ 3704 w 6"/>
                <a:gd name="T23" fmla="*/ 11430 h 10"/>
                <a:gd name="T24" fmla="*/ 7409 w 6"/>
                <a:gd name="T25" fmla="*/ 1428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0"/>
                <a:gd name="T41" fmla="*/ 6 w 6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0">
                  <a:moveTo>
                    <a:pt x="4" y="10"/>
                  </a:moveTo>
                  <a:lnTo>
                    <a:pt x="6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8074025" y="3382963"/>
              <a:ext cx="11113" cy="14287"/>
            </a:xfrm>
            <a:custGeom>
              <a:avLst/>
              <a:gdLst>
                <a:gd name="T0" fmla="*/ 7409 w 6"/>
                <a:gd name="T1" fmla="*/ 14287 h 10"/>
                <a:gd name="T2" fmla="*/ 11113 w 6"/>
                <a:gd name="T3" fmla="*/ 11430 h 10"/>
                <a:gd name="T4" fmla="*/ 11113 w 6"/>
                <a:gd name="T5" fmla="*/ 11430 h 10"/>
                <a:gd name="T6" fmla="*/ 11113 w 6"/>
                <a:gd name="T7" fmla="*/ 5715 h 10"/>
                <a:gd name="T8" fmla="*/ 11113 w 6"/>
                <a:gd name="T9" fmla="*/ 2857 h 10"/>
                <a:gd name="T10" fmla="*/ 11113 w 6"/>
                <a:gd name="T11" fmla="*/ 0 h 10"/>
                <a:gd name="T12" fmla="*/ 7409 w 6"/>
                <a:gd name="T13" fmla="*/ 0 h 10"/>
                <a:gd name="T14" fmla="*/ 3704 w 6"/>
                <a:gd name="T15" fmla="*/ 0 h 10"/>
                <a:gd name="T16" fmla="*/ 3704 w 6"/>
                <a:gd name="T17" fmla="*/ 2857 h 10"/>
                <a:gd name="T18" fmla="*/ 0 w 6"/>
                <a:gd name="T19" fmla="*/ 5715 h 10"/>
                <a:gd name="T20" fmla="*/ 3704 w 6"/>
                <a:gd name="T21" fmla="*/ 11430 h 10"/>
                <a:gd name="T22" fmla="*/ 3704 w 6"/>
                <a:gd name="T23" fmla="*/ 11430 h 10"/>
                <a:gd name="T24" fmla="*/ 7409 w 6"/>
                <a:gd name="T25" fmla="*/ 1428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0"/>
                <a:gd name="T41" fmla="*/ 6 w 6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0">
                  <a:moveTo>
                    <a:pt x="4" y="10"/>
                  </a:moveTo>
                  <a:lnTo>
                    <a:pt x="6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8059738" y="3397250"/>
              <a:ext cx="14287" cy="22225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8059738" y="3397250"/>
              <a:ext cx="14287" cy="222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7981950" y="3473450"/>
              <a:ext cx="19050" cy="19050"/>
            </a:xfrm>
            <a:custGeom>
              <a:avLst/>
              <a:gdLst>
                <a:gd name="T0" fmla="*/ 9525 w 12"/>
                <a:gd name="T1" fmla="*/ 19050 h 12"/>
                <a:gd name="T2" fmla="*/ 15875 w 12"/>
                <a:gd name="T3" fmla="*/ 19050 h 12"/>
                <a:gd name="T4" fmla="*/ 19050 w 12"/>
                <a:gd name="T5" fmla="*/ 15875 h 12"/>
                <a:gd name="T6" fmla="*/ 19050 w 12"/>
                <a:gd name="T7" fmla="*/ 9525 h 12"/>
                <a:gd name="T8" fmla="*/ 19050 w 12"/>
                <a:gd name="T9" fmla="*/ 6350 h 12"/>
                <a:gd name="T10" fmla="*/ 15875 w 12"/>
                <a:gd name="T11" fmla="*/ 3175 h 12"/>
                <a:gd name="T12" fmla="*/ 9525 w 12"/>
                <a:gd name="T13" fmla="*/ 0 h 12"/>
                <a:gd name="T14" fmla="*/ 6350 w 12"/>
                <a:gd name="T15" fmla="*/ 3175 h 12"/>
                <a:gd name="T16" fmla="*/ 0 w 12"/>
                <a:gd name="T17" fmla="*/ 6350 h 12"/>
                <a:gd name="T18" fmla="*/ 0 w 12"/>
                <a:gd name="T19" fmla="*/ 9525 h 12"/>
                <a:gd name="T20" fmla="*/ 0 w 12"/>
                <a:gd name="T21" fmla="*/ 15875 h 12"/>
                <a:gd name="T22" fmla="*/ 6350 w 12"/>
                <a:gd name="T23" fmla="*/ 19050 h 12"/>
                <a:gd name="T24" fmla="*/ 9525 w 12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6" y="1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7981950" y="3473450"/>
              <a:ext cx="19050" cy="19050"/>
            </a:xfrm>
            <a:custGeom>
              <a:avLst/>
              <a:gdLst>
                <a:gd name="T0" fmla="*/ 9525 w 12"/>
                <a:gd name="T1" fmla="*/ 19050 h 12"/>
                <a:gd name="T2" fmla="*/ 15875 w 12"/>
                <a:gd name="T3" fmla="*/ 19050 h 12"/>
                <a:gd name="T4" fmla="*/ 19050 w 12"/>
                <a:gd name="T5" fmla="*/ 15875 h 12"/>
                <a:gd name="T6" fmla="*/ 19050 w 12"/>
                <a:gd name="T7" fmla="*/ 9525 h 12"/>
                <a:gd name="T8" fmla="*/ 19050 w 12"/>
                <a:gd name="T9" fmla="*/ 6350 h 12"/>
                <a:gd name="T10" fmla="*/ 15875 w 12"/>
                <a:gd name="T11" fmla="*/ 3175 h 12"/>
                <a:gd name="T12" fmla="*/ 9525 w 12"/>
                <a:gd name="T13" fmla="*/ 0 h 12"/>
                <a:gd name="T14" fmla="*/ 6350 w 12"/>
                <a:gd name="T15" fmla="*/ 3175 h 12"/>
                <a:gd name="T16" fmla="*/ 0 w 12"/>
                <a:gd name="T17" fmla="*/ 6350 h 12"/>
                <a:gd name="T18" fmla="*/ 0 w 12"/>
                <a:gd name="T19" fmla="*/ 9525 h 12"/>
                <a:gd name="T20" fmla="*/ 0 w 12"/>
                <a:gd name="T21" fmla="*/ 15875 h 12"/>
                <a:gd name="T22" fmla="*/ 6350 w 12"/>
                <a:gd name="T23" fmla="*/ 19050 h 12"/>
                <a:gd name="T24" fmla="*/ 9525 w 12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6" y="1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7939088" y="3495675"/>
              <a:ext cx="22225" cy="14288"/>
            </a:xfrm>
            <a:custGeom>
              <a:avLst/>
              <a:gdLst>
                <a:gd name="T0" fmla="*/ 11113 w 12"/>
                <a:gd name="T1" fmla="*/ 14288 h 8"/>
                <a:gd name="T2" fmla="*/ 14817 w 12"/>
                <a:gd name="T3" fmla="*/ 14288 h 8"/>
                <a:gd name="T4" fmla="*/ 18521 w 12"/>
                <a:gd name="T5" fmla="*/ 10716 h 8"/>
                <a:gd name="T6" fmla="*/ 22225 w 12"/>
                <a:gd name="T7" fmla="*/ 7144 h 8"/>
                <a:gd name="T8" fmla="*/ 18521 w 12"/>
                <a:gd name="T9" fmla="*/ 3572 h 8"/>
                <a:gd name="T10" fmla="*/ 14817 w 12"/>
                <a:gd name="T11" fmla="*/ 0 h 8"/>
                <a:gd name="T12" fmla="*/ 11113 w 12"/>
                <a:gd name="T13" fmla="*/ 0 h 8"/>
                <a:gd name="T14" fmla="*/ 3704 w 12"/>
                <a:gd name="T15" fmla="*/ 0 h 8"/>
                <a:gd name="T16" fmla="*/ 0 w 12"/>
                <a:gd name="T17" fmla="*/ 3572 h 8"/>
                <a:gd name="T18" fmla="*/ 0 w 12"/>
                <a:gd name="T19" fmla="*/ 7144 h 8"/>
                <a:gd name="T20" fmla="*/ 0 w 12"/>
                <a:gd name="T21" fmla="*/ 10716 h 8"/>
                <a:gd name="T22" fmla="*/ 3704 w 12"/>
                <a:gd name="T23" fmla="*/ 14288 h 8"/>
                <a:gd name="T24" fmla="*/ 11113 w 12"/>
                <a:gd name="T25" fmla="*/ 14288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6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7939088" y="3495675"/>
              <a:ext cx="22225" cy="14288"/>
            </a:xfrm>
            <a:custGeom>
              <a:avLst/>
              <a:gdLst>
                <a:gd name="T0" fmla="*/ 11113 w 12"/>
                <a:gd name="T1" fmla="*/ 14288 h 8"/>
                <a:gd name="T2" fmla="*/ 14817 w 12"/>
                <a:gd name="T3" fmla="*/ 14288 h 8"/>
                <a:gd name="T4" fmla="*/ 18521 w 12"/>
                <a:gd name="T5" fmla="*/ 10716 h 8"/>
                <a:gd name="T6" fmla="*/ 22225 w 12"/>
                <a:gd name="T7" fmla="*/ 7144 h 8"/>
                <a:gd name="T8" fmla="*/ 18521 w 12"/>
                <a:gd name="T9" fmla="*/ 3572 h 8"/>
                <a:gd name="T10" fmla="*/ 14817 w 12"/>
                <a:gd name="T11" fmla="*/ 0 h 8"/>
                <a:gd name="T12" fmla="*/ 11113 w 12"/>
                <a:gd name="T13" fmla="*/ 0 h 8"/>
                <a:gd name="T14" fmla="*/ 3704 w 12"/>
                <a:gd name="T15" fmla="*/ 0 h 8"/>
                <a:gd name="T16" fmla="*/ 0 w 12"/>
                <a:gd name="T17" fmla="*/ 3572 h 8"/>
                <a:gd name="T18" fmla="*/ 0 w 12"/>
                <a:gd name="T19" fmla="*/ 7144 h 8"/>
                <a:gd name="T20" fmla="*/ 0 w 12"/>
                <a:gd name="T21" fmla="*/ 10716 h 8"/>
                <a:gd name="T22" fmla="*/ 3704 w 12"/>
                <a:gd name="T23" fmla="*/ 14288 h 8"/>
                <a:gd name="T24" fmla="*/ 11113 w 12"/>
                <a:gd name="T25" fmla="*/ 14288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6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96213" y="3206750"/>
              <a:ext cx="60325" cy="271463"/>
            </a:xfrm>
            <a:custGeom>
              <a:avLst/>
              <a:gdLst>
                <a:gd name="T0" fmla="*/ 49679 w 34"/>
                <a:gd name="T1" fmla="*/ 9932 h 164"/>
                <a:gd name="T2" fmla="*/ 49679 w 34"/>
                <a:gd name="T3" fmla="*/ 9932 h 164"/>
                <a:gd name="T4" fmla="*/ 46131 w 34"/>
                <a:gd name="T5" fmla="*/ 6621 h 164"/>
                <a:gd name="T6" fmla="*/ 42582 w 34"/>
                <a:gd name="T7" fmla="*/ 3311 h 164"/>
                <a:gd name="T8" fmla="*/ 39034 w 34"/>
                <a:gd name="T9" fmla="*/ 0 h 164"/>
                <a:gd name="T10" fmla="*/ 35485 w 34"/>
                <a:gd name="T11" fmla="*/ 0 h 164"/>
                <a:gd name="T12" fmla="*/ 28388 w 34"/>
                <a:gd name="T13" fmla="*/ 0 h 164"/>
                <a:gd name="T14" fmla="*/ 24840 w 34"/>
                <a:gd name="T15" fmla="*/ 6621 h 164"/>
                <a:gd name="T16" fmla="*/ 24840 w 34"/>
                <a:gd name="T17" fmla="*/ 13242 h 164"/>
                <a:gd name="T18" fmla="*/ 21291 w 34"/>
                <a:gd name="T19" fmla="*/ 23174 h 164"/>
                <a:gd name="T20" fmla="*/ 17743 w 34"/>
                <a:gd name="T21" fmla="*/ 29795 h 164"/>
                <a:gd name="T22" fmla="*/ 17743 w 34"/>
                <a:gd name="T23" fmla="*/ 33105 h 164"/>
                <a:gd name="T24" fmla="*/ 14194 w 34"/>
                <a:gd name="T25" fmla="*/ 36416 h 164"/>
                <a:gd name="T26" fmla="*/ 7097 w 34"/>
                <a:gd name="T27" fmla="*/ 66210 h 164"/>
                <a:gd name="T28" fmla="*/ 7097 w 34"/>
                <a:gd name="T29" fmla="*/ 69521 h 164"/>
                <a:gd name="T30" fmla="*/ 7097 w 34"/>
                <a:gd name="T31" fmla="*/ 76142 h 164"/>
                <a:gd name="T32" fmla="*/ 10646 w 34"/>
                <a:gd name="T33" fmla="*/ 82763 h 164"/>
                <a:gd name="T34" fmla="*/ 10646 w 34"/>
                <a:gd name="T35" fmla="*/ 89384 h 164"/>
                <a:gd name="T36" fmla="*/ 14194 w 34"/>
                <a:gd name="T37" fmla="*/ 96005 h 164"/>
                <a:gd name="T38" fmla="*/ 14194 w 34"/>
                <a:gd name="T39" fmla="*/ 105937 h 164"/>
                <a:gd name="T40" fmla="*/ 14194 w 34"/>
                <a:gd name="T41" fmla="*/ 132421 h 164"/>
                <a:gd name="T42" fmla="*/ 14194 w 34"/>
                <a:gd name="T43" fmla="*/ 162216 h 164"/>
                <a:gd name="T44" fmla="*/ 14194 w 34"/>
                <a:gd name="T45" fmla="*/ 192010 h 164"/>
                <a:gd name="T46" fmla="*/ 14194 w 34"/>
                <a:gd name="T47" fmla="*/ 215184 h 164"/>
                <a:gd name="T48" fmla="*/ 14194 w 34"/>
                <a:gd name="T49" fmla="*/ 228426 h 164"/>
                <a:gd name="T50" fmla="*/ 14194 w 34"/>
                <a:gd name="T51" fmla="*/ 231737 h 164"/>
                <a:gd name="T52" fmla="*/ 10646 w 34"/>
                <a:gd name="T53" fmla="*/ 238358 h 164"/>
                <a:gd name="T54" fmla="*/ 7097 w 34"/>
                <a:gd name="T55" fmla="*/ 248289 h 164"/>
                <a:gd name="T56" fmla="*/ 3549 w 34"/>
                <a:gd name="T57" fmla="*/ 254910 h 164"/>
                <a:gd name="T58" fmla="*/ 3549 w 34"/>
                <a:gd name="T59" fmla="*/ 258221 h 164"/>
                <a:gd name="T60" fmla="*/ 0 w 34"/>
                <a:gd name="T61" fmla="*/ 261531 h 164"/>
                <a:gd name="T62" fmla="*/ 14194 w 34"/>
                <a:gd name="T63" fmla="*/ 271463 h 164"/>
                <a:gd name="T64" fmla="*/ 24840 w 34"/>
                <a:gd name="T65" fmla="*/ 248289 h 164"/>
                <a:gd name="T66" fmla="*/ 39034 w 34"/>
                <a:gd name="T67" fmla="*/ 264842 h 164"/>
                <a:gd name="T68" fmla="*/ 39034 w 34"/>
                <a:gd name="T69" fmla="*/ 264842 h 164"/>
                <a:gd name="T70" fmla="*/ 42582 w 34"/>
                <a:gd name="T71" fmla="*/ 258221 h 164"/>
                <a:gd name="T72" fmla="*/ 42582 w 34"/>
                <a:gd name="T73" fmla="*/ 248289 h 164"/>
                <a:gd name="T74" fmla="*/ 39034 w 34"/>
                <a:gd name="T75" fmla="*/ 238358 h 164"/>
                <a:gd name="T76" fmla="*/ 39034 w 34"/>
                <a:gd name="T77" fmla="*/ 231737 h 164"/>
                <a:gd name="T78" fmla="*/ 31937 w 34"/>
                <a:gd name="T79" fmla="*/ 211874 h 164"/>
                <a:gd name="T80" fmla="*/ 31937 w 34"/>
                <a:gd name="T81" fmla="*/ 192010 h 164"/>
                <a:gd name="T82" fmla="*/ 46131 w 34"/>
                <a:gd name="T83" fmla="*/ 175458 h 164"/>
                <a:gd name="T84" fmla="*/ 53228 w 34"/>
                <a:gd name="T85" fmla="*/ 165526 h 164"/>
                <a:gd name="T86" fmla="*/ 56776 w 34"/>
                <a:gd name="T87" fmla="*/ 158905 h 164"/>
                <a:gd name="T88" fmla="*/ 60325 w 34"/>
                <a:gd name="T89" fmla="*/ 148974 h 164"/>
                <a:gd name="T90" fmla="*/ 60325 w 34"/>
                <a:gd name="T91" fmla="*/ 142353 h 164"/>
                <a:gd name="T92" fmla="*/ 56776 w 34"/>
                <a:gd name="T93" fmla="*/ 135732 h 164"/>
                <a:gd name="T94" fmla="*/ 56776 w 34"/>
                <a:gd name="T95" fmla="*/ 132421 h 164"/>
                <a:gd name="T96" fmla="*/ 53228 w 34"/>
                <a:gd name="T97" fmla="*/ 119179 h 164"/>
                <a:gd name="T98" fmla="*/ 53228 w 34"/>
                <a:gd name="T99" fmla="*/ 102626 h 164"/>
                <a:gd name="T100" fmla="*/ 49679 w 34"/>
                <a:gd name="T101" fmla="*/ 82763 h 164"/>
                <a:gd name="T102" fmla="*/ 46131 w 34"/>
                <a:gd name="T103" fmla="*/ 66210 h 164"/>
                <a:gd name="T104" fmla="*/ 46131 w 34"/>
                <a:gd name="T105" fmla="*/ 56279 h 164"/>
                <a:gd name="T106" fmla="*/ 46131 w 34"/>
                <a:gd name="T107" fmla="*/ 56279 h 164"/>
                <a:gd name="T108" fmla="*/ 42582 w 34"/>
                <a:gd name="T109" fmla="*/ 49658 h 164"/>
                <a:gd name="T110" fmla="*/ 42582 w 34"/>
                <a:gd name="T111" fmla="*/ 43037 h 164"/>
                <a:gd name="T112" fmla="*/ 42582 w 34"/>
                <a:gd name="T113" fmla="*/ 33105 h 164"/>
                <a:gd name="T114" fmla="*/ 42582 w 34"/>
                <a:gd name="T115" fmla="*/ 26484 h 164"/>
                <a:gd name="T116" fmla="*/ 46131 w 34"/>
                <a:gd name="T117" fmla="*/ 16553 h 164"/>
                <a:gd name="T118" fmla="*/ 49679 w 34"/>
                <a:gd name="T119" fmla="*/ 9932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"/>
                <a:gd name="T181" fmla="*/ 0 h 164"/>
                <a:gd name="T182" fmla="*/ 34 w 34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" h="164">
                  <a:moveTo>
                    <a:pt x="28" y="6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8" y="98"/>
                  </a:lnTo>
                  <a:lnTo>
                    <a:pt x="8" y="116"/>
                  </a:lnTo>
                  <a:lnTo>
                    <a:pt x="8" y="13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6" y="144"/>
                  </a:lnTo>
                  <a:lnTo>
                    <a:pt x="4" y="150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8" y="164"/>
                  </a:lnTo>
                  <a:lnTo>
                    <a:pt x="14" y="150"/>
                  </a:lnTo>
                  <a:lnTo>
                    <a:pt x="22" y="160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22" y="144"/>
                  </a:lnTo>
                  <a:lnTo>
                    <a:pt x="22" y="140"/>
                  </a:lnTo>
                  <a:lnTo>
                    <a:pt x="18" y="128"/>
                  </a:lnTo>
                  <a:lnTo>
                    <a:pt x="18" y="116"/>
                  </a:lnTo>
                  <a:lnTo>
                    <a:pt x="26" y="106"/>
                  </a:lnTo>
                  <a:lnTo>
                    <a:pt x="30" y="100"/>
                  </a:lnTo>
                  <a:lnTo>
                    <a:pt x="32" y="96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2"/>
                  </a:lnTo>
                  <a:lnTo>
                    <a:pt x="30" y="62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7796213" y="3206750"/>
              <a:ext cx="60325" cy="271463"/>
            </a:xfrm>
            <a:custGeom>
              <a:avLst/>
              <a:gdLst>
                <a:gd name="T0" fmla="*/ 49679 w 34"/>
                <a:gd name="T1" fmla="*/ 9932 h 164"/>
                <a:gd name="T2" fmla="*/ 49679 w 34"/>
                <a:gd name="T3" fmla="*/ 9932 h 164"/>
                <a:gd name="T4" fmla="*/ 46131 w 34"/>
                <a:gd name="T5" fmla="*/ 6621 h 164"/>
                <a:gd name="T6" fmla="*/ 42582 w 34"/>
                <a:gd name="T7" fmla="*/ 3311 h 164"/>
                <a:gd name="T8" fmla="*/ 39034 w 34"/>
                <a:gd name="T9" fmla="*/ 0 h 164"/>
                <a:gd name="T10" fmla="*/ 35485 w 34"/>
                <a:gd name="T11" fmla="*/ 0 h 164"/>
                <a:gd name="T12" fmla="*/ 28388 w 34"/>
                <a:gd name="T13" fmla="*/ 0 h 164"/>
                <a:gd name="T14" fmla="*/ 24840 w 34"/>
                <a:gd name="T15" fmla="*/ 6621 h 164"/>
                <a:gd name="T16" fmla="*/ 24840 w 34"/>
                <a:gd name="T17" fmla="*/ 13242 h 164"/>
                <a:gd name="T18" fmla="*/ 21291 w 34"/>
                <a:gd name="T19" fmla="*/ 23174 h 164"/>
                <a:gd name="T20" fmla="*/ 17743 w 34"/>
                <a:gd name="T21" fmla="*/ 29795 h 164"/>
                <a:gd name="T22" fmla="*/ 17743 w 34"/>
                <a:gd name="T23" fmla="*/ 33105 h 164"/>
                <a:gd name="T24" fmla="*/ 14194 w 34"/>
                <a:gd name="T25" fmla="*/ 36416 h 164"/>
                <a:gd name="T26" fmla="*/ 7097 w 34"/>
                <a:gd name="T27" fmla="*/ 66210 h 164"/>
                <a:gd name="T28" fmla="*/ 7097 w 34"/>
                <a:gd name="T29" fmla="*/ 69521 h 164"/>
                <a:gd name="T30" fmla="*/ 7097 w 34"/>
                <a:gd name="T31" fmla="*/ 76142 h 164"/>
                <a:gd name="T32" fmla="*/ 10646 w 34"/>
                <a:gd name="T33" fmla="*/ 82763 h 164"/>
                <a:gd name="T34" fmla="*/ 10646 w 34"/>
                <a:gd name="T35" fmla="*/ 89384 h 164"/>
                <a:gd name="T36" fmla="*/ 14194 w 34"/>
                <a:gd name="T37" fmla="*/ 96005 h 164"/>
                <a:gd name="T38" fmla="*/ 14194 w 34"/>
                <a:gd name="T39" fmla="*/ 105937 h 164"/>
                <a:gd name="T40" fmla="*/ 14194 w 34"/>
                <a:gd name="T41" fmla="*/ 132421 h 164"/>
                <a:gd name="T42" fmla="*/ 14194 w 34"/>
                <a:gd name="T43" fmla="*/ 162216 h 164"/>
                <a:gd name="T44" fmla="*/ 14194 w 34"/>
                <a:gd name="T45" fmla="*/ 192010 h 164"/>
                <a:gd name="T46" fmla="*/ 14194 w 34"/>
                <a:gd name="T47" fmla="*/ 215184 h 164"/>
                <a:gd name="T48" fmla="*/ 14194 w 34"/>
                <a:gd name="T49" fmla="*/ 228426 h 164"/>
                <a:gd name="T50" fmla="*/ 14194 w 34"/>
                <a:gd name="T51" fmla="*/ 231737 h 164"/>
                <a:gd name="T52" fmla="*/ 10646 w 34"/>
                <a:gd name="T53" fmla="*/ 238358 h 164"/>
                <a:gd name="T54" fmla="*/ 7097 w 34"/>
                <a:gd name="T55" fmla="*/ 248289 h 164"/>
                <a:gd name="T56" fmla="*/ 3549 w 34"/>
                <a:gd name="T57" fmla="*/ 254910 h 164"/>
                <a:gd name="T58" fmla="*/ 3549 w 34"/>
                <a:gd name="T59" fmla="*/ 258221 h 164"/>
                <a:gd name="T60" fmla="*/ 0 w 34"/>
                <a:gd name="T61" fmla="*/ 261531 h 164"/>
                <a:gd name="T62" fmla="*/ 14194 w 34"/>
                <a:gd name="T63" fmla="*/ 271463 h 164"/>
                <a:gd name="T64" fmla="*/ 24840 w 34"/>
                <a:gd name="T65" fmla="*/ 248289 h 164"/>
                <a:gd name="T66" fmla="*/ 39034 w 34"/>
                <a:gd name="T67" fmla="*/ 264842 h 164"/>
                <a:gd name="T68" fmla="*/ 39034 w 34"/>
                <a:gd name="T69" fmla="*/ 264842 h 164"/>
                <a:gd name="T70" fmla="*/ 42582 w 34"/>
                <a:gd name="T71" fmla="*/ 258221 h 164"/>
                <a:gd name="T72" fmla="*/ 42582 w 34"/>
                <a:gd name="T73" fmla="*/ 248289 h 164"/>
                <a:gd name="T74" fmla="*/ 39034 w 34"/>
                <a:gd name="T75" fmla="*/ 238358 h 164"/>
                <a:gd name="T76" fmla="*/ 39034 w 34"/>
                <a:gd name="T77" fmla="*/ 231737 h 164"/>
                <a:gd name="T78" fmla="*/ 31937 w 34"/>
                <a:gd name="T79" fmla="*/ 211874 h 164"/>
                <a:gd name="T80" fmla="*/ 31937 w 34"/>
                <a:gd name="T81" fmla="*/ 192010 h 164"/>
                <a:gd name="T82" fmla="*/ 46131 w 34"/>
                <a:gd name="T83" fmla="*/ 175458 h 164"/>
                <a:gd name="T84" fmla="*/ 53228 w 34"/>
                <a:gd name="T85" fmla="*/ 165526 h 164"/>
                <a:gd name="T86" fmla="*/ 56776 w 34"/>
                <a:gd name="T87" fmla="*/ 158905 h 164"/>
                <a:gd name="T88" fmla="*/ 60325 w 34"/>
                <a:gd name="T89" fmla="*/ 148974 h 164"/>
                <a:gd name="T90" fmla="*/ 60325 w 34"/>
                <a:gd name="T91" fmla="*/ 142353 h 164"/>
                <a:gd name="T92" fmla="*/ 56776 w 34"/>
                <a:gd name="T93" fmla="*/ 135732 h 164"/>
                <a:gd name="T94" fmla="*/ 56776 w 34"/>
                <a:gd name="T95" fmla="*/ 132421 h 164"/>
                <a:gd name="T96" fmla="*/ 53228 w 34"/>
                <a:gd name="T97" fmla="*/ 119179 h 164"/>
                <a:gd name="T98" fmla="*/ 53228 w 34"/>
                <a:gd name="T99" fmla="*/ 102626 h 164"/>
                <a:gd name="T100" fmla="*/ 49679 w 34"/>
                <a:gd name="T101" fmla="*/ 82763 h 164"/>
                <a:gd name="T102" fmla="*/ 46131 w 34"/>
                <a:gd name="T103" fmla="*/ 66210 h 164"/>
                <a:gd name="T104" fmla="*/ 46131 w 34"/>
                <a:gd name="T105" fmla="*/ 56279 h 164"/>
                <a:gd name="T106" fmla="*/ 46131 w 34"/>
                <a:gd name="T107" fmla="*/ 56279 h 164"/>
                <a:gd name="T108" fmla="*/ 42582 w 34"/>
                <a:gd name="T109" fmla="*/ 49658 h 164"/>
                <a:gd name="T110" fmla="*/ 42582 w 34"/>
                <a:gd name="T111" fmla="*/ 43037 h 164"/>
                <a:gd name="T112" fmla="*/ 42582 w 34"/>
                <a:gd name="T113" fmla="*/ 33105 h 164"/>
                <a:gd name="T114" fmla="*/ 42582 w 34"/>
                <a:gd name="T115" fmla="*/ 26484 h 164"/>
                <a:gd name="T116" fmla="*/ 46131 w 34"/>
                <a:gd name="T117" fmla="*/ 16553 h 164"/>
                <a:gd name="T118" fmla="*/ 49679 w 34"/>
                <a:gd name="T119" fmla="*/ 9932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"/>
                <a:gd name="T181" fmla="*/ 0 h 164"/>
                <a:gd name="T182" fmla="*/ 34 w 34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" h="164">
                  <a:moveTo>
                    <a:pt x="28" y="6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8" y="98"/>
                  </a:lnTo>
                  <a:lnTo>
                    <a:pt x="8" y="116"/>
                  </a:lnTo>
                  <a:lnTo>
                    <a:pt x="8" y="13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6" y="144"/>
                  </a:lnTo>
                  <a:lnTo>
                    <a:pt x="4" y="150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8" y="164"/>
                  </a:lnTo>
                  <a:lnTo>
                    <a:pt x="14" y="150"/>
                  </a:lnTo>
                  <a:lnTo>
                    <a:pt x="22" y="160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22" y="144"/>
                  </a:lnTo>
                  <a:lnTo>
                    <a:pt x="22" y="140"/>
                  </a:lnTo>
                  <a:lnTo>
                    <a:pt x="18" y="128"/>
                  </a:lnTo>
                  <a:lnTo>
                    <a:pt x="18" y="116"/>
                  </a:lnTo>
                  <a:lnTo>
                    <a:pt x="26" y="106"/>
                  </a:lnTo>
                  <a:lnTo>
                    <a:pt x="30" y="100"/>
                  </a:lnTo>
                  <a:lnTo>
                    <a:pt x="32" y="96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2"/>
                  </a:lnTo>
                  <a:lnTo>
                    <a:pt x="30" y="62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28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5086350" y="1870075"/>
              <a:ext cx="3802063" cy="1919288"/>
            </a:xfrm>
            <a:custGeom>
              <a:avLst/>
              <a:gdLst>
                <a:gd name="T0" fmla="*/ 2666799 w 2130"/>
                <a:gd name="T1" fmla="*/ 1515575 h 1160"/>
                <a:gd name="T2" fmla="*/ 2781039 w 2130"/>
                <a:gd name="T3" fmla="*/ 1141645 h 1160"/>
                <a:gd name="T4" fmla="*/ 3145180 w 2130"/>
                <a:gd name="T5" fmla="*/ 1035754 h 1160"/>
                <a:gd name="T6" fmla="*/ 3030940 w 2130"/>
                <a:gd name="T7" fmla="*/ 1287246 h 1160"/>
                <a:gd name="T8" fmla="*/ 3191590 w 2130"/>
                <a:gd name="T9" fmla="*/ 1204519 h 1160"/>
                <a:gd name="T10" fmla="*/ 3348671 w 2130"/>
                <a:gd name="T11" fmla="*/ 1085390 h 1160"/>
                <a:gd name="T12" fmla="*/ 3566441 w 2130"/>
                <a:gd name="T13" fmla="*/ 969571 h 1160"/>
                <a:gd name="T14" fmla="*/ 3716383 w 2130"/>
                <a:gd name="T15" fmla="*/ 906698 h 1160"/>
                <a:gd name="T16" fmla="*/ 3698533 w 2130"/>
                <a:gd name="T17" fmla="*/ 794188 h 1160"/>
                <a:gd name="T18" fmla="*/ 3352241 w 2130"/>
                <a:gd name="T19" fmla="*/ 612187 h 1160"/>
                <a:gd name="T20" fmla="*/ 2923840 w 2130"/>
                <a:gd name="T21" fmla="*/ 509604 h 1160"/>
                <a:gd name="T22" fmla="*/ 2813169 w 2130"/>
                <a:gd name="T23" fmla="*/ 443422 h 1160"/>
                <a:gd name="T24" fmla="*/ 2520428 w 2130"/>
                <a:gd name="T25" fmla="*/ 509604 h 1160"/>
                <a:gd name="T26" fmla="*/ 2388338 w 2130"/>
                <a:gd name="T27" fmla="*/ 380548 h 1160"/>
                <a:gd name="T28" fmla="*/ 2070607 w 2130"/>
                <a:gd name="T29" fmla="*/ 281275 h 1160"/>
                <a:gd name="T30" fmla="*/ 2024197 w 2130"/>
                <a:gd name="T31" fmla="*/ 264729 h 1160"/>
                <a:gd name="T32" fmla="*/ 1938517 w 2130"/>
                <a:gd name="T33" fmla="*/ 13236 h 1160"/>
                <a:gd name="T34" fmla="*/ 1820706 w 2130"/>
                <a:gd name="T35" fmla="*/ 178692 h 1160"/>
                <a:gd name="T36" fmla="*/ 1617215 w 2130"/>
                <a:gd name="T37" fmla="*/ 162147 h 1160"/>
                <a:gd name="T38" fmla="*/ 1363744 w 2130"/>
                <a:gd name="T39" fmla="*/ 403712 h 1160"/>
                <a:gd name="T40" fmla="*/ 1449425 w 2130"/>
                <a:gd name="T41" fmla="*/ 632041 h 1160"/>
                <a:gd name="T42" fmla="*/ 1388735 w 2130"/>
                <a:gd name="T43" fmla="*/ 493058 h 1160"/>
                <a:gd name="T44" fmla="*/ 1260214 w 2130"/>
                <a:gd name="T45" fmla="*/ 403712 h 1160"/>
                <a:gd name="T46" fmla="*/ 1195954 w 2130"/>
                <a:gd name="T47" fmla="*/ 526150 h 1160"/>
                <a:gd name="T48" fmla="*/ 1295914 w 2130"/>
                <a:gd name="T49" fmla="*/ 688296 h 1160"/>
                <a:gd name="T50" fmla="*/ 1349464 w 2130"/>
                <a:gd name="T51" fmla="*/ 777642 h 1160"/>
                <a:gd name="T52" fmla="*/ 1270924 w 2130"/>
                <a:gd name="T53" fmla="*/ 814043 h 1160"/>
                <a:gd name="T54" fmla="*/ 1206664 w 2130"/>
                <a:gd name="T55" fmla="*/ 704842 h 1160"/>
                <a:gd name="T56" fmla="*/ 1156684 w 2130"/>
                <a:gd name="T57" fmla="*/ 771024 h 1160"/>
                <a:gd name="T58" fmla="*/ 1170964 w 2130"/>
                <a:gd name="T59" fmla="*/ 608878 h 1160"/>
                <a:gd name="T60" fmla="*/ 1085284 w 2130"/>
                <a:gd name="T61" fmla="*/ 466586 h 1160"/>
                <a:gd name="T62" fmla="*/ 985323 w 2130"/>
                <a:gd name="T63" fmla="*/ 618805 h 1160"/>
                <a:gd name="T64" fmla="*/ 692582 w 2130"/>
                <a:gd name="T65" fmla="*/ 698224 h 1160"/>
                <a:gd name="T66" fmla="*/ 581912 w 2130"/>
                <a:gd name="T67" fmla="*/ 678369 h 1160"/>
                <a:gd name="T68" fmla="*/ 539072 w 2130"/>
                <a:gd name="T69" fmla="*/ 810734 h 1160"/>
                <a:gd name="T70" fmla="*/ 371281 w 2130"/>
                <a:gd name="T71" fmla="*/ 926553 h 1160"/>
                <a:gd name="T72" fmla="*/ 460532 w 2130"/>
                <a:gd name="T73" fmla="*/ 797497 h 1160"/>
                <a:gd name="T74" fmla="*/ 289171 w 2130"/>
                <a:gd name="T75" fmla="*/ 608878 h 1160"/>
                <a:gd name="T76" fmla="*/ 235621 w 2130"/>
                <a:gd name="T77" fmla="*/ 1002663 h 1160"/>
                <a:gd name="T78" fmla="*/ 96390 w 2130"/>
                <a:gd name="T79" fmla="*/ 1115172 h 1160"/>
                <a:gd name="T80" fmla="*/ 49980 w 2130"/>
                <a:gd name="T81" fmla="*/ 1207828 h 1160"/>
                <a:gd name="T82" fmla="*/ 74970 w 2130"/>
                <a:gd name="T83" fmla="*/ 1340192 h 1160"/>
                <a:gd name="T84" fmla="*/ 67830 w 2130"/>
                <a:gd name="T85" fmla="*/ 1475866 h 1160"/>
                <a:gd name="T86" fmla="*/ 107100 w 2130"/>
                <a:gd name="T87" fmla="*/ 1518885 h 1160"/>
                <a:gd name="T88" fmla="*/ 203491 w 2130"/>
                <a:gd name="T89" fmla="*/ 1604922 h 1160"/>
                <a:gd name="T90" fmla="*/ 310591 w 2130"/>
                <a:gd name="T91" fmla="*/ 1654558 h 1160"/>
                <a:gd name="T92" fmla="*/ 378421 w 2130"/>
                <a:gd name="T93" fmla="*/ 1614849 h 1160"/>
                <a:gd name="T94" fmla="*/ 421261 w 2130"/>
                <a:gd name="T95" fmla="*/ 1687649 h 1160"/>
                <a:gd name="T96" fmla="*/ 564062 w 2130"/>
                <a:gd name="T97" fmla="*/ 1810087 h 1160"/>
                <a:gd name="T98" fmla="*/ 621182 w 2130"/>
                <a:gd name="T99" fmla="*/ 1710814 h 1160"/>
                <a:gd name="T100" fmla="*/ 696152 w 2130"/>
                <a:gd name="T101" fmla="*/ 1641322 h 1160"/>
                <a:gd name="T102" fmla="*/ 731852 w 2130"/>
                <a:gd name="T103" fmla="*/ 1750523 h 1160"/>
                <a:gd name="T104" fmla="*/ 803253 w 2130"/>
                <a:gd name="T105" fmla="*/ 1856415 h 1160"/>
                <a:gd name="T106" fmla="*/ 999603 w 2130"/>
                <a:gd name="T107" fmla="*/ 1866342 h 1160"/>
                <a:gd name="T108" fmla="*/ 1178104 w 2130"/>
                <a:gd name="T109" fmla="*/ 1829942 h 1160"/>
                <a:gd name="T110" fmla="*/ 1306624 w 2130"/>
                <a:gd name="T111" fmla="*/ 1740596 h 1160"/>
                <a:gd name="T112" fmla="*/ 1342324 w 2130"/>
                <a:gd name="T113" fmla="*/ 1644631 h 1160"/>
                <a:gd name="T114" fmla="*/ 1488695 w 2130"/>
                <a:gd name="T115" fmla="*/ 1512266 h 1160"/>
                <a:gd name="T116" fmla="*/ 1720746 w 2130"/>
                <a:gd name="T117" fmla="*/ 1508957 h 1160"/>
                <a:gd name="T118" fmla="*/ 2084887 w 2130"/>
                <a:gd name="T119" fmla="*/ 1456011 h 1160"/>
                <a:gd name="T120" fmla="*/ 2416898 w 2130"/>
                <a:gd name="T121" fmla="*/ 1495721 h 1160"/>
                <a:gd name="T122" fmla="*/ 2556128 w 2130"/>
                <a:gd name="T123" fmla="*/ 1502339 h 1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0"/>
                <a:gd name="T187" fmla="*/ 0 h 1160"/>
                <a:gd name="T188" fmla="*/ 2130 w 2130"/>
                <a:gd name="T189" fmla="*/ 1160 h 11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0" h="1160">
                  <a:moveTo>
                    <a:pt x="1394" y="998"/>
                  </a:moveTo>
                  <a:lnTo>
                    <a:pt x="1396" y="996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8" y="998"/>
                  </a:lnTo>
                  <a:lnTo>
                    <a:pt x="1396" y="1000"/>
                  </a:lnTo>
                  <a:lnTo>
                    <a:pt x="1396" y="1004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2" y="1012"/>
                  </a:lnTo>
                  <a:lnTo>
                    <a:pt x="1394" y="1020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2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900"/>
                  </a:lnTo>
                  <a:lnTo>
                    <a:pt x="1502" y="886"/>
                  </a:lnTo>
                  <a:lnTo>
                    <a:pt x="1506" y="876"/>
                  </a:lnTo>
                  <a:lnTo>
                    <a:pt x="1508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2"/>
                  </a:lnTo>
                  <a:lnTo>
                    <a:pt x="1514" y="818"/>
                  </a:lnTo>
                  <a:lnTo>
                    <a:pt x="1508" y="808"/>
                  </a:lnTo>
                  <a:lnTo>
                    <a:pt x="1500" y="804"/>
                  </a:lnTo>
                  <a:lnTo>
                    <a:pt x="1492" y="804"/>
                  </a:lnTo>
                  <a:lnTo>
                    <a:pt x="1486" y="806"/>
                  </a:lnTo>
                  <a:lnTo>
                    <a:pt x="1476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4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68" y="770"/>
                  </a:lnTo>
                  <a:lnTo>
                    <a:pt x="1470" y="762"/>
                  </a:lnTo>
                  <a:lnTo>
                    <a:pt x="1492" y="738"/>
                  </a:lnTo>
                  <a:lnTo>
                    <a:pt x="1540" y="686"/>
                  </a:lnTo>
                  <a:lnTo>
                    <a:pt x="1546" y="688"/>
                  </a:lnTo>
                  <a:lnTo>
                    <a:pt x="1558" y="690"/>
                  </a:lnTo>
                  <a:lnTo>
                    <a:pt x="1572" y="692"/>
                  </a:lnTo>
                  <a:lnTo>
                    <a:pt x="1588" y="696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6"/>
                  </a:lnTo>
                  <a:lnTo>
                    <a:pt x="1612" y="692"/>
                  </a:lnTo>
                  <a:lnTo>
                    <a:pt x="1612" y="690"/>
                  </a:lnTo>
                  <a:lnTo>
                    <a:pt x="1612" y="688"/>
                  </a:lnTo>
                  <a:lnTo>
                    <a:pt x="1610" y="686"/>
                  </a:lnTo>
                  <a:lnTo>
                    <a:pt x="1620" y="680"/>
                  </a:lnTo>
                  <a:lnTo>
                    <a:pt x="1632" y="682"/>
                  </a:lnTo>
                  <a:lnTo>
                    <a:pt x="1642" y="682"/>
                  </a:lnTo>
                  <a:lnTo>
                    <a:pt x="1648" y="700"/>
                  </a:lnTo>
                  <a:lnTo>
                    <a:pt x="1694" y="686"/>
                  </a:lnTo>
                  <a:lnTo>
                    <a:pt x="1692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8"/>
                  </a:lnTo>
                  <a:lnTo>
                    <a:pt x="1742" y="634"/>
                  </a:lnTo>
                  <a:lnTo>
                    <a:pt x="1746" y="632"/>
                  </a:lnTo>
                  <a:lnTo>
                    <a:pt x="1750" y="628"/>
                  </a:lnTo>
                  <a:lnTo>
                    <a:pt x="1754" y="626"/>
                  </a:lnTo>
                  <a:lnTo>
                    <a:pt x="1760" y="626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2" y="632"/>
                  </a:lnTo>
                  <a:lnTo>
                    <a:pt x="1760" y="638"/>
                  </a:lnTo>
                  <a:lnTo>
                    <a:pt x="1756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6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6"/>
                  </a:lnTo>
                  <a:lnTo>
                    <a:pt x="1796" y="618"/>
                  </a:lnTo>
                  <a:lnTo>
                    <a:pt x="1796" y="614"/>
                  </a:lnTo>
                  <a:lnTo>
                    <a:pt x="1792" y="626"/>
                  </a:lnTo>
                  <a:lnTo>
                    <a:pt x="1792" y="640"/>
                  </a:lnTo>
                  <a:lnTo>
                    <a:pt x="1794" y="648"/>
                  </a:lnTo>
                  <a:lnTo>
                    <a:pt x="1794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2" y="736"/>
                  </a:lnTo>
                  <a:lnTo>
                    <a:pt x="1698" y="776"/>
                  </a:lnTo>
                  <a:lnTo>
                    <a:pt x="1698" y="778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4" y="798"/>
                  </a:lnTo>
                  <a:lnTo>
                    <a:pt x="1696" y="806"/>
                  </a:lnTo>
                  <a:lnTo>
                    <a:pt x="1702" y="820"/>
                  </a:lnTo>
                  <a:lnTo>
                    <a:pt x="1706" y="838"/>
                  </a:lnTo>
                  <a:lnTo>
                    <a:pt x="1712" y="856"/>
                  </a:lnTo>
                  <a:lnTo>
                    <a:pt x="1716" y="868"/>
                  </a:lnTo>
                  <a:lnTo>
                    <a:pt x="1718" y="874"/>
                  </a:lnTo>
                  <a:lnTo>
                    <a:pt x="1734" y="848"/>
                  </a:lnTo>
                  <a:lnTo>
                    <a:pt x="1766" y="802"/>
                  </a:lnTo>
                  <a:lnTo>
                    <a:pt x="1780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2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0" y="730"/>
                  </a:lnTo>
                  <a:lnTo>
                    <a:pt x="1788" y="728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6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0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18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2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6"/>
                  </a:lnTo>
                  <a:lnTo>
                    <a:pt x="1846" y="670"/>
                  </a:lnTo>
                  <a:lnTo>
                    <a:pt x="1856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6"/>
                  </a:lnTo>
                  <a:lnTo>
                    <a:pt x="1878" y="658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2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2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6"/>
                  </a:lnTo>
                  <a:lnTo>
                    <a:pt x="2000" y="602"/>
                  </a:lnTo>
                  <a:lnTo>
                    <a:pt x="2002" y="600"/>
                  </a:lnTo>
                  <a:lnTo>
                    <a:pt x="2004" y="598"/>
                  </a:lnTo>
                  <a:lnTo>
                    <a:pt x="2004" y="596"/>
                  </a:lnTo>
                  <a:lnTo>
                    <a:pt x="2002" y="594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2" y="568"/>
                  </a:lnTo>
                  <a:lnTo>
                    <a:pt x="1976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0" y="554"/>
                  </a:lnTo>
                  <a:lnTo>
                    <a:pt x="1970" y="550"/>
                  </a:lnTo>
                  <a:lnTo>
                    <a:pt x="1972" y="548"/>
                  </a:lnTo>
                  <a:lnTo>
                    <a:pt x="1974" y="546"/>
                  </a:lnTo>
                  <a:lnTo>
                    <a:pt x="1976" y="546"/>
                  </a:lnTo>
                  <a:lnTo>
                    <a:pt x="1980" y="548"/>
                  </a:lnTo>
                  <a:lnTo>
                    <a:pt x="1984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2014" y="518"/>
                  </a:lnTo>
                  <a:lnTo>
                    <a:pt x="2012" y="502"/>
                  </a:lnTo>
                  <a:lnTo>
                    <a:pt x="2022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2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2" y="552"/>
                  </a:lnTo>
                  <a:lnTo>
                    <a:pt x="2094" y="550"/>
                  </a:lnTo>
                  <a:lnTo>
                    <a:pt x="2098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4"/>
                  </a:lnTo>
                  <a:lnTo>
                    <a:pt x="2130" y="508"/>
                  </a:lnTo>
                  <a:lnTo>
                    <a:pt x="2130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4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6" y="476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72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2"/>
                  </a:lnTo>
                  <a:lnTo>
                    <a:pt x="2008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58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6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8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0" y="364"/>
                  </a:lnTo>
                  <a:lnTo>
                    <a:pt x="1898" y="388"/>
                  </a:lnTo>
                  <a:lnTo>
                    <a:pt x="1898" y="406"/>
                  </a:lnTo>
                  <a:lnTo>
                    <a:pt x="1894" y="414"/>
                  </a:lnTo>
                  <a:lnTo>
                    <a:pt x="1882" y="416"/>
                  </a:lnTo>
                  <a:lnTo>
                    <a:pt x="1882" y="408"/>
                  </a:lnTo>
                  <a:lnTo>
                    <a:pt x="1864" y="386"/>
                  </a:lnTo>
                  <a:lnTo>
                    <a:pt x="1880" y="376"/>
                  </a:lnTo>
                  <a:lnTo>
                    <a:pt x="1878" y="370"/>
                  </a:lnTo>
                  <a:lnTo>
                    <a:pt x="1840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0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6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8"/>
                  </a:lnTo>
                  <a:lnTo>
                    <a:pt x="1708" y="328"/>
                  </a:lnTo>
                  <a:lnTo>
                    <a:pt x="1704" y="330"/>
                  </a:lnTo>
                  <a:lnTo>
                    <a:pt x="1690" y="330"/>
                  </a:lnTo>
                  <a:lnTo>
                    <a:pt x="1676" y="332"/>
                  </a:lnTo>
                  <a:lnTo>
                    <a:pt x="1664" y="328"/>
                  </a:lnTo>
                  <a:lnTo>
                    <a:pt x="1658" y="324"/>
                  </a:lnTo>
                  <a:lnTo>
                    <a:pt x="1654" y="324"/>
                  </a:lnTo>
                  <a:lnTo>
                    <a:pt x="1650" y="324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38" y="308"/>
                  </a:lnTo>
                  <a:lnTo>
                    <a:pt x="1638" y="304"/>
                  </a:lnTo>
                  <a:lnTo>
                    <a:pt x="1638" y="298"/>
                  </a:lnTo>
                  <a:lnTo>
                    <a:pt x="1636" y="292"/>
                  </a:lnTo>
                  <a:lnTo>
                    <a:pt x="1632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2" y="280"/>
                  </a:lnTo>
                  <a:lnTo>
                    <a:pt x="1608" y="284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90"/>
                  </a:lnTo>
                  <a:lnTo>
                    <a:pt x="1598" y="290"/>
                  </a:lnTo>
                  <a:lnTo>
                    <a:pt x="1596" y="290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4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4"/>
                  </a:lnTo>
                  <a:lnTo>
                    <a:pt x="1586" y="270"/>
                  </a:lnTo>
                  <a:lnTo>
                    <a:pt x="1582" y="268"/>
                  </a:lnTo>
                  <a:lnTo>
                    <a:pt x="1576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8"/>
                  </a:lnTo>
                  <a:lnTo>
                    <a:pt x="1524" y="256"/>
                  </a:lnTo>
                  <a:lnTo>
                    <a:pt x="1526" y="260"/>
                  </a:lnTo>
                  <a:lnTo>
                    <a:pt x="1526" y="266"/>
                  </a:lnTo>
                  <a:lnTo>
                    <a:pt x="1524" y="268"/>
                  </a:lnTo>
                  <a:lnTo>
                    <a:pt x="1518" y="272"/>
                  </a:lnTo>
                  <a:lnTo>
                    <a:pt x="1510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2" y="312"/>
                  </a:lnTo>
                  <a:lnTo>
                    <a:pt x="1482" y="318"/>
                  </a:lnTo>
                  <a:lnTo>
                    <a:pt x="1458" y="304"/>
                  </a:lnTo>
                  <a:lnTo>
                    <a:pt x="1450" y="310"/>
                  </a:lnTo>
                  <a:lnTo>
                    <a:pt x="1436" y="310"/>
                  </a:lnTo>
                  <a:lnTo>
                    <a:pt x="1422" y="294"/>
                  </a:lnTo>
                  <a:lnTo>
                    <a:pt x="1420" y="298"/>
                  </a:lnTo>
                  <a:lnTo>
                    <a:pt x="1418" y="300"/>
                  </a:lnTo>
                  <a:lnTo>
                    <a:pt x="1414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08" y="316"/>
                  </a:lnTo>
                  <a:lnTo>
                    <a:pt x="1406" y="320"/>
                  </a:lnTo>
                  <a:lnTo>
                    <a:pt x="1404" y="324"/>
                  </a:lnTo>
                  <a:lnTo>
                    <a:pt x="1400" y="328"/>
                  </a:lnTo>
                  <a:lnTo>
                    <a:pt x="1398" y="332"/>
                  </a:lnTo>
                  <a:lnTo>
                    <a:pt x="1396" y="334"/>
                  </a:lnTo>
                  <a:lnTo>
                    <a:pt x="1394" y="334"/>
                  </a:lnTo>
                  <a:lnTo>
                    <a:pt x="1390" y="320"/>
                  </a:lnTo>
                  <a:lnTo>
                    <a:pt x="1382" y="304"/>
                  </a:lnTo>
                  <a:lnTo>
                    <a:pt x="1382" y="274"/>
                  </a:lnTo>
                  <a:lnTo>
                    <a:pt x="1386" y="254"/>
                  </a:lnTo>
                  <a:lnTo>
                    <a:pt x="1386" y="250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4"/>
                  </a:lnTo>
                  <a:lnTo>
                    <a:pt x="1374" y="244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6" y="242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30"/>
                  </a:lnTo>
                  <a:lnTo>
                    <a:pt x="1322" y="230"/>
                  </a:lnTo>
                  <a:lnTo>
                    <a:pt x="1318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6" y="238"/>
                  </a:lnTo>
                  <a:lnTo>
                    <a:pt x="1296" y="242"/>
                  </a:lnTo>
                  <a:lnTo>
                    <a:pt x="1284" y="242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58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2"/>
                  </a:lnTo>
                  <a:lnTo>
                    <a:pt x="1164" y="178"/>
                  </a:lnTo>
                  <a:lnTo>
                    <a:pt x="1162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4" y="170"/>
                  </a:lnTo>
                  <a:lnTo>
                    <a:pt x="1152" y="170"/>
                  </a:lnTo>
                  <a:lnTo>
                    <a:pt x="1150" y="172"/>
                  </a:lnTo>
                  <a:lnTo>
                    <a:pt x="1148" y="172"/>
                  </a:lnTo>
                  <a:lnTo>
                    <a:pt x="1146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4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2"/>
                  </a:lnTo>
                  <a:lnTo>
                    <a:pt x="1110" y="216"/>
                  </a:lnTo>
                  <a:lnTo>
                    <a:pt x="1106" y="220"/>
                  </a:lnTo>
                  <a:lnTo>
                    <a:pt x="1106" y="224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6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2"/>
                  </a:lnTo>
                  <a:lnTo>
                    <a:pt x="1162" y="122"/>
                  </a:lnTo>
                  <a:lnTo>
                    <a:pt x="1162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58" y="64"/>
                  </a:lnTo>
                  <a:lnTo>
                    <a:pt x="1146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6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78" y="70"/>
                  </a:lnTo>
                  <a:lnTo>
                    <a:pt x="1076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20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4"/>
                  </a:lnTo>
                  <a:lnTo>
                    <a:pt x="1030" y="34"/>
                  </a:lnTo>
                  <a:lnTo>
                    <a:pt x="1022" y="44"/>
                  </a:lnTo>
                  <a:lnTo>
                    <a:pt x="1016" y="52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1018" y="98"/>
                  </a:lnTo>
                  <a:lnTo>
                    <a:pt x="1018" y="100"/>
                  </a:lnTo>
                  <a:lnTo>
                    <a:pt x="1020" y="104"/>
                  </a:lnTo>
                  <a:lnTo>
                    <a:pt x="1020" y="108"/>
                  </a:lnTo>
                  <a:lnTo>
                    <a:pt x="1020" y="116"/>
                  </a:lnTo>
                  <a:lnTo>
                    <a:pt x="1018" y="122"/>
                  </a:lnTo>
                  <a:lnTo>
                    <a:pt x="1016" y="128"/>
                  </a:lnTo>
                  <a:lnTo>
                    <a:pt x="1014" y="130"/>
                  </a:lnTo>
                  <a:lnTo>
                    <a:pt x="1010" y="130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4"/>
                  </a:lnTo>
                  <a:lnTo>
                    <a:pt x="966" y="90"/>
                  </a:lnTo>
                  <a:lnTo>
                    <a:pt x="950" y="92"/>
                  </a:lnTo>
                  <a:lnTo>
                    <a:pt x="944" y="94"/>
                  </a:lnTo>
                  <a:lnTo>
                    <a:pt x="938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6"/>
                  </a:lnTo>
                  <a:lnTo>
                    <a:pt x="892" y="110"/>
                  </a:lnTo>
                  <a:lnTo>
                    <a:pt x="882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4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0" y="168"/>
                  </a:lnTo>
                  <a:lnTo>
                    <a:pt x="836" y="174"/>
                  </a:lnTo>
                  <a:lnTo>
                    <a:pt x="830" y="178"/>
                  </a:lnTo>
                  <a:lnTo>
                    <a:pt x="824" y="180"/>
                  </a:lnTo>
                  <a:lnTo>
                    <a:pt x="820" y="184"/>
                  </a:lnTo>
                  <a:lnTo>
                    <a:pt x="818" y="186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4"/>
                  </a:lnTo>
                  <a:lnTo>
                    <a:pt x="822" y="198"/>
                  </a:lnTo>
                  <a:lnTo>
                    <a:pt x="818" y="204"/>
                  </a:lnTo>
                  <a:lnTo>
                    <a:pt x="804" y="208"/>
                  </a:lnTo>
                  <a:lnTo>
                    <a:pt x="782" y="216"/>
                  </a:lnTo>
                  <a:lnTo>
                    <a:pt x="772" y="222"/>
                  </a:lnTo>
                  <a:lnTo>
                    <a:pt x="766" y="232"/>
                  </a:lnTo>
                  <a:lnTo>
                    <a:pt x="764" y="244"/>
                  </a:lnTo>
                  <a:lnTo>
                    <a:pt x="764" y="256"/>
                  </a:lnTo>
                  <a:lnTo>
                    <a:pt x="766" y="268"/>
                  </a:lnTo>
                  <a:lnTo>
                    <a:pt x="766" y="274"/>
                  </a:lnTo>
                  <a:lnTo>
                    <a:pt x="768" y="276"/>
                  </a:lnTo>
                  <a:lnTo>
                    <a:pt x="772" y="278"/>
                  </a:lnTo>
                  <a:lnTo>
                    <a:pt x="776" y="278"/>
                  </a:lnTo>
                  <a:lnTo>
                    <a:pt x="780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6"/>
                  </a:lnTo>
                  <a:lnTo>
                    <a:pt x="792" y="290"/>
                  </a:lnTo>
                  <a:lnTo>
                    <a:pt x="796" y="292"/>
                  </a:lnTo>
                  <a:lnTo>
                    <a:pt x="800" y="296"/>
                  </a:lnTo>
                  <a:lnTo>
                    <a:pt x="802" y="298"/>
                  </a:lnTo>
                  <a:lnTo>
                    <a:pt x="802" y="346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6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2"/>
                  </a:lnTo>
                  <a:lnTo>
                    <a:pt x="782" y="358"/>
                  </a:lnTo>
                  <a:lnTo>
                    <a:pt x="782" y="352"/>
                  </a:lnTo>
                  <a:lnTo>
                    <a:pt x="782" y="348"/>
                  </a:lnTo>
                  <a:lnTo>
                    <a:pt x="782" y="344"/>
                  </a:lnTo>
                  <a:lnTo>
                    <a:pt x="780" y="342"/>
                  </a:lnTo>
                  <a:lnTo>
                    <a:pt x="778" y="340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6" y="316"/>
                  </a:lnTo>
                  <a:lnTo>
                    <a:pt x="788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4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2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2"/>
                  </a:lnTo>
                  <a:lnTo>
                    <a:pt x="760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8"/>
                  </a:lnTo>
                  <a:lnTo>
                    <a:pt x="726" y="276"/>
                  </a:lnTo>
                  <a:lnTo>
                    <a:pt x="724" y="276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6" y="282"/>
                  </a:lnTo>
                  <a:lnTo>
                    <a:pt x="714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4"/>
                  </a:lnTo>
                  <a:lnTo>
                    <a:pt x="696" y="244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6" y="246"/>
                  </a:lnTo>
                  <a:lnTo>
                    <a:pt x="684" y="248"/>
                  </a:lnTo>
                  <a:lnTo>
                    <a:pt x="684" y="252"/>
                  </a:lnTo>
                  <a:lnTo>
                    <a:pt x="684" y="256"/>
                  </a:lnTo>
                  <a:lnTo>
                    <a:pt x="684" y="260"/>
                  </a:lnTo>
                  <a:lnTo>
                    <a:pt x="686" y="264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88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88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4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68" y="314"/>
                  </a:lnTo>
                  <a:lnTo>
                    <a:pt x="670" y="318"/>
                  </a:lnTo>
                  <a:lnTo>
                    <a:pt x="672" y="322"/>
                  </a:lnTo>
                  <a:lnTo>
                    <a:pt x="674" y="324"/>
                  </a:lnTo>
                  <a:lnTo>
                    <a:pt x="676" y="326"/>
                  </a:lnTo>
                  <a:lnTo>
                    <a:pt x="680" y="328"/>
                  </a:lnTo>
                  <a:lnTo>
                    <a:pt x="680" y="330"/>
                  </a:lnTo>
                  <a:lnTo>
                    <a:pt x="680" y="334"/>
                  </a:lnTo>
                  <a:lnTo>
                    <a:pt x="680" y="338"/>
                  </a:lnTo>
                  <a:lnTo>
                    <a:pt x="678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68" y="380"/>
                  </a:lnTo>
                  <a:lnTo>
                    <a:pt x="668" y="394"/>
                  </a:lnTo>
                  <a:lnTo>
                    <a:pt x="668" y="400"/>
                  </a:lnTo>
                  <a:lnTo>
                    <a:pt x="684" y="400"/>
                  </a:lnTo>
                  <a:lnTo>
                    <a:pt x="698" y="392"/>
                  </a:lnTo>
                  <a:lnTo>
                    <a:pt x="704" y="390"/>
                  </a:lnTo>
                  <a:lnTo>
                    <a:pt x="708" y="390"/>
                  </a:lnTo>
                  <a:lnTo>
                    <a:pt x="712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2" y="408"/>
                  </a:lnTo>
                  <a:lnTo>
                    <a:pt x="726" y="416"/>
                  </a:lnTo>
                  <a:lnTo>
                    <a:pt x="728" y="428"/>
                  </a:lnTo>
                  <a:lnTo>
                    <a:pt x="730" y="440"/>
                  </a:lnTo>
                  <a:lnTo>
                    <a:pt x="732" y="444"/>
                  </a:lnTo>
                  <a:lnTo>
                    <a:pt x="734" y="448"/>
                  </a:lnTo>
                  <a:lnTo>
                    <a:pt x="736" y="450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4" y="450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6" y="452"/>
                  </a:lnTo>
                  <a:lnTo>
                    <a:pt x="760" y="456"/>
                  </a:lnTo>
                  <a:lnTo>
                    <a:pt x="764" y="458"/>
                  </a:lnTo>
                  <a:lnTo>
                    <a:pt x="770" y="458"/>
                  </a:lnTo>
                  <a:lnTo>
                    <a:pt x="774" y="460"/>
                  </a:lnTo>
                  <a:lnTo>
                    <a:pt x="772" y="464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4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0" y="520"/>
                  </a:lnTo>
                  <a:lnTo>
                    <a:pt x="748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2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6"/>
                  </a:lnTo>
                  <a:lnTo>
                    <a:pt x="718" y="478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4" y="486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08" y="494"/>
                  </a:lnTo>
                  <a:lnTo>
                    <a:pt x="706" y="496"/>
                  </a:lnTo>
                  <a:lnTo>
                    <a:pt x="704" y="494"/>
                  </a:lnTo>
                  <a:lnTo>
                    <a:pt x="702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8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6"/>
                  </a:lnTo>
                  <a:lnTo>
                    <a:pt x="710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6" y="418"/>
                  </a:lnTo>
                  <a:lnTo>
                    <a:pt x="676" y="426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2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6" y="488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4" y="494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8"/>
                  </a:lnTo>
                  <a:lnTo>
                    <a:pt x="602" y="486"/>
                  </a:lnTo>
                  <a:lnTo>
                    <a:pt x="608" y="482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4" y="474"/>
                  </a:lnTo>
                  <a:lnTo>
                    <a:pt x="646" y="472"/>
                  </a:lnTo>
                  <a:lnTo>
                    <a:pt x="648" y="470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6" y="464"/>
                  </a:lnTo>
                  <a:lnTo>
                    <a:pt x="646" y="460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6" y="422"/>
                  </a:lnTo>
                  <a:lnTo>
                    <a:pt x="668" y="420"/>
                  </a:lnTo>
                  <a:lnTo>
                    <a:pt x="666" y="416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4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50"/>
                  </a:lnTo>
                  <a:lnTo>
                    <a:pt x="658" y="342"/>
                  </a:lnTo>
                  <a:lnTo>
                    <a:pt x="656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2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8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66" y="254"/>
                  </a:lnTo>
                  <a:lnTo>
                    <a:pt x="662" y="250"/>
                  </a:lnTo>
                  <a:lnTo>
                    <a:pt x="660" y="250"/>
                  </a:lnTo>
                  <a:lnTo>
                    <a:pt x="658" y="250"/>
                  </a:lnTo>
                  <a:lnTo>
                    <a:pt x="634" y="252"/>
                  </a:lnTo>
                  <a:lnTo>
                    <a:pt x="628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08" y="278"/>
                  </a:lnTo>
                  <a:lnTo>
                    <a:pt x="608" y="282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0" y="304"/>
                  </a:lnTo>
                  <a:lnTo>
                    <a:pt x="584" y="316"/>
                  </a:lnTo>
                  <a:lnTo>
                    <a:pt x="580" y="334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4" y="378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2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4" y="390"/>
                  </a:lnTo>
                  <a:lnTo>
                    <a:pt x="514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6" y="398"/>
                  </a:lnTo>
                  <a:lnTo>
                    <a:pt x="496" y="396"/>
                  </a:lnTo>
                  <a:lnTo>
                    <a:pt x="488" y="396"/>
                  </a:lnTo>
                  <a:lnTo>
                    <a:pt x="480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6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0" y="420"/>
                  </a:lnTo>
                  <a:lnTo>
                    <a:pt x="430" y="400"/>
                  </a:lnTo>
                  <a:lnTo>
                    <a:pt x="424" y="400"/>
                  </a:lnTo>
                  <a:lnTo>
                    <a:pt x="418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88" y="422"/>
                  </a:lnTo>
                  <a:lnTo>
                    <a:pt x="370" y="428"/>
                  </a:lnTo>
                  <a:lnTo>
                    <a:pt x="360" y="438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48" y="460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2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2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30"/>
                  </a:lnTo>
                  <a:lnTo>
                    <a:pt x="336" y="426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6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6"/>
                  </a:lnTo>
                  <a:lnTo>
                    <a:pt x="310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8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6"/>
                  </a:lnTo>
                  <a:lnTo>
                    <a:pt x="306" y="468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2"/>
                  </a:lnTo>
                  <a:lnTo>
                    <a:pt x="278" y="482"/>
                  </a:lnTo>
                  <a:lnTo>
                    <a:pt x="260" y="500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6" y="522"/>
                  </a:lnTo>
                  <a:lnTo>
                    <a:pt x="250" y="526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6" y="540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10"/>
                  </a:lnTo>
                  <a:lnTo>
                    <a:pt x="202" y="520"/>
                  </a:lnTo>
                  <a:lnTo>
                    <a:pt x="208" y="536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4" y="562"/>
                  </a:lnTo>
                  <a:lnTo>
                    <a:pt x="212" y="562"/>
                  </a:lnTo>
                  <a:lnTo>
                    <a:pt x="210" y="562"/>
                  </a:lnTo>
                  <a:lnTo>
                    <a:pt x="208" y="560"/>
                  </a:lnTo>
                  <a:lnTo>
                    <a:pt x="198" y="550"/>
                  </a:lnTo>
                  <a:lnTo>
                    <a:pt x="182" y="542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6"/>
                  </a:lnTo>
                  <a:lnTo>
                    <a:pt x="186" y="512"/>
                  </a:lnTo>
                  <a:lnTo>
                    <a:pt x="186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62" y="484"/>
                  </a:lnTo>
                  <a:lnTo>
                    <a:pt x="156" y="470"/>
                  </a:lnTo>
                  <a:lnTo>
                    <a:pt x="174" y="476"/>
                  </a:lnTo>
                  <a:lnTo>
                    <a:pt x="182" y="482"/>
                  </a:lnTo>
                  <a:lnTo>
                    <a:pt x="196" y="488"/>
                  </a:lnTo>
                  <a:lnTo>
                    <a:pt x="208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2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4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30"/>
                  </a:lnTo>
                  <a:lnTo>
                    <a:pt x="230" y="414"/>
                  </a:lnTo>
                  <a:lnTo>
                    <a:pt x="218" y="398"/>
                  </a:lnTo>
                  <a:lnTo>
                    <a:pt x="204" y="388"/>
                  </a:lnTo>
                  <a:lnTo>
                    <a:pt x="188" y="384"/>
                  </a:lnTo>
                  <a:lnTo>
                    <a:pt x="176" y="382"/>
                  </a:lnTo>
                  <a:lnTo>
                    <a:pt x="166" y="382"/>
                  </a:lnTo>
                  <a:lnTo>
                    <a:pt x="164" y="384"/>
                  </a:lnTo>
                  <a:lnTo>
                    <a:pt x="162" y="380"/>
                  </a:lnTo>
                  <a:lnTo>
                    <a:pt x="160" y="378"/>
                  </a:lnTo>
                  <a:lnTo>
                    <a:pt x="156" y="374"/>
                  </a:lnTo>
                  <a:lnTo>
                    <a:pt x="152" y="372"/>
                  </a:lnTo>
                  <a:lnTo>
                    <a:pt x="150" y="372"/>
                  </a:lnTo>
                  <a:lnTo>
                    <a:pt x="152" y="366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6" y="356"/>
                  </a:lnTo>
                  <a:lnTo>
                    <a:pt x="140" y="364"/>
                  </a:lnTo>
                  <a:lnTo>
                    <a:pt x="132" y="366"/>
                  </a:lnTo>
                  <a:lnTo>
                    <a:pt x="132" y="370"/>
                  </a:lnTo>
                  <a:lnTo>
                    <a:pt x="130" y="376"/>
                  </a:lnTo>
                  <a:lnTo>
                    <a:pt x="128" y="378"/>
                  </a:lnTo>
                  <a:lnTo>
                    <a:pt x="124" y="382"/>
                  </a:lnTo>
                  <a:lnTo>
                    <a:pt x="122" y="384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08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4" y="502"/>
                  </a:lnTo>
                  <a:lnTo>
                    <a:pt x="120" y="556"/>
                  </a:lnTo>
                  <a:lnTo>
                    <a:pt x="122" y="564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4" y="574"/>
                  </a:lnTo>
                  <a:lnTo>
                    <a:pt x="126" y="576"/>
                  </a:lnTo>
                  <a:lnTo>
                    <a:pt x="132" y="594"/>
                  </a:lnTo>
                  <a:lnTo>
                    <a:pt x="132" y="606"/>
                  </a:lnTo>
                  <a:lnTo>
                    <a:pt x="132" y="614"/>
                  </a:lnTo>
                  <a:lnTo>
                    <a:pt x="130" y="618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0" y="662"/>
                  </a:lnTo>
                  <a:lnTo>
                    <a:pt x="124" y="664"/>
                  </a:lnTo>
                  <a:lnTo>
                    <a:pt x="126" y="664"/>
                  </a:lnTo>
                  <a:lnTo>
                    <a:pt x="122" y="664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88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2" y="680"/>
                  </a:lnTo>
                  <a:lnTo>
                    <a:pt x="78" y="676"/>
                  </a:lnTo>
                  <a:lnTo>
                    <a:pt x="68" y="672"/>
                  </a:lnTo>
                  <a:lnTo>
                    <a:pt x="60" y="674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0" y="688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6"/>
                  </a:lnTo>
                  <a:lnTo>
                    <a:pt x="44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2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6" y="736"/>
                  </a:lnTo>
                  <a:lnTo>
                    <a:pt x="32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4"/>
                  </a:lnTo>
                  <a:lnTo>
                    <a:pt x="6" y="736"/>
                  </a:lnTo>
                  <a:lnTo>
                    <a:pt x="4" y="740"/>
                  </a:lnTo>
                  <a:lnTo>
                    <a:pt x="2" y="744"/>
                  </a:lnTo>
                  <a:lnTo>
                    <a:pt x="2" y="750"/>
                  </a:lnTo>
                  <a:lnTo>
                    <a:pt x="0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2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90"/>
                  </a:lnTo>
                  <a:lnTo>
                    <a:pt x="32" y="792"/>
                  </a:lnTo>
                  <a:lnTo>
                    <a:pt x="34" y="794"/>
                  </a:lnTo>
                  <a:lnTo>
                    <a:pt x="36" y="798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4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8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0" y="874"/>
                  </a:lnTo>
                  <a:lnTo>
                    <a:pt x="60" y="876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4"/>
                  </a:lnTo>
                  <a:lnTo>
                    <a:pt x="30" y="894"/>
                  </a:lnTo>
                  <a:lnTo>
                    <a:pt x="28" y="900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10"/>
                  </a:lnTo>
                  <a:lnTo>
                    <a:pt x="28" y="908"/>
                  </a:lnTo>
                  <a:lnTo>
                    <a:pt x="24" y="910"/>
                  </a:lnTo>
                  <a:lnTo>
                    <a:pt x="22" y="910"/>
                  </a:lnTo>
                  <a:lnTo>
                    <a:pt x="22" y="912"/>
                  </a:lnTo>
                  <a:lnTo>
                    <a:pt x="26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6"/>
                  </a:lnTo>
                  <a:lnTo>
                    <a:pt x="40" y="914"/>
                  </a:lnTo>
                  <a:lnTo>
                    <a:pt x="44" y="914"/>
                  </a:lnTo>
                  <a:lnTo>
                    <a:pt x="50" y="914"/>
                  </a:lnTo>
                  <a:lnTo>
                    <a:pt x="56" y="918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2" y="918"/>
                  </a:lnTo>
                  <a:lnTo>
                    <a:pt x="76" y="918"/>
                  </a:lnTo>
                  <a:lnTo>
                    <a:pt x="78" y="916"/>
                  </a:lnTo>
                  <a:lnTo>
                    <a:pt x="78" y="914"/>
                  </a:lnTo>
                  <a:lnTo>
                    <a:pt x="80" y="914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4" y="952"/>
                  </a:lnTo>
                  <a:lnTo>
                    <a:pt x="104" y="960"/>
                  </a:lnTo>
                  <a:lnTo>
                    <a:pt x="102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38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68" y="976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78" y="976"/>
                  </a:lnTo>
                  <a:lnTo>
                    <a:pt x="180" y="978"/>
                  </a:lnTo>
                  <a:lnTo>
                    <a:pt x="180" y="980"/>
                  </a:lnTo>
                  <a:lnTo>
                    <a:pt x="178" y="982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1000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88" y="982"/>
                  </a:lnTo>
                  <a:lnTo>
                    <a:pt x="186" y="978"/>
                  </a:lnTo>
                  <a:lnTo>
                    <a:pt x="186" y="976"/>
                  </a:lnTo>
                  <a:lnTo>
                    <a:pt x="184" y="972"/>
                  </a:lnTo>
                  <a:lnTo>
                    <a:pt x="186" y="970"/>
                  </a:lnTo>
                  <a:lnTo>
                    <a:pt x="188" y="968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60"/>
                  </a:lnTo>
                  <a:lnTo>
                    <a:pt x="210" y="960"/>
                  </a:lnTo>
                  <a:lnTo>
                    <a:pt x="214" y="964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6"/>
                  </a:lnTo>
                  <a:lnTo>
                    <a:pt x="210" y="976"/>
                  </a:lnTo>
                  <a:lnTo>
                    <a:pt x="208" y="976"/>
                  </a:lnTo>
                  <a:lnTo>
                    <a:pt x="204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4"/>
                  </a:lnTo>
                  <a:lnTo>
                    <a:pt x="204" y="994"/>
                  </a:lnTo>
                  <a:lnTo>
                    <a:pt x="206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4"/>
                  </a:lnTo>
                  <a:lnTo>
                    <a:pt x="218" y="1006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2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4"/>
                  </a:lnTo>
                  <a:lnTo>
                    <a:pt x="252" y="1058"/>
                  </a:lnTo>
                  <a:lnTo>
                    <a:pt x="248" y="1062"/>
                  </a:lnTo>
                  <a:lnTo>
                    <a:pt x="250" y="1064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4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0" y="1086"/>
                  </a:lnTo>
                  <a:lnTo>
                    <a:pt x="302" y="1092"/>
                  </a:lnTo>
                  <a:lnTo>
                    <a:pt x="306" y="1094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4"/>
                  </a:lnTo>
                  <a:lnTo>
                    <a:pt x="318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2" y="1088"/>
                  </a:lnTo>
                  <a:lnTo>
                    <a:pt x="344" y="1088"/>
                  </a:lnTo>
                  <a:lnTo>
                    <a:pt x="350" y="1100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80"/>
                  </a:lnTo>
                  <a:lnTo>
                    <a:pt x="344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4" y="1048"/>
                  </a:lnTo>
                  <a:lnTo>
                    <a:pt x="344" y="1044"/>
                  </a:lnTo>
                  <a:lnTo>
                    <a:pt x="344" y="1040"/>
                  </a:lnTo>
                  <a:lnTo>
                    <a:pt x="346" y="1038"/>
                  </a:lnTo>
                  <a:lnTo>
                    <a:pt x="350" y="1036"/>
                  </a:lnTo>
                  <a:lnTo>
                    <a:pt x="348" y="1034"/>
                  </a:lnTo>
                  <a:lnTo>
                    <a:pt x="344" y="1034"/>
                  </a:lnTo>
                  <a:lnTo>
                    <a:pt x="342" y="1032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4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6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10"/>
                  </a:lnTo>
                  <a:lnTo>
                    <a:pt x="378" y="1028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4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2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398" y="1050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2"/>
                  </a:lnTo>
                  <a:lnTo>
                    <a:pt x="408" y="1056"/>
                  </a:lnTo>
                  <a:lnTo>
                    <a:pt x="410" y="1058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08" y="1070"/>
                  </a:lnTo>
                  <a:lnTo>
                    <a:pt x="406" y="1072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4"/>
                  </a:lnTo>
                  <a:lnTo>
                    <a:pt x="394" y="1076"/>
                  </a:lnTo>
                  <a:lnTo>
                    <a:pt x="394" y="1080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398" y="1088"/>
                  </a:lnTo>
                  <a:lnTo>
                    <a:pt x="400" y="1088"/>
                  </a:lnTo>
                  <a:lnTo>
                    <a:pt x="400" y="1104"/>
                  </a:lnTo>
                  <a:lnTo>
                    <a:pt x="402" y="1106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2"/>
                  </a:lnTo>
                  <a:lnTo>
                    <a:pt x="408" y="1116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0" y="1122"/>
                  </a:lnTo>
                  <a:lnTo>
                    <a:pt x="454" y="1124"/>
                  </a:lnTo>
                  <a:lnTo>
                    <a:pt x="458" y="1126"/>
                  </a:lnTo>
                  <a:lnTo>
                    <a:pt x="460" y="1126"/>
                  </a:lnTo>
                  <a:lnTo>
                    <a:pt x="464" y="1128"/>
                  </a:lnTo>
                  <a:lnTo>
                    <a:pt x="478" y="1130"/>
                  </a:lnTo>
                  <a:lnTo>
                    <a:pt x="486" y="1138"/>
                  </a:lnTo>
                  <a:lnTo>
                    <a:pt x="494" y="1146"/>
                  </a:lnTo>
                  <a:lnTo>
                    <a:pt x="496" y="1154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4" y="1160"/>
                  </a:lnTo>
                  <a:lnTo>
                    <a:pt x="520" y="1150"/>
                  </a:lnTo>
                  <a:lnTo>
                    <a:pt x="522" y="1150"/>
                  </a:lnTo>
                  <a:lnTo>
                    <a:pt x="524" y="1148"/>
                  </a:lnTo>
                  <a:lnTo>
                    <a:pt x="530" y="1146"/>
                  </a:lnTo>
                  <a:lnTo>
                    <a:pt x="534" y="1142"/>
                  </a:lnTo>
                  <a:lnTo>
                    <a:pt x="538" y="1138"/>
                  </a:lnTo>
                  <a:lnTo>
                    <a:pt x="542" y="1132"/>
                  </a:lnTo>
                  <a:lnTo>
                    <a:pt x="544" y="1126"/>
                  </a:lnTo>
                  <a:lnTo>
                    <a:pt x="546" y="1126"/>
                  </a:lnTo>
                  <a:lnTo>
                    <a:pt x="548" y="1128"/>
                  </a:lnTo>
                  <a:lnTo>
                    <a:pt x="552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08" y="1120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8"/>
                  </a:lnTo>
                  <a:lnTo>
                    <a:pt x="630" y="1128"/>
                  </a:lnTo>
                  <a:lnTo>
                    <a:pt x="632" y="1132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20"/>
                  </a:lnTo>
                  <a:lnTo>
                    <a:pt x="670" y="1114"/>
                  </a:lnTo>
                  <a:lnTo>
                    <a:pt x="668" y="1112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6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2" y="1096"/>
                  </a:lnTo>
                  <a:lnTo>
                    <a:pt x="652" y="1094"/>
                  </a:lnTo>
                  <a:lnTo>
                    <a:pt x="654" y="1092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0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698" y="1066"/>
                  </a:lnTo>
                  <a:lnTo>
                    <a:pt x="702" y="1066"/>
                  </a:lnTo>
                  <a:lnTo>
                    <a:pt x="708" y="1066"/>
                  </a:lnTo>
                  <a:lnTo>
                    <a:pt x="712" y="1066"/>
                  </a:lnTo>
                  <a:lnTo>
                    <a:pt x="714" y="1064"/>
                  </a:lnTo>
                  <a:lnTo>
                    <a:pt x="718" y="1064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2"/>
                  </a:lnTo>
                  <a:lnTo>
                    <a:pt x="734" y="1044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38" y="1032"/>
                  </a:lnTo>
                  <a:lnTo>
                    <a:pt x="738" y="1028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2" y="1008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6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8" y="996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6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0" y="966"/>
                  </a:lnTo>
                  <a:lnTo>
                    <a:pt x="774" y="960"/>
                  </a:lnTo>
                  <a:lnTo>
                    <a:pt x="778" y="958"/>
                  </a:lnTo>
                  <a:lnTo>
                    <a:pt x="782" y="956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4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2" y="928"/>
                  </a:lnTo>
                  <a:lnTo>
                    <a:pt x="818" y="926"/>
                  </a:lnTo>
                  <a:lnTo>
                    <a:pt x="824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6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08"/>
                  </a:lnTo>
                  <a:lnTo>
                    <a:pt x="838" y="906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48" y="900"/>
                  </a:lnTo>
                  <a:lnTo>
                    <a:pt x="870" y="898"/>
                  </a:lnTo>
                  <a:lnTo>
                    <a:pt x="872" y="896"/>
                  </a:lnTo>
                  <a:lnTo>
                    <a:pt x="872" y="894"/>
                  </a:lnTo>
                  <a:lnTo>
                    <a:pt x="874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2" y="890"/>
                  </a:lnTo>
                  <a:lnTo>
                    <a:pt x="900" y="892"/>
                  </a:lnTo>
                  <a:lnTo>
                    <a:pt x="904" y="892"/>
                  </a:lnTo>
                  <a:lnTo>
                    <a:pt x="912" y="892"/>
                  </a:lnTo>
                  <a:lnTo>
                    <a:pt x="924" y="896"/>
                  </a:lnTo>
                  <a:lnTo>
                    <a:pt x="932" y="902"/>
                  </a:lnTo>
                  <a:lnTo>
                    <a:pt x="950" y="920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58" y="918"/>
                  </a:lnTo>
                  <a:lnTo>
                    <a:pt x="960" y="916"/>
                  </a:lnTo>
                  <a:lnTo>
                    <a:pt x="964" y="912"/>
                  </a:lnTo>
                  <a:lnTo>
                    <a:pt x="964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0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6"/>
                  </a:lnTo>
                  <a:lnTo>
                    <a:pt x="1000" y="878"/>
                  </a:lnTo>
                  <a:lnTo>
                    <a:pt x="1010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098" y="902"/>
                  </a:lnTo>
                  <a:lnTo>
                    <a:pt x="1100" y="904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2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74" y="882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2" y="900"/>
                  </a:lnTo>
                  <a:lnTo>
                    <a:pt x="1242" y="884"/>
                  </a:lnTo>
                  <a:lnTo>
                    <a:pt x="1242" y="880"/>
                  </a:lnTo>
                  <a:lnTo>
                    <a:pt x="1242" y="870"/>
                  </a:lnTo>
                  <a:lnTo>
                    <a:pt x="1244" y="858"/>
                  </a:lnTo>
                  <a:lnTo>
                    <a:pt x="1248" y="844"/>
                  </a:lnTo>
                  <a:lnTo>
                    <a:pt x="1256" y="832"/>
                  </a:lnTo>
                  <a:lnTo>
                    <a:pt x="1268" y="826"/>
                  </a:lnTo>
                  <a:lnTo>
                    <a:pt x="1288" y="824"/>
                  </a:lnTo>
                  <a:lnTo>
                    <a:pt x="1302" y="826"/>
                  </a:lnTo>
                  <a:lnTo>
                    <a:pt x="1312" y="832"/>
                  </a:lnTo>
                  <a:lnTo>
                    <a:pt x="1318" y="844"/>
                  </a:lnTo>
                  <a:lnTo>
                    <a:pt x="1320" y="846"/>
                  </a:lnTo>
                  <a:lnTo>
                    <a:pt x="1322" y="848"/>
                  </a:lnTo>
                  <a:lnTo>
                    <a:pt x="1324" y="854"/>
                  </a:lnTo>
                  <a:lnTo>
                    <a:pt x="1326" y="860"/>
                  </a:lnTo>
                  <a:lnTo>
                    <a:pt x="1328" y="866"/>
                  </a:lnTo>
                  <a:lnTo>
                    <a:pt x="1328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6" y="916"/>
                  </a:lnTo>
                  <a:lnTo>
                    <a:pt x="1358" y="916"/>
                  </a:lnTo>
                  <a:lnTo>
                    <a:pt x="1360" y="916"/>
                  </a:lnTo>
                  <a:lnTo>
                    <a:pt x="1362" y="914"/>
                  </a:lnTo>
                  <a:lnTo>
                    <a:pt x="1366" y="914"/>
                  </a:lnTo>
                  <a:lnTo>
                    <a:pt x="1372" y="914"/>
                  </a:lnTo>
                  <a:lnTo>
                    <a:pt x="1376" y="916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6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6" y="936"/>
                  </a:lnTo>
                  <a:lnTo>
                    <a:pt x="1412" y="932"/>
                  </a:lnTo>
                  <a:lnTo>
                    <a:pt x="1414" y="932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2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10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38" y="928"/>
                  </a:lnTo>
                  <a:lnTo>
                    <a:pt x="1436" y="932"/>
                  </a:lnTo>
                  <a:lnTo>
                    <a:pt x="1432" y="944"/>
                  </a:lnTo>
                  <a:lnTo>
                    <a:pt x="1426" y="958"/>
                  </a:lnTo>
                  <a:lnTo>
                    <a:pt x="1416" y="968"/>
                  </a:lnTo>
                  <a:lnTo>
                    <a:pt x="1398" y="988"/>
                  </a:lnTo>
                  <a:lnTo>
                    <a:pt x="1394" y="9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86350" y="1870075"/>
              <a:ext cx="3802063" cy="1919288"/>
            </a:xfrm>
            <a:custGeom>
              <a:avLst/>
              <a:gdLst>
                <a:gd name="T0" fmla="*/ 2666799 w 2130"/>
                <a:gd name="T1" fmla="*/ 1515575 h 1160"/>
                <a:gd name="T2" fmla="*/ 2781039 w 2130"/>
                <a:gd name="T3" fmla="*/ 1141645 h 1160"/>
                <a:gd name="T4" fmla="*/ 3145180 w 2130"/>
                <a:gd name="T5" fmla="*/ 1035754 h 1160"/>
                <a:gd name="T6" fmla="*/ 3030940 w 2130"/>
                <a:gd name="T7" fmla="*/ 1287246 h 1160"/>
                <a:gd name="T8" fmla="*/ 3191590 w 2130"/>
                <a:gd name="T9" fmla="*/ 1204519 h 1160"/>
                <a:gd name="T10" fmla="*/ 3348671 w 2130"/>
                <a:gd name="T11" fmla="*/ 1085390 h 1160"/>
                <a:gd name="T12" fmla="*/ 3566441 w 2130"/>
                <a:gd name="T13" fmla="*/ 969571 h 1160"/>
                <a:gd name="T14" fmla="*/ 3716383 w 2130"/>
                <a:gd name="T15" fmla="*/ 906698 h 1160"/>
                <a:gd name="T16" fmla="*/ 3698533 w 2130"/>
                <a:gd name="T17" fmla="*/ 794188 h 1160"/>
                <a:gd name="T18" fmla="*/ 3352241 w 2130"/>
                <a:gd name="T19" fmla="*/ 612187 h 1160"/>
                <a:gd name="T20" fmla="*/ 2923840 w 2130"/>
                <a:gd name="T21" fmla="*/ 509604 h 1160"/>
                <a:gd name="T22" fmla="*/ 2813169 w 2130"/>
                <a:gd name="T23" fmla="*/ 443422 h 1160"/>
                <a:gd name="T24" fmla="*/ 2520428 w 2130"/>
                <a:gd name="T25" fmla="*/ 509604 h 1160"/>
                <a:gd name="T26" fmla="*/ 2388338 w 2130"/>
                <a:gd name="T27" fmla="*/ 380548 h 1160"/>
                <a:gd name="T28" fmla="*/ 2070607 w 2130"/>
                <a:gd name="T29" fmla="*/ 281275 h 1160"/>
                <a:gd name="T30" fmla="*/ 2024197 w 2130"/>
                <a:gd name="T31" fmla="*/ 264729 h 1160"/>
                <a:gd name="T32" fmla="*/ 1938517 w 2130"/>
                <a:gd name="T33" fmla="*/ 13236 h 1160"/>
                <a:gd name="T34" fmla="*/ 1820706 w 2130"/>
                <a:gd name="T35" fmla="*/ 178692 h 1160"/>
                <a:gd name="T36" fmla="*/ 1617215 w 2130"/>
                <a:gd name="T37" fmla="*/ 162147 h 1160"/>
                <a:gd name="T38" fmla="*/ 1363744 w 2130"/>
                <a:gd name="T39" fmla="*/ 403712 h 1160"/>
                <a:gd name="T40" fmla="*/ 1449425 w 2130"/>
                <a:gd name="T41" fmla="*/ 632041 h 1160"/>
                <a:gd name="T42" fmla="*/ 1388735 w 2130"/>
                <a:gd name="T43" fmla="*/ 493058 h 1160"/>
                <a:gd name="T44" fmla="*/ 1260214 w 2130"/>
                <a:gd name="T45" fmla="*/ 403712 h 1160"/>
                <a:gd name="T46" fmla="*/ 1195954 w 2130"/>
                <a:gd name="T47" fmla="*/ 526150 h 1160"/>
                <a:gd name="T48" fmla="*/ 1295914 w 2130"/>
                <a:gd name="T49" fmla="*/ 688296 h 1160"/>
                <a:gd name="T50" fmla="*/ 1349464 w 2130"/>
                <a:gd name="T51" fmla="*/ 777642 h 1160"/>
                <a:gd name="T52" fmla="*/ 1270924 w 2130"/>
                <a:gd name="T53" fmla="*/ 814043 h 1160"/>
                <a:gd name="T54" fmla="*/ 1206664 w 2130"/>
                <a:gd name="T55" fmla="*/ 704842 h 1160"/>
                <a:gd name="T56" fmla="*/ 1156684 w 2130"/>
                <a:gd name="T57" fmla="*/ 771024 h 1160"/>
                <a:gd name="T58" fmla="*/ 1170964 w 2130"/>
                <a:gd name="T59" fmla="*/ 608878 h 1160"/>
                <a:gd name="T60" fmla="*/ 1085284 w 2130"/>
                <a:gd name="T61" fmla="*/ 466586 h 1160"/>
                <a:gd name="T62" fmla="*/ 985323 w 2130"/>
                <a:gd name="T63" fmla="*/ 618805 h 1160"/>
                <a:gd name="T64" fmla="*/ 692582 w 2130"/>
                <a:gd name="T65" fmla="*/ 698224 h 1160"/>
                <a:gd name="T66" fmla="*/ 581912 w 2130"/>
                <a:gd name="T67" fmla="*/ 678369 h 1160"/>
                <a:gd name="T68" fmla="*/ 539072 w 2130"/>
                <a:gd name="T69" fmla="*/ 810734 h 1160"/>
                <a:gd name="T70" fmla="*/ 371281 w 2130"/>
                <a:gd name="T71" fmla="*/ 926553 h 1160"/>
                <a:gd name="T72" fmla="*/ 460532 w 2130"/>
                <a:gd name="T73" fmla="*/ 797497 h 1160"/>
                <a:gd name="T74" fmla="*/ 289171 w 2130"/>
                <a:gd name="T75" fmla="*/ 608878 h 1160"/>
                <a:gd name="T76" fmla="*/ 235621 w 2130"/>
                <a:gd name="T77" fmla="*/ 1002663 h 1160"/>
                <a:gd name="T78" fmla="*/ 96390 w 2130"/>
                <a:gd name="T79" fmla="*/ 1115172 h 1160"/>
                <a:gd name="T80" fmla="*/ 49980 w 2130"/>
                <a:gd name="T81" fmla="*/ 1207828 h 1160"/>
                <a:gd name="T82" fmla="*/ 74970 w 2130"/>
                <a:gd name="T83" fmla="*/ 1340192 h 1160"/>
                <a:gd name="T84" fmla="*/ 67830 w 2130"/>
                <a:gd name="T85" fmla="*/ 1475866 h 1160"/>
                <a:gd name="T86" fmla="*/ 107100 w 2130"/>
                <a:gd name="T87" fmla="*/ 1518885 h 1160"/>
                <a:gd name="T88" fmla="*/ 203491 w 2130"/>
                <a:gd name="T89" fmla="*/ 1604922 h 1160"/>
                <a:gd name="T90" fmla="*/ 310591 w 2130"/>
                <a:gd name="T91" fmla="*/ 1654558 h 1160"/>
                <a:gd name="T92" fmla="*/ 378421 w 2130"/>
                <a:gd name="T93" fmla="*/ 1614849 h 1160"/>
                <a:gd name="T94" fmla="*/ 421261 w 2130"/>
                <a:gd name="T95" fmla="*/ 1687649 h 1160"/>
                <a:gd name="T96" fmla="*/ 564062 w 2130"/>
                <a:gd name="T97" fmla="*/ 1810087 h 1160"/>
                <a:gd name="T98" fmla="*/ 621182 w 2130"/>
                <a:gd name="T99" fmla="*/ 1710814 h 1160"/>
                <a:gd name="T100" fmla="*/ 696152 w 2130"/>
                <a:gd name="T101" fmla="*/ 1641322 h 1160"/>
                <a:gd name="T102" fmla="*/ 731852 w 2130"/>
                <a:gd name="T103" fmla="*/ 1750523 h 1160"/>
                <a:gd name="T104" fmla="*/ 803253 w 2130"/>
                <a:gd name="T105" fmla="*/ 1856415 h 1160"/>
                <a:gd name="T106" fmla="*/ 999603 w 2130"/>
                <a:gd name="T107" fmla="*/ 1866342 h 1160"/>
                <a:gd name="T108" fmla="*/ 1178104 w 2130"/>
                <a:gd name="T109" fmla="*/ 1829942 h 1160"/>
                <a:gd name="T110" fmla="*/ 1306624 w 2130"/>
                <a:gd name="T111" fmla="*/ 1740596 h 1160"/>
                <a:gd name="T112" fmla="*/ 1342324 w 2130"/>
                <a:gd name="T113" fmla="*/ 1644631 h 1160"/>
                <a:gd name="T114" fmla="*/ 1488695 w 2130"/>
                <a:gd name="T115" fmla="*/ 1512266 h 1160"/>
                <a:gd name="T116" fmla="*/ 1720746 w 2130"/>
                <a:gd name="T117" fmla="*/ 1508957 h 1160"/>
                <a:gd name="T118" fmla="*/ 2084887 w 2130"/>
                <a:gd name="T119" fmla="*/ 1456011 h 1160"/>
                <a:gd name="T120" fmla="*/ 2416898 w 2130"/>
                <a:gd name="T121" fmla="*/ 1495721 h 1160"/>
                <a:gd name="T122" fmla="*/ 2556128 w 2130"/>
                <a:gd name="T123" fmla="*/ 1502339 h 1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0"/>
                <a:gd name="T187" fmla="*/ 0 h 1160"/>
                <a:gd name="T188" fmla="*/ 2130 w 2130"/>
                <a:gd name="T189" fmla="*/ 1160 h 11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0" h="1160">
                  <a:moveTo>
                    <a:pt x="1394" y="998"/>
                  </a:moveTo>
                  <a:lnTo>
                    <a:pt x="1396" y="996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8" y="998"/>
                  </a:lnTo>
                  <a:lnTo>
                    <a:pt x="1396" y="1000"/>
                  </a:lnTo>
                  <a:lnTo>
                    <a:pt x="1396" y="1004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2" y="1012"/>
                  </a:lnTo>
                  <a:lnTo>
                    <a:pt x="1394" y="1020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2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900"/>
                  </a:lnTo>
                  <a:lnTo>
                    <a:pt x="1502" y="886"/>
                  </a:lnTo>
                  <a:lnTo>
                    <a:pt x="1506" y="876"/>
                  </a:lnTo>
                  <a:lnTo>
                    <a:pt x="1508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2"/>
                  </a:lnTo>
                  <a:lnTo>
                    <a:pt x="1514" y="818"/>
                  </a:lnTo>
                  <a:lnTo>
                    <a:pt x="1508" y="808"/>
                  </a:lnTo>
                  <a:lnTo>
                    <a:pt x="1500" y="804"/>
                  </a:lnTo>
                  <a:lnTo>
                    <a:pt x="1492" y="804"/>
                  </a:lnTo>
                  <a:lnTo>
                    <a:pt x="1486" y="806"/>
                  </a:lnTo>
                  <a:lnTo>
                    <a:pt x="1476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4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68" y="770"/>
                  </a:lnTo>
                  <a:lnTo>
                    <a:pt x="1470" y="762"/>
                  </a:lnTo>
                  <a:lnTo>
                    <a:pt x="1492" y="738"/>
                  </a:lnTo>
                  <a:lnTo>
                    <a:pt x="1540" y="686"/>
                  </a:lnTo>
                  <a:lnTo>
                    <a:pt x="1546" y="688"/>
                  </a:lnTo>
                  <a:lnTo>
                    <a:pt x="1558" y="690"/>
                  </a:lnTo>
                  <a:lnTo>
                    <a:pt x="1572" y="692"/>
                  </a:lnTo>
                  <a:lnTo>
                    <a:pt x="1588" y="696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6"/>
                  </a:lnTo>
                  <a:lnTo>
                    <a:pt x="1612" y="692"/>
                  </a:lnTo>
                  <a:lnTo>
                    <a:pt x="1612" y="690"/>
                  </a:lnTo>
                  <a:lnTo>
                    <a:pt x="1612" y="688"/>
                  </a:lnTo>
                  <a:lnTo>
                    <a:pt x="1610" y="686"/>
                  </a:lnTo>
                  <a:lnTo>
                    <a:pt x="1620" y="680"/>
                  </a:lnTo>
                  <a:lnTo>
                    <a:pt x="1632" y="682"/>
                  </a:lnTo>
                  <a:lnTo>
                    <a:pt x="1642" y="682"/>
                  </a:lnTo>
                  <a:lnTo>
                    <a:pt x="1648" y="700"/>
                  </a:lnTo>
                  <a:lnTo>
                    <a:pt x="1694" y="686"/>
                  </a:lnTo>
                  <a:lnTo>
                    <a:pt x="1692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8"/>
                  </a:lnTo>
                  <a:lnTo>
                    <a:pt x="1742" y="634"/>
                  </a:lnTo>
                  <a:lnTo>
                    <a:pt x="1746" y="632"/>
                  </a:lnTo>
                  <a:lnTo>
                    <a:pt x="1750" y="628"/>
                  </a:lnTo>
                  <a:lnTo>
                    <a:pt x="1754" y="626"/>
                  </a:lnTo>
                  <a:lnTo>
                    <a:pt x="1760" y="626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2" y="632"/>
                  </a:lnTo>
                  <a:lnTo>
                    <a:pt x="1760" y="638"/>
                  </a:lnTo>
                  <a:lnTo>
                    <a:pt x="1756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6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6"/>
                  </a:lnTo>
                  <a:lnTo>
                    <a:pt x="1796" y="618"/>
                  </a:lnTo>
                  <a:lnTo>
                    <a:pt x="1796" y="614"/>
                  </a:lnTo>
                  <a:lnTo>
                    <a:pt x="1792" y="626"/>
                  </a:lnTo>
                  <a:lnTo>
                    <a:pt x="1792" y="640"/>
                  </a:lnTo>
                  <a:lnTo>
                    <a:pt x="1794" y="648"/>
                  </a:lnTo>
                  <a:lnTo>
                    <a:pt x="1794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2" y="736"/>
                  </a:lnTo>
                  <a:lnTo>
                    <a:pt x="1698" y="776"/>
                  </a:lnTo>
                  <a:lnTo>
                    <a:pt x="1698" y="778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4" y="798"/>
                  </a:lnTo>
                  <a:lnTo>
                    <a:pt x="1696" y="806"/>
                  </a:lnTo>
                  <a:lnTo>
                    <a:pt x="1702" y="820"/>
                  </a:lnTo>
                  <a:lnTo>
                    <a:pt x="1706" y="838"/>
                  </a:lnTo>
                  <a:lnTo>
                    <a:pt x="1712" y="856"/>
                  </a:lnTo>
                  <a:lnTo>
                    <a:pt x="1716" y="868"/>
                  </a:lnTo>
                  <a:lnTo>
                    <a:pt x="1718" y="874"/>
                  </a:lnTo>
                  <a:lnTo>
                    <a:pt x="1734" y="848"/>
                  </a:lnTo>
                  <a:lnTo>
                    <a:pt x="1766" y="802"/>
                  </a:lnTo>
                  <a:lnTo>
                    <a:pt x="1780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2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0" y="730"/>
                  </a:lnTo>
                  <a:lnTo>
                    <a:pt x="1788" y="728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6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0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18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2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6"/>
                  </a:lnTo>
                  <a:lnTo>
                    <a:pt x="1846" y="670"/>
                  </a:lnTo>
                  <a:lnTo>
                    <a:pt x="1856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6"/>
                  </a:lnTo>
                  <a:lnTo>
                    <a:pt x="1878" y="658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2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2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6"/>
                  </a:lnTo>
                  <a:lnTo>
                    <a:pt x="2000" y="602"/>
                  </a:lnTo>
                  <a:lnTo>
                    <a:pt x="2002" y="600"/>
                  </a:lnTo>
                  <a:lnTo>
                    <a:pt x="2004" y="598"/>
                  </a:lnTo>
                  <a:lnTo>
                    <a:pt x="2004" y="596"/>
                  </a:lnTo>
                  <a:lnTo>
                    <a:pt x="2002" y="594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2" y="568"/>
                  </a:lnTo>
                  <a:lnTo>
                    <a:pt x="1976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0" y="554"/>
                  </a:lnTo>
                  <a:lnTo>
                    <a:pt x="1970" y="550"/>
                  </a:lnTo>
                  <a:lnTo>
                    <a:pt x="1972" y="548"/>
                  </a:lnTo>
                  <a:lnTo>
                    <a:pt x="1974" y="546"/>
                  </a:lnTo>
                  <a:lnTo>
                    <a:pt x="1976" y="546"/>
                  </a:lnTo>
                  <a:lnTo>
                    <a:pt x="1980" y="548"/>
                  </a:lnTo>
                  <a:lnTo>
                    <a:pt x="1984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2014" y="518"/>
                  </a:lnTo>
                  <a:lnTo>
                    <a:pt x="2012" y="502"/>
                  </a:lnTo>
                  <a:lnTo>
                    <a:pt x="2022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2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2" y="552"/>
                  </a:lnTo>
                  <a:lnTo>
                    <a:pt x="2094" y="550"/>
                  </a:lnTo>
                  <a:lnTo>
                    <a:pt x="2098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4"/>
                  </a:lnTo>
                  <a:lnTo>
                    <a:pt x="2130" y="508"/>
                  </a:lnTo>
                  <a:lnTo>
                    <a:pt x="2130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4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6" y="476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72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2"/>
                  </a:lnTo>
                  <a:lnTo>
                    <a:pt x="2008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58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6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8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0" y="364"/>
                  </a:lnTo>
                  <a:lnTo>
                    <a:pt x="1898" y="388"/>
                  </a:lnTo>
                  <a:lnTo>
                    <a:pt x="1898" y="406"/>
                  </a:lnTo>
                  <a:lnTo>
                    <a:pt x="1894" y="414"/>
                  </a:lnTo>
                  <a:lnTo>
                    <a:pt x="1882" y="416"/>
                  </a:lnTo>
                  <a:lnTo>
                    <a:pt x="1882" y="408"/>
                  </a:lnTo>
                  <a:lnTo>
                    <a:pt x="1864" y="386"/>
                  </a:lnTo>
                  <a:lnTo>
                    <a:pt x="1880" y="376"/>
                  </a:lnTo>
                  <a:lnTo>
                    <a:pt x="1878" y="370"/>
                  </a:lnTo>
                  <a:lnTo>
                    <a:pt x="1840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0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6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8"/>
                  </a:lnTo>
                  <a:lnTo>
                    <a:pt x="1708" y="328"/>
                  </a:lnTo>
                  <a:lnTo>
                    <a:pt x="1704" y="330"/>
                  </a:lnTo>
                  <a:lnTo>
                    <a:pt x="1690" y="330"/>
                  </a:lnTo>
                  <a:lnTo>
                    <a:pt x="1676" y="332"/>
                  </a:lnTo>
                  <a:lnTo>
                    <a:pt x="1664" y="328"/>
                  </a:lnTo>
                  <a:lnTo>
                    <a:pt x="1658" y="324"/>
                  </a:lnTo>
                  <a:lnTo>
                    <a:pt x="1654" y="324"/>
                  </a:lnTo>
                  <a:lnTo>
                    <a:pt x="1650" y="324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38" y="308"/>
                  </a:lnTo>
                  <a:lnTo>
                    <a:pt x="1638" y="304"/>
                  </a:lnTo>
                  <a:lnTo>
                    <a:pt x="1638" y="298"/>
                  </a:lnTo>
                  <a:lnTo>
                    <a:pt x="1636" y="292"/>
                  </a:lnTo>
                  <a:lnTo>
                    <a:pt x="1632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2" y="280"/>
                  </a:lnTo>
                  <a:lnTo>
                    <a:pt x="1608" y="284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90"/>
                  </a:lnTo>
                  <a:lnTo>
                    <a:pt x="1598" y="290"/>
                  </a:lnTo>
                  <a:lnTo>
                    <a:pt x="1596" y="290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4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4"/>
                  </a:lnTo>
                  <a:lnTo>
                    <a:pt x="1586" y="270"/>
                  </a:lnTo>
                  <a:lnTo>
                    <a:pt x="1582" y="268"/>
                  </a:lnTo>
                  <a:lnTo>
                    <a:pt x="1576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8"/>
                  </a:lnTo>
                  <a:lnTo>
                    <a:pt x="1524" y="256"/>
                  </a:lnTo>
                  <a:lnTo>
                    <a:pt x="1526" y="260"/>
                  </a:lnTo>
                  <a:lnTo>
                    <a:pt x="1526" y="266"/>
                  </a:lnTo>
                  <a:lnTo>
                    <a:pt x="1524" y="268"/>
                  </a:lnTo>
                  <a:lnTo>
                    <a:pt x="1518" y="272"/>
                  </a:lnTo>
                  <a:lnTo>
                    <a:pt x="1510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2" y="312"/>
                  </a:lnTo>
                  <a:lnTo>
                    <a:pt x="1482" y="318"/>
                  </a:lnTo>
                  <a:lnTo>
                    <a:pt x="1458" y="304"/>
                  </a:lnTo>
                  <a:lnTo>
                    <a:pt x="1450" y="310"/>
                  </a:lnTo>
                  <a:lnTo>
                    <a:pt x="1436" y="310"/>
                  </a:lnTo>
                  <a:lnTo>
                    <a:pt x="1422" y="294"/>
                  </a:lnTo>
                  <a:lnTo>
                    <a:pt x="1420" y="298"/>
                  </a:lnTo>
                  <a:lnTo>
                    <a:pt x="1418" y="300"/>
                  </a:lnTo>
                  <a:lnTo>
                    <a:pt x="1414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08" y="316"/>
                  </a:lnTo>
                  <a:lnTo>
                    <a:pt x="1406" y="320"/>
                  </a:lnTo>
                  <a:lnTo>
                    <a:pt x="1404" y="324"/>
                  </a:lnTo>
                  <a:lnTo>
                    <a:pt x="1400" y="328"/>
                  </a:lnTo>
                  <a:lnTo>
                    <a:pt x="1398" y="332"/>
                  </a:lnTo>
                  <a:lnTo>
                    <a:pt x="1396" y="334"/>
                  </a:lnTo>
                  <a:lnTo>
                    <a:pt x="1394" y="334"/>
                  </a:lnTo>
                  <a:lnTo>
                    <a:pt x="1390" y="320"/>
                  </a:lnTo>
                  <a:lnTo>
                    <a:pt x="1382" y="304"/>
                  </a:lnTo>
                  <a:lnTo>
                    <a:pt x="1382" y="274"/>
                  </a:lnTo>
                  <a:lnTo>
                    <a:pt x="1386" y="254"/>
                  </a:lnTo>
                  <a:lnTo>
                    <a:pt x="1386" y="250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4"/>
                  </a:lnTo>
                  <a:lnTo>
                    <a:pt x="1374" y="244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6" y="242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30"/>
                  </a:lnTo>
                  <a:lnTo>
                    <a:pt x="1322" y="230"/>
                  </a:lnTo>
                  <a:lnTo>
                    <a:pt x="1318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6" y="238"/>
                  </a:lnTo>
                  <a:lnTo>
                    <a:pt x="1296" y="242"/>
                  </a:lnTo>
                  <a:lnTo>
                    <a:pt x="1284" y="242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58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2"/>
                  </a:lnTo>
                  <a:lnTo>
                    <a:pt x="1164" y="178"/>
                  </a:lnTo>
                  <a:lnTo>
                    <a:pt x="1162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4" y="170"/>
                  </a:lnTo>
                  <a:lnTo>
                    <a:pt x="1152" y="170"/>
                  </a:lnTo>
                  <a:lnTo>
                    <a:pt x="1150" y="172"/>
                  </a:lnTo>
                  <a:lnTo>
                    <a:pt x="1148" y="172"/>
                  </a:lnTo>
                  <a:lnTo>
                    <a:pt x="1146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4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2"/>
                  </a:lnTo>
                  <a:lnTo>
                    <a:pt x="1110" y="216"/>
                  </a:lnTo>
                  <a:lnTo>
                    <a:pt x="1106" y="220"/>
                  </a:lnTo>
                  <a:lnTo>
                    <a:pt x="1106" y="224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6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2"/>
                  </a:lnTo>
                  <a:lnTo>
                    <a:pt x="1162" y="122"/>
                  </a:lnTo>
                  <a:lnTo>
                    <a:pt x="1162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58" y="64"/>
                  </a:lnTo>
                  <a:lnTo>
                    <a:pt x="1146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6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78" y="70"/>
                  </a:lnTo>
                  <a:lnTo>
                    <a:pt x="1076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20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4"/>
                  </a:lnTo>
                  <a:lnTo>
                    <a:pt x="1030" y="34"/>
                  </a:lnTo>
                  <a:lnTo>
                    <a:pt x="1022" y="44"/>
                  </a:lnTo>
                  <a:lnTo>
                    <a:pt x="1016" y="52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1018" y="98"/>
                  </a:lnTo>
                  <a:lnTo>
                    <a:pt x="1018" y="100"/>
                  </a:lnTo>
                  <a:lnTo>
                    <a:pt x="1020" y="104"/>
                  </a:lnTo>
                  <a:lnTo>
                    <a:pt x="1020" y="108"/>
                  </a:lnTo>
                  <a:lnTo>
                    <a:pt x="1020" y="116"/>
                  </a:lnTo>
                  <a:lnTo>
                    <a:pt x="1018" y="122"/>
                  </a:lnTo>
                  <a:lnTo>
                    <a:pt x="1016" y="128"/>
                  </a:lnTo>
                  <a:lnTo>
                    <a:pt x="1014" y="130"/>
                  </a:lnTo>
                  <a:lnTo>
                    <a:pt x="1010" y="130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4"/>
                  </a:lnTo>
                  <a:lnTo>
                    <a:pt x="966" y="90"/>
                  </a:lnTo>
                  <a:lnTo>
                    <a:pt x="950" y="92"/>
                  </a:lnTo>
                  <a:lnTo>
                    <a:pt x="944" y="94"/>
                  </a:lnTo>
                  <a:lnTo>
                    <a:pt x="938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6"/>
                  </a:lnTo>
                  <a:lnTo>
                    <a:pt x="892" y="110"/>
                  </a:lnTo>
                  <a:lnTo>
                    <a:pt x="882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4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0" y="168"/>
                  </a:lnTo>
                  <a:lnTo>
                    <a:pt x="836" y="174"/>
                  </a:lnTo>
                  <a:lnTo>
                    <a:pt x="830" y="178"/>
                  </a:lnTo>
                  <a:lnTo>
                    <a:pt x="824" y="180"/>
                  </a:lnTo>
                  <a:lnTo>
                    <a:pt x="820" y="184"/>
                  </a:lnTo>
                  <a:lnTo>
                    <a:pt x="818" y="186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4"/>
                  </a:lnTo>
                  <a:lnTo>
                    <a:pt x="822" y="198"/>
                  </a:lnTo>
                  <a:lnTo>
                    <a:pt x="818" y="204"/>
                  </a:lnTo>
                  <a:lnTo>
                    <a:pt x="804" y="208"/>
                  </a:lnTo>
                  <a:lnTo>
                    <a:pt x="782" y="216"/>
                  </a:lnTo>
                  <a:lnTo>
                    <a:pt x="772" y="222"/>
                  </a:lnTo>
                  <a:lnTo>
                    <a:pt x="766" y="232"/>
                  </a:lnTo>
                  <a:lnTo>
                    <a:pt x="764" y="244"/>
                  </a:lnTo>
                  <a:lnTo>
                    <a:pt x="764" y="256"/>
                  </a:lnTo>
                  <a:lnTo>
                    <a:pt x="766" y="268"/>
                  </a:lnTo>
                  <a:lnTo>
                    <a:pt x="766" y="274"/>
                  </a:lnTo>
                  <a:lnTo>
                    <a:pt x="768" y="276"/>
                  </a:lnTo>
                  <a:lnTo>
                    <a:pt x="772" y="278"/>
                  </a:lnTo>
                  <a:lnTo>
                    <a:pt x="776" y="278"/>
                  </a:lnTo>
                  <a:lnTo>
                    <a:pt x="780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6"/>
                  </a:lnTo>
                  <a:lnTo>
                    <a:pt x="792" y="290"/>
                  </a:lnTo>
                  <a:lnTo>
                    <a:pt x="796" y="292"/>
                  </a:lnTo>
                  <a:lnTo>
                    <a:pt x="800" y="296"/>
                  </a:lnTo>
                  <a:lnTo>
                    <a:pt x="802" y="298"/>
                  </a:lnTo>
                  <a:lnTo>
                    <a:pt x="802" y="346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6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2"/>
                  </a:lnTo>
                  <a:lnTo>
                    <a:pt x="782" y="358"/>
                  </a:lnTo>
                  <a:lnTo>
                    <a:pt x="782" y="352"/>
                  </a:lnTo>
                  <a:lnTo>
                    <a:pt x="782" y="348"/>
                  </a:lnTo>
                  <a:lnTo>
                    <a:pt x="782" y="344"/>
                  </a:lnTo>
                  <a:lnTo>
                    <a:pt x="780" y="342"/>
                  </a:lnTo>
                  <a:lnTo>
                    <a:pt x="778" y="340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6" y="316"/>
                  </a:lnTo>
                  <a:lnTo>
                    <a:pt x="788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4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2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2"/>
                  </a:lnTo>
                  <a:lnTo>
                    <a:pt x="760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8"/>
                  </a:lnTo>
                  <a:lnTo>
                    <a:pt x="726" y="276"/>
                  </a:lnTo>
                  <a:lnTo>
                    <a:pt x="724" y="276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6" y="282"/>
                  </a:lnTo>
                  <a:lnTo>
                    <a:pt x="714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4"/>
                  </a:lnTo>
                  <a:lnTo>
                    <a:pt x="696" y="244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6" y="246"/>
                  </a:lnTo>
                  <a:lnTo>
                    <a:pt x="684" y="248"/>
                  </a:lnTo>
                  <a:lnTo>
                    <a:pt x="684" y="252"/>
                  </a:lnTo>
                  <a:lnTo>
                    <a:pt x="684" y="256"/>
                  </a:lnTo>
                  <a:lnTo>
                    <a:pt x="684" y="260"/>
                  </a:lnTo>
                  <a:lnTo>
                    <a:pt x="686" y="264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88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88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4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68" y="314"/>
                  </a:lnTo>
                  <a:lnTo>
                    <a:pt x="670" y="318"/>
                  </a:lnTo>
                  <a:lnTo>
                    <a:pt x="672" y="322"/>
                  </a:lnTo>
                  <a:lnTo>
                    <a:pt x="674" y="324"/>
                  </a:lnTo>
                  <a:lnTo>
                    <a:pt x="676" y="326"/>
                  </a:lnTo>
                  <a:lnTo>
                    <a:pt x="680" y="328"/>
                  </a:lnTo>
                  <a:lnTo>
                    <a:pt x="680" y="330"/>
                  </a:lnTo>
                  <a:lnTo>
                    <a:pt x="680" y="334"/>
                  </a:lnTo>
                  <a:lnTo>
                    <a:pt x="680" y="338"/>
                  </a:lnTo>
                  <a:lnTo>
                    <a:pt x="678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68" y="380"/>
                  </a:lnTo>
                  <a:lnTo>
                    <a:pt x="668" y="394"/>
                  </a:lnTo>
                  <a:lnTo>
                    <a:pt x="668" y="400"/>
                  </a:lnTo>
                  <a:lnTo>
                    <a:pt x="684" y="400"/>
                  </a:lnTo>
                  <a:lnTo>
                    <a:pt x="698" y="392"/>
                  </a:lnTo>
                  <a:lnTo>
                    <a:pt x="704" y="390"/>
                  </a:lnTo>
                  <a:lnTo>
                    <a:pt x="708" y="390"/>
                  </a:lnTo>
                  <a:lnTo>
                    <a:pt x="712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2" y="408"/>
                  </a:lnTo>
                  <a:lnTo>
                    <a:pt x="726" y="416"/>
                  </a:lnTo>
                  <a:lnTo>
                    <a:pt x="728" y="428"/>
                  </a:lnTo>
                  <a:lnTo>
                    <a:pt x="730" y="440"/>
                  </a:lnTo>
                  <a:lnTo>
                    <a:pt x="732" y="444"/>
                  </a:lnTo>
                  <a:lnTo>
                    <a:pt x="734" y="448"/>
                  </a:lnTo>
                  <a:lnTo>
                    <a:pt x="736" y="450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4" y="450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6" y="452"/>
                  </a:lnTo>
                  <a:lnTo>
                    <a:pt x="760" y="456"/>
                  </a:lnTo>
                  <a:lnTo>
                    <a:pt x="764" y="458"/>
                  </a:lnTo>
                  <a:lnTo>
                    <a:pt x="770" y="458"/>
                  </a:lnTo>
                  <a:lnTo>
                    <a:pt x="774" y="460"/>
                  </a:lnTo>
                  <a:lnTo>
                    <a:pt x="772" y="464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4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0" y="520"/>
                  </a:lnTo>
                  <a:lnTo>
                    <a:pt x="748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2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6"/>
                  </a:lnTo>
                  <a:lnTo>
                    <a:pt x="718" y="478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4" y="486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08" y="494"/>
                  </a:lnTo>
                  <a:lnTo>
                    <a:pt x="706" y="496"/>
                  </a:lnTo>
                  <a:lnTo>
                    <a:pt x="704" y="494"/>
                  </a:lnTo>
                  <a:lnTo>
                    <a:pt x="702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8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6"/>
                  </a:lnTo>
                  <a:lnTo>
                    <a:pt x="710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6" y="418"/>
                  </a:lnTo>
                  <a:lnTo>
                    <a:pt x="676" y="426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2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6" y="488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4" y="494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8"/>
                  </a:lnTo>
                  <a:lnTo>
                    <a:pt x="602" y="486"/>
                  </a:lnTo>
                  <a:lnTo>
                    <a:pt x="608" y="482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4" y="474"/>
                  </a:lnTo>
                  <a:lnTo>
                    <a:pt x="646" y="472"/>
                  </a:lnTo>
                  <a:lnTo>
                    <a:pt x="648" y="470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6" y="464"/>
                  </a:lnTo>
                  <a:lnTo>
                    <a:pt x="646" y="460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6" y="422"/>
                  </a:lnTo>
                  <a:lnTo>
                    <a:pt x="668" y="420"/>
                  </a:lnTo>
                  <a:lnTo>
                    <a:pt x="666" y="416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4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50"/>
                  </a:lnTo>
                  <a:lnTo>
                    <a:pt x="658" y="342"/>
                  </a:lnTo>
                  <a:lnTo>
                    <a:pt x="656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2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8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66" y="254"/>
                  </a:lnTo>
                  <a:lnTo>
                    <a:pt x="662" y="250"/>
                  </a:lnTo>
                  <a:lnTo>
                    <a:pt x="660" y="250"/>
                  </a:lnTo>
                  <a:lnTo>
                    <a:pt x="658" y="250"/>
                  </a:lnTo>
                  <a:lnTo>
                    <a:pt x="634" y="252"/>
                  </a:lnTo>
                  <a:lnTo>
                    <a:pt x="628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08" y="278"/>
                  </a:lnTo>
                  <a:lnTo>
                    <a:pt x="608" y="282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0" y="304"/>
                  </a:lnTo>
                  <a:lnTo>
                    <a:pt x="584" y="316"/>
                  </a:lnTo>
                  <a:lnTo>
                    <a:pt x="580" y="334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4" y="378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2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4" y="390"/>
                  </a:lnTo>
                  <a:lnTo>
                    <a:pt x="514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6" y="398"/>
                  </a:lnTo>
                  <a:lnTo>
                    <a:pt x="496" y="396"/>
                  </a:lnTo>
                  <a:lnTo>
                    <a:pt x="488" y="396"/>
                  </a:lnTo>
                  <a:lnTo>
                    <a:pt x="480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6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0" y="420"/>
                  </a:lnTo>
                  <a:lnTo>
                    <a:pt x="430" y="400"/>
                  </a:lnTo>
                  <a:lnTo>
                    <a:pt x="424" y="400"/>
                  </a:lnTo>
                  <a:lnTo>
                    <a:pt x="418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88" y="422"/>
                  </a:lnTo>
                  <a:lnTo>
                    <a:pt x="370" y="428"/>
                  </a:lnTo>
                  <a:lnTo>
                    <a:pt x="360" y="438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48" y="460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2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2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30"/>
                  </a:lnTo>
                  <a:lnTo>
                    <a:pt x="336" y="426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6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6"/>
                  </a:lnTo>
                  <a:lnTo>
                    <a:pt x="310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8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6"/>
                  </a:lnTo>
                  <a:lnTo>
                    <a:pt x="306" y="468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2"/>
                  </a:lnTo>
                  <a:lnTo>
                    <a:pt x="278" y="482"/>
                  </a:lnTo>
                  <a:lnTo>
                    <a:pt x="260" y="500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6" y="522"/>
                  </a:lnTo>
                  <a:lnTo>
                    <a:pt x="250" y="526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6" y="540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10"/>
                  </a:lnTo>
                  <a:lnTo>
                    <a:pt x="202" y="520"/>
                  </a:lnTo>
                  <a:lnTo>
                    <a:pt x="208" y="536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4" y="562"/>
                  </a:lnTo>
                  <a:lnTo>
                    <a:pt x="212" y="562"/>
                  </a:lnTo>
                  <a:lnTo>
                    <a:pt x="210" y="562"/>
                  </a:lnTo>
                  <a:lnTo>
                    <a:pt x="208" y="560"/>
                  </a:lnTo>
                  <a:lnTo>
                    <a:pt x="198" y="550"/>
                  </a:lnTo>
                  <a:lnTo>
                    <a:pt x="182" y="542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6"/>
                  </a:lnTo>
                  <a:lnTo>
                    <a:pt x="186" y="512"/>
                  </a:lnTo>
                  <a:lnTo>
                    <a:pt x="186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62" y="484"/>
                  </a:lnTo>
                  <a:lnTo>
                    <a:pt x="156" y="470"/>
                  </a:lnTo>
                  <a:lnTo>
                    <a:pt x="174" y="476"/>
                  </a:lnTo>
                  <a:lnTo>
                    <a:pt x="182" y="482"/>
                  </a:lnTo>
                  <a:lnTo>
                    <a:pt x="196" y="488"/>
                  </a:lnTo>
                  <a:lnTo>
                    <a:pt x="208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2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4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30"/>
                  </a:lnTo>
                  <a:lnTo>
                    <a:pt x="230" y="414"/>
                  </a:lnTo>
                  <a:lnTo>
                    <a:pt x="218" y="398"/>
                  </a:lnTo>
                  <a:lnTo>
                    <a:pt x="204" y="388"/>
                  </a:lnTo>
                  <a:lnTo>
                    <a:pt x="188" y="384"/>
                  </a:lnTo>
                  <a:lnTo>
                    <a:pt x="176" y="382"/>
                  </a:lnTo>
                  <a:lnTo>
                    <a:pt x="166" y="382"/>
                  </a:lnTo>
                  <a:lnTo>
                    <a:pt x="164" y="384"/>
                  </a:lnTo>
                  <a:lnTo>
                    <a:pt x="162" y="380"/>
                  </a:lnTo>
                  <a:lnTo>
                    <a:pt x="160" y="378"/>
                  </a:lnTo>
                  <a:lnTo>
                    <a:pt x="156" y="374"/>
                  </a:lnTo>
                  <a:lnTo>
                    <a:pt x="152" y="372"/>
                  </a:lnTo>
                  <a:lnTo>
                    <a:pt x="150" y="372"/>
                  </a:lnTo>
                  <a:lnTo>
                    <a:pt x="152" y="366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6" y="356"/>
                  </a:lnTo>
                  <a:lnTo>
                    <a:pt x="140" y="364"/>
                  </a:lnTo>
                  <a:lnTo>
                    <a:pt x="132" y="366"/>
                  </a:lnTo>
                  <a:lnTo>
                    <a:pt x="132" y="370"/>
                  </a:lnTo>
                  <a:lnTo>
                    <a:pt x="130" y="376"/>
                  </a:lnTo>
                  <a:lnTo>
                    <a:pt x="128" y="378"/>
                  </a:lnTo>
                  <a:lnTo>
                    <a:pt x="124" y="382"/>
                  </a:lnTo>
                  <a:lnTo>
                    <a:pt x="122" y="384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08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4" y="502"/>
                  </a:lnTo>
                  <a:lnTo>
                    <a:pt x="120" y="556"/>
                  </a:lnTo>
                  <a:lnTo>
                    <a:pt x="122" y="564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4" y="574"/>
                  </a:lnTo>
                  <a:lnTo>
                    <a:pt x="126" y="576"/>
                  </a:lnTo>
                  <a:lnTo>
                    <a:pt x="132" y="594"/>
                  </a:lnTo>
                  <a:lnTo>
                    <a:pt x="132" y="606"/>
                  </a:lnTo>
                  <a:lnTo>
                    <a:pt x="132" y="614"/>
                  </a:lnTo>
                  <a:lnTo>
                    <a:pt x="130" y="618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0" y="662"/>
                  </a:lnTo>
                  <a:lnTo>
                    <a:pt x="124" y="664"/>
                  </a:lnTo>
                  <a:lnTo>
                    <a:pt x="126" y="664"/>
                  </a:lnTo>
                  <a:lnTo>
                    <a:pt x="122" y="664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88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2" y="680"/>
                  </a:lnTo>
                  <a:lnTo>
                    <a:pt x="78" y="676"/>
                  </a:lnTo>
                  <a:lnTo>
                    <a:pt x="68" y="672"/>
                  </a:lnTo>
                  <a:lnTo>
                    <a:pt x="60" y="674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0" y="688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6"/>
                  </a:lnTo>
                  <a:lnTo>
                    <a:pt x="44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2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6" y="736"/>
                  </a:lnTo>
                  <a:lnTo>
                    <a:pt x="32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4"/>
                  </a:lnTo>
                  <a:lnTo>
                    <a:pt x="6" y="736"/>
                  </a:lnTo>
                  <a:lnTo>
                    <a:pt x="4" y="740"/>
                  </a:lnTo>
                  <a:lnTo>
                    <a:pt x="2" y="744"/>
                  </a:lnTo>
                  <a:lnTo>
                    <a:pt x="2" y="750"/>
                  </a:lnTo>
                  <a:lnTo>
                    <a:pt x="0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2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90"/>
                  </a:lnTo>
                  <a:lnTo>
                    <a:pt x="32" y="792"/>
                  </a:lnTo>
                  <a:lnTo>
                    <a:pt x="34" y="794"/>
                  </a:lnTo>
                  <a:lnTo>
                    <a:pt x="36" y="798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4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8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0" y="874"/>
                  </a:lnTo>
                  <a:lnTo>
                    <a:pt x="60" y="876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4"/>
                  </a:lnTo>
                  <a:lnTo>
                    <a:pt x="30" y="894"/>
                  </a:lnTo>
                  <a:lnTo>
                    <a:pt x="28" y="900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10"/>
                  </a:lnTo>
                  <a:lnTo>
                    <a:pt x="28" y="908"/>
                  </a:lnTo>
                  <a:lnTo>
                    <a:pt x="24" y="910"/>
                  </a:lnTo>
                  <a:lnTo>
                    <a:pt x="22" y="910"/>
                  </a:lnTo>
                  <a:lnTo>
                    <a:pt x="22" y="912"/>
                  </a:lnTo>
                  <a:lnTo>
                    <a:pt x="26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6"/>
                  </a:lnTo>
                  <a:lnTo>
                    <a:pt x="40" y="914"/>
                  </a:lnTo>
                  <a:lnTo>
                    <a:pt x="44" y="914"/>
                  </a:lnTo>
                  <a:lnTo>
                    <a:pt x="50" y="914"/>
                  </a:lnTo>
                  <a:lnTo>
                    <a:pt x="56" y="918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2" y="918"/>
                  </a:lnTo>
                  <a:lnTo>
                    <a:pt x="76" y="918"/>
                  </a:lnTo>
                  <a:lnTo>
                    <a:pt x="78" y="916"/>
                  </a:lnTo>
                  <a:lnTo>
                    <a:pt x="78" y="914"/>
                  </a:lnTo>
                  <a:lnTo>
                    <a:pt x="80" y="914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4" y="952"/>
                  </a:lnTo>
                  <a:lnTo>
                    <a:pt x="104" y="960"/>
                  </a:lnTo>
                  <a:lnTo>
                    <a:pt x="102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38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68" y="976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78" y="976"/>
                  </a:lnTo>
                  <a:lnTo>
                    <a:pt x="180" y="978"/>
                  </a:lnTo>
                  <a:lnTo>
                    <a:pt x="180" y="980"/>
                  </a:lnTo>
                  <a:lnTo>
                    <a:pt x="178" y="982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1000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88" y="982"/>
                  </a:lnTo>
                  <a:lnTo>
                    <a:pt x="186" y="978"/>
                  </a:lnTo>
                  <a:lnTo>
                    <a:pt x="186" y="976"/>
                  </a:lnTo>
                  <a:lnTo>
                    <a:pt x="184" y="972"/>
                  </a:lnTo>
                  <a:lnTo>
                    <a:pt x="186" y="970"/>
                  </a:lnTo>
                  <a:lnTo>
                    <a:pt x="188" y="968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60"/>
                  </a:lnTo>
                  <a:lnTo>
                    <a:pt x="210" y="960"/>
                  </a:lnTo>
                  <a:lnTo>
                    <a:pt x="214" y="964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6"/>
                  </a:lnTo>
                  <a:lnTo>
                    <a:pt x="210" y="976"/>
                  </a:lnTo>
                  <a:lnTo>
                    <a:pt x="208" y="976"/>
                  </a:lnTo>
                  <a:lnTo>
                    <a:pt x="204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4"/>
                  </a:lnTo>
                  <a:lnTo>
                    <a:pt x="204" y="994"/>
                  </a:lnTo>
                  <a:lnTo>
                    <a:pt x="206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4"/>
                  </a:lnTo>
                  <a:lnTo>
                    <a:pt x="218" y="1006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2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4"/>
                  </a:lnTo>
                  <a:lnTo>
                    <a:pt x="252" y="1058"/>
                  </a:lnTo>
                  <a:lnTo>
                    <a:pt x="248" y="1062"/>
                  </a:lnTo>
                  <a:lnTo>
                    <a:pt x="250" y="1064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4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0" y="1086"/>
                  </a:lnTo>
                  <a:lnTo>
                    <a:pt x="302" y="1092"/>
                  </a:lnTo>
                  <a:lnTo>
                    <a:pt x="306" y="1094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4"/>
                  </a:lnTo>
                  <a:lnTo>
                    <a:pt x="318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2" y="1088"/>
                  </a:lnTo>
                  <a:lnTo>
                    <a:pt x="344" y="1088"/>
                  </a:lnTo>
                  <a:lnTo>
                    <a:pt x="350" y="1100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80"/>
                  </a:lnTo>
                  <a:lnTo>
                    <a:pt x="344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4" y="1048"/>
                  </a:lnTo>
                  <a:lnTo>
                    <a:pt x="344" y="1044"/>
                  </a:lnTo>
                  <a:lnTo>
                    <a:pt x="344" y="1040"/>
                  </a:lnTo>
                  <a:lnTo>
                    <a:pt x="346" y="1038"/>
                  </a:lnTo>
                  <a:lnTo>
                    <a:pt x="350" y="1036"/>
                  </a:lnTo>
                  <a:lnTo>
                    <a:pt x="348" y="1034"/>
                  </a:lnTo>
                  <a:lnTo>
                    <a:pt x="344" y="1034"/>
                  </a:lnTo>
                  <a:lnTo>
                    <a:pt x="342" y="1032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4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6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10"/>
                  </a:lnTo>
                  <a:lnTo>
                    <a:pt x="378" y="1028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4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2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398" y="1050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2"/>
                  </a:lnTo>
                  <a:lnTo>
                    <a:pt x="408" y="1056"/>
                  </a:lnTo>
                  <a:lnTo>
                    <a:pt x="410" y="1058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08" y="1070"/>
                  </a:lnTo>
                  <a:lnTo>
                    <a:pt x="406" y="1072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4"/>
                  </a:lnTo>
                  <a:lnTo>
                    <a:pt x="394" y="1076"/>
                  </a:lnTo>
                  <a:lnTo>
                    <a:pt x="394" y="1080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398" y="1088"/>
                  </a:lnTo>
                  <a:lnTo>
                    <a:pt x="400" y="1088"/>
                  </a:lnTo>
                  <a:lnTo>
                    <a:pt x="400" y="1104"/>
                  </a:lnTo>
                  <a:lnTo>
                    <a:pt x="402" y="1106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2"/>
                  </a:lnTo>
                  <a:lnTo>
                    <a:pt x="408" y="1116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0" y="1122"/>
                  </a:lnTo>
                  <a:lnTo>
                    <a:pt x="454" y="1124"/>
                  </a:lnTo>
                  <a:lnTo>
                    <a:pt x="458" y="1126"/>
                  </a:lnTo>
                  <a:lnTo>
                    <a:pt x="460" y="1126"/>
                  </a:lnTo>
                  <a:lnTo>
                    <a:pt x="464" y="1128"/>
                  </a:lnTo>
                  <a:lnTo>
                    <a:pt x="478" y="1130"/>
                  </a:lnTo>
                  <a:lnTo>
                    <a:pt x="486" y="1138"/>
                  </a:lnTo>
                  <a:lnTo>
                    <a:pt x="494" y="1146"/>
                  </a:lnTo>
                  <a:lnTo>
                    <a:pt x="496" y="1154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4" y="1160"/>
                  </a:lnTo>
                  <a:lnTo>
                    <a:pt x="520" y="1150"/>
                  </a:lnTo>
                  <a:lnTo>
                    <a:pt x="522" y="1150"/>
                  </a:lnTo>
                  <a:lnTo>
                    <a:pt x="524" y="1148"/>
                  </a:lnTo>
                  <a:lnTo>
                    <a:pt x="530" y="1146"/>
                  </a:lnTo>
                  <a:lnTo>
                    <a:pt x="534" y="1142"/>
                  </a:lnTo>
                  <a:lnTo>
                    <a:pt x="538" y="1138"/>
                  </a:lnTo>
                  <a:lnTo>
                    <a:pt x="542" y="1132"/>
                  </a:lnTo>
                  <a:lnTo>
                    <a:pt x="544" y="1126"/>
                  </a:lnTo>
                  <a:lnTo>
                    <a:pt x="546" y="1126"/>
                  </a:lnTo>
                  <a:lnTo>
                    <a:pt x="548" y="1128"/>
                  </a:lnTo>
                  <a:lnTo>
                    <a:pt x="552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08" y="1120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8"/>
                  </a:lnTo>
                  <a:lnTo>
                    <a:pt x="630" y="1128"/>
                  </a:lnTo>
                  <a:lnTo>
                    <a:pt x="632" y="1132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20"/>
                  </a:lnTo>
                  <a:lnTo>
                    <a:pt x="670" y="1114"/>
                  </a:lnTo>
                  <a:lnTo>
                    <a:pt x="668" y="1112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6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2" y="1096"/>
                  </a:lnTo>
                  <a:lnTo>
                    <a:pt x="652" y="1094"/>
                  </a:lnTo>
                  <a:lnTo>
                    <a:pt x="654" y="1092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0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698" y="1066"/>
                  </a:lnTo>
                  <a:lnTo>
                    <a:pt x="702" y="1066"/>
                  </a:lnTo>
                  <a:lnTo>
                    <a:pt x="708" y="1066"/>
                  </a:lnTo>
                  <a:lnTo>
                    <a:pt x="712" y="1066"/>
                  </a:lnTo>
                  <a:lnTo>
                    <a:pt x="714" y="1064"/>
                  </a:lnTo>
                  <a:lnTo>
                    <a:pt x="718" y="1064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2"/>
                  </a:lnTo>
                  <a:lnTo>
                    <a:pt x="734" y="1044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38" y="1032"/>
                  </a:lnTo>
                  <a:lnTo>
                    <a:pt x="738" y="1028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2" y="1008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6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8" y="996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6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0" y="966"/>
                  </a:lnTo>
                  <a:lnTo>
                    <a:pt x="774" y="960"/>
                  </a:lnTo>
                  <a:lnTo>
                    <a:pt x="778" y="958"/>
                  </a:lnTo>
                  <a:lnTo>
                    <a:pt x="782" y="956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4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2" y="928"/>
                  </a:lnTo>
                  <a:lnTo>
                    <a:pt x="818" y="926"/>
                  </a:lnTo>
                  <a:lnTo>
                    <a:pt x="824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6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08"/>
                  </a:lnTo>
                  <a:lnTo>
                    <a:pt x="838" y="906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48" y="900"/>
                  </a:lnTo>
                  <a:lnTo>
                    <a:pt x="870" y="898"/>
                  </a:lnTo>
                  <a:lnTo>
                    <a:pt x="872" y="896"/>
                  </a:lnTo>
                  <a:lnTo>
                    <a:pt x="872" y="894"/>
                  </a:lnTo>
                  <a:lnTo>
                    <a:pt x="874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2" y="890"/>
                  </a:lnTo>
                  <a:lnTo>
                    <a:pt x="900" y="892"/>
                  </a:lnTo>
                  <a:lnTo>
                    <a:pt x="904" y="892"/>
                  </a:lnTo>
                  <a:lnTo>
                    <a:pt x="912" y="892"/>
                  </a:lnTo>
                  <a:lnTo>
                    <a:pt x="924" y="896"/>
                  </a:lnTo>
                  <a:lnTo>
                    <a:pt x="932" y="902"/>
                  </a:lnTo>
                  <a:lnTo>
                    <a:pt x="950" y="920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58" y="918"/>
                  </a:lnTo>
                  <a:lnTo>
                    <a:pt x="960" y="916"/>
                  </a:lnTo>
                  <a:lnTo>
                    <a:pt x="964" y="912"/>
                  </a:lnTo>
                  <a:lnTo>
                    <a:pt x="964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0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6"/>
                  </a:lnTo>
                  <a:lnTo>
                    <a:pt x="1000" y="878"/>
                  </a:lnTo>
                  <a:lnTo>
                    <a:pt x="1010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098" y="902"/>
                  </a:lnTo>
                  <a:lnTo>
                    <a:pt x="1100" y="904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2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74" y="882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2" y="900"/>
                  </a:lnTo>
                  <a:lnTo>
                    <a:pt x="1242" y="884"/>
                  </a:lnTo>
                  <a:lnTo>
                    <a:pt x="1242" y="880"/>
                  </a:lnTo>
                  <a:lnTo>
                    <a:pt x="1242" y="870"/>
                  </a:lnTo>
                  <a:lnTo>
                    <a:pt x="1244" y="858"/>
                  </a:lnTo>
                  <a:lnTo>
                    <a:pt x="1248" y="844"/>
                  </a:lnTo>
                  <a:lnTo>
                    <a:pt x="1256" y="832"/>
                  </a:lnTo>
                  <a:lnTo>
                    <a:pt x="1268" y="826"/>
                  </a:lnTo>
                  <a:lnTo>
                    <a:pt x="1288" y="824"/>
                  </a:lnTo>
                  <a:lnTo>
                    <a:pt x="1302" y="826"/>
                  </a:lnTo>
                  <a:lnTo>
                    <a:pt x="1312" y="832"/>
                  </a:lnTo>
                  <a:lnTo>
                    <a:pt x="1318" y="844"/>
                  </a:lnTo>
                  <a:lnTo>
                    <a:pt x="1320" y="846"/>
                  </a:lnTo>
                  <a:lnTo>
                    <a:pt x="1322" y="848"/>
                  </a:lnTo>
                  <a:lnTo>
                    <a:pt x="1324" y="854"/>
                  </a:lnTo>
                  <a:lnTo>
                    <a:pt x="1326" y="860"/>
                  </a:lnTo>
                  <a:lnTo>
                    <a:pt x="1328" y="866"/>
                  </a:lnTo>
                  <a:lnTo>
                    <a:pt x="1328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6" y="916"/>
                  </a:lnTo>
                  <a:lnTo>
                    <a:pt x="1358" y="916"/>
                  </a:lnTo>
                  <a:lnTo>
                    <a:pt x="1360" y="916"/>
                  </a:lnTo>
                  <a:lnTo>
                    <a:pt x="1362" y="914"/>
                  </a:lnTo>
                  <a:lnTo>
                    <a:pt x="1366" y="914"/>
                  </a:lnTo>
                  <a:lnTo>
                    <a:pt x="1372" y="914"/>
                  </a:lnTo>
                  <a:lnTo>
                    <a:pt x="1376" y="916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6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6" y="936"/>
                  </a:lnTo>
                  <a:lnTo>
                    <a:pt x="1412" y="932"/>
                  </a:lnTo>
                  <a:lnTo>
                    <a:pt x="1414" y="932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2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10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38" y="928"/>
                  </a:lnTo>
                  <a:lnTo>
                    <a:pt x="1436" y="932"/>
                  </a:lnTo>
                  <a:lnTo>
                    <a:pt x="1432" y="944"/>
                  </a:lnTo>
                  <a:lnTo>
                    <a:pt x="1426" y="958"/>
                  </a:lnTo>
                  <a:lnTo>
                    <a:pt x="1416" y="968"/>
                  </a:lnTo>
                  <a:lnTo>
                    <a:pt x="1398" y="988"/>
                  </a:lnTo>
                  <a:lnTo>
                    <a:pt x="1394" y="99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6845300" y="4097338"/>
              <a:ext cx="153988" cy="192087"/>
            </a:xfrm>
            <a:custGeom>
              <a:avLst/>
              <a:gdLst>
                <a:gd name="T0" fmla="*/ 3581 w 86"/>
                <a:gd name="T1" fmla="*/ 46366 h 116"/>
                <a:gd name="T2" fmla="*/ 10743 w 86"/>
                <a:gd name="T3" fmla="*/ 46366 h 116"/>
                <a:gd name="T4" fmla="*/ 14324 w 86"/>
                <a:gd name="T5" fmla="*/ 52990 h 116"/>
                <a:gd name="T6" fmla="*/ 17906 w 86"/>
                <a:gd name="T7" fmla="*/ 59613 h 116"/>
                <a:gd name="T8" fmla="*/ 39392 w 86"/>
                <a:gd name="T9" fmla="*/ 66237 h 116"/>
                <a:gd name="T10" fmla="*/ 39392 w 86"/>
                <a:gd name="T11" fmla="*/ 82796 h 116"/>
                <a:gd name="T12" fmla="*/ 35811 w 86"/>
                <a:gd name="T13" fmla="*/ 96044 h 116"/>
                <a:gd name="T14" fmla="*/ 32230 w 86"/>
                <a:gd name="T15" fmla="*/ 102667 h 116"/>
                <a:gd name="T16" fmla="*/ 35811 w 86"/>
                <a:gd name="T17" fmla="*/ 102667 h 116"/>
                <a:gd name="T18" fmla="*/ 46555 w 86"/>
                <a:gd name="T19" fmla="*/ 102667 h 116"/>
                <a:gd name="T20" fmla="*/ 57298 w 86"/>
                <a:gd name="T21" fmla="*/ 92732 h 116"/>
                <a:gd name="T22" fmla="*/ 68041 w 86"/>
                <a:gd name="T23" fmla="*/ 96044 h 116"/>
                <a:gd name="T24" fmla="*/ 75203 w 86"/>
                <a:gd name="T25" fmla="*/ 99355 h 116"/>
                <a:gd name="T26" fmla="*/ 89528 w 86"/>
                <a:gd name="T27" fmla="*/ 109291 h 116"/>
                <a:gd name="T28" fmla="*/ 100271 w 86"/>
                <a:gd name="T29" fmla="*/ 129162 h 116"/>
                <a:gd name="T30" fmla="*/ 107433 w 86"/>
                <a:gd name="T31" fmla="*/ 142409 h 116"/>
                <a:gd name="T32" fmla="*/ 111015 w 86"/>
                <a:gd name="T33" fmla="*/ 155657 h 116"/>
                <a:gd name="T34" fmla="*/ 111015 w 86"/>
                <a:gd name="T35" fmla="*/ 175528 h 116"/>
                <a:gd name="T36" fmla="*/ 107433 w 86"/>
                <a:gd name="T37" fmla="*/ 182151 h 116"/>
                <a:gd name="T38" fmla="*/ 125339 w 86"/>
                <a:gd name="T39" fmla="*/ 192087 h 116"/>
                <a:gd name="T40" fmla="*/ 136082 w 86"/>
                <a:gd name="T41" fmla="*/ 188775 h 116"/>
                <a:gd name="T42" fmla="*/ 153988 w 86"/>
                <a:gd name="T43" fmla="*/ 188775 h 116"/>
                <a:gd name="T44" fmla="*/ 153988 w 86"/>
                <a:gd name="T45" fmla="*/ 165592 h 116"/>
                <a:gd name="T46" fmla="*/ 143245 w 86"/>
                <a:gd name="T47" fmla="*/ 132474 h 116"/>
                <a:gd name="T48" fmla="*/ 128920 w 86"/>
                <a:gd name="T49" fmla="*/ 115915 h 116"/>
                <a:gd name="T50" fmla="*/ 114596 w 86"/>
                <a:gd name="T51" fmla="*/ 102667 h 116"/>
                <a:gd name="T52" fmla="*/ 107433 w 86"/>
                <a:gd name="T53" fmla="*/ 99355 h 116"/>
                <a:gd name="T54" fmla="*/ 103852 w 86"/>
                <a:gd name="T55" fmla="*/ 92732 h 116"/>
                <a:gd name="T56" fmla="*/ 89528 w 86"/>
                <a:gd name="T57" fmla="*/ 82796 h 116"/>
                <a:gd name="T58" fmla="*/ 82366 w 86"/>
                <a:gd name="T59" fmla="*/ 72861 h 116"/>
                <a:gd name="T60" fmla="*/ 89528 w 86"/>
                <a:gd name="T61" fmla="*/ 62925 h 116"/>
                <a:gd name="T62" fmla="*/ 93109 w 86"/>
                <a:gd name="T63" fmla="*/ 59613 h 116"/>
                <a:gd name="T64" fmla="*/ 96690 w 86"/>
                <a:gd name="T65" fmla="*/ 49678 h 116"/>
                <a:gd name="T66" fmla="*/ 93109 w 86"/>
                <a:gd name="T67" fmla="*/ 39742 h 116"/>
                <a:gd name="T68" fmla="*/ 71622 w 86"/>
                <a:gd name="T69" fmla="*/ 26495 h 116"/>
                <a:gd name="T70" fmla="*/ 64460 w 86"/>
                <a:gd name="T71" fmla="*/ 6624 h 116"/>
                <a:gd name="T72" fmla="*/ 57298 w 86"/>
                <a:gd name="T73" fmla="*/ 3312 h 116"/>
                <a:gd name="T74" fmla="*/ 46555 w 86"/>
                <a:gd name="T75" fmla="*/ 0 h 116"/>
                <a:gd name="T76" fmla="*/ 42973 w 86"/>
                <a:gd name="T77" fmla="*/ 6624 h 116"/>
                <a:gd name="T78" fmla="*/ 42973 w 86"/>
                <a:gd name="T79" fmla="*/ 16559 h 116"/>
                <a:gd name="T80" fmla="*/ 42973 w 86"/>
                <a:gd name="T81" fmla="*/ 29807 h 116"/>
                <a:gd name="T82" fmla="*/ 39392 w 86"/>
                <a:gd name="T83" fmla="*/ 36430 h 116"/>
                <a:gd name="T84" fmla="*/ 32230 w 86"/>
                <a:gd name="T85" fmla="*/ 36430 h 116"/>
                <a:gd name="T86" fmla="*/ 21487 w 86"/>
                <a:gd name="T87" fmla="*/ 36430 h 116"/>
                <a:gd name="T88" fmla="*/ 0 w 86"/>
                <a:gd name="T89" fmla="*/ 46366 h 1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116"/>
                <a:gd name="T137" fmla="*/ 86 w 86"/>
                <a:gd name="T138" fmla="*/ 116 h 1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116">
                  <a:moveTo>
                    <a:pt x="0" y="28"/>
                  </a:move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0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2" y="60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4"/>
                  </a:lnTo>
                  <a:lnTo>
                    <a:pt x="56" y="78"/>
                  </a:lnTo>
                  <a:lnTo>
                    <a:pt x="58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2" y="114"/>
                  </a:lnTo>
                  <a:lnTo>
                    <a:pt x="76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80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0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0" y="1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6845300" y="4097338"/>
              <a:ext cx="153988" cy="192087"/>
            </a:xfrm>
            <a:custGeom>
              <a:avLst/>
              <a:gdLst>
                <a:gd name="T0" fmla="*/ 3581 w 86"/>
                <a:gd name="T1" fmla="*/ 46366 h 116"/>
                <a:gd name="T2" fmla="*/ 10743 w 86"/>
                <a:gd name="T3" fmla="*/ 46366 h 116"/>
                <a:gd name="T4" fmla="*/ 14324 w 86"/>
                <a:gd name="T5" fmla="*/ 52990 h 116"/>
                <a:gd name="T6" fmla="*/ 17906 w 86"/>
                <a:gd name="T7" fmla="*/ 59613 h 116"/>
                <a:gd name="T8" fmla="*/ 39392 w 86"/>
                <a:gd name="T9" fmla="*/ 66237 h 116"/>
                <a:gd name="T10" fmla="*/ 39392 w 86"/>
                <a:gd name="T11" fmla="*/ 82796 h 116"/>
                <a:gd name="T12" fmla="*/ 35811 w 86"/>
                <a:gd name="T13" fmla="*/ 96044 h 116"/>
                <a:gd name="T14" fmla="*/ 32230 w 86"/>
                <a:gd name="T15" fmla="*/ 102667 h 116"/>
                <a:gd name="T16" fmla="*/ 35811 w 86"/>
                <a:gd name="T17" fmla="*/ 102667 h 116"/>
                <a:gd name="T18" fmla="*/ 46555 w 86"/>
                <a:gd name="T19" fmla="*/ 102667 h 116"/>
                <a:gd name="T20" fmla="*/ 57298 w 86"/>
                <a:gd name="T21" fmla="*/ 92732 h 116"/>
                <a:gd name="T22" fmla="*/ 68041 w 86"/>
                <a:gd name="T23" fmla="*/ 96044 h 116"/>
                <a:gd name="T24" fmla="*/ 75203 w 86"/>
                <a:gd name="T25" fmla="*/ 99355 h 116"/>
                <a:gd name="T26" fmla="*/ 89528 w 86"/>
                <a:gd name="T27" fmla="*/ 109291 h 116"/>
                <a:gd name="T28" fmla="*/ 100271 w 86"/>
                <a:gd name="T29" fmla="*/ 129162 h 116"/>
                <a:gd name="T30" fmla="*/ 107433 w 86"/>
                <a:gd name="T31" fmla="*/ 142409 h 116"/>
                <a:gd name="T32" fmla="*/ 111015 w 86"/>
                <a:gd name="T33" fmla="*/ 155657 h 116"/>
                <a:gd name="T34" fmla="*/ 111015 w 86"/>
                <a:gd name="T35" fmla="*/ 175528 h 116"/>
                <a:gd name="T36" fmla="*/ 107433 w 86"/>
                <a:gd name="T37" fmla="*/ 182151 h 116"/>
                <a:gd name="T38" fmla="*/ 125339 w 86"/>
                <a:gd name="T39" fmla="*/ 192087 h 116"/>
                <a:gd name="T40" fmla="*/ 136082 w 86"/>
                <a:gd name="T41" fmla="*/ 188775 h 116"/>
                <a:gd name="T42" fmla="*/ 153988 w 86"/>
                <a:gd name="T43" fmla="*/ 188775 h 116"/>
                <a:gd name="T44" fmla="*/ 153988 w 86"/>
                <a:gd name="T45" fmla="*/ 165592 h 116"/>
                <a:gd name="T46" fmla="*/ 143245 w 86"/>
                <a:gd name="T47" fmla="*/ 132474 h 116"/>
                <a:gd name="T48" fmla="*/ 128920 w 86"/>
                <a:gd name="T49" fmla="*/ 115915 h 116"/>
                <a:gd name="T50" fmla="*/ 114596 w 86"/>
                <a:gd name="T51" fmla="*/ 102667 h 116"/>
                <a:gd name="T52" fmla="*/ 107433 w 86"/>
                <a:gd name="T53" fmla="*/ 99355 h 116"/>
                <a:gd name="T54" fmla="*/ 103852 w 86"/>
                <a:gd name="T55" fmla="*/ 92732 h 116"/>
                <a:gd name="T56" fmla="*/ 89528 w 86"/>
                <a:gd name="T57" fmla="*/ 82796 h 116"/>
                <a:gd name="T58" fmla="*/ 82366 w 86"/>
                <a:gd name="T59" fmla="*/ 72861 h 116"/>
                <a:gd name="T60" fmla="*/ 89528 w 86"/>
                <a:gd name="T61" fmla="*/ 62925 h 116"/>
                <a:gd name="T62" fmla="*/ 93109 w 86"/>
                <a:gd name="T63" fmla="*/ 59613 h 116"/>
                <a:gd name="T64" fmla="*/ 96690 w 86"/>
                <a:gd name="T65" fmla="*/ 49678 h 116"/>
                <a:gd name="T66" fmla="*/ 93109 w 86"/>
                <a:gd name="T67" fmla="*/ 39742 h 116"/>
                <a:gd name="T68" fmla="*/ 71622 w 86"/>
                <a:gd name="T69" fmla="*/ 26495 h 116"/>
                <a:gd name="T70" fmla="*/ 64460 w 86"/>
                <a:gd name="T71" fmla="*/ 6624 h 116"/>
                <a:gd name="T72" fmla="*/ 57298 w 86"/>
                <a:gd name="T73" fmla="*/ 3312 h 116"/>
                <a:gd name="T74" fmla="*/ 46555 w 86"/>
                <a:gd name="T75" fmla="*/ 0 h 116"/>
                <a:gd name="T76" fmla="*/ 42973 w 86"/>
                <a:gd name="T77" fmla="*/ 6624 h 116"/>
                <a:gd name="T78" fmla="*/ 42973 w 86"/>
                <a:gd name="T79" fmla="*/ 16559 h 116"/>
                <a:gd name="T80" fmla="*/ 42973 w 86"/>
                <a:gd name="T81" fmla="*/ 29807 h 116"/>
                <a:gd name="T82" fmla="*/ 39392 w 86"/>
                <a:gd name="T83" fmla="*/ 36430 h 116"/>
                <a:gd name="T84" fmla="*/ 32230 w 86"/>
                <a:gd name="T85" fmla="*/ 36430 h 116"/>
                <a:gd name="T86" fmla="*/ 21487 w 86"/>
                <a:gd name="T87" fmla="*/ 36430 h 116"/>
                <a:gd name="T88" fmla="*/ 0 w 86"/>
                <a:gd name="T89" fmla="*/ 46366 h 1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116"/>
                <a:gd name="T137" fmla="*/ 86 w 86"/>
                <a:gd name="T138" fmla="*/ 116 h 1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116">
                  <a:moveTo>
                    <a:pt x="0" y="28"/>
                  </a:move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0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2" y="60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4"/>
                  </a:lnTo>
                  <a:lnTo>
                    <a:pt x="56" y="78"/>
                  </a:lnTo>
                  <a:lnTo>
                    <a:pt x="58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2" y="114"/>
                  </a:lnTo>
                  <a:lnTo>
                    <a:pt x="76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80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0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0" y="1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0" y="2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5975350" y="3784600"/>
              <a:ext cx="358775" cy="284163"/>
            </a:xfrm>
            <a:custGeom>
              <a:avLst/>
              <a:gdLst>
                <a:gd name="T0" fmla="*/ 269969 w 202"/>
                <a:gd name="T1" fmla="*/ 3304 h 172"/>
                <a:gd name="T2" fmla="*/ 255760 w 202"/>
                <a:gd name="T3" fmla="*/ 13217 h 172"/>
                <a:gd name="T4" fmla="*/ 220238 w 202"/>
                <a:gd name="T5" fmla="*/ 46259 h 172"/>
                <a:gd name="T6" fmla="*/ 213134 w 202"/>
                <a:gd name="T7" fmla="*/ 46259 h 172"/>
                <a:gd name="T8" fmla="*/ 198925 w 202"/>
                <a:gd name="T9" fmla="*/ 56172 h 172"/>
                <a:gd name="T10" fmla="*/ 163402 w 202"/>
                <a:gd name="T11" fmla="*/ 105735 h 172"/>
                <a:gd name="T12" fmla="*/ 149194 w 202"/>
                <a:gd name="T13" fmla="*/ 105735 h 172"/>
                <a:gd name="T14" fmla="*/ 120776 w 202"/>
                <a:gd name="T15" fmla="*/ 112344 h 172"/>
                <a:gd name="T16" fmla="*/ 103015 w 202"/>
                <a:gd name="T17" fmla="*/ 132169 h 172"/>
                <a:gd name="T18" fmla="*/ 81701 w 202"/>
                <a:gd name="T19" fmla="*/ 148690 h 172"/>
                <a:gd name="T20" fmla="*/ 71045 w 202"/>
                <a:gd name="T21" fmla="*/ 151994 h 172"/>
                <a:gd name="T22" fmla="*/ 17761 w 202"/>
                <a:gd name="T23" fmla="*/ 158603 h 172"/>
                <a:gd name="T24" fmla="*/ 28418 w 202"/>
                <a:gd name="T25" fmla="*/ 194949 h 172"/>
                <a:gd name="T26" fmla="*/ 21313 w 202"/>
                <a:gd name="T27" fmla="*/ 214774 h 172"/>
                <a:gd name="T28" fmla="*/ 10657 w 202"/>
                <a:gd name="T29" fmla="*/ 234600 h 172"/>
                <a:gd name="T30" fmla="*/ 10657 w 202"/>
                <a:gd name="T31" fmla="*/ 251121 h 172"/>
                <a:gd name="T32" fmla="*/ 17761 w 202"/>
                <a:gd name="T33" fmla="*/ 264338 h 172"/>
                <a:gd name="T34" fmla="*/ 35522 w 202"/>
                <a:gd name="T35" fmla="*/ 257729 h 172"/>
                <a:gd name="T36" fmla="*/ 53283 w 202"/>
                <a:gd name="T37" fmla="*/ 257729 h 172"/>
                <a:gd name="T38" fmla="*/ 78149 w 202"/>
                <a:gd name="T39" fmla="*/ 257729 h 172"/>
                <a:gd name="T40" fmla="*/ 88806 w 202"/>
                <a:gd name="T41" fmla="*/ 257729 h 172"/>
                <a:gd name="T42" fmla="*/ 110119 w 202"/>
                <a:gd name="T43" fmla="*/ 261033 h 172"/>
                <a:gd name="T44" fmla="*/ 134985 w 202"/>
                <a:gd name="T45" fmla="*/ 284163 h 172"/>
                <a:gd name="T46" fmla="*/ 170507 w 202"/>
                <a:gd name="T47" fmla="*/ 254425 h 172"/>
                <a:gd name="T48" fmla="*/ 206029 w 202"/>
                <a:gd name="T49" fmla="*/ 251121 h 172"/>
                <a:gd name="T50" fmla="*/ 206029 w 202"/>
                <a:gd name="T51" fmla="*/ 211470 h 172"/>
                <a:gd name="T52" fmla="*/ 206029 w 202"/>
                <a:gd name="T53" fmla="*/ 185036 h 172"/>
                <a:gd name="T54" fmla="*/ 273522 w 202"/>
                <a:gd name="T55" fmla="*/ 132169 h 172"/>
                <a:gd name="T56" fmla="*/ 280626 w 202"/>
                <a:gd name="T57" fmla="*/ 122256 h 172"/>
                <a:gd name="T58" fmla="*/ 294835 w 202"/>
                <a:gd name="T59" fmla="*/ 105735 h 172"/>
                <a:gd name="T60" fmla="*/ 305492 w 202"/>
                <a:gd name="T61" fmla="*/ 99127 h 172"/>
                <a:gd name="T62" fmla="*/ 305492 w 202"/>
                <a:gd name="T63" fmla="*/ 85910 h 172"/>
                <a:gd name="T64" fmla="*/ 319701 w 202"/>
                <a:gd name="T65" fmla="*/ 72693 h 172"/>
                <a:gd name="T66" fmla="*/ 337462 w 202"/>
                <a:gd name="T67" fmla="*/ 69389 h 172"/>
                <a:gd name="T68" fmla="*/ 355223 w 202"/>
                <a:gd name="T69" fmla="*/ 72693 h 172"/>
                <a:gd name="T70" fmla="*/ 355223 w 202"/>
                <a:gd name="T71" fmla="*/ 66084 h 172"/>
                <a:gd name="T72" fmla="*/ 344566 w 202"/>
                <a:gd name="T73" fmla="*/ 59476 h 172"/>
                <a:gd name="T74" fmla="*/ 330357 w 202"/>
                <a:gd name="T75" fmla="*/ 56172 h 172"/>
                <a:gd name="T76" fmla="*/ 323253 w 202"/>
                <a:gd name="T77" fmla="*/ 49563 h 172"/>
                <a:gd name="T78" fmla="*/ 309044 w 202"/>
                <a:gd name="T79" fmla="*/ 39651 h 172"/>
                <a:gd name="T80" fmla="*/ 287730 w 202"/>
                <a:gd name="T81" fmla="*/ 42955 h 172"/>
                <a:gd name="T82" fmla="*/ 280626 w 202"/>
                <a:gd name="T83" fmla="*/ 26434 h 172"/>
                <a:gd name="T84" fmla="*/ 277074 w 202"/>
                <a:gd name="T85" fmla="*/ 0 h 1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"/>
                <a:gd name="T130" fmla="*/ 0 h 172"/>
                <a:gd name="T131" fmla="*/ 202 w 202"/>
                <a:gd name="T132" fmla="*/ 172 h 1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" h="172">
                  <a:moveTo>
                    <a:pt x="156" y="0"/>
                  </a:moveTo>
                  <a:lnTo>
                    <a:pt x="154" y="0"/>
                  </a:lnTo>
                  <a:lnTo>
                    <a:pt x="152" y="2"/>
                  </a:lnTo>
                  <a:lnTo>
                    <a:pt x="150" y="4"/>
                  </a:lnTo>
                  <a:lnTo>
                    <a:pt x="146" y="6"/>
                  </a:lnTo>
                  <a:lnTo>
                    <a:pt x="144" y="8"/>
                  </a:lnTo>
                  <a:lnTo>
                    <a:pt x="142" y="12"/>
                  </a:lnTo>
                  <a:lnTo>
                    <a:pt x="126" y="16"/>
                  </a:lnTo>
                  <a:lnTo>
                    <a:pt x="124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2" y="34"/>
                  </a:lnTo>
                  <a:lnTo>
                    <a:pt x="110" y="38"/>
                  </a:lnTo>
                  <a:lnTo>
                    <a:pt x="110" y="46"/>
                  </a:lnTo>
                  <a:lnTo>
                    <a:pt x="92" y="64"/>
                  </a:lnTo>
                  <a:lnTo>
                    <a:pt x="88" y="64"/>
                  </a:lnTo>
                  <a:lnTo>
                    <a:pt x="84" y="64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62" y="76"/>
                  </a:lnTo>
                  <a:lnTo>
                    <a:pt x="58" y="80"/>
                  </a:lnTo>
                  <a:lnTo>
                    <a:pt x="54" y="84"/>
                  </a:lnTo>
                  <a:lnTo>
                    <a:pt x="50" y="86"/>
                  </a:lnTo>
                  <a:lnTo>
                    <a:pt x="46" y="90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0" y="92"/>
                  </a:lnTo>
                  <a:lnTo>
                    <a:pt x="32" y="96"/>
                  </a:lnTo>
                  <a:lnTo>
                    <a:pt x="22" y="98"/>
                  </a:lnTo>
                  <a:lnTo>
                    <a:pt x="10" y="96"/>
                  </a:lnTo>
                  <a:lnTo>
                    <a:pt x="0" y="94"/>
                  </a:lnTo>
                  <a:lnTo>
                    <a:pt x="14" y="114"/>
                  </a:lnTo>
                  <a:lnTo>
                    <a:pt x="16" y="118"/>
                  </a:lnTo>
                  <a:lnTo>
                    <a:pt x="16" y="128"/>
                  </a:lnTo>
                  <a:lnTo>
                    <a:pt x="12" y="130"/>
                  </a:lnTo>
                  <a:lnTo>
                    <a:pt x="10" y="134"/>
                  </a:lnTo>
                  <a:lnTo>
                    <a:pt x="8" y="138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8"/>
                  </a:lnTo>
                  <a:lnTo>
                    <a:pt x="6" y="152"/>
                  </a:lnTo>
                  <a:lnTo>
                    <a:pt x="8" y="158"/>
                  </a:lnTo>
                  <a:lnTo>
                    <a:pt x="8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6" y="158"/>
                  </a:lnTo>
                  <a:lnTo>
                    <a:pt x="20" y="156"/>
                  </a:lnTo>
                  <a:lnTo>
                    <a:pt x="24" y="156"/>
                  </a:lnTo>
                  <a:lnTo>
                    <a:pt x="26" y="156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0" y="156"/>
                  </a:lnTo>
                  <a:lnTo>
                    <a:pt x="44" y="156"/>
                  </a:lnTo>
                  <a:lnTo>
                    <a:pt x="46" y="156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4" y="156"/>
                  </a:lnTo>
                  <a:lnTo>
                    <a:pt x="58" y="158"/>
                  </a:lnTo>
                  <a:lnTo>
                    <a:pt x="62" y="158"/>
                  </a:lnTo>
                  <a:lnTo>
                    <a:pt x="66" y="162"/>
                  </a:lnTo>
                  <a:lnTo>
                    <a:pt x="68" y="164"/>
                  </a:lnTo>
                  <a:lnTo>
                    <a:pt x="76" y="172"/>
                  </a:lnTo>
                  <a:lnTo>
                    <a:pt x="94" y="156"/>
                  </a:lnTo>
                  <a:lnTo>
                    <a:pt x="94" y="154"/>
                  </a:lnTo>
                  <a:lnTo>
                    <a:pt x="96" y="154"/>
                  </a:lnTo>
                  <a:lnTo>
                    <a:pt x="98" y="152"/>
                  </a:lnTo>
                  <a:lnTo>
                    <a:pt x="100" y="152"/>
                  </a:lnTo>
                  <a:lnTo>
                    <a:pt x="116" y="152"/>
                  </a:lnTo>
                  <a:lnTo>
                    <a:pt x="122" y="152"/>
                  </a:lnTo>
                  <a:lnTo>
                    <a:pt x="124" y="132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6" y="120"/>
                  </a:lnTo>
                  <a:lnTo>
                    <a:pt x="116" y="112"/>
                  </a:lnTo>
                  <a:lnTo>
                    <a:pt x="122" y="102"/>
                  </a:lnTo>
                  <a:lnTo>
                    <a:pt x="134" y="90"/>
                  </a:lnTo>
                  <a:lnTo>
                    <a:pt x="154" y="80"/>
                  </a:lnTo>
                  <a:lnTo>
                    <a:pt x="156" y="78"/>
                  </a:lnTo>
                  <a:lnTo>
                    <a:pt x="158" y="74"/>
                  </a:lnTo>
                  <a:lnTo>
                    <a:pt x="162" y="72"/>
                  </a:lnTo>
                  <a:lnTo>
                    <a:pt x="164" y="68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72" y="60"/>
                  </a:lnTo>
                  <a:lnTo>
                    <a:pt x="172" y="58"/>
                  </a:lnTo>
                  <a:lnTo>
                    <a:pt x="172" y="54"/>
                  </a:lnTo>
                  <a:lnTo>
                    <a:pt x="172" y="52"/>
                  </a:lnTo>
                  <a:lnTo>
                    <a:pt x="174" y="48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2" y="44"/>
                  </a:lnTo>
                  <a:lnTo>
                    <a:pt x="186" y="44"/>
                  </a:lnTo>
                  <a:lnTo>
                    <a:pt x="190" y="42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00" y="44"/>
                  </a:lnTo>
                  <a:lnTo>
                    <a:pt x="202" y="44"/>
                  </a:lnTo>
                  <a:lnTo>
                    <a:pt x="202" y="42"/>
                  </a:lnTo>
                  <a:lnTo>
                    <a:pt x="200" y="40"/>
                  </a:lnTo>
                  <a:lnTo>
                    <a:pt x="198" y="38"/>
                  </a:lnTo>
                  <a:lnTo>
                    <a:pt x="194" y="36"/>
                  </a:lnTo>
                  <a:lnTo>
                    <a:pt x="190" y="36"/>
                  </a:lnTo>
                  <a:lnTo>
                    <a:pt x="188" y="36"/>
                  </a:lnTo>
                  <a:lnTo>
                    <a:pt x="186" y="34"/>
                  </a:lnTo>
                  <a:lnTo>
                    <a:pt x="184" y="32"/>
                  </a:lnTo>
                  <a:lnTo>
                    <a:pt x="182" y="30"/>
                  </a:lnTo>
                  <a:lnTo>
                    <a:pt x="180" y="28"/>
                  </a:lnTo>
                  <a:lnTo>
                    <a:pt x="178" y="26"/>
                  </a:lnTo>
                  <a:lnTo>
                    <a:pt x="174" y="24"/>
                  </a:lnTo>
                  <a:lnTo>
                    <a:pt x="168" y="24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0" y="24"/>
                  </a:lnTo>
                  <a:lnTo>
                    <a:pt x="158" y="20"/>
                  </a:lnTo>
                  <a:lnTo>
                    <a:pt x="158" y="16"/>
                  </a:lnTo>
                  <a:lnTo>
                    <a:pt x="158" y="12"/>
                  </a:lnTo>
                  <a:lnTo>
                    <a:pt x="174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5975350" y="3784600"/>
              <a:ext cx="358775" cy="284163"/>
            </a:xfrm>
            <a:custGeom>
              <a:avLst/>
              <a:gdLst>
                <a:gd name="T0" fmla="*/ 269969 w 202"/>
                <a:gd name="T1" fmla="*/ 3304 h 172"/>
                <a:gd name="T2" fmla="*/ 255760 w 202"/>
                <a:gd name="T3" fmla="*/ 13217 h 172"/>
                <a:gd name="T4" fmla="*/ 220238 w 202"/>
                <a:gd name="T5" fmla="*/ 46259 h 172"/>
                <a:gd name="T6" fmla="*/ 213134 w 202"/>
                <a:gd name="T7" fmla="*/ 46259 h 172"/>
                <a:gd name="T8" fmla="*/ 198925 w 202"/>
                <a:gd name="T9" fmla="*/ 56172 h 172"/>
                <a:gd name="T10" fmla="*/ 163402 w 202"/>
                <a:gd name="T11" fmla="*/ 105735 h 172"/>
                <a:gd name="T12" fmla="*/ 149194 w 202"/>
                <a:gd name="T13" fmla="*/ 105735 h 172"/>
                <a:gd name="T14" fmla="*/ 120776 w 202"/>
                <a:gd name="T15" fmla="*/ 112344 h 172"/>
                <a:gd name="T16" fmla="*/ 103015 w 202"/>
                <a:gd name="T17" fmla="*/ 132169 h 172"/>
                <a:gd name="T18" fmla="*/ 81701 w 202"/>
                <a:gd name="T19" fmla="*/ 148690 h 172"/>
                <a:gd name="T20" fmla="*/ 71045 w 202"/>
                <a:gd name="T21" fmla="*/ 151994 h 172"/>
                <a:gd name="T22" fmla="*/ 17761 w 202"/>
                <a:gd name="T23" fmla="*/ 158603 h 172"/>
                <a:gd name="T24" fmla="*/ 28418 w 202"/>
                <a:gd name="T25" fmla="*/ 194949 h 172"/>
                <a:gd name="T26" fmla="*/ 21313 w 202"/>
                <a:gd name="T27" fmla="*/ 214774 h 172"/>
                <a:gd name="T28" fmla="*/ 10657 w 202"/>
                <a:gd name="T29" fmla="*/ 234600 h 172"/>
                <a:gd name="T30" fmla="*/ 10657 w 202"/>
                <a:gd name="T31" fmla="*/ 251121 h 172"/>
                <a:gd name="T32" fmla="*/ 17761 w 202"/>
                <a:gd name="T33" fmla="*/ 264338 h 172"/>
                <a:gd name="T34" fmla="*/ 35522 w 202"/>
                <a:gd name="T35" fmla="*/ 257729 h 172"/>
                <a:gd name="T36" fmla="*/ 53283 w 202"/>
                <a:gd name="T37" fmla="*/ 257729 h 172"/>
                <a:gd name="T38" fmla="*/ 78149 w 202"/>
                <a:gd name="T39" fmla="*/ 257729 h 172"/>
                <a:gd name="T40" fmla="*/ 88806 w 202"/>
                <a:gd name="T41" fmla="*/ 257729 h 172"/>
                <a:gd name="T42" fmla="*/ 110119 w 202"/>
                <a:gd name="T43" fmla="*/ 261033 h 172"/>
                <a:gd name="T44" fmla="*/ 134985 w 202"/>
                <a:gd name="T45" fmla="*/ 284163 h 172"/>
                <a:gd name="T46" fmla="*/ 170507 w 202"/>
                <a:gd name="T47" fmla="*/ 254425 h 172"/>
                <a:gd name="T48" fmla="*/ 206029 w 202"/>
                <a:gd name="T49" fmla="*/ 251121 h 172"/>
                <a:gd name="T50" fmla="*/ 206029 w 202"/>
                <a:gd name="T51" fmla="*/ 211470 h 172"/>
                <a:gd name="T52" fmla="*/ 206029 w 202"/>
                <a:gd name="T53" fmla="*/ 185036 h 172"/>
                <a:gd name="T54" fmla="*/ 273522 w 202"/>
                <a:gd name="T55" fmla="*/ 132169 h 172"/>
                <a:gd name="T56" fmla="*/ 280626 w 202"/>
                <a:gd name="T57" fmla="*/ 122256 h 172"/>
                <a:gd name="T58" fmla="*/ 294835 w 202"/>
                <a:gd name="T59" fmla="*/ 105735 h 172"/>
                <a:gd name="T60" fmla="*/ 305492 w 202"/>
                <a:gd name="T61" fmla="*/ 99127 h 172"/>
                <a:gd name="T62" fmla="*/ 305492 w 202"/>
                <a:gd name="T63" fmla="*/ 85910 h 172"/>
                <a:gd name="T64" fmla="*/ 319701 w 202"/>
                <a:gd name="T65" fmla="*/ 72693 h 172"/>
                <a:gd name="T66" fmla="*/ 337462 w 202"/>
                <a:gd name="T67" fmla="*/ 69389 h 172"/>
                <a:gd name="T68" fmla="*/ 355223 w 202"/>
                <a:gd name="T69" fmla="*/ 72693 h 172"/>
                <a:gd name="T70" fmla="*/ 355223 w 202"/>
                <a:gd name="T71" fmla="*/ 66084 h 172"/>
                <a:gd name="T72" fmla="*/ 344566 w 202"/>
                <a:gd name="T73" fmla="*/ 59476 h 172"/>
                <a:gd name="T74" fmla="*/ 330357 w 202"/>
                <a:gd name="T75" fmla="*/ 56172 h 172"/>
                <a:gd name="T76" fmla="*/ 323253 w 202"/>
                <a:gd name="T77" fmla="*/ 49563 h 172"/>
                <a:gd name="T78" fmla="*/ 309044 w 202"/>
                <a:gd name="T79" fmla="*/ 39651 h 172"/>
                <a:gd name="T80" fmla="*/ 287730 w 202"/>
                <a:gd name="T81" fmla="*/ 42955 h 172"/>
                <a:gd name="T82" fmla="*/ 280626 w 202"/>
                <a:gd name="T83" fmla="*/ 26434 h 172"/>
                <a:gd name="T84" fmla="*/ 277074 w 202"/>
                <a:gd name="T85" fmla="*/ 0 h 1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"/>
                <a:gd name="T130" fmla="*/ 0 h 172"/>
                <a:gd name="T131" fmla="*/ 202 w 202"/>
                <a:gd name="T132" fmla="*/ 172 h 1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" h="172">
                  <a:moveTo>
                    <a:pt x="156" y="0"/>
                  </a:moveTo>
                  <a:lnTo>
                    <a:pt x="154" y="0"/>
                  </a:lnTo>
                  <a:lnTo>
                    <a:pt x="152" y="2"/>
                  </a:lnTo>
                  <a:lnTo>
                    <a:pt x="150" y="4"/>
                  </a:lnTo>
                  <a:lnTo>
                    <a:pt x="146" y="6"/>
                  </a:lnTo>
                  <a:lnTo>
                    <a:pt x="144" y="8"/>
                  </a:lnTo>
                  <a:lnTo>
                    <a:pt x="142" y="12"/>
                  </a:lnTo>
                  <a:lnTo>
                    <a:pt x="126" y="16"/>
                  </a:lnTo>
                  <a:lnTo>
                    <a:pt x="124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2" y="34"/>
                  </a:lnTo>
                  <a:lnTo>
                    <a:pt x="110" y="38"/>
                  </a:lnTo>
                  <a:lnTo>
                    <a:pt x="110" y="46"/>
                  </a:lnTo>
                  <a:lnTo>
                    <a:pt x="92" y="64"/>
                  </a:lnTo>
                  <a:lnTo>
                    <a:pt x="88" y="64"/>
                  </a:lnTo>
                  <a:lnTo>
                    <a:pt x="84" y="64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62" y="76"/>
                  </a:lnTo>
                  <a:lnTo>
                    <a:pt x="58" y="80"/>
                  </a:lnTo>
                  <a:lnTo>
                    <a:pt x="54" y="84"/>
                  </a:lnTo>
                  <a:lnTo>
                    <a:pt x="50" y="86"/>
                  </a:lnTo>
                  <a:lnTo>
                    <a:pt x="46" y="90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0" y="92"/>
                  </a:lnTo>
                  <a:lnTo>
                    <a:pt x="32" y="96"/>
                  </a:lnTo>
                  <a:lnTo>
                    <a:pt x="22" y="98"/>
                  </a:lnTo>
                  <a:lnTo>
                    <a:pt x="10" y="96"/>
                  </a:lnTo>
                  <a:lnTo>
                    <a:pt x="0" y="94"/>
                  </a:lnTo>
                  <a:lnTo>
                    <a:pt x="14" y="114"/>
                  </a:lnTo>
                  <a:lnTo>
                    <a:pt x="16" y="118"/>
                  </a:lnTo>
                  <a:lnTo>
                    <a:pt x="16" y="128"/>
                  </a:lnTo>
                  <a:lnTo>
                    <a:pt x="12" y="130"/>
                  </a:lnTo>
                  <a:lnTo>
                    <a:pt x="10" y="134"/>
                  </a:lnTo>
                  <a:lnTo>
                    <a:pt x="8" y="138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8"/>
                  </a:lnTo>
                  <a:lnTo>
                    <a:pt x="6" y="152"/>
                  </a:lnTo>
                  <a:lnTo>
                    <a:pt x="8" y="158"/>
                  </a:lnTo>
                  <a:lnTo>
                    <a:pt x="8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6" y="158"/>
                  </a:lnTo>
                  <a:lnTo>
                    <a:pt x="20" y="156"/>
                  </a:lnTo>
                  <a:lnTo>
                    <a:pt x="24" y="156"/>
                  </a:lnTo>
                  <a:lnTo>
                    <a:pt x="26" y="156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0" y="156"/>
                  </a:lnTo>
                  <a:lnTo>
                    <a:pt x="44" y="156"/>
                  </a:lnTo>
                  <a:lnTo>
                    <a:pt x="46" y="156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4" y="156"/>
                  </a:lnTo>
                  <a:lnTo>
                    <a:pt x="58" y="158"/>
                  </a:lnTo>
                  <a:lnTo>
                    <a:pt x="62" y="158"/>
                  </a:lnTo>
                  <a:lnTo>
                    <a:pt x="66" y="162"/>
                  </a:lnTo>
                  <a:lnTo>
                    <a:pt x="68" y="164"/>
                  </a:lnTo>
                  <a:lnTo>
                    <a:pt x="76" y="172"/>
                  </a:lnTo>
                  <a:lnTo>
                    <a:pt x="94" y="156"/>
                  </a:lnTo>
                  <a:lnTo>
                    <a:pt x="94" y="154"/>
                  </a:lnTo>
                  <a:lnTo>
                    <a:pt x="96" y="154"/>
                  </a:lnTo>
                  <a:lnTo>
                    <a:pt x="98" y="152"/>
                  </a:lnTo>
                  <a:lnTo>
                    <a:pt x="100" y="152"/>
                  </a:lnTo>
                  <a:lnTo>
                    <a:pt x="116" y="152"/>
                  </a:lnTo>
                  <a:lnTo>
                    <a:pt x="122" y="152"/>
                  </a:lnTo>
                  <a:lnTo>
                    <a:pt x="124" y="132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6" y="120"/>
                  </a:lnTo>
                  <a:lnTo>
                    <a:pt x="116" y="112"/>
                  </a:lnTo>
                  <a:lnTo>
                    <a:pt x="122" y="102"/>
                  </a:lnTo>
                  <a:lnTo>
                    <a:pt x="134" y="90"/>
                  </a:lnTo>
                  <a:lnTo>
                    <a:pt x="154" y="80"/>
                  </a:lnTo>
                  <a:lnTo>
                    <a:pt x="156" y="78"/>
                  </a:lnTo>
                  <a:lnTo>
                    <a:pt x="158" y="74"/>
                  </a:lnTo>
                  <a:lnTo>
                    <a:pt x="162" y="72"/>
                  </a:lnTo>
                  <a:lnTo>
                    <a:pt x="164" y="68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72" y="60"/>
                  </a:lnTo>
                  <a:lnTo>
                    <a:pt x="172" y="58"/>
                  </a:lnTo>
                  <a:lnTo>
                    <a:pt x="172" y="54"/>
                  </a:lnTo>
                  <a:lnTo>
                    <a:pt x="172" y="52"/>
                  </a:lnTo>
                  <a:lnTo>
                    <a:pt x="174" y="48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2" y="44"/>
                  </a:lnTo>
                  <a:lnTo>
                    <a:pt x="186" y="44"/>
                  </a:lnTo>
                  <a:lnTo>
                    <a:pt x="190" y="42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00" y="44"/>
                  </a:lnTo>
                  <a:lnTo>
                    <a:pt x="202" y="44"/>
                  </a:lnTo>
                  <a:lnTo>
                    <a:pt x="202" y="42"/>
                  </a:lnTo>
                  <a:lnTo>
                    <a:pt x="200" y="40"/>
                  </a:lnTo>
                  <a:lnTo>
                    <a:pt x="198" y="38"/>
                  </a:lnTo>
                  <a:lnTo>
                    <a:pt x="194" y="36"/>
                  </a:lnTo>
                  <a:lnTo>
                    <a:pt x="190" y="36"/>
                  </a:lnTo>
                  <a:lnTo>
                    <a:pt x="188" y="36"/>
                  </a:lnTo>
                  <a:lnTo>
                    <a:pt x="186" y="34"/>
                  </a:lnTo>
                  <a:lnTo>
                    <a:pt x="184" y="32"/>
                  </a:lnTo>
                  <a:lnTo>
                    <a:pt x="182" y="30"/>
                  </a:lnTo>
                  <a:lnTo>
                    <a:pt x="180" y="28"/>
                  </a:lnTo>
                  <a:lnTo>
                    <a:pt x="178" y="26"/>
                  </a:lnTo>
                  <a:lnTo>
                    <a:pt x="174" y="24"/>
                  </a:lnTo>
                  <a:lnTo>
                    <a:pt x="168" y="24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0" y="24"/>
                  </a:lnTo>
                  <a:lnTo>
                    <a:pt x="158" y="20"/>
                  </a:lnTo>
                  <a:lnTo>
                    <a:pt x="158" y="16"/>
                  </a:lnTo>
                  <a:lnTo>
                    <a:pt x="158" y="12"/>
                  </a:lnTo>
                  <a:lnTo>
                    <a:pt x="174" y="0"/>
                  </a:lnTo>
                  <a:lnTo>
                    <a:pt x="15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6831013" y="4462463"/>
              <a:ext cx="122237" cy="109537"/>
            </a:xfrm>
            <a:custGeom>
              <a:avLst/>
              <a:gdLst>
                <a:gd name="T0" fmla="*/ 0 w 68"/>
                <a:gd name="T1" fmla="*/ 0 h 66"/>
                <a:gd name="T2" fmla="*/ 25166 w 68"/>
                <a:gd name="T3" fmla="*/ 43151 h 66"/>
                <a:gd name="T4" fmla="*/ 32357 w 68"/>
                <a:gd name="T5" fmla="*/ 49790 h 66"/>
                <a:gd name="T6" fmla="*/ 46738 w 68"/>
                <a:gd name="T7" fmla="*/ 59747 h 66"/>
                <a:gd name="T8" fmla="*/ 68309 w 68"/>
                <a:gd name="T9" fmla="*/ 76344 h 66"/>
                <a:gd name="T10" fmla="*/ 89880 w 68"/>
                <a:gd name="T11" fmla="*/ 89621 h 66"/>
                <a:gd name="T12" fmla="*/ 107856 w 68"/>
                <a:gd name="T13" fmla="*/ 102898 h 66"/>
                <a:gd name="T14" fmla="*/ 118642 w 68"/>
                <a:gd name="T15" fmla="*/ 109537 h 66"/>
                <a:gd name="T16" fmla="*/ 122237 w 68"/>
                <a:gd name="T17" fmla="*/ 109537 h 66"/>
                <a:gd name="T18" fmla="*/ 122237 w 68"/>
                <a:gd name="T19" fmla="*/ 102898 h 66"/>
                <a:gd name="T20" fmla="*/ 122237 w 68"/>
                <a:gd name="T21" fmla="*/ 102898 h 66"/>
                <a:gd name="T22" fmla="*/ 122237 w 68"/>
                <a:gd name="T23" fmla="*/ 96260 h 66"/>
                <a:gd name="T24" fmla="*/ 118642 w 68"/>
                <a:gd name="T25" fmla="*/ 92940 h 66"/>
                <a:gd name="T26" fmla="*/ 118642 w 68"/>
                <a:gd name="T27" fmla="*/ 89621 h 66"/>
                <a:gd name="T28" fmla="*/ 104261 w 68"/>
                <a:gd name="T29" fmla="*/ 69705 h 66"/>
                <a:gd name="T30" fmla="*/ 104261 w 68"/>
                <a:gd name="T31" fmla="*/ 66386 h 66"/>
                <a:gd name="T32" fmla="*/ 104261 w 68"/>
                <a:gd name="T33" fmla="*/ 59747 h 66"/>
                <a:gd name="T34" fmla="*/ 100666 w 68"/>
                <a:gd name="T35" fmla="*/ 53109 h 66"/>
                <a:gd name="T36" fmla="*/ 100666 w 68"/>
                <a:gd name="T37" fmla="*/ 46470 h 66"/>
                <a:gd name="T38" fmla="*/ 97071 w 68"/>
                <a:gd name="T39" fmla="*/ 39832 h 66"/>
                <a:gd name="T40" fmla="*/ 82690 w 68"/>
                <a:gd name="T41" fmla="*/ 19916 h 66"/>
                <a:gd name="T42" fmla="*/ 68309 w 68"/>
                <a:gd name="T43" fmla="*/ 23235 h 66"/>
                <a:gd name="T44" fmla="*/ 50333 w 68"/>
                <a:gd name="T45" fmla="*/ 6639 h 66"/>
                <a:gd name="T46" fmla="*/ 21571 w 68"/>
                <a:gd name="T47" fmla="*/ 13277 h 66"/>
                <a:gd name="T48" fmla="*/ 0 w 68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6"/>
                <a:gd name="T77" fmla="*/ 68 w 68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6">
                  <a:moveTo>
                    <a:pt x="0" y="0"/>
                  </a:moveTo>
                  <a:lnTo>
                    <a:pt x="14" y="26"/>
                  </a:lnTo>
                  <a:lnTo>
                    <a:pt x="18" y="30"/>
                  </a:lnTo>
                  <a:lnTo>
                    <a:pt x="26" y="36"/>
                  </a:lnTo>
                  <a:lnTo>
                    <a:pt x="38" y="46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28" y="4"/>
                  </a:lnTo>
                  <a:lnTo>
                    <a:pt x="1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6831013" y="4462463"/>
              <a:ext cx="122237" cy="109537"/>
            </a:xfrm>
            <a:custGeom>
              <a:avLst/>
              <a:gdLst>
                <a:gd name="T0" fmla="*/ 0 w 68"/>
                <a:gd name="T1" fmla="*/ 0 h 66"/>
                <a:gd name="T2" fmla="*/ 25166 w 68"/>
                <a:gd name="T3" fmla="*/ 43151 h 66"/>
                <a:gd name="T4" fmla="*/ 32357 w 68"/>
                <a:gd name="T5" fmla="*/ 49790 h 66"/>
                <a:gd name="T6" fmla="*/ 46738 w 68"/>
                <a:gd name="T7" fmla="*/ 59747 h 66"/>
                <a:gd name="T8" fmla="*/ 68309 w 68"/>
                <a:gd name="T9" fmla="*/ 76344 h 66"/>
                <a:gd name="T10" fmla="*/ 89880 w 68"/>
                <a:gd name="T11" fmla="*/ 89621 h 66"/>
                <a:gd name="T12" fmla="*/ 107856 w 68"/>
                <a:gd name="T13" fmla="*/ 102898 h 66"/>
                <a:gd name="T14" fmla="*/ 118642 w 68"/>
                <a:gd name="T15" fmla="*/ 109537 h 66"/>
                <a:gd name="T16" fmla="*/ 122237 w 68"/>
                <a:gd name="T17" fmla="*/ 109537 h 66"/>
                <a:gd name="T18" fmla="*/ 122237 w 68"/>
                <a:gd name="T19" fmla="*/ 102898 h 66"/>
                <a:gd name="T20" fmla="*/ 122237 w 68"/>
                <a:gd name="T21" fmla="*/ 102898 h 66"/>
                <a:gd name="T22" fmla="*/ 122237 w 68"/>
                <a:gd name="T23" fmla="*/ 96260 h 66"/>
                <a:gd name="T24" fmla="*/ 118642 w 68"/>
                <a:gd name="T25" fmla="*/ 92940 h 66"/>
                <a:gd name="T26" fmla="*/ 118642 w 68"/>
                <a:gd name="T27" fmla="*/ 89621 h 66"/>
                <a:gd name="T28" fmla="*/ 104261 w 68"/>
                <a:gd name="T29" fmla="*/ 69705 h 66"/>
                <a:gd name="T30" fmla="*/ 104261 w 68"/>
                <a:gd name="T31" fmla="*/ 66386 h 66"/>
                <a:gd name="T32" fmla="*/ 104261 w 68"/>
                <a:gd name="T33" fmla="*/ 59747 h 66"/>
                <a:gd name="T34" fmla="*/ 100666 w 68"/>
                <a:gd name="T35" fmla="*/ 53109 h 66"/>
                <a:gd name="T36" fmla="*/ 100666 w 68"/>
                <a:gd name="T37" fmla="*/ 46470 h 66"/>
                <a:gd name="T38" fmla="*/ 97071 w 68"/>
                <a:gd name="T39" fmla="*/ 39832 h 66"/>
                <a:gd name="T40" fmla="*/ 82690 w 68"/>
                <a:gd name="T41" fmla="*/ 19916 h 66"/>
                <a:gd name="T42" fmla="*/ 68309 w 68"/>
                <a:gd name="T43" fmla="*/ 23235 h 66"/>
                <a:gd name="T44" fmla="*/ 50333 w 68"/>
                <a:gd name="T45" fmla="*/ 6639 h 66"/>
                <a:gd name="T46" fmla="*/ 21571 w 68"/>
                <a:gd name="T47" fmla="*/ 13277 h 66"/>
                <a:gd name="T48" fmla="*/ 0 w 68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6"/>
                <a:gd name="T77" fmla="*/ 68 w 68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6">
                  <a:moveTo>
                    <a:pt x="0" y="0"/>
                  </a:moveTo>
                  <a:lnTo>
                    <a:pt x="14" y="26"/>
                  </a:lnTo>
                  <a:lnTo>
                    <a:pt x="18" y="30"/>
                  </a:lnTo>
                  <a:lnTo>
                    <a:pt x="26" y="36"/>
                  </a:lnTo>
                  <a:lnTo>
                    <a:pt x="38" y="46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28" y="4"/>
                  </a:lnTo>
                  <a:lnTo>
                    <a:pt x="12" y="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6584950" y="4041775"/>
              <a:ext cx="96838" cy="92075"/>
            </a:xfrm>
            <a:custGeom>
              <a:avLst/>
              <a:gdLst>
                <a:gd name="T0" fmla="*/ 93251 w 54"/>
                <a:gd name="T1" fmla="*/ 92075 h 56"/>
                <a:gd name="T2" fmla="*/ 86078 w 54"/>
                <a:gd name="T3" fmla="*/ 75633 h 56"/>
                <a:gd name="T4" fmla="*/ 86078 w 54"/>
                <a:gd name="T5" fmla="*/ 72345 h 56"/>
                <a:gd name="T6" fmla="*/ 82492 w 54"/>
                <a:gd name="T7" fmla="*/ 69056 h 56"/>
                <a:gd name="T8" fmla="*/ 78905 w 54"/>
                <a:gd name="T9" fmla="*/ 65768 h 56"/>
                <a:gd name="T10" fmla="*/ 71732 w 54"/>
                <a:gd name="T11" fmla="*/ 62479 h 56"/>
                <a:gd name="T12" fmla="*/ 71732 w 54"/>
                <a:gd name="T13" fmla="*/ 62479 h 56"/>
                <a:gd name="T14" fmla="*/ 64559 w 54"/>
                <a:gd name="T15" fmla="*/ 62479 h 56"/>
                <a:gd name="T16" fmla="*/ 57385 w 54"/>
                <a:gd name="T17" fmla="*/ 59191 h 56"/>
                <a:gd name="T18" fmla="*/ 50212 w 54"/>
                <a:gd name="T19" fmla="*/ 59191 h 56"/>
                <a:gd name="T20" fmla="*/ 43039 w 54"/>
                <a:gd name="T21" fmla="*/ 62479 h 56"/>
                <a:gd name="T22" fmla="*/ 35866 w 54"/>
                <a:gd name="T23" fmla="*/ 69056 h 56"/>
                <a:gd name="T24" fmla="*/ 35866 w 54"/>
                <a:gd name="T25" fmla="*/ 69056 h 56"/>
                <a:gd name="T26" fmla="*/ 32279 w 54"/>
                <a:gd name="T27" fmla="*/ 69056 h 56"/>
                <a:gd name="T28" fmla="*/ 32279 w 54"/>
                <a:gd name="T29" fmla="*/ 72345 h 56"/>
                <a:gd name="T30" fmla="*/ 28693 w 54"/>
                <a:gd name="T31" fmla="*/ 75633 h 56"/>
                <a:gd name="T32" fmla="*/ 21520 w 54"/>
                <a:gd name="T33" fmla="*/ 75633 h 56"/>
                <a:gd name="T34" fmla="*/ 10760 w 54"/>
                <a:gd name="T35" fmla="*/ 75633 h 56"/>
                <a:gd name="T36" fmla="*/ 10760 w 54"/>
                <a:gd name="T37" fmla="*/ 52614 h 56"/>
                <a:gd name="T38" fmla="*/ 10760 w 54"/>
                <a:gd name="T39" fmla="*/ 52614 h 56"/>
                <a:gd name="T40" fmla="*/ 10760 w 54"/>
                <a:gd name="T41" fmla="*/ 49326 h 56"/>
                <a:gd name="T42" fmla="*/ 7173 w 54"/>
                <a:gd name="T43" fmla="*/ 46038 h 56"/>
                <a:gd name="T44" fmla="*/ 3587 w 54"/>
                <a:gd name="T45" fmla="*/ 42749 h 56"/>
                <a:gd name="T46" fmla="*/ 3587 w 54"/>
                <a:gd name="T47" fmla="*/ 42749 h 56"/>
                <a:gd name="T48" fmla="*/ 0 w 54"/>
                <a:gd name="T49" fmla="*/ 36172 h 56"/>
                <a:gd name="T50" fmla="*/ 0 w 54"/>
                <a:gd name="T51" fmla="*/ 29596 h 56"/>
                <a:gd name="T52" fmla="*/ 0 w 54"/>
                <a:gd name="T53" fmla="*/ 23019 h 56"/>
                <a:gd name="T54" fmla="*/ 3587 w 54"/>
                <a:gd name="T55" fmla="*/ 19730 h 56"/>
                <a:gd name="T56" fmla="*/ 3587 w 54"/>
                <a:gd name="T57" fmla="*/ 16442 h 56"/>
                <a:gd name="T58" fmla="*/ 3587 w 54"/>
                <a:gd name="T59" fmla="*/ 13154 h 56"/>
                <a:gd name="T60" fmla="*/ 3587 w 54"/>
                <a:gd name="T61" fmla="*/ 9865 h 56"/>
                <a:gd name="T62" fmla="*/ 7173 w 54"/>
                <a:gd name="T63" fmla="*/ 3288 h 56"/>
                <a:gd name="T64" fmla="*/ 10760 w 54"/>
                <a:gd name="T65" fmla="*/ 0 h 56"/>
                <a:gd name="T66" fmla="*/ 17933 w 54"/>
                <a:gd name="T67" fmla="*/ 0 h 56"/>
                <a:gd name="T68" fmla="*/ 32279 w 54"/>
                <a:gd name="T69" fmla="*/ 0 h 56"/>
                <a:gd name="T70" fmla="*/ 43039 w 54"/>
                <a:gd name="T71" fmla="*/ 0 h 56"/>
                <a:gd name="T72" fmla="*/ 43039 w 54"/>
                <a:gd name="T73" fmla="*/ 0 h 56"/>
                <a:gd name="T74" fmla="*/ 46626 w 54"/>
                <a:gd name="T75" fmla="*/ 0 h 56"/>
                <a:gd name="T76" fmla="*/ 46626 w 54"/>
                <a:gd name="T77" fmla="*/ 0 h 56"/>
                <a:gd name="T78" fmla="*/ 50212 w 54"/>
                <a:gd name="T79" fmla="*/ 3288 h 56"/>
                <a:gd name="T80" fmla="*/ 53799 w 54"/>
                <a:gd name="T81" fmla="*/ 9865 h 56"/>
                <a:gd name="T82" fmla="*/ 53799 w 54"/>
                <a:gd name="T83" fmla="*/ 23019 h 56"/>
                <a:gd name="T84" fmla="*/ 60972 w 54"/>
                <a:gd name="T85" fmla="*/ 46038 h 56"/>
                <a:gd name="T86" fmla="*/ 60972 w 54"/>
                <a:gd name="T87" fmla="*/ 46038 h 56"/>
                <a:gd name="T88" fmla="*/ 64559 w 54"/>
                <a:gd name="T89" fmla="*/ 42749 h 56"/>
                <a:gd name="T90" fmla="*/ 68145 w 54"/>
                <a:gd name="T91" fmla="*/ 39461 h 56"/>
                <a:gd name="T92" fmla="*/ 71732 w 54"/>
                <a:gd name="T93" fmla="*/ 32884 h 56"/>
                <a:gd name="T94" fmla="*/ 71732 w 54"/>
                <a:gd name="T95" fmla="*/ 29596 h 56"/>
                <a:gd name="T96" fmla="*/ 75318 w 54"/>
                <a:gd name="T97" fmla="*/ 26307 h 56"/>
                <a:gd name="T98" fmla="*/ 75318 w 54"/>
                <a:gd name="T99" fmla="*/ 23019 h 56"/>
                <a:gd name="T100" fmla="*/ 78905 w 54"/>
                <a:gd name="T101" fmla="*/ 19730 h 56"/>
                <a:gd name="T102" fmla="*/ 82492 w 54"/>
                <a:gd name="T103" fmla="*/ 19730 h 56"/>
                <a:gd name="T104" fmla="*/ 86078 w 54"/>
                <a:gd name="T105" fmla="*/ 23019 h 56"/>
                <a:gd name="T106" fmla="*/ 86078 w 54"/>
                <a:gd name="T107" fmla="*/ 32884 h 56"/>
                <a:gd name="T108" fmla="*/ 93251 w 54"/>
                <a:gd name="T109" fmla="*/ 55903 h 56"/>
                <a:gd name="T110" fmla="*/ 96838 w 54"/>
                <a:gd name="T111" fmla="*/ 75633 h 56"/>
                <a:gd name="T112" fmla="*/ 93251 w 54"/>
                <a:gd name="T113" fmla="*/ 92075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56"/>
                <a:gd name="T173" fmla="*/ 54 w 54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56">
                  <a:moveTo>
                    <a:pt x="52" y="56"/>
                  </a:moveTo>
                  <a:lnTo>
                    <a:pt x="48" y="46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36" y="38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20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6584950" y="4041775"/>
              <a:ext cx="96838" cy="92075"/>
            </a:xfrm>
            <a:custGeom>
              <a:avLst/>
              <a:gdLst>
                <a:gd name="T0" fmla="*/ 93251 w 54"/>
                <a:gd name="T1" fmla="*/ 92075 h 56"/>
                <a:gd name="T2" fmla="*/ 86078 w 54"/>
                <a:gd name="T3" fmla="*/ 75633 h 56"/>
                <a:gd name="T4" fmla="*/ 86078 w 54"/>
                <a:gd name="T5" fmla="*/ 72345 h 56"/>
                <a:gd name="T6" fmla="*/ 82492 w 54"/>
                <a:gd name="T7" fmla="*/ 69056 h 56"/>
                <a:gd name="T8" fmla="*/ 78905 w 54"/>
                <a:gd name="T9" fmla="*/ 65768 h 56"/>
                <a:gd name="T10" fmla="*/ 71732 w 54"/>
                <a:gd name="T11" fmla="*/ 62479 h 56"/>
                <a:gd name="T12" fmla="*/ 71732 w 54"/>
                <a:gd name="T13" fmla="*/ 62479 h 56"/>
                <a:gd name="T14" fmla="*/ 64559 w 54"/>
                <a:gd name="T15" fmla="*/ 62479 h 56"/>
                <a:gd name="T16" fmla="*/ 57385 w 54"/>
                <a:gd name="T17" fmla="*/ 59191 h 56"/>
                <a:gd name="T18" fmla="*/ 50212 w 54"/>
                <a:gd name="T19" fmla="*/ 59191 h 56"/>
                <a:gd name="T20" fmla="*/ 43039 w 54"/>
                <a:gd name="T21" fmla="*/ 62479 h 56"/>
                <a:gd name="T22" fmla="*/ 35866 w 54"/>
                <a:gd name="T23" fmla="*/ 69056 h 56"/>
                <a:gd name="T24" fmla="*/ 35866 w 54"/>
                <a:gd name="T25" fmla="*/ 69056 h 56"/>
                <a:gd name="T26" fmla="*/ 32279 w 54"/>
                <a:gd name="T27" fmla="*/ 69056 h 56"/>
                <a:gd name="T28" fmla="*/ 32279 w 54"/>
                <a:gd name="T29" fmla="*/ 72345 h 56"/>
                <a:gd name="T30" fmla="*/ 28693 w 54"/>
                <a:gd name="T31" fmla="*/ 75633 h 56"/>
                <a:gd name="T32" fmla="*/ 21520 w 54"/>
                <a:gd name="T33" fmla="*/ 75633 h 56"/>
                <a:gd name="T34" fmla="*/ 10760 w 54"/>
                <a:gd name="T35" fmla="*/ 75633 h 56"/>
                <a:gd name="T36" fmla="*/ 10760 w 54"/>
                <a:gd name="T37" fmla="*/ 52614 h 56"/>
                <a:gd name="T38" fmla="*/ 10760 w 54"/>
                <a:gd name="T39" fmla="*/ 52614 h 56"/>
                <a:gd name="T40" fmla="*/ 10760 w 54"/>
                <a:gd name="T41" fmla="*/ 49326 h 56"/>
                <a:gd name="T42" fmla="*/ 7173 w 54"/>
                <a:gd name="T43" fmla="*/ 46038 h 56"/>
                <a:gd name="T44" fmla="*/ 3587 w 54"/>
                <a:gd name="T45" fmla="*/ 42749 h 56"/>
                <a:gd name="T46" fmla="*/ 3587 w 54"/>
                <a:gd name="T47" fmla="*/ 42749 h 56"/>
                <a:gd name="T48" fmla="*/ 0 w 54"/>
                <a:gd name="T49" fmla="*/ 36172 h 56"/>
                <a:gd name="T50" fmla="*/ 0 w 54"/>
                <a:gd name="T51" fmla="*/ 29596 h 56"/>
                <a:gd name="T52" fmla="*/ 0 w 54"/>
                <a:gd name="T53" fmla="*/ 23019 h 56"/>
                <a:gd name="T54" fmla="*/ 3587 w 54"/>
                <a:gd name="T55" fmla="*/ 19730 h 56"/>
                <a:gd name="T56" fmla="*/ 3587 w 54"/>
                <a:gd name="T57" fmla="*/ 16442 h 56"/>
                <a:gd name="T58" fmla="*/ 3587 w 54"/>
                <a:gd name="T59" fmla="*/ 13154 h 56"/>
                <a:gd name="T60" fmla="*/ 3587 w 54"/>
                <a:gd name="T61" fmla="*/ 9865 h 56"/>
                <a:gd name="T62" fmla="*/ 7173 w 54"/>
                <a:gd name="T63" fmla="*/ 3288 h 56"/>
                <a:gd name="T64" fmla="*/ 10760 w 54"/>
                <a:gd name="T65" fmla="*/ 0 h 56"/>
                <a:gd name="T66" fmla="*/ 17933 w 54"/>
                <a:gd name="T67" fmla="*/ 0 h 56"/>
                <a:gd name="T68" fmla="*/ 32279 w 54"/>
                <a:gd name="T69" fmla="*/ 0 h 56"/>
                <a:gd name="T70" fmla="*/ 43039 w 54"/>
                <a:gd name="T71" fmla="*/ 0 h 56"/>
                <a:gd name="T72" fmla="*/ 43039 w 54"/>
                <a:gd name="T73" fmla="*/ 0 h 56"/>
                <a:gd name="T74" fmla="*/ 46626 w 54"/>
                <a:gd name="T75" fmla="*/ 0 h 56"/>
                <a:gd name="T76" fmla="*/ 46626 w 54"/>
                <a:gd name="T77" fmla="*/ 0 h 56"/>
                <a:gd name="T78" fmla="*/ 50212 w 54"/>
                <a:gd name="T79" fmla="*/ 3288 h 56"/>
                <a:gd name="T80" fmla="*/ 53799 w 54"/>
                <a:gd name="T81" fmla="*/ 9865 h 56"/>
                <a:gd name="T82" fmla="*/ 53799 w 54"/>
                <a:gd name="T83" fmla="*/ 23019 h 56"/>
                <a:gd name="T84" fmla="*/ 60972 w 54"/>
                <a:gd name="T85" fmla="*/ 46038 h 56"/>
                <a:gd name="T86" fmla="*/ 60972 w 54"/>
                <a:gd name="T87" fmla="*/ 46038 h 56"/>
                <a:gd name="T88" fmla="*/ 64559 w 54"/>
                <a:gd name="T89" fmla="*/ 42749 h 56"/>
                <a:gd name="T90" fmla="*/ 68145 w 54"/>
                <a:gd name="T91" fmla="*/ 39461 h 56"/>
                <a:gd name="T92" fmla="*/ 71732 w 54"/>
                <a:gd name="T93" fmla="*/ 32884 h 56"/>
                <a:gd name="T94" fmla="*/ 71732 w 54"/>
                <a:gd name="T95" fmla="*/ 29596 h 56"/>
                <a:gd name="T96" fmla="*/ 75318 w 54"/>
                <a:gd name="T97" fmla="*/ 26307 h 56"/>
                <a:gd name="T98" fmla="*/ 75318 w 54"/>
                <a:gd name="T99" fmla="*/ 23019 h 56"/>
                <a:gd name="T100" fmla="*/ 78905 w 54"/>
                <a:gd name="T101" fmla="*/ 19730 h 56"/>
                <a:gd name="T102" fmla="*/ 82492 w 54"/>
                <a:gd name="T103" fmla="*/ 19730 h 56"/>
                <a:gd name="T104" fmla="*/ 86078 w 54"/>
                <a:gd name="T105" fmla="*/ 23019 h 56"/>
                <a:gd name="T106" fmla="*/ 86078 w 54"/>
                <a:gd name="T107" fmla="*/ 32884 h 56"/>
                <a:gd name="T108" fmla="*/ 93251 w 54"/>
                <a:gd name="T109" fmla="*/ 55903 h 56"/>
                <a:gd name="T110" fmla="*/ 96838 w 54"/>
                <a:gd name="T111" fmla="*/ 75633 h 56"/>
                <a:gd name="T112" fmla="*/ 93251 w 54"/>
                <a:gd name="T113" fmla="*/ 92075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56"/>
                <a:gd name="T173" fmla="*/ 54 w 54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56">
                  <a:moveTo>
                    <a:pt x="52" y="56"/>
                  </a:moveTo>
                  <a:lnTo>
                    <a:pt x="48" y="46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36" y="38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20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2" y="5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6675438" y="3978275"/>
              <a:ext cx="173037" cy="449263"/>
            </a:xfrm>
            <a:custGeom>
              <a:avLst/>
              <a:gdLst>
                <a:gd name="T0" fmla="*/ 67096 w 98"/>
                <a:gd name="T1" fmla="*/ 280789 h 272"/>
                <a:gd name="T2" fmla="*/ 45908 w 98"/>
                <a:gd name="T3" fmla="*/ 274183 h 272"/>
                <a:gd name="T4" fmla="*/ 45908 w 98"/>
                <a:gd name="T5" fmla="*/ 257666 h 272"/>
                <a:gd name="T6" fmla="*/ 45908 w 98"/>
                <a:gd name="T7" fmla="*/ 237845 h 272"/>
                <a:gd name="T8" fmla="*/ 42376 w 98"/>
                <a:gd name="T9" fmla="*/ 227935 h 272"/>
                <a:gd name="T10" fmla="*/ 35314 w 98"/>
                <a:gd name="T11" fmla="*/ 214721 h 272"/>
                <a:gd name="T12" fmla="*/ 28251 w 98"/>
                <a:gd name="T13" fmla="*/ 198204 h 272"/>
                <a:gd name="T14" fmla="*/ 17657 w 98"/>
                <a:gd name="T15" fmla="*/ 184991 h 272"/>
                <a:gd name="T16" fmla="*/ 14125 w 98"/>
                <a:gd name="T17" fmla="*/ 178384 h 272"/>
                <a:gd name="T18" fmla="*/ 7063 w 98"/>
                <a:gd name="T19" fmla="*/ 171777 h 272"/>
                <a:gd name="T20" fmla="*/ 3531 w 98"/>
                <a:gd name="T21" fmla="*/ 155260 h 272"/>
                <a:gd name="T22" fmla="*/ 3531 w 98"/>
                <a:gd name="T23" fmla="*/ 148653 h 272"/>
                <a:gd name="T24" fmla="*/ 3531 w 98"/>
                <a:gd name="T25" fmla="*/ 135440 h 272"/>
                <a:gd name="T26" fmla="*/ 3531 w 98"/>
                <a:gd name="T27" fmla="*/ 128833 h 272"/>
                <a:gd name="T28" fmla="*/ 0 w 98"/>
                <a:gd name="T29" fmla="*/ 122226 h 272"/>
                <a:gd name="T30" fmla="*/ 0 w 98"/>
                <a:gd name="T31" fmla="*/ 118923 h 272"/>
                <a:gd name="T32" fmla="*/ 7063 w 98"/>
                <a:gd name="T33" fmla="*/ 118923 h 272"/>
                <a:gd name="T34" fmla="*/ 10594 w 98"/>
                <a:gd name="T35" fmla="*/ 118923 h 272"/>
                <a:gd name="T36" fmla="*/ 14125 w 98"/>
                <a:gd name="T37" fmla="*/ 122226 h 272"/>
                <a:gd name="T38" fmla="*/ 17657 w 98"/>
                <a:gd name="T39" fmla="*/ 115619 h 272"/>
                <a:gd name="T40" fmla="*/ 10594 w 98"/>
                <a:gd name="T41" fmla="*/ 92495 h 272"/>
                <a:gd name="T42" fmla="*/ 10594 w 98"/>
                <a:gd name="T43" fmla="*/ 92495 h 272"/>
                <a:gd name="T44" fmla="*/ 17657 w 98"/>
                <a:gd name="T45" fmla="*/ 95799 h 272"/>
                <a:gd name="T46" fmla="*/ 28251 w 98"/>
                <a:gd name="T47" fmla="*/ 99102 h 272"/>
                <a:gd name="T48" fmla="*/ 38845 w 98"/>
                <a:gd name="T49" fmla="*/ 95799 h 272"/>
                <a:gd name="T50" fmla="*/ 38845 w 98"/>
                <a:gd name="T51" fmla="*/ 92495 h 272"/>
                <a:gd name="T52" fmla="*/ 45908 w 98"/>
                <a:gd name="T53" fmla="*/ 89192 h 272"/>
                <a:gd name="T54" fmla="*/ 49439 w 98"/>
                <a:gd name="T55" fmla="*/ 82585 h 272"/>
                <a:gd name="T56" fmla="*/ 52971 w 98"/>
                <a:gd name="T57" fmla="*/ 69371 h 272"/>
                <a:gd name="T58" fmla="*/ 60033 w 98"/>
                <a:gd name="T59" fmla="*/ 56158 h 272"/>
                <a:gd name="T60" fmla="*/ 63565 w 98"/>
                <a:gd name="T61" fmla="*/ 52854 h 272"/>
                <a:gd name="T62" fmla="*/ 70627 w 98"/>
                <a:gd name="T63" fmla="*/ 46248 h 272"/>
                <a:gd name="T64" fmla="*/ 113004 w 98"/>
                <a:gd name="T65" fmla="*/ 0 h 272"/>
                <a:gd name="T66" fmla="*/ 130661 w 98"/>
                <a:gd name="T67" fmla="*/ 16517 h 272"/>
                <a:gd name="T68" fmla="*/ 148317 w 98"/>
                <a:gd name="T69" fmla="*/ 56158 h 272"/>
                <a:gd name="T70" fmla="*/ 144786 w 98"/>
                <a:gd name="T71" fmla="*/ 59461 h 272"/>
                <a:gd name="T72" fmla="*/ 134192 w 98"/>
                <a:gd name="T73" fmla="*/ 85889 h 272"/>
                <a:gd name="T74" fmla="*/ 127129 w 98"/>
                <a:gd name="T75" fmla="*/ 118923 h 272"/>
                <a:gd name="T76" fmla="*/ 130661 w 98"/>
                <a:gd name="T77" fmla="*/ 125529 h 272"/>
                <a:gd name="T78" fmla="*/ 141255 w 98"/>
                <a:gd name="T79" fmla="*/ 132136 h 272"/>
                <a:gd name="T80" fmla="*/ 158912 w 98"/>
                <a:gd name="T81" fmla="*/ 132136 h 272"/>
                <a:gd name="T82" fmla="*/ 169506 w 98"/>
                <a:gd name="T83" fmla="*/ 165170 h 272"/>
                <a:gd name="T84" fmla="*/ 158912 w 98"/>
                <a:gd name="T85" fmla="*/ 168474 h 272"/>
                <a:gd name="T86" fmla="*/ 144786 w 98"/>
                <a:gd name="T87" fmla="*/ 184991 h 272"/>
                <a:gd name="T88" fmla="*/ 144786 w 98"/>
                <a:gd name="T89" fmla="*/ 227935 h 272"/>
                <a:gd name="T90" fmla="*/ 144786 w 98"/>
                <a:gd name="T91" fmla="*/ 227935 h 272"/>
                <a:gd name="T92" fmla="*/ 137723 w 98"/>
                <a:gd name="T93" fmla="*/ 234542 h 272"/>
                <a:gd name="T94" fmla="*/ 137723 w 98"/>
                <a:gd name="T95" fmla="*/ 251059 h 272"/>
                <a:gd name="T96" fmla="*/ 141255 w 98"/>
                <a:gd name="T97" fmla="*/ 260969 h 272"/>
                <a:gd name="T98" fmla="*/ 141255 w 98"/>
                <a:gd name="T99" fmla="*/ 277486 h 272"/>
                <a:gd name="T100" fmla="*/ 148317 w 98"/>
                <a:gd name="T101" fmla="*/ 300610 h 272"/>
                <a:gd name="T102" fmla="*/ 148317 w 98"/>
                <a:gd name="T103" fmla="*/ 350161 h 272"/>
                <a:gd name="T104" fmla="*/ 148317 w 98"/>
                <a:gd name="T105" fmla="*/ 369981 h 272"/>
                <a:gd name="T106" fmla="*/ 144786 w 98"/>
                <a:gd name="T107" fmla="*/ 403015 h 272"/>
                <a:gd name="T108" fmla="*/ 134192 w 98"/>
                <a:gd name="T109" fmla="*/ 449263 h 272"/>
                <a:gd name="T110" fmla="*/ 127129 w 98"/>
                <a:gd name="T111" fmla="*/ 432746 h 272"/>
                <a:gd name="T112" fmla="*/ 127129 w 98"/>
                <a:gd name="T113" fmla="*/ 373285 h 272"/>
                <a:gd name="T114" fmla="*/ 130661 w 98"/>
                <a:gd name="T115" fmla="*/ 340251 h 272"/>
                <a:gd name="T116" fmla="*/ 123598 w 98"/>
                <a:gd name="T117" fmla="*/ 280789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"/>
                <a:gd name="T178" fmla="*/ 0 h 272"/>
                <a:gd name="T179" fmla="*/ 98 w 98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" h="272">
                  <a:moveTo>
                    <a:pt x="62" y="154"/>
                  </a:moveTo>
                  <a:lnTo>
                    <a:pt x="38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50"/>
                  </a:lnTo>
                  <a:lnTo>
                    <a:pt x="26" y="144"/>
                  </a:lnTo>
                  <a:lnTo>
                    <a:pt x="24" y="138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2" y="82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52" y="24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4" y="10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2"/>
                  </a:lnTo>
                  <a:lnTo>
                    <a:pt x="76" y="52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80"/>
                  </a:lnTo>
                  <a:lnTo>
                    <a:pt x="98" y="84"/>
                  </a:lnTo>
                  <a:lnTo>
                    <a:pt x="96" y="100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6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78" y="142"/>
                  </a:lnTo>
                  <a:lnTo>
                    <a:pt x="78" y="146"/>
                  </a:lnTo>
                  <a:lnTo>
                    <a:pt x="78" y="152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6" y="188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0" y="248"/>
                  </a:lnTo>
                  <a:lnTo>
                    <a:pt x="72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70"/>
                  </a:lnTo>
                  <a:lnTo>
                    <a:pt x="62" y="15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6675438" y="3978275"/>
              <a:ext cx="173037" cy="449263"/>
            </a:xfrm>
            <a:custGeom>
              <a:avLst/>
              <a:gdLst>
                <a:gd name="T0" fmla="*/ 67096 w 98"/>
                <a:gd name="T1" fmla="*/ 280789 h 272"/>
                <a:gd name="T2" fmla="*/ 45908 w 98"/>
                <a:gd name="T3" fmla="*/ 274183 h 272"/>
                <a:gd name="T4" fmla="*/ 45908 w 98"/>
                <a:gd name="T5" fmla="*/ 257666 h 272"/>
                <a:gd name="T6" fmla="*/ 45908 w 98"/>
                <a:gd name="T7" fmla="*/ 237845 h 272"/>
                <a:gd name="T8" fmla="*/ 42376 w 98"/>
                <a:gd name="T9" fmla="*/ 227935 h 272"/>
                <a:gd name="T10" fmla="*/ 35314 w 98"/>
                <a:gd name="T11" fmla="*/ 214721 h 272"/>
                <a:gd name="T12" fmla="*/ 28251 w 98"/>
                <a:gd name="T13" fmla="*/ 198204 h 272"/>
                <a:gd name="T14" fmla="*/ 17657 w 98"/>
                <a:gd name="T15" fmla="*/ 184991 h 272"/>
                <a:gd name="T16" fmla="*/ 14125 w 98"/>
                <a:gd name="T17" fmla="*/ 178384 h 272"/>
                <a:gd name="T18" fmla="*/ 7063 w 98"/>
                <a:gd name="T19" fmla="*/ 171777 h 272"/>
                <a:gd name="T20" fmla="*/ 3531 w 98"/>
                <a:gd name="T21" fmla="*/ 155260 h 272"/>
                <a:gd name="T22" fmla="*/ 3531 w 98"/>
                <a:gd name="T23" fmla="*/ 148653 h 272"/>
                <a:gd name="T24" fmla="*/ 3531 w 98"/>
                <a:gd name="T25" fmla="*/ 135440 h 272"/>
                <a:gd name="T26" fmla="*/ 3531 w 98"/>
                <a:gd name="T27" fmla="*/ 128833 h 272"/>
                <a:gd name="T28" fmla="*/ 0 w 98"/>
                <a:gd name="T29" fmla="*/ 122226 h 272"/>
                <a:gd name="T30" fmla="*/ 0 w 98"/>
                <a:gd name="T31" fmla="*/ 118923 h 272"/>
                <a:gd name="T32" fmla="*/ 7063 w 98"/>
                <a:gd name="T33" fmla="*/ 118923 h 272"/>
                <a:gd name="T34" fmla="*/ 10594 w 98"/>
                <a:gd name="T35" fmla="*/ 118923 h 272"/>
                <a:gd name="T36" fmla="*/ 14125 w 98"/>
                <a:gd name="T37" fmla="*/ 122226 h 272"/>
                <a:gd name="T38" fmla="*/ 17657 w 98"/>
                <a:gd name="T39" fmla="*/ 115619 h 272"/>
                <a:gd name="T40" fmla="*/ 10594 w 98"/>
                <a:gd name="T41" fmla="*/ 92495 h 272"/>
                <a:gd name="T42" fmla="*/ 10594 w 98"/>
                <a:gd name="T43" fmla="*/ 92495 h 272"/>
                <a:gd name="T44" fmla="*/ 17657 w 98"/>
                <a:gd name="T45" fmla="*/ 95799 h 272"/>
                <a:gd name="T46" fmla="*/ 28251 w 98"/>
                <a:gd name="T47" fmla="*/ 99102 h 272"/>
                <a:gd name="T48" fmla="*/ 38845 w 98"/>
                <a:gd name="T49" fmla="*/ 95799 h 272"/>
                <a:gd name="T50" fmla="*/ 38845 w 98"/>
                <a:gd name="T51" fmla="*/ 92495 h 272"/>
                <a:gd name="T52" fmla="*/ 45908 w 98"/>
                <a:gd name="T53" fmla="*/ 89192 h 272"/>
                <a:gd name="T54" fmla="*/ 49439 w 98"/>
                <a:gd name="T55" fmla="*/ 82585 h 272"/>
                <a:gd name="T56" fmla="*/ 52971 w 98"/>
                <a:gd name="T57" fmla="*/ 69371 h 272"/>
                <a:gd name="T58" fmla="*/ 60033 w 98"/>
                <a:gd name="T59" fmla="*/ 56158 h 272"/>
                <a:gd name="T60" fmla="*/ 63565 w 98"/>
                <a:gd name="T61" fmla="*/ 52854 h 272"/>
                <a:gd name="T62" fmla="*/ 70627 w 98"/>
                <a:gd name="T63" fmla="*/ 46248 h 272"/>
                <a:gd name="T64" fmla="*/ 113004 w 98"/>
                <a:gd name="T65" fmla="*/ 0 h 272"/>
                <a:gd name="T66" fmla="*/ 130661 w 98"/>
                <a:gd name="T67" fmla="*/ 16517 h 272"/>
                <a:gd name="T68" fmla="*/ 148317 w 98"/>
                <a:gd name="T69" fmla="*/ 56158 h 272"/>
                <a:gd name="T70" fmla="*/ 144786 w 98"/>
                <a:gd name="T71" fmla="*/ 59461 h 272"/>
                <a:gd name="T72" fmla="*/ 134192 w 98"/>
                <a:gd name="T73" fmla="*/ 85889 h 272"/>
                <a:gd name="T74" fmla="*/ 127129 w 98"/>
                <a:gd name="T75" fmla="*/ 118923 h 272"/>
                <a:gd name="T76" fmla="*/ 130661 w 98"/>
                <a:gd name="T77" fmla="*/ 125529 h 272"/>
                <a:gd name="T78" fmla="*/ 141255 w 98"/>
                <a:gd name="T79" fmla="*/ 132136 h 272"/>
                <a:gd name="T80" fmla="*/ 158912 w 98"/>
                <a:gd name="T81" fmla="*/ 132136 h 272"/>
                <a:gd name="T82" fmla="*/ 169506 w 98"/>
                <a:gd name="T83" fmla="*/ 165170 h 272"/>
                <a:gd name="T84" fmla="*/ 158912 w 98"/>
                <a:gd name="T85" fmla="*/ 168474 h 272"/>
                <a:gd name="T86" fmla="*/ 144786 w 98"/>
                <a:gd name="T87" fmla="*/ 184991 h 272"/>
                <a:gd name="T88" fmla="*/ 144786 w 98"/>
                <a:gd name="T89" fmla="*/ 227935 h 272"/>
                <a:gd name="T90" fmla="*/ 144786 w 98"/>
                <a:gd name="T91" fmla="*/ 227935 h 272"/>
                <a:gd name="T92" fmla="*/ 137723 w 98"/>
                <a:gd name="T93" fmla="*/ 234542 h 272"/>
                <a:gd name="T94" fmla="*/ 137723 w 98"/>
                <a:gd name="T95" fmla="*/ 251059 h 272"/>
                <a:gd name="T96" fmla="*/ 141255 w 98"/>
                <a:gd name="T97" fmla="*/ 260969 h 272"/>
                <a:gd name="T98" fmla="*/ 141255 w 98"/>
                <a:gd name="T99" fmla="*/ 277486 h 272"/>
                <a:gd name="T100" fmla="*/ 148317 w 98"/>
                <a:gd name="T101" fmla="*/ 300610 h 272"/>
                <a:gd name="T102" fmla="*/ 148317 w 98"/>
                <a:gd name="T103" fmla="*/ 350161 h 272"/>
                <a:gd name="T104" fmla="*/ 148317 w 98"/>
                <a:gd name="T105" fmla="*/ 369981 h 272"/>
                <a:gd name="T106" fmla="*/ 144786 w 98"/>
                <a:gd name="T107" fmla="*/ 403015 h 272"/>
                <a:gd name="T108" fmla="*/ 134192 w 98"/>
                <a:gd name="T109" fmla="*/ 449263 h 272"/>
                <a:gd name="T110" fmla="*/ 127129 w 98"/>
                <a:gd name="T111" fmla="*/ 432746 h 272"/>
                <a:gd name="T112" fmla="*/ 127129 w 98"/>
                <a:gd name="T113" fmla="*/ 373285 h 272"/>
                <a:gd name="T114" fmla="*/ 130661 w 98"/>
                <a:gd name="T115" fmla="*/ 340251 h 272"/>
                <a:gd name="T116" fmla="*/ 123598 w 98"/>
                <a:gd name="T117" fmla="*/ 280789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"/>
                <a:gd name="T178" fmla="*/ 0 h 272"/>
                <a:gd name="T179" fmla="*/ 98 w 98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" h="272">
                  <a:moveTo>
                    <a:pt x="62" y="154"/>
                  </a:moveTo>
                  <a:lnTo>
                    <a:pt x="38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50"/>
                  </a:lnTo>
                  <a:lnTo>
                    <a:pt x="26" y="144"/>
                  </a:lnTo>
                  <a:lnTo>
                    <a:pt x="24" y="138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2" y="82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52" y="24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4" y="10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2"/>
                  </a:lnTo>
                  <a:lnTo>
                    <a:pt x="76" y="52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80"/>
                  </a:lnTo>
                  <a:lnTo>
                    <a:pt x="98" y="84"/>
                  </a:lnTo>
                  <a:lnTo>
                    <a:pt x="96" y="100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6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78" y="142"/>
                  </a:lnTo>
                  <a:lnTo>
                    <a:pt x="78" y="146"/>
                  </a:lnTo>
                  <a:lnTo>
                    <a:pt x="78" y="152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6" y="188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0" y="248"/>
                  </a:lnTo>
                  <a:lnTo>
                    <a:pt x="72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70"/>
                  </a:lnTo>
                  <a:lnTo>
                    <a:pt x="62" y="15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6900863" y="4086225"/>
              <a:ext cx="158750" cy="273050"/>
            </a:xfrm>
            <a:custGeom>
              <a:avLst/>
              <a:gdLst>
                <a:gd name="T0" fmla="*/ 102306 w 90"/>
                <a:gd name="T1" fmla="*/ 203965 h 166"/>
                <a:gd name="T2" fmla="*/ 109361 w 90"/>
                <a:gd name="T3" fmla="*/ 207255 h 166"/>
                <a:gd name="T4" fmla="*/ 109361 w 90"/>
                <a:gd name="T5" fmla="*/ 217124 h 166"/>
                <a:gd name="T6" fmla="*/ 84667 w 90"/>
                <a:gd name="T7" fmla="*/ 250022 h 166"/>
                <a:gd name="T8" fmla="*/ 70556 w 90"/>
                <a:gd name="T9" fmla="*/ 256601 h 166"/>
                <a:gd name="T10" fmla="*/ 77611 w 90"/>
                <a:gd name="T11" fmla="*/ 269760 h 166"/>
                <a:gd name="T12" fmla="*/ 112889 w 90"/>
                <a:gd name="T13" fmla="*/ 269760 h 166"/>
                <a:gd name="T14" fmla="*/ 137583 w 90"/>
                <a:gd name="T15" fmla="*/ 243442 h 166"/>
                <a:gd name="T16" fmla="*/ 155222 w 90"/>
                <a:gd name="T17" fmla="*/ 220414 h 166"/>
                <a:gd name="T18" fmla="*/ 155222 w 90"/>
                <a:gd name="T19" fmla="*/ 203965 h 166"/>
                <a:gd name="T20" fmla="*/ 148167 w 90"/>
                <a:gd name="T21" fmla="*/ 164488 h 166"/>
                <a:gd name="T22" fmla="*/ 148167 w 90"/>
                <a:gd name="T23" fmla="*/ 157908 h 166"/>
                <a:gd name="T24" fmla="*/ 144639 w 90"/>
                <a:gd name="T25" fmla="*/ 144749 h 166"/>
                <a:gd name="T26" fmla="*/ 134056 w 90"/>
                <a:gd name="T27" fmla="*/ 131590 h 166"/>
                <a:gd name="T28" fmla="*/ 102306 w 90"/>
                <a:gd name="T29" fmla="*/ 118431 h 166"/>
                <a:gd name="T30" fmla="*/ 81139 w 90"/>
                <a:gd name="T31" fmla="*/ 72375 h 166"/>
                <a:gd name="T32" fmla="*/ 84667 w 90"/>
                <a:gd name="T33" fmla="*/ 65795 h 166"/>
                <a:gd name="T34" fmla="*/ 91722 w 90"/>
                <a:gd name="T35" fmla="*/ 59216 h 166"/>
                <a:gd name="T36" fmla="*/ 105833 w 90"/>
                <a:gd name="T37" fmla="*/ 49346 h 166"/>
                <a:gd name="T38" fmla="*/ 112889 w 90"/>
                <a:gd name="T39" fmla="*/ 49346 h 166"/>
                <a:gd name="T40" fmla="*/ 123472 w 90"/>
                <a:gd name="T41" fmla="*/ 39477 h 166"/>
                <a:gd name="T42" fmla="*/ 123472 w 90"/>
                <a:gd name="T43" fmla="*/ 32898 h 166"/>
                <a:gd name="T44" fmla="*/ 116417 w 90"/>
                <a:gd name="T45" fmla="*/ 23028 h 166"/>
                <a:gd name="T46" fmla="*/ 112889 w 90"/>
                <a:gd name="T47" fmla="*/ 16449 h 166"/>
                <a:gd name="T48" fmla="*/ 105833 w 90"/>
                <a:gd name="T49" fmla="*/ 6580 h 166"/>
                <a:gd name="T50" fmla="*/ 88194 w 90"/>
                <a:gd name="T51" fmla="*/ 0 h 166"/>
                <a:gd name="T52" fmla="*/ 84667 w 90"/>
                <a:gd name="T53" fmla="*/ 3290 h 166"/>
                <a:gd name="T54" fmla="*/ 70556 w 90"/>
                <a:gd name="T55" fmla="*/ 3290 h 166"/>
                <a:gd name="T56" fmla="*/ 49389 w 90"/>
                <a:gd name="T57" fmla="*/ 0 h 166"/>
                <a:gd name="T58" fmla="*/ 31750 w 90"/>
                <a:gd name="T59" fmla="*/ 0 h 166"/>
                <a:gd name="T60" fmla="*/ 24694 w 90"/>
                <a:gd name="T61" fmla="*/ 0 h 166"/>
                <a:gd name="T62" fmla="*/ 14111 w 90"/>
                <a:gd name="T63" fmla="*/ 3290 h 166"/>
                <a:gd name="T64" fmla="*/ 3528 w 90"/>
                <a:gd name="T65" fmla="*/ 3290 h 166"/>
                <a:gd name="T66" fmla="*/ 0 w 90"/>
                <a:gd name="T67" fmla="*/ 13159 h 166"/>
                <a:gd name="T68" fmla="*/ 3528 w 90"/>
                <a:gd name="T69" fmla="*/ 13159 h 166"/>
                <a:gd name="T70" fmla="*/ 10583 w 90"/>
                <a:gd name="T71" fmla="*/ 19739 h 166"/>
                <a:gd name="T72" fmla="*/ 31750 w 90"/>
                <a:gd name="T73" fmla="*/ 49346 h 166"/>
                <a:gd name="T74" fmla="*/ 42333 w 90"/>
                <a:gd name="T75" fmla="*/ 59216 h 166"/>
                <a:gd name="T76" fmla="*/ 38806 w 90"/>
                <a:gd name="T77" fmla="*/ 69085 h 166"/>
                <a:gd name="T78" fmla="*/ 35278 w 90"/>
                <a:gd name="T79" fmla="*/ 75664 h 166"/>
                <a:gd name="T80" fmla="*/ 28222 w 90"/>
                <a:gd name="T81" fmla="*/ 82244 h 166"/>
                <a:gd name="T82" fmla="*/ 31750 w 90"/>
                <a:gd name="T83" fmla="*/ 92113 h 166"/>
                <a:gd name="T84" fmla="*/ 42333 w 90"/>
                <a:gd name="T85" fmla="*/ 101983 h 166"/>
                <a:gd name="T86" fmla="*/ 52917 w 90"/>
                <a:gd name="T87" fmla="*/ 108562 h 166"/>
                <a:gd name="T88" fmla="*/ 56444 w 90"/>
                <a:gd name="T89" fmla="*/ 111852 h 166"/>
                <a:gd name="T90" fmla="*/ 63500 w 90"/>
                <a:gd name="T91" fmla="*/ 121721 h 166"/>
                <a:gd name="T92" fmla="*/ 81139 w 90"/>
                <a:gd name="T93" fmla="*/ 134880 h 166"/>
                <a:gd name="T94" fmla="*/ 91722 w 90"/>
                <a:gd name="T95" fmla="*/ 151329 h 166"/>
                <a:gd name="T96" fmla="*/ 98778 w 90"/>
                <a:gd name="T97" fmla="*/ 171067 h 166"/>
                <a:gd name="T98" fmla="*/ 98778 w 90"/>
                <a:gd name="T99" fmla="*/ 187516 h 166"/>
                <a:gd name="T100" fmla="*/ 98778 w 90"/>
                <a:gd name="T101" fmla="*/ 200675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"/>
                <a:gd name="T154" fmla="*/ 0 h 166"/>
                <a:gd name="T155" fmla="*/ 90 w 90"/>
                <a:gd name="T156" fmla="*/ 166 h 1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" h="166">
                  <a:moveTo>
                    <a:pt x="56" y="122"/>
                  </a:moveTo>
                  <a:lnTo>
                    <a:pt x="58" y="124"/>
                  </a:lnTo>
                  <a:lnTo>
                    <a:pt x="60" y="124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62" y="132"/>
                  </a:lnTo>
                  <a:lnTo>
                    <a:pt x="60" y="148"/>
                  </a:lnTo>
                  <a:lnTo>
                    <a:pt x="48" y="152"/>
                  </a:lnTo>
                  <a:lnTo>
                    <a:pt x="46" y="156"/>
                  </a:lnTo>
                  <a:lnTo>
                    <a:pt x="40" y="156"/>
                  </a:lnTo>
                  <a:lnTo>
                    <a:pt x="38" y="166"/>
                  </a:lnTo>
                  <a:lnTo>
                    <a:pt x="44" y="164"/>
                  </a:lnTo>
                  <a:lnTo>
                    <a:pt x="60" y="166"/>
                  </a:lnTo>
                  <a:lnTo>
                    <a:pt x="64" y="164"/>
                  </a:lnTo>
                  <a:lnTo>
                    <a:pt x="70" y="156"/>
                  </a:lnTo>
                  <a:lnTo>
                    <a:pt x="78" y="148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28"/>
                  </a:lnTo>
                  <a:lnTo>
                    <a:pt x="88" y="124"/>
                  </a:lnTo>
                  <a:lnTo>
                    <a:pt x="88" y="12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4" y="92"/>
                  </a:lnTo>
                  <a:lnTo>
                    <a:pt x="82" y="88"/>
                  </a:lnTo>
                  <a:lnTo>
                    <a:pt x="80" y="84"/>
                  </a:lnTo>
                  <a:lnTo>
                    <a:pt x="76" y="80"/>
                  </a:lnTo>
                  <a:lnTo>
                    <a:pt x="70" y="76"/>
                  </a:lnTo>
                  <a:lnTo>
                    <a:pt x="58" y="72"/>
                  </a:lnTo>
                  <a:lnTo>
                    <a:pt x="46" y="52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2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0" y="24"/>
                  </a:lnTo>
                  <a:lnTo>
                    <a:pt x="70" y="20"/>
                  </a:lnTo>
                  <a:lnTo>
                    <a:pt x="68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24"/>
                  </a:lnTo>
                  <a:lnTo>
                    <a:pt x="18" y="30"/>
                  </a:lnTo>
                  <a:lnTo>
                    <a:pt x="22" y="32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4" y="62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4" y="70"/>
                  </a:lnTo>
                  <a:lnTo>
                    <a:pt x="36" y="74"/>
                  </a:lnTo>
                  <a:lnTo>
                    <a:pt x="40" y="78"/>
                  </a:lnTo>
                  <a:lnTo>
                    <a:pt x="46" y="82"/>
                  </a:lnTo>
                  <a:lnTo>
                    <a:pt x="50" y="88"/>
                  </a:lnTo>
                  <a:lnTo>
                    <a:pt x="52" y="92"/>
                  </a:lnTo>
                  <a:lnTo>
                    <a:pt x="54" y="98"/>
                  </a:lnTo>
                  <a:lnTo>
                    <a:pt x="56" y="104"/>
                  </a:lnTo>
                  <a:lnTo>
                    <a:pt x="56" y="110"/>
                  </a:lnTo>
                  <a:lnTo>
                    <a:pt x="56" y="114"/>
                  </a:lnTo>
                  <a:lnTo>
                    <a:pt x="56" y="116"/>
                  </a:lnTo>
                  <a:lnTo>
                    <a:pt x="56" y="12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6900863" y="4086225"/>
              <a:ext cx="158750" cy="273050"/>
            </a:xfrm>
            <a:custGeom>
              <a:avLst/>
              <a:gdLst>
                <a:gd name="T0" fmla="*/ 102306 w 90"/>
                <a:gd name="T1" fmla="*/ 203965 h 166"/>
                <a:gd name="T2" fmla="*/ 109361 w 90"/>
                <a:gd name="T3" fmla="*/ 207255 h 166"/>
                <a:gd name="T4" fmla="*/ 109361 w 90"/>
                <a:gd name="T5" fmla="*/ 217124 h 166"/>
                <a:gd name="T6" fmla="*/ 84667 w 90"/>
                <a:gd name="T7" fmla="*/ 250022 h 166"/>
                <a:gd name="T8" fmla="*/ 70556 w 90"/>
                <a:gd name="T9" fmla="*/ 256601 h 166"/>
                <a:gd name="T10" fmla="*/ 77611 w 90"/>
                <a:gd name="T11" fmla="*/ 269760 h 166"/>
                <a:gd name="T12" fmla="*/ 112889 w 90"/>
                <a:gd name="T13" fmla="*/ 269760 h 166"/>
                <a:gd name="T14" fmla="*/ 137583 w 90"/>
                <a:gd name="T15" fmla="*/ 243442 h 166"/>
                <a:gd name="T16" fmla="*/ 155222 w 90"/>
                <a:gd name="T17" fmla="*/ 220414 h 166"/>
                <a:gd name="T18" fmla="*/ 155222 w 90"/>
                <a:gd name="T19" fmla="*/ 203965 h 166"/>
                <a:gd name="T20" fmla="*/ 148167 w 90"/>
                <a:gd name="T21" fmla="*/ 164488 h 166"/>
                <a:gd name="T22" fmla="*/ 148167 w 90"/>
                <a:gd name="T23" fmla="*/ 157908 h 166"/>
                <a:gd name="T24" fmla="*/ 144639 w 90"/>
                <a:gd name="T25" fmla="*/ 144749 h 166"/>
                <a:gd name="T26" fmla="*/ 134056 w 90"/>
                <a:gd name="T27" fmla="*/ 131590 h 166"/>
                <a:gd name="T28" fmla="*/ 102306 w 90"/>
                <a:gd name="T29" fmla="*/ 118431 h 166"/>
                <a:gd name="T30" fmla="*/ 81139 w 90"/>
                <a:gd name="T31" fmla="*/ 72375 h 166"/>
                <a:gd name="T32" fmla="*/ 84667 w 90"/>
                <a:gd name="T33" fmla="*/ 65795 h 166"/>
                <a:gd name="T34" fmla="*/ 91722 w 90"/>
                <a:gd name="T35" fmla="*/ 59216 h 166"/>
                <a:gd name="T36" fmla="*/ 105833 w 90"/>
                <a:gd name="T37" fmla="*/ 49346 h 166"/>
                <a:gd name="T38" fmla="*/ 112889 w 90"/>
                <a:gd name="T39" fmla="*/ 49346 h 166"/>
                <a:gd name="T40" fmla="*/ 123472 w 90"/>
                <a:gd name="T41" fmla="*/ 39477 h 166"/>
                <a:gd name="T42" fmla="*/ 123472 w 90"/>
                <a:gd name="T43" fmla="*/ 32898 h 166"/>
                <a:gd name="T44" fmla="*/ 116417 w 90"/>
                <a:gd name="T45" fmla="*/ 23028 h 166"/>
                <a:gd name="T46" fmla="*/ 112889 w 90"/>
                <a:gd name="T47" fmla="*/ 16449 h 166"/>
                <a:gd name="T48" fmla="*/ 105833 w 90"/>
                <a:gd name="T49" fmla="*/ 6580 h 166"/>
                <a:gd name="T50" fmla="*/ 88194 w 90"/>
                <a:gd name="T51" fmla="*/ 0 h 166"/>
                <a:gd name="T52" fmla="*/ 84667 w 90"/>
                <a:gd name="T53" fmla="*/ 3290 h 166"/>
                <a:gd name="T54" fmla="*/ 70556 w 90"/>
                <a:gd name="T55" fmla="*/ 3290 h 166"/>
                <a:gd name="T56" fmla="*/ 49389 w 90"/>
                <a:gd name="T57" fmla="*/ 0 h 166"/>
                <a:gd name="T58" fmla="*/ 31750 w 90"/>
                <a:gd name="T59" fmla="*/ 0 h 166"/>
                <a:gd name="T60" fmla="*/ 24694 w 90"/>
                <a:gd name="T61" fmla="*/ 0 h 166"/>
                <a:gd name="T62" fmla="*/ 14111 w 90"/>
                <a:gd name="T63" fmla="*/ 3290 h 166"/>
                <a:gd name="T64" fmla="*/ 3528 w 90"/>
                <a:gd name="T65" fmla="*/ 3290 h 166"/>
                <a:gd name="T66" fmla="*/ 0 w 90"/>
                <a:gd name="T67" fmla="*/ 13159 h 166"/>
                <a:gd name="T68" fmla="*/ 3528 w 90"/>
                <a:gd name="T69" fmla="*/ 13159 h 166"/>
                <a:gd name="T70" fmla="*/ 10583 w 90"/>
                <a:gd name="T71" fmla="*/ 19739 h 166"/>
                <a:gd name="T72" fmla="*/ 31750 w 90"/>
                <a:gd name="T73" fmla="*/ 49346 h 166"/>
                <a:gd name="T74" fmla="*/ 42333 w 90"/>
                <a:gd name="T75" fmla="*/ 59216 h 166"/>
                <a:gd name="T76" fmla="*/ 38806 w 90"/>
                <a:gd name="T77" fmla="*/ 69085 h 166"/>
                <a:gd name="T78" fmla="*/ 35278 w 90"/>
                <a:gd name="T79" fmla="*/ 75664 h 166"/>
                <a:gd name="T80" fmla="*/ 28222 w 90"/>
                <a:gd name="T81" fmla="*/ 82244 h 166"/>
                <a:gd name="T82" fmla="*/ 31750 w 90"/>
                <a:gd name="T83" fmla="*/ 92113 h 166"/>
                <a:gd name="T84" fmla="*/ 42333 w 90"/>
                <a:gd name="T85" fmla="*/ 101983 h 166"/>
                <a:gd name="T86" fmla="*/ 52917 w 90"/>
                <a:gd name="T87" fmla="*/ 108562 h 166"/>
                <a:gd name="T88" fmla="*/ 56444 w 90"/>
                <a:gd name="T89" fmla="*/ 111852 h 166"/>
                <a:gd name="T90" fmla="*/ 63500 w 90"/>
                <a:gd name="T91" fmla="*/ 121721 h 166"/>
                <a:gd name="T92" fmla="*/ 81139 w 90"/>
                <a:gd name="T93" fmla="*/ 134880 h 166"/>
                <a:gd name="T94" fmla="*/ 91722 w 90"/>
                <a:gd name="T95" fmla="*/ 151329 h 166"/>
                <a:gd name="T96" fmla="*/ 98778 w 90"/>
                <a:gd name="T97" fmla="*/ 171067 h 166"/>
                <a:gd name="T98" fmla="*/ 98778 w 90"/>
                <a:gd name="T99" fmla="*/ 187516 h 166"/>
                <a:gd name="T100" fmla="*/ 98778 w 90"/>
                <a:gd name="T101" fmla="*/ 200675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"/>
                <a:gd name="T154" fmla="*/ 0 h 166"/>
                <a:gd name="T155" fmla="*/ 90 w 90"/>
                <a:gd name="T156" fmla="*/ 166 h 1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" h="166">
                  <a:moveTo>
                    <a:pt x="56" y="122"/>
                  </a:moveTo>
                  <a:lnTo>
                    <a:pt x="58" y="124"/>
                  </a:lnTo>
                  <a:lnTo>
                    <a:pt x="60" y="124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62" y="132"/>
                  </a:lnTo>
                  <a:lnTo>
                    <a:pt x="60" y="148"/>
                  </a:lnTo>
                  <a:lnTo>
                    <a:pt x="48" y="152"/>
                  </a:lnTo>
                  <a:lnTo>
                    <a:pt x="46" y="156"/>
                  </a:lnTo>
                  <a:lnTo>
                    <a:pt x="40" y="156"/>
                  </a:lnTo>
                  <a:lnTo>
                    <a:pt x="38" y="166"/>
                  </a:lnTo>
                  <a:lnTo>
                    <a:pt x="44" y="164"/>
                  </a:lnTo>
                  <a:lnTo>
                    <a:pt x="60" y="166"/>
                  </a:lnTo>
                  <a:lnTo>
                    <a:pt x="64" y="164"/>
                  </a:lnTo>
                  <a:lnTo>
                    <a:pt x="70" y="156"/>
                  </a:lnTo>
                  <a:lnTo>
                    <a:pt x="78" y="148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28"/>
                  </a:lnTo>
                  <a:lnTo>
                    <a:pt x="88" y="124"/>
                  </a:lnTo>
                  <a:lnTo>
                    <a:pt x="88" y="12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4" y="92"/>
                  </a:lnTo>
                  <a:lnTo>
                    <a:pt x="82" y="88"/>
                  </a:lnTo>
                  <a:lnTo>
                    <a:pt x="80" y="84"/>
                  </a:lnTo>
                  <a:lnTo>
                    <a:pt x="76" y="80"/>
                  </a:lnTo>
                  <a:lnTo>
                    <a:pt x="70" y="76"/>
                  </a:lnTo>
                  <a:lnTo>
                    <a:pt x="58" y="72"/>
                  </a:lnTo>
                  <a:lnTo>
                    <a:pt x="46" y="52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2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0" y="24"/>
                  </a:lnTo>
                  <a:lnTo>
                    <a:pt x="70" y="20"/>
                  </a:lnTo>
                  <a:lnTo>
                    <a:pt x="68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24"/>
                  </a:lnTo>
                  <a:lnTo>
                    <a:pt x="18" y="30"/>
                  </a:lnTo>
                  <a:lnTo>
                    <a:pt x="22" y="32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4" y="62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4" y="70"/>
                  </a:lnTo>
                  <a:lnTo>
                    <a:pt x="36" y="74"/>
                  </a:lnTo>
                  <a:lnTo>
                    <a:pt x="40" y="78"/>
                  </a:lnTo>
                  <a:lnTo>
                    <a:pt x="46" y="82"/>
                  </a:lnTo>
                  <a:lnTo>
                    <a:pt x="50" y="88"/>
                  </a:lnTo>
                  <a:lnTo>
                    <a:pt x="52" y="92"/>
                  </a:lnTo>
                  <a:lnTo>
                    <a:pt x="54" y="98"/>
                  </a:lnTo>
                  <a:lnTo>
                    <a:pt x="56" y="104"/>
                  </a:lnTo>
                  <a:lnTo>
                    <a:pt x="56" y="110"/>
                  </a:lnTo>
                  <a:lnTo>
                    <a:pt x="56" y="114"/>
                  </a:lnTo>
                  <a:lnTo>
                    <a:pt x="56" y="116"/>
                  </a:lnTo>
                  <a:lnTo>
                    <a:pt x="56" y="12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6811963" y="4143375"/>
              <a:ext cx="144462" cy="342900"/>
            </a:xfrm>
            <a:custGeom>
              <a:avLst/>
              <a:gdLst>
                <a:gd name="T0" fmla="*/ 31711 w 82"/>
                <a:gd name="T1" fmla="*/ 0 h 206"/>
                <a:gd name="T2" fmla="*/ 17617 w 82"/>
                <a:gd name="T3" fmla="*/ 9987 h 206"/>
                <a:gd name="T4" fmla="*/ 7047 w 82"/>
                <a:gd name="T5" fmla="*/ 36620 h 206"/>
                <a:gd name="T6" fmla="*/ 10570 w 82"/>
                <a:gd name="T7" fmla="*/ 63253 h 206"/>
                <a:gd name="T8" fmla="*/ 7047 w 82"/>
                <a:gd name="T9" fmla="*/ 66583 h 206"/>
                <a:gd name="T10" fmla="*/ 3523 w 82"/>
                <a:gd name="T11" fmla="*/ 76570 h 206"/>
                <a:gd name="T12" fmla="*/ 7047 w 82"/>
                <a:gd name="T13" fmla="*/ 96545 h 206"/>
                <a:gd name="T14" fmla="*/ 7047 w 82"/>
                <a:gd name="T15" fmla="*/ 103203 h 206"/>
                <a:gd name="T16" fmla="*/ 10570 w 82"/>
                <a:gd name="T17" fmla="*/ 123178 h 206"/>
                <a:gd name="T18" fmla="*/ 17617 w 82"/>
                <a:gd name="T19" fmla="*/ 146482 h 206"/>
                <a:gd name="T20" fmla="*/ 14094 w 82"/>
                <a:gd name="T21" fmla="*/ 196418 h 206"/>
                <a:gd name="T22" fmla="*/ 14094 w 82"/>
                <a:gd name="T23" fmla="*/ 216393 h 206"/>
                <a:gd name="T24" fmla="*/ 7047 w 82"/>
                <a:gd name="T25" fmla="*/ 266330 h 206"/>
                <a:gd name="T26" fmla="*/ 0 w 82"/>
                <a:gd name="T27" fmla="*/ 286305 h 206"/>
                <a:gd name="T28" fmla="*/ 0 w 82"/>
                <a:gd name="T29" fmla="*/ 289634 h 206"/>
                <a:gd name="T30" fmla="*/ 3523 w 82"/>
                <a:gd name="T31" fmla="*/ 296292 h 206"/>
                <a:gd name="T32" fmla="*/ 10570 w 82"/>
                <a:gd name="T33" fmla="*/ 306280 h 206"/>
                <a:gd name="T34" fmla="*/ 42282 w 82"/>
                <a:gd name="T35" fmla="*/ 332913 h 206"/>
                <a:gd name="T36" fmla="*/ 88087 w 82"/>
                <a:gd name="T37" fmla="*/ 342900 h 206"/>
                <a:gd name="T38" fmla="*/ 81040 w 82"/>
                <a:gd name="T39" fmla="*/ 316267 h 206"/>
                <a:gd name="T40" fmla="*/ 35235 w 82"/>
                <a:gd name="T41" fmla="*/ 272988 h 206"/>
                <a:gd name="T42" fmla="*/ 24664 w 82"/>
                <a:gd name="T43" fmla="*/ 243026 h 206"/>
                <a:gd name="T44" fmla="*/ 28188 w 82"/>
                <a:gd name="T45" fmla="*/ 209735 h 206"/>
                <a:gd name="T46" fmla="*/ 38758 w 82"/>
                <a:gd name="T47" fmla="*/ 176444 h 206"/>
                <a:gd name="T48" fmla="*/ 42282 w 82"/>
                <a:gd name="T49" fmla="*/ 146482 h 206"/>
                <a:gd name="T50" fmla="*/ 45805 w 82"/>
                <a:gd name="T51" fmla="*/ 143152 h 206"/>
                <a:gd name="T52" fmla="*/ 49328 w 82"/>
                <a:gd name="T53" fmla="*/ 136494 h 206"/>
                <a:gd name="T54" fmla="*/ 56375 w 82"/>
                <a:gd name="T55" fmla="*/ 136494 h 206"/>
                <a:gd name="T56" fmla="*/ 59899 w 82"/>
                <a:gd name="T57" fmla="*/ 146482 h 206"/>
                <a:gd name="T58" fmla="*/ 73993 w 82"/>
                <a:gd name="T59" fmla="*/ 179773 h 206"/>
                <a:gd name="T60" fmla="*/ 84563 w 82"/>
                <a:gd name="T61" fmla="*/ 183102 h 206"/>
                <a:gd name="T62" fmla="*/ 84563 w 82"/>
                <a:gd name="T63" fmla="*/ 149811 h 206"/>
                <a:gd name="T64" fmla="*/ 98657 w 82"/>
                <a:gd name="T65" fmla="*/ 136494 h 206"/>
                <a:gd name="T66" fmla="*/ 109227 w 82"/>
                <a:gd name="T67" fmla="*/ 133165 h 206"/>
                <a:gd name="T68" fmla="*/ 126845 w 82"/>
                <a:gd name="T69" fmla="*/ 133165 h 206"/>
                <a:gd name="T70" fmla="*/ 140939 w 82"/>
                <a:gd name="T71" fmla="*/ 133165 h 206"/>
                <a:gd name="T72" fmla="*/ 144462 w 82"/>
                <a:gd name="T73" fmla="*/ 119849 h 206"/>
                <a:gd name="T74" fmla="*/ 140939 w 82"/>
                <a:gd name="T75" fmla="*/ 99874 h 206"/>
                <a:gd name="T76" fmla="*/ 137415 w 82"/>
                <a:gd name="T77" fmla="*/ 93216 h 206"/>
                <a:gd name="T78" fmla="*/ 130368 w 82"/>
                <a:gd name="T79" fmla="*/ 76570 h 206"/>
                <a:gd name="T80" fmla="*/ 112751 w 82"/>
                <a:gd name="T81" fmla="*/ 53266 h 206"/>
                <a:gd name="T82" fmla="*/ 105704 w 82"/>
                <a:gd name="T83" fmla="*/ 49937 h 206"/>
                <a:gd name="T84" fmla="*/ 95134 w 82"/>
                <a:gd name="T85" fmla="*/ 46608 h 206"/>
                <a:gd name="T86" fmla="*/ 84563 w 82"/>
                <a:gd name="T87" fmla="*/ 49937 h 206"/>
                <a:gd name="T88" fmla="*/ 77516 w 82"/>
                <a:gd name="T89" fmla="*/ 56595 h 206"/>
                <a:gd name="T90" fmla="*/ 66946 w 82"/>
                <a:gd name="T91" fmla="*/ 56595 h 206"/>
                <a:gd name="T92" fmla="*/ 66946 w 82"/>
                <a:gd name="T93" fmla="*/ 53266 h 206"/>
                <a:gd name="T94" fmla="*/ 70469 w 82"/>
                <a:gd name="T95" fmla="*/ 43279 h 206"/>
                <a:gd name="T96" fmla="*/ 73993 w 82"/>
                <a:gd name="T97" fmla="*/ 26633 h 206"/>
                <a:gd name="T98" fmla="*/ 70469 w 82"/>
                <a:gd name="T99" fmla="*/ 13317 h 206"/>
                <a:gd name="T100" fmla="*/ 52852 w 82"/>
                <a:gd name="T101" fmla="*/ 13317 h 206"/>
                <a:gd name="T102" fmla="*/ 49328 w 82"/>
                <a:gd name="T103" fmla="*/ 3329 h 206"/>
                <a:gd name="T104" fmla="*/ 42282 w 82"/>
                <a:gd name="T105" fmla="*/ 0 h 206"/>
                <a:gd name="T106" fmla="*/ 35235 w 82"/>
                <a:gd name="T107" fmla="*/ 0 h 2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06"/>
                <a:gd name="T164" fmla="*/ 82 w 82"/>
                <a:gd name="T165" fmla="*/ 206 h 2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06">
                  <a:moveTo>
                    <a:pt x="20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2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4" y="58"/>
                  </a:lnTo>
                  <a:lnTo>
                    <a:pt x="4" y="62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8" y="82"/>
                  </a:lnTo>
                  <a:lnTo>
                    <a:pt x="10" y="88"/>
                  </a:lnTo>
                  <a:lnTo>
                    <a:pt x="8" y="112"/>
                  </a:lnTo>
                  <a:lnTo>
                    <a:pt x="8" y="118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6" y="144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0" y="174"/>
                  </a:lnTo>
                  <a:lnTo>
                    <a:pt x="2" y="178"/>
                  </a:lnTo>
                  <a:lnTo>
                    <a:pt x="4" y="180"/>
                  </a:lnTo>
                  <a:lnTo>
                    <a:pt x="6" y="184"/>
                  </a:lnTo>
                  <a:lnTo>
                    <a:pt x="12" y="190"/>
                  </a:lnTo>
                  <a:lnTo>
                    <a:pt x="24" y="200"/>
                  </a:lnTo>
                  <a:lnTo>
                    <a:pt x="40" y="196"/>
                  </a:lnTo>
                  <a:lnTo>
                    <a:pt x="50" y="206"/>
                  </a:lnTo>
                  <a:lnTo>
                    <a:pt x="58" y="204"/>
                  </a:lnTo>
                  <a:lnTo>
                    <a:pt x="46" y="190"/>
                  </a:lnTo>
                  <a:lnTo>
                    <a:pt x="22" y="166"/>
                  </a:lnTo>
                  <a:lnTo>
                    <a:pt x="20" y="164"/>
                  </a:lnTo>
                  <a:lnTo>
                    <a:pt x="16" y="158"/>
                  </a:lnTo>
                  <a:lnTo>
                    <a:pt x="14" y="146"/>
                  </a:lnTo>
                  <a:lnTo>
                    <a:pt x="16" y="130"/>
                  </a:lnTo>
                  <a:lnTo>
                    <a:pt x="16" y="126"/>
                  </a:lnTo>
                  <a:lnTo>
                    <a:pt x="20" y="118"/>
                  </a:lnTo>
                  <a:lnTo>
                    <a:pt x="22" y="106"/>
                  </a:lnTo>
                  <a:lnTo>
                    <a:pt x="24" y="96"/>
                  </a:lnTo>
                  <a:lnTo>
                    <a:pt x="24" y="88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4" y="88"/>
                  </a:lnTo>
                  <a:lnTo>
                    <a:pt x="34" y="92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48" y="110"/>
                  </a:lnTo>
                  <a:lnTo>
                    <a:pt x="46" y="100"/>
                  </a:lnTo>
                  <a:lnTo>
                    <a:pt x="48" y="90"/>
                  </a:lnTo>
                  <a:lnTo>
                    <a:pt x="56" y="82"/>
                  </a:lnTo>
                  <a:lnTo>
                    <a:pt x="58" y="80"/>
                  </a:lnTo>
                  <a:lnTo>
                    <a:pt x="62" y="80"/>
                  </a:lnTo>
                  <a:lnTo>
                    <a:pt x="68" y="78"/>
                  </a:lnTo>
                  <a:lnTo>
                    <a:pt x="72" y="80"/>
                  </a:lnTo>
                  <a:lnTo>
                    <a:pt x="80" y="82"/>
                  </a:lnTo>
                  <a:lnTo>
                    <a:pt x="80" y="80"/>
                  </a:lnTo>
                  <a:lnTo>
                    <a:pt x="82" y="78"/>
                  </a:lnTo>
                  <a:lnTo>
                    <a:pt x="82" y="72"/>
                  </a:lnTo>
                  <a:lnTo>
                    <a:pt x="82" y="66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4" y="46"/>
                  </a:lnTo>
                  <a:lnTo>
                    <a:pt x="70" y="38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40" y="30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6811963" y="4143375"/>
              <a:ext cx="144462" cy="342900"/>
            </a:xfrm>
            <a:custGeom>
              <a:avLst/>
              <a:gdLst>
                <a:gd name="T0" fmla="*/ 31711 w 82"/>
                <a:gd name="T1" fmla="*/ 0 h 206"/>
                <a:gd name="T2" fmla="*/ 17617 w 82"/>
                <a:gd name="T3" fmla="*/ 9987 h 206"/>
                <a:gd name="T4" fmla="*/ 7047 w 82"/>
                <a:gd name="T5" fmla="*/ 36620 h 206"/>
                <a:gd name="T6" fmla="*/ 10570 w 82"/>
                <a:gd name="T7" fmla="*/ 63253 h 206"/>
                <a:gd name="T8" fmla="*/ 7047 w 82"/>
                <a:gd name="T9" fmla="*/ 66583 h 206"/>
                <a:gd name="T10" fmla="*/ 3523 w 82"/>
                <a:gd name="T11" fmla="*/ 76570 h 206"/>
                <a:gd name="T12" fmla="*/ 7047 w 82"/>
                <a:gd name="T13" fmla="*/ 96545 h 206"/>
                <a:gd name="T14" fmla="*/ 7047 w 82"/>
                <a:gd name="T15" fmla="*/ 103203 h 206"/>
                <a:gd name="T16" fmla="*/ 10570 w 82"/>
                <a:gd name="T17" fmla="*/ 123178 h 206"/>
                <a:gd name="T18" fmla="*/ 17617 w 82"/>
                <a:gd name="T19" fmla="*/ 146482 h 206"/>
                <a:gd name="T20" fmla="*/ 14094 w 82"/>
                <a:gd name="T21" fmla="*/ 196418 h 206"/>
                <a:gd name="T22" fmla="*/ 14094 w 82"/>
                <a:gd name="T23" fmla="*/ 216393 h 206"/>
                <a:gd name="T24" fmla="*/ 7047 w 82"/>
                <a:gd name="T25" fmla="*/ 266330 h 206"/>
                <a:gd name="T26" fmla="*/ 0 w 82"/>
                <a:gd name="T27" fmla="*/ 286305 h 206"/>
                <a:gd name="T28" fmla="*/ 0 w 82"/>
                <a:gd name="T29" fmla="*/ 289634 h 206"/>
                <a:gd name="T30" fmla="*/ 3523 w 82"/>
                <a:gd name="T31" fmla="*/ 296292 h 206"/>
                <a:gd name="T32" fmla="*/ 10570 w 82"/>
                <a:gd name="T33" fmla="*/ 306280 h 206"/>
                <a:gd name="T34" fmla="*/ 42282 w 82"/>
                <a:gd name="T35" fmla="*/ 332913 h 206"/>
                <a:gd name="T36" fmla="*/ 88087 w 82"/>
                <a:gd name="T37" fmla="*/ 342900 h 206"/>
                <a:gd name="T38" fmla="*/ 81040 w 82"/>
                <a:gd name="T39" fmla="*/ 316267 h 206"/>
                <a:gd name="T40" fmla="*/ 35235 w 82"/>
                <a:gd name="T41" fmla="*/ 272988 h 206"/>
                <a:gd name="T42" fmla="*/ 24664 w 82"/>
                <a:gd name="T43" fmla="*/ 243026 h 206"/>
                <a:gd name="T44" fmla="*/ 28188 w 82"/>
                <a:gd name="T45" fmla="*/ 209735 h 206"/>
                <a:gd name="T46" fmla="*/ 38758 w 82"/>
                <a:gd name="T47" fmla="*/ 176444 h 206"/>
                <a:gd name="T48" fmla="*/ 42282 w 82"/>
                <a:gd name="T49" fmla="*/ 146482 h 206"/>
                <a:gd name="T50" fmla="*/ 45805 w 82"/>
                <a:gd name="T51" fmla="*/ 143152 h 206"/>
                <a:gd name="T52" fmla="*/ 49328 w 82"/>
                <a:gd name="T53" fmla="*/ 136494 h 206"/>
                <a:gd name="T54" fmla="*/ 56375 w 82"/>
                <a:gd name="T55" fmla="*/ 136494 h 206"/>
                <a:gd name="T56" fmla="*/ 59899 w 82"/>
                <a:gd name="T57" fmla="*/ 146482 h 206"/>
                <a:gd name="T58" fmla="*/ 73993 w 82"/>
                <a:gd name="T59" fmla="*/ 179773 h 206"/>
                <a:gd name="T60" fmla="*/ 84563 w 82"/>
                <a:gd name="T61" fmla="*/ 183102 h 206"/>
                <a:gd name="T62" fmla="*/ 84563 w 82"/>
                <a:gd name="T63" fmla="*/ 149811 h 206"/>
                <a:gd name="T64" fmla="*/ 98657 w 82"/>
                <a:gd name="T65" fmla="*/ 136494 h 206"/>
                <a:gd name="T66" fmla="*/ 109227 w 82"/>
                <a:gd name="T67" fmla="*/ 133165 h 206"/>
                <a:gd name="T68" fmla="*/ 126845 w 82"/>
                <a:gd name="T69" fmla="*/ 133165 h 206"/>
                <a:gd name="T70" fmla="*/ 140939 w 82"/>
                <a:gd name="T71" fmla="*/ 133165 h 206"/>
                <a:gd name="T72" fmla="*/ 144462 w 82"/>
                <a:gd name="T73" fmla="*/ 119849 h 206"/>
                <a:gd name="T74" fmla="*/ 140939 w 82"/>
                <a:gd name="T75" fmla="*/ 99874 h 206"/>
                <a:gd name="T76" fmla="*/ 137415 w 82"/>
                <a:gd name="T77" fmla="*/ 93216 h 206"/>
                <a:gd name="T78" fmla="*/ 130368 w 82"/>
                <a:gd name="T79" fmla="*/ 76570 h 206"/>
                <a:gd name="T80" fmla="*/ 112751 w 82"/>
                <a:gd name="T81" fmla="*/ 53266 h 206"/>
                <a:gd name="T82" fmla="*/ 105704 w 82"/>
                <a:gd name="T83" fmla="*/ 49937 h 206"/>
                <a:gd name="T84" fmla="*/ 95134 w 82"/>
                <a:gd name="T85" fmla="*/ 46608 h 206"/>
                <a:gd name="T86" fmla="*/ 84563 w 82"/>
                <a:gd name="T87" fmla="*/ 49937 h 206"/>
                <a:gd name="T88" fmla="*/ 77516 w 82"/>
                <a:gd name="T89" fmla="*/ 56595 h 206"/>
                <a:gd name="T90" fmla="*/ 66946 w 82"/>
                <a:gd name="T91" fmla="*/ 56595 h 206"/>
                <a:gd name="T92" fmla="*/ 66946 w 82"/>
                <a:gd name="T93" fmla="*/ 53266 h 206"/>
                <a:gd name="T94" fmla="*/ 70469 w 82"/>
                <a:gd name="T95" fmla="*/ 43279 h 206"/>
                <a:gd name="T96" fmla="*/ 73993 w 82"/>
                <a:gd name="T97" fmla="*/ 26633 h 206"/>
                <a:gd name="T98" fmla="*/ 70469 w 82"/>
                <a:gd name="T99" fmla="*/ 13317 h 206"/>
                <a:gd name="T100" fmla="*/ 52852 w 82"/>
                <a:gd name="T101" fmla="*/ 13317 h 206"/>
                <a:gd name="T102" fmla="*/ 49328 w 82"/>
                <a:gd name="T103" fmla="*/ 3329 h 206"/>
                <a:gd name="T104" fmla="*/ 42282 w 82"/>
                <a:gd name="T105" fmla="*/ 0 h 206"/>
                <a:gd name="T106" fmla="*/ 35235 w 82"/>
                <a:gd name="T107" fmla="*/ 0 h 2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06"/>
                <a:gd name="T164" fmla="*/ 82 w 82"/>
                <a:gd name="T165" fmla="*/ 206 h 2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06">
                  <a:moveTo>
                    <a:pt x="20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2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4" y="58"/>
                  </a:lnTo>
                  <a:lnTo>
                    <a:pt x="4" y="62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8" y="82"/>
                  </a:lnTo>
                  <a:lnTo>
                    <a:pt x="10" y="88"/>
                  </a:lnTo>
                  <a:lnTo>
                    <a:pt x="8" y="112"/>
                  </a:lnTo>
                  <a:lnTo>
                    <a:pt x="8" y="118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6" y="144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0" y="174"/>
                  </a:lnTo>
                  <a:lnTo>
                    <a:pt x="2" y="178"/>
                  </a:lnTo>
                  <a:lnTo>
                    <a:pt x="4" y="180"/>
                  </a:lnTo>
                  <a:lnTo>
                    <a:pt x="6" y="184"/>
                  </a:lnTo>
                  <a:lnTo>
                    <a:pt x="12" y="190"/>
                  </a:lnTo>
                  <a:lnTo>
                    <a:pt x="24" y="200"/>
                  </a:lnTo>
                  <a:lnTo>
                    <a:pt x="40" y="196"/>
                  </a:lnTo>
                  <a:lnTo>
                    <a:pt x="50" y="206"/>
                  </a:lnTo>
                  <a:lnTo>
                    <a:pt x="58" y="204"/>
                  </a:lnTo>
                  <a:lnTo>
                    <a:pt x="46" y="190"/>
                  </a:lnTo>
                  <a:lnTo>
                    <a:pt x="22" y="166"/>
                  </a:lnTo>
                  <a:lnTo>
                    <a:pt x="20" y="164"/>
                  </a:lnTo>
                  <a:lnTo>
                    <a:pt x="16" y="158"/>
                  </a:lnTo>
                  <a:lnTo>
                    <a:pt x="14" y="146"/>
                  </a:lnTo>
                  <a:lnTo>
                    <a:pt x="16" y="130"/>
                  </a:lnTo>
                  <a:lnTo>
                    <a:pt x="16" y="126"/>
                  </a:lnTo>
                  <a:lnTo>
                    <a:pt x="20" y="118"/>
                  </a:lnTo>
                  <a:lnTo>
                    <a:pt x="22" y="106"/>
                  </a:lnTo>
                  <a:lnTo>
                    <a:pt x="24" y="96"/>
                  </a:lnTo>
                  <a:lnTo>
                    <a:pt x="24" y="88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4" y="88"/>
                  </a:lnTo>
                  <a:lnTo>
                    <a:pt x="34" y="92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48" y="110"/>
                  </a:lnTo>
                  <a:lnTo>
                    <a:pt x="46" y="100"/>
                  </a:lnTo>
                  <a:lnTo>
                    <a:pt x="48" y="90"/>
                  </a:lnTo>
                  <a:lnTo>
                    <a:pt x="56" y="82"/>
                  </a:lnTo>
                  <a:lnTo>
                    <a:pt x="58" y="80"/>
                  </a:lnTo>
                  <a:lnTo>
                    <a:pt x="62" y="80"/>
                  </a:lnTo>
                  <a:lnTo>
                    <a:pt x="68" y="78"/>
                  </a:lnTo>
                  <a:lnTo>
                    <a:pt x="72" y="80"/>
                  </a:lnTo>
                  <a:lnTo>
                    <a:pt x="80" y="82"/>
                  </a:lnTo>
                  <a:lnTo>
                    <a:pt x="80" y="80"/>
                  </a:lnTo>
                  <a:lnTo>
                    <a:pt x="82" y="78"/>
                  </a:lnTo>
                  <a:lnTo>
                    <a:pt x="82" y="72"/>
                  </a:lnTo>
                  <a:lnTo>
                    <a:pt x="82" y="66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4" y="46"/>
                  </a:lnTo>
                  <a:lnTo>
                    <a:pt x="70" y="38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40" y="30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6578600" y="3962400"/>
              <a:ext cx="127000" cy="60325"/>
            </a:xfrm>
            <a:custGeom>
              <a:avLst/>
              <a:gdLst>
                <a:gd name="T0" fmla="*/ 101600 w 70"/>
                <a:gd name="T1" fmla="*/ 60325 h 36"/>
                <a:gd name="T2" fmla="*/ 61686 w 70"/>
                <a:gd name="T3" fmla="*/ 60325 h 36"/>
                <a:gd name="T4" fmla="*/ 61686 w 70"/>
                <a:gd name="T5" fmla="*/ 60325 h 36"/>
                <a:gd name="T6" fmla="*/ 54429 w 70"/>
                <a:gd name="T7" fmla="*/ 56974 h 36"/>
                <a:gd name="T8" fmla="*/ 47171 w 70"/>
                <a:gd name="T9" fmla="*/ 56974 h 36"/>
                <a:gd name="T10" fmla="*/ 32657 w 70"/>
                <a:gd name="T11" fmla="*/ 60325 h 36"/>
                <a:gd name="T12" fmla="*/ 18143 w 70"/>
                <a:gd name="T13" fmla="*/ 60325 h 36"/>
                <a:gd name="T14" fmla="*/ 14514 w 70"/>
                <a:gd name="T15" fmla="*/ 60325 h 36"/>
                <a:gd name="T16" fmla="*/ 10886 w 70"/>
                <a:gd name="T17" fmla="*/ 60325 h 36"/>
                <a:gd name="T18" fmla="*/ 7257 w 70"/>
                <a:gd name="T19" fmla="*/ 60325 h 36"/>
                <a:gd name="T20" fmla="*/ 3629 w 70"/>
                <a:gd name="T21" fmla="*/ 60325 h 36"/>
                <a:gd name="T22" fmla="*/ 0 w 70"/>
                <a:gd name="T23" fmla="*/ 60325 h 36"/>
                <a:gd name="T24" fmla="*/ 0 w 70"/>
                <a:gd name="T25" fmla="*/ 56974 h 36"/>
                <a:gd name="T26" fmla="*/ 0 w 70"/>
                <a:gd name="T27" fmla="*/ 50271 h 36"/>
                <a:gd name="T28" fmla="*/ 7257 w 70"/>
                <a:gd name="T29" fmla="*/ 23460 h 36"/>
                <a:gd name="T30" fmla="*/ 7257 w 70"/>
                <a:gd name="T31" fmla="*/ 23460 h 36"/>
                <a:gd name="T32" fmla="*/ 10886 w 70"/>
                <a:gd name="T33" fmla="*/ 20108 h 36"/>
                <a:gd name="T34" fmla="*/ 18143 w 70"/>
                <a:gd name="T35" fmla="*/ 13406 h 36"/>
                <a:gd name="T36" fmla="*/ 29029 w 70"/>
                <a:gd name="T37" fmla="*/ 6703 h 36"/>
                <a:gd name="T38" fmla="*/ 36286 w 70"/>
                <a:gd name="T39" fmla="*/ 3351 h 36"/>
                <a:gd name="T40" fmla="*/ 47171 w 70"/>
                <a:gd name="T41" fmla="*/ 0 h 36"/>
                <a:gd name="T42" fmla="*/ 58057 w 70"/>
                <a:gd name="T43" fmla="*/ 0 h 36"/>
                <a:gd name="T44" fmla="*/ 90714 w 70"/>
                <a:gd name="T45" fmla="*/ 0 h 36"/>
                <a:gd name="T46" fmla="*/ 116114 w 70"/>
                <a:gd name="T47" fmla="*/ 6703 h 36"/>
                <a:gd name="T48" fmla="*/ 127000 w 70"/>
                <a:gd name="T49" fmla="*/ 16757 h 36"/>
                <a:gd name="T50" fmla="*/ 101600 w 70"/>
                <a:gd name="T51" fmla="*/ 60325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36"/>
                <a:gd name="T80" fmla="*/ 70 w 70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36">
                  <a:moveTo>
                    <a:pt x="56" y="36"/>
                  </a:moveTo>
                  <a:lnTo>
                    <a:pt x="34" y="36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0" y="10"/>
                  </a:lnTo>
                  <a:lnTo>
                    <a:pt x="56" y="3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6578600" y="3962400"/>
              <a:ext cx="127000" cy="60325"/>
            </a:xfrm>
            <a:custGeom>
              <a:avLst/>
              <a:gdLst>
                <a:gd name="T0" fmla="*/ 101600 w 70"/>
                <a:gd name="T1" fmla="*/ 60325 h 36"/>
                <a:gd name="T2" fmla="*/ 61686 w 70"/>
                <a:gd name="T3" fmla="*/ 60325 h 36"/>
                <a:gd name="T4" fmla="*/ 61686 w 70"/>
                <a:gd name="T5" fmla="*/ 60325 h 36"/>
                <a:gd name="T6" fmla="*/ 54429 w 70"/>
                <a:gd name="T7" fmla="*/ 56974 h 36"/>
                <a:gd name="T8" fmla="*/ 47171 w 70"/>
                <a:gd name="T9" fmla="*/ 56974 h 36"/>
                <a:gd name="T10" fmla="*/ 32657 w 70"/>
                <a:gd name="T11" fmla="*/ 60325 h 36"/>
                <a:gd name="T12" fmla="*/ 18143 w 70"/>
                <a:gd name="T13" fmla="*/ 60325 h 36"/>
                <a:gd name="T14" fmla="*/ 14514 w 70"/>
                <a:gd name="T15" fmla="*/ 60325 h 36"/>
                <a:gd name="T16" fmla="*/ 10886 w 70"/>
                <a:gd name="T17" fmla="*/ 60325 h 36"/>
                <a:gd name="T18" fmla="*/ 7257 w 70"/>
                <a:gd name="T19" fmla="*/ 60325 h 36"/>
                <a:gd name="T20" fmla="*/ 3629 w 70"/>
                <a:gd name="T21" fmla="*/ 60325 h 36"/>
                <a:gd name="T22" fmla="*/ 0 w 70"/>
                <a:gd name="T23" fmla="*/ 60325 h 36"/>
                <a:gd name="T24" fmla="*/ 0 w 70"/>
                <a:gd name="T25" fmla="*/ 56974 h 36"/>
                <a:gd name="T26" fmla="*/ 0 w 70"/>
                <a:gd name="T27" fmla="*/ 50271 h 36"/>
                <a:gd name="T28" fmla="*/ 7257 w 70"/>
                <a:gd name="T29" fmla="*/ 23460 h 36"/>
                <a:gd name="T30" fmla="*/ 7257 w 70"/>
                <a:gd name="T31" fmla="*/ 23460 h 36"/>
                <a:gd name="T32" fmla="*/ 10886 w 70"/>
                <a:gd name="T33" fmla="*/ 20108 h 36"/>
                <a:gd name="T34" fmla="*/ 18143 w 70"/>
                <a:gd name="T35" fmla="*/ 13406 h 36"/>
                <a:gd name="T36" fmla="*/ 29029 w 70"/>
                <a:gd name="T37" fmla="*/ 6703 h 36"/>
                <a:gd name="T38" fmla="*/ 36286 w 70"/>
                <a:gd name="T39" fmla="*/ 3351 h 36"/>
                <a:gd name="T40" fmla="*/ 47171 w 70"/>
                <a:gd name="T41" fmla="*/ 0 h 36"/>
                <a:gd name="T42" fmla="*/ 58057 w 70"/>
                <a:gd name="T43" fmla="*/ 0 h 36"/>
                <a:gd name="T44" fmla="*/ 90714 w 70"/>
                <a:gd name="T45" fmla="*/ 0 h 36"/>
                <a:gd name="T46" fmla="*/ 116114 w 70"/>
                <a:gd name="T47" fmla="*/ 6703 h 36"/>
                <a:gd name="T48" fmla="*/ 127000 w 70"/>
                <a:gd name="T49" fmla="*/ 16757 h 36"/>
                <a:gd name="T50" fmla="*/ 101600 w 70"/>
                <a:gd name="T51" fmla="*/ 60325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36"/>
                <a:gd name="T80" fmla="*/ 70 w 70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36">
                  <a:moveTo>
                    <a:pt x="56" y="36"/>
                  </a:moveTo>
                  <a:lnTo>
                    <a:pt x="34" y="36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0" y="10"/>
                  </a:lnTo>
                  <a:lnTo>
                    <a:pt x="56" y="3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6397625" y="3922713"/>
              <a:ext cx="173038" cy="90487"/>
            </a:xfrm>
            <a:custGeom>
              <a:avLst/>
              <a:gdLst>
                <a:gd name="T0" fmla="*/ 14126 w 98"/>
                <a:gd name="T1" fmla="*/ 0 h 54"/>
                <a:gd name="T2" fmla="*/ 14126 w 98"/>
                <a:gd name="T3" fmla="*/ 0 h 54"/>
                <a:gd name="T4" fmla="*/ 10594 w 98"/>
                <a:gd name="T5" fmla="*/ 3351 h 54"/>
                <a:gd name="T6" fmla="*/ 7063 w 98"/>
                <a:gd name="T7" fmla="*/ 6703 h 54"/>
                <a:gd name="T8" fmla="*/ 3531 w 98"/>
                <a:gd name="T9" fmla="*/ 10054 h 54"/>
                <a:gd name="T10" fmla="*/ 0 w 98"/>
                <a:gd name="T11" fmla="*/ 16757 h 54"/>
                <a:gd name="T12" fmla="*/ 0 w 98"/>
                <a:gd name="T13" fmla="*/ 23460 h 54"/>
                <a:gd name="T14" fmla="*/ 3531 w 98"/>
                <a:gd name="T15" fmla="*/ 30162 h 54"/>
                <a:gd name="T16" fmla="*/ 14126 w 98"/>
                <a:gd name="T17" fmla="*/ 36865 h 54"/>
                <a:gd name="T18" fmla="*/ 14126 w 98"/>
                <a:gd name="T19" fmla="*/ 36865 h 54"/>
                <a:gd name="T20" fmla="*/ 14126 w 98"/>
                <a:gd name="T21" fmla="*/ 36865 h 54"/>
                <a:gd name="T22" fmla="*/ 14126 w 98"/>
                <a:gd name="T23" fmla="*/ 36865 h 54"/>
                <a:gd name="T24" fmla="*/ 17657 w 98"/>
                <a:gd name="T25" fmla="*/ 40216 h 54"/>
                <a:gd name="T26" fmla="*/ 21188 w 98"/>
                <a:gd name="T27" fmla="*/ 46919 h 54"/>
                <a:gd name="T28" fmla="*/ 31782 w 98"/>
                <a:gd name="T29" fmla="*/ 53622 h 54"/>
                <a:gd name="T30" fmla="*/ 45908 w 98"/>
                <a:gd name="T31" fmla="*/ 60325 h 54"/>
                <a:gd name="T32" fmla="*/ 74159 w 98"/>
                <a:gd name="T33" fmla="*/ 70379 h 54"/>
                <a:gd name="T34" fmla="*/ 113004 w 98"/>
                <a:gd name="T35" fmla="*/ 80433 h 54"/>
                <a:gd name="T36" fmla="*/ 165975 w 98"/>
                <a:gd name="T37" fmla="*/ 90487 h 54"/>
                <a:gd name="T38" fmla="*/ 173038 w 98"/>
                <a:gd name="T39" fmla="*/ 56973 h 54"/>
                <a:gd name="T40" fmla="*/ 144787 w 98"/>
                <a:gd name="T41" fmla="*/ 53622 h 54"/>
                <a:gd name="T42" fmla="*/ 60034 w 98"/>
                <a:gd name="T43" fmla="*/ 36865 h 54"/>
                <a:gd name="T44" fmla="*/ 42377 w 98"/>
                <a:gd name="T45" fmla="*/ 23460 h 54"/>
                <a:gd name="T46" fmla="*/ 14126 w 98"/>
                <a:gd name="T47" fmla="*/ 0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"/>
                <a:gd name="T73" fmla="*/ 0 h 54"/>
                <a:gd name="T74" fmla="*/ 98 w 98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" h="54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4" y="54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4" y="22"/>
                  </a:lnTo>
                  <a:lnTo>
                    <a:pt x="24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6397625" y="3922713"/>
              <a:ext cx="173038" cy="90487"/>
            </a:xfrm>
            <a:custGeom>
              <a:avLst/>
              <a:gdLst>
                <a:gd name="T0" fmla="*/ 14126 w 98"/>
                <a:gd name="T1" fmla="*/ 0 h 54"/>
                <a:gd name="T2" fmla="*/ 14126 w 98"/>
                <a:gd name="T3" fmla="*/ 0 h 54"/>
                <a:gd name="T4" fmla="*/ 10594 w 98"/>
                <a:gd name="T5" fmla="*/ 3351 h 54"/>
                <a:gd name="T6" fmla="*/ 7063 w 98"/>
                <a:gd name="T7" fmla="*/ 6703 h 54"/>
                <a:gd name="T8" fmla="*/ 3531 w 98"/>
                <a:gd name="T9" fmla="*/ 10054 h 54"/>
                <a:gd name="T10" fmla="*/ 0 w 98"/>
                <a:gd name="T11" fmla="*/ 16757 h 54"/>
                <a:gd name="T12" fmla="*/ 0 w 98"/>
                <a:gd name="T13" fmla="*/ 23460 h 54"/>
                <a:gd name="T14" fmla="*/ 3531 w 98"/>
                <a:gd name="T15" fmla="*/ 30162 h 54"/>
                <a:gd name="T16" fmla="*/ 14126 w 98"/>
                <a:gd name="T17" fmla="*/ 36865 h 54"/>
                <a:gd name="T18" fmla="*/ 14126 w 98"/>
                <a:gd name="T19" fmla="*/ 36865 h 54"/>
                <a:gd name="T20" fmla="*/ 14126 w 98"/>
                <a:gd name="T21" fmla="*/ 36865 h 54"/>
                <a:gd name="T22" fmla="*/ 14126 w 98"/>
                <a:gd name="T23" fmla="*/ 36865 h 54"/>
                <a:gd name="T24" fmla="*/ 17657 w 98"/>
                <a:gd name="T25" fmla="*/ 40216 h 54"/>
                <a:gd name="T26" fmla="*/ 21188 w 98"/>
                <a:gd name="T27" fmla="*/ 46919 h 54"/>
                <a:gd name="T28" fmla="*/ 31782 w 98"/>
                <a:gd name="T29" fmla="*/ 53622 h 54"/>
                <a:gd name="T30" fmla="*/ 45908 w 98"/>
                <a:gd name="T31" fmla="*/ 60325 h 54"/>
                <a:gd name="T32" fmla="*/ 74159 w 98"/>
                <a:gd name="T33" fmla="*/ 70379 h 54"/>
                <a:gd name="T34" fmla="*/ 113004 w 98"/>
                <a:gd name="T35" fmla="*/ 80433 h 54"/>
                <a:gd name="T36" fmla="*/ 165975 w 98"/>
                <a:gd name="T37" fmla="*/ 90487 h 54"/>
                <a:gd name="T38" fmla="*/ 173038 w 98"/>
                <a:gd name="T39" fmla="*/ 56973 h 54"/>
                <a:gd name="T40" fmla="*/ 144787 w 98"/>
                <a:gd name="T41" fmla="*/ 53622 h 54"/>
                <a:gd name="T42" fmla="*/ 60034 w 98"/>
                <a:gd name="T43" fmla="*/ 36865 h 54"/>
                <a:gd name="T44" fmla="*/ 42377 w 98"/>
                <a:gd name="T45" fmla="*/ 23460 h 54"/>
                <a:gd name="T46" fmla="*/ 14126 w 98"/>
                <a:gd name="T47" fmla="*/ 0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"/>
                <a:gd name="T73" fmla="*/ 0 h 54"/>
                <a:gd name="T74" fmla="*/ 98 w 98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" h="54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4" y="54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4" y="22"/>
                  </a:lnTo>
                  <a:lnTo>
                    <a:pt x="24" y="14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6115050" y="3794125"/>
              <a:ext cx="673100" cy="619125"/>
            </a:xfrm>
            <a:custGeom>
              <a:avLst/>
              <a:gdLst>
                <a:gd name="T0" fmla="*/ 466540 w 378"/>
                <a:gd name="T1" fmla="*/ 211893 h 374"/>
                <a:gd name="T2" fmla="*/ 470102 w 378"/>
                <a:gd name="T3" fmla="*/ 185406 h 374"/>
                <a:gd name="T4" fmla="*/ 455856 w 378"/>
                <a:gd name="T5" fmla="*/ 188717 h 374"/>
                <a:gd name="T6" fmla="*/ 452295 w 378"/>
                <a:gd name="T7" fmla="*/ 215204 h 374"/>
                <a:gd name="T8" fmla="*/ 341892 w 378"/>
                <a:gd name="T9" fmla="*/ 192028 h 374"/>
                <a:gd name="T10" fmla="*/ 295594 w 378"/>
                <a:gd name="T11" fmla="*/ 165541 h 374"/>
                <a:gd name="T12" fmla="*/ 288471 w 378"/>
                <a:gd name="T13" fmla="*/ 135744 h 374"/>
                <a:gd name="T14" fmla="*/ 284910 w 378"/>
                <a:gd name="T15" fmla="*/ 99325 h 374"/>
                <a:gd name="T16" fmla="*/ 306278 w 378"/>
                <a:gd name="T17" fmla="*/ 66217 h 374"/>
                <a:gd name="T18" fmla="*/ 299156 w 378"/>
                <a:gd name="T19" fmla="*/ 13243 h 374"/>
                <a:gd name="T20" fmla="*/ 270665 w 378"/>
                <a:gd name="T21" fmla="*/ 0 h 374"/>
                <a:gd name="T22" fmla="*/ 245735 w 378"/>
                <a:gd name="T23" fmla="*/ 16554 h 374"/>
                <a:gd name="T24" fmla="*/ 195876 w 378"/>
                <a:gd name="T25" fmla="*/ 33108 h 374"/>
                <a:gd name="T26" fmla="*/ 195876 w 378"/>
                <a:gd name="T27" fmla="*/ 46352 h 374"/>
                <a:gd name="T28" fmla="*/ 220805 w 378"/>
                <a:gd name="T29" fmla="*/ 59595 h 374"/>
                <a:gd name="T30" fmla="*/ 192314 w 378"/>
                <a:gd name="T31" fmla="*/ 59595 h 374"/>
                <a:gd name="T32" fmla="*/ 167385 w 378"/>
                <a:gd name="T33" fmla="*/ 79460 h 374"/>
                <a:gd name="T34" fmla="*/ 153139 w 378"/>
                <a:gd name="T35" fmla="*/ 102636 h 374"/>
                <a:gd name="T36" fmla="*/ 99719 w 378"/>
                <a:gd name="T37" fmla="*/ 139055 h 374"/>
                <a:gd name="T38" fmla="*/ 85473 w 378"/>
                <a:gd name="T39" fmla="*/ 208582 h 374"/>
                <a:gd name="T40" fmla="*/ 32052 w 378"/>
                <a:gd name="T41" fmla="*/ 245001 h 374"/>
                <a:gd name="T42" fmla="*/ 17807 w 378"/>
                <a:gd name="T43" fmla="*/ 281420 h 374"/>
                <a:gd name="T44" fmla="*/ 56982 w 378"/>
                <a:gd name="T45" fmla="*/ 274799 h 374"/>
                <a:gd name="T46" fmla="*/ 56982 w 378"/>
                <a:gd name="T47" fmla="*/ 291353 h 374"/>
                <a:gd name="T48" fmla="*/ 28491 w 378"/>
                <a:gd name="T49" fmla="*/ 317840 h 374"/>
                <a:gd name="T50" fmla="*/ 67666 w 378"/>
                <a:gd name="T51" fmla="*/ 354259 h 374"/>
                <a:gd name="T52" fmla="*/ 85473 w 378"/>
                <a:gd name="T53" fmla="*/ 341015 h 374"/>
                <a:gd name="T54" fmla="*/ 103280 w 378"/>
                <a:gd name="T55" fmla="*/ 321150 h 374"/>
                <a:gd name="T56" fmla="*/ 99719 w 378"/>
                <a:gd name="T57" fmla="*/ 347637 h 374"/>
                <a:gd name="T58" fmla="*/ 131771 w 378"/>
                <a:gd name="T59" fmla="*/ 509868 h 374"/>
                <a:gd name="T60" fmla="*/ 181630 w 378"/>
                <a:gd name="T61" fmla="*/ 586017 h 374"/>
                <a:gd name="T62" fmla="*/ 202998 w 378"/>
                <a:gd name="T63" fmla="*/ 612503 h 374"/>
                <a:gd name="T64" fmla="*/ 235051 w 378"/>
                <a:gd name="T65" fmla="*/ 612503 h 374"/>
                <a:gd name="T66" fmla="*/ 238612 w 378"/>
                <a:gd name="T67" fmla="*/ 599260 h 374"/>
                <a:gd name="T68" fmla="*/ 259980 w 378"/>
                <a:gd name="T69" fmla="*/ 579395 h 374"/>
                <a:gd name="T70" fmla="*/ 284910 w 378"/>
                <a:gd name="T71" fmla="*/ 526422 h 374"/>
                <a:gd name="T72" fmla="*/ 284910 w 378"/>
                <a:gd name="T73" fmla="*/ 463516 h 374"/>
                <a:gd name="T74" fmla="*/ 324085 w 378"/>
                <a:gd name="T75" fmla="*/ 443651 h 374"/>
                <a:gd name="T76" fmla="*/ 395313 w 378"/>
                <a:gd name="T77" fmla="*/ 384056 h 374"/>
                <a:gd name="T78" fmla="*/ 441611 w 378"/>
                <a:gd name="T79" fmla="*/ 334394 h 374"/>
                <a:gd name="T80" fmla="*/ 466540 w 378"/>
                <a:gd name="T81" fmla="*/ 324461 h 374"/>
                <a:gd name="T82" fmla="*/ 473663 w 378"/>
                <a:gd name="T83" fmla="*/ 291353 h 374"/>
                <a:gd name="T84" fmla="*/ 473663 w 378"/>
                <a:gd name="T85" fmla="*/ 264866 h 374"/>
                <a:gd name="T86" fmla="*/ 502154 w 378"/>
                <a:gd name="T87" fmla="*/ 248312 h 374"/>
                <a:gd name="T88" fmla="*/ 523522 w 378"/>
                <a:gd name="T89" fmla="*/ 258245 h 374"/>
                <a:gd name="T90" fmla="*/ 541329 w 378"/>
                <a:gd name="T91" fmla="*/ 281420 h 374"/>
                <a:gd name="T92" fmla="*/ 555575 w 378"/>
                <a:gd name="T93" fmla="*/ 271488 h 374"/>
                <a:gd name="T94" fmla="*/ 566259 w 378"/>
                <a:gd name="T95" fmla="*/ 301285 h 374"/>
                <a:gd name="T96" fmla="*/ 576943 w 378"/>
                <a:gd name="T97" fmla="*/ 304596 h 374"/>
                <a:gd name="T98" fmla="*/ 573382 w 378"/>
                <a:gd name="T99" fmla="*/ 278110 h 374"/>
                <a:gd name="T100" fmla="*/ 598311 w 378"/>
                <a:gd name="T101" fmla="*/ 278110 h 374"/>
                <a:gd name="T102" fmla="*/ 616118 w 378"/>
                <a:gd name="T103" fmla="*/ 251623 h 374"/>
                <a:gd name="T104" fmla="*/ 658855 w 378"/>
                <a:gd name="T105" fmla="*/ 215204 h 374"/>
                <a:gd name="T106" fmla="*/ 673100 w 378"/>
                <a:gd name="T107" fmla="*/ 188717 h 374"/>
                <a:gd name="T108" fmla="*/ 612557 w 378"/>
                <a:gd name="T109" fmla="*/ 188717 h 374"/>
                <a:gd name="T110" fmla="*/ 573382 w 378"/>
                <a:gd name="T111" fmla="*/ 215204 h 374"/>
                <a:gd name="T112" fmla="*/ 541329 w 378"/>
                <a:gd name="T113" fmla="*/ 228447 h 374"/>
                <a:gd name="T114" fmla="*/ 502154 w 378"/>
                <a:gd name="T115" fmla="*/ 22513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374"/>
                <a:gd name="T176" fmla="*/ 378 w 378"/>
                <a:gd name="T177" fmla="*/ 374 h 3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374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2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2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4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6" y="124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6" y="100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58" y="92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6"/>
                  </a:lnTo>
                  <a:lnTo>
                    <a:pt x="160" y="60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6"/>
                  </a:lnTo>
                  <a:lnTo>
                    <a:pt x="170" y="10"/>
                  </a:lnTo>
                  <a:lnTo>
                    <a:pt x="168" y="8"/>
                  </a:lnTo>
                  <a:lnTo>
                    <a:pt x="168" y="6"/>
                  </a:lnTo>
                  <a:lnTo>
                    <a:pt x="166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2" y="4"/>
                  </a:lnTo>
                  <a:lnTo>
                    <a:pt x="140" y="6"/>
                  </a:lnTo>
                  <a:lnTo>
                    <a:pt x="138" y="10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26" y="14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10" y="20"/>
                  </a:lnTo>
                  <a:lnTo>
                    <a:pt x="108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20" y="30"/>
                  </a:lnTo>
                  <a:lnTo>
                    <a:pt x="122" y="32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0" y="36"/>
                  </a:lnTo>
                  <a:lnTo>
                    <a:pt x="118" y="36"/>
                  </a:lnTo>
                  <a:lnTo>
                    <a:pt x="112" y="36"/>
                  </a:lnTo>
                  <a:lnTo>
                    <a:pt x="108" y="36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98" y="42"/>
                  </a:lnTo>
                  <a:lnTo>
                    <a:pt x="96" y="44"/>
                  </a:lnTo>
                  <a:lnTo>
                    <a:pt x="94" y="48"/>
                  </a:lnTo>
                  <a:lnTo>
                    <a:pt x="94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6" y="62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6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4"/>
                  </a:lnTo>
                  <a:lnTo>
                    <a:pt x="38" y="120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0" y="146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0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4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4" y="190"/>
                  </a:lnTo>
                  <a:lnTo>
                    <a:pt x="16" y="192"/>
                  </a:lnTo>
                  <a:lnTo>
                    <a:pt x="16" y="196"/>
                  </a:lnTo>
                  <a:lnTo>
                    <a:pt x="18" y="198"/>
                  </a:lnTo>
                  <a:lnTo>
                    <a:pt x="20" y="204"/>
                  </a:lnTo>
                  <a:lnTo>
                    <a:pt x="24" y="208"/>
                  </a:lnTo>
                  <a:lnTo>
                    <a:pt x="30" y="212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4" y="214"/>
                  </a:lnTo>
                  <a:lnTo>
                    <a:pt x="46" y="212"/>
                  </a:lnTo>
                  <a:lnTo>
                    <a:pt x="48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4" y="308"/>
                  </a:lnTo>
                  <a:lnTo>
                    <a:pt x="92" y="336"/>
                  </a:lnTo>
                  <a:lnTo>
                    <a:pt x="94" y="338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4"/>
                  </a:lnTo>
                  <a:lnTo>
                    <a:pt x="104" y="356"/>
                  </a:lnTo>
                  <a:lnTo>
                    <a:pt x="106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6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0"/>
                  </a:lnTo>
                  <a:lnTo>
                    <a:pt x="148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40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0" y="280"/>
                  </a:lnTo>
                  <a:lnTo>
                    <a:pt x="166" y="278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2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88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6" y="236"/>
                  </a:lnTo>
                  <a:lnTo>
                    <a:pt x="222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62" y="196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8"/>
                  </a:lnTo>
                  <a:lnTo>
                    <a:pt x="266" y="176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6" y="156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6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70"/>
                  </a:lnTo>
                  <a:lnTo>
                    <a:pt x="314" y="178"/>
                  </a:lnTo>
                  <a:lnTo>
                    <a:pt x="314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18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2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2" y="164"/>
                  </a:lnTo>
                  <a:lnTo>
                    <a:pt x="342" y="162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8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6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0" y="126"/>
                  </a:lnTo>
                  <a:lnTo>
                    <a:pt x="372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6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4" y="138"/>
                  </a:lnTo>
                  <a:lnTo>
                    <a:pt x="300" y="136"/>
                  </a:lnTo>
                  <a:lnTo>
                    <a:pt x="298" y="138"/>
                  </a:lnTo>
                  <a:lnTo>
                    <a:pt x="294" y="138"/>
                  </a:lnTo>
                  <a:lnTo>
                    <a:pt x="288" y="138"/>
                  </a:lnTo>
                  <a:lnTo>
                    <a:pt x="284" y="138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6115050" y="3794125"/>
              <a:ext cx="673100" cy="619125"/>
            </a:xfrm>
            <a:custGeom>
              <a:avLst/>
              <a:gdLst>
                <a:gd name="T0" fmla="*/ 466540 w 378"/>
                <a:gd name="T1" fmla="*/ 211893 h 374"/>
                <a:gd name="T2" fmla="*/ 470102 w 378"/>
                <a:gd name="T3" fmla="*/ 185406 h 374"/>
                <a:gd name="T4" fmla="*/ 455856 w 378"/>
                <a:gd name="T5" fmla="*/ 188717 h 374"/>
                <a:gd name="T6" fmla="*/ 452295 w 378"/>
                <a:gd name="T7" fmla="*/ 215204 h 374"/>
                <a:gd name="T8" fmla="*/ 341892 w 378"/>
                <a:gd name="T9" fmla="*/ 192028 h 374"/>
                <a:gd name="T10" fmla="*/ 295594 w 378"/>
                <a:gd name="T11" fmla="*/ 165541 h 374"/>
                <a:gd name="T12" fmla="*/ 288471 w 378"/>
                <a:gd name="T13" fmla="*/ 135744 h 374"/>
                <a:gd name="T14" fmla="*/ 284910 w 378"/>
                <a:gd name="T15" fmla="*/ 99325 h 374"/>
                <a:gd name="T16" fmla="*/ 306278 w 378"/>
                <a:gd name="T17" fmla="*/ 66217 h 374"/>
                <a:gd name="T18" fmla="*/ 299156 w 378"/>
                <a:gd name="T19" fmla="*/ 13243 h 374"/>
                <a:gd name="T20" fmla="*/ 270665 w 378"/>
                <a:gd name="T21" fmla="*/ 0 h 374"/>
                <a:gd name="T22" fmla="*/ 245735 w 378"/>
                <a:gd name="T23" fmla="*/ 16554 h 374"/>
                <a:gd name="T24" fmla="*/ 195876 w 378"/>
                <a:gd name="T25" fmla="*/ 33108 h 374"/>
                <a:gd name="T26" fmla="*/ 195876 w 378"/>
                <a:gd name="T27" fmla="*/ 46352 h 374"/>
                <a:gd name="T28" fmla="*/ 220805 w 378"/>
                <a:gd name="T29" fmla="*/ 59595 h 374"/>
                <a:gd name="T30" fmla="*/ 192314 w 378"/>
                <a:gd name="T31" fmla="*/ 59595 h 374"/>
                <a:gd name="T32" fmla="*/ 167385 w 378"/>
                <a:gd name="T33" fmla="*/ 79460 h 374"/>
                <a:gd name="T34" fmla="*/ 153139 w 378"/>
                <a:gd name="T35" fmla="*/ 102636 h 374"/>
                <a:gd name="T36" fmla="*/ 99719 w 378"/>
                <a:gd name="T37" fmla="*/ 139055 h 374"/>
                <a:gd name="T38" fmla="*/ 85473 w 378"/>
                <a:gd name="T39" fmla="*/ 208582 h 374"/>
                <a:gd name="T40" fmla="*/ 32052 w 378"/>
                <a:gd name="T41" fmla="*/ 245001 h 374"/>
                <a:gd name="T42" fmla="*/ 17807 w 378"/>
                <a:gd name="T43" fmla="*/ 281420 h 374"/>
                <a:gd name="T44" fmla="*/ 56982 w 378"/>
                <a:gd name="T45" fmla="*/ 274799 h 374"/>
                <a:gd name="T46" fmla="*/ 56982 w 378"/>
                <a:gd name="T47" fmla="*/ 291353 h 374"/>
                <a:gd name="T48" fmla="*/ 28491 w 378"/>
                <a:gd name="T49" fmla="*/ 317840 h 374"/>
                <a:gd name="T50" fmla="*/ 67666 w 378"/>
                <a:gd name="T51" fmla="*/ 354259 h 374"/>
                <a:gd name="T52" fmla="*/ 85473 w 378"/>
                <a:gd name="T53" fmla="*/ 341015 h 374"/>
                <a:gd name="T54" fmla="*/ 103280 w 378"/>
                <a:gd name="T55" fmla="*/ 321150 h 374"/>
                <a:gd name="T56" fmla="*/ 99719 w 378"/>
                <a:gd name="T57" fmla="*/ 347637 h 374"/>
                <a:gd name="T58" fmla="*/ 131771 w 378"/>
                <a:gd name="T59" fmla="*/ 509868 h 374"/>
                <a:gd name="T60" fmla="*/ 181630 w 378"/>
                <a:gd name="T61" fmla="*/ 586017 h 374"/>
                <a:gd name="T62" fmla="*/ 202998 w 378"/>
                <a:gd name="T63" fmla="*/ 612503 h 374"/>
                <a:gd name="T64" fmla="*/ 235051 w 378"/>
                <a:gd name="T65" fmla="*/ 612503 h 374"/>
                <a:gd name="T66" fmla="*/ 238612 w 378"/>
                <a:gd name="T67" fmla="*/ 599260 h 374"/>
                <a:gd name="T68" fmla="*/ 259980 w 378"/>
                <a:gd name="T69" fmla="*/ 579395 h 374"/>
                <a:gd name="T70" fmla="*/ 284910 w 378"/>
                <a:gd name="T71" fmla="*/ 526422 h 374"/>
                <a:gd name="T72" fmla="*/ 284910 w 378"/>
                <a:gd name="T73" fmla="*/ 463516 h 374"/>
                <a:gd name="T74" fmla="*/ 324085 w 378"/>
                <a:gd name="T75" fmla="*/ 443651 h 374"/>
                <a:gd name="T76" fmla="*/ 395313 w 378"/>
                <a:gd name="T77" fmla="*/ 384056 h 374"/>
                <a:gd name="T78" fmla="*/ 441611 w 378"/>
                <a:gd name="T79" fmla="*/ 334394 h 374"/>
                <a:gd name="T80" fmla="*/ 466540 w 378"/>
                <a:gd name="T81" fmla="*/ 324461 h 374"/>
                <a:gd name="T82" fmla="*/ 473663 w 378"/>
                <a:gd name="T83" fmla="*/ 291353 h 374"/>
                <a:gd name="T84" fmla="*/ 473663 w 378"/>
                <a:gd name="T85" fmla="*/ 264866 h 374"/>
                <a:gd name="T86" fmla="*/ 502154 w 378"/>
                <a:gd name="T87" fmla="*/ 248312 h 374"/>
                <a:gd name="T88" fmla="*/ 523522 w 378"/>
                <a:gd name="T89" fmla="*/ 258245 h 374"/>
                <a:gd name="T90" fmla="*/ 541329 w 378"/>
                <a:gd name="T91" fmla="*/ 281420 h 374"/>
                <a:gd name="T92" fmla="*/ 555575 w 378"/>
                <a:gd name="T93" fmla="*/ 271488 h 374"/>
                <a:gd name="T94" fmla="*/ 566259 w 378"/>
                <a:gd name="T95" fmla="*/ 301285 h 374"/>
                <a:gd name="T96" fmla="*/ 576943 w 378"/>
                <a:gd name="T97" fmla="*/ 304596 h 374"/>
                <a:gd name="T98" fmla="*/ 573382 w 378"/>
                <a:gd name="T99" fmla="*/ 278110 h 374"/>
                <a:gd name="T100" fmla="*/ 598311 w 378"/>
                <a:gd name="T101" fmla="*/ 278110 h 374"/>
                <a:gd name="T102" fmla="*/ 616118 w 378"/>
                <a:gd name="T103" fmla="*/ 251623 h 374"/>
                <a:gd name="T104" fmla="*/ 658855 w 378"/>
                <a:gd name="T105" fmla="*/ 215204 h 374"/>
                <a:gd name="T106" fmla="*/ 673100 w 378"/>
                <a:gd name="T107" fmla="*/ 188717 h 374"/>
                <a:gd name="T108" fmla="*/ 612557 w 378"/>
                <a:gd name="T109" fmla="*/ 188717 h 374"/>
                <a:gd name="T110" fmla="*/ 573382 w 378"/>
                <a:gd name="T111" fmla="*/ 215204 h 374"/>
                <a:gd name="T112" fmla="*/ 541329 w 378"/>
                <a:gd name="T113" fmla="*/ 228447 h 374"/>
                <a:gd name="T114" fmla="*/ 502154 w 378"/>
                <a:gd name="T115" fmla="*/ 22513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374"/>
                <a:gd name="T176" fmla="*/ 378 w 378"/>
                <a:gd name="T177" fmla="*/ 374 h 3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374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2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2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4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6" y="124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6" y="100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58" y="92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6"/>
                  </a:lnTo>
                  <a:lnTo>
                    <a:pt x="160" y="60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6"/>
                  </a:lnTo>
                  <a:lnTo>
                    <a:pt x="170" y="10"/>
                  </a:lnTo>
                  <a:lnTo>
                    <a:pt x="168" y="8"/>
                  </a:lnTo>
                  <a:lnTo>
                    <a:pt x="168" y="6"/>
                  </a:lnTo>
                  <a:lnTo>
                    <a:pt x="166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2" y="4"/>
                  </a:lnTo>
                  <a:lnTo>
                    <a:pt x="140" y="6"/>
                  </a:lnTo>
                  <a:lnTo>
                    <a:pt x="138" y="10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26" y="14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10" y="20"/>
                  </a:lnTo>
                  <a:lnTo>
                    <a:pt x="108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20" y="30"/>
                  </a:lnTo>
                  <a:lnTo>
                    <a:pt x="122" y="32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0" y="36"/>
                  </a:lnTo>
                  <a:lnTo>
                    <a:pt x="118" y="36"/>
                  </a:lnTo>
                  <a:lnTo>
                    <a:pt x="112" y="36"/>
                  </a:lnTo>
                  <a:lnTo>
                    <a:pt x="108" y="36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98" y="42"/>
                  </a:lnTo>
                  <a:lnTo>
                    <a:pt x="96" y="44"/>
                  </a:lnTo>
                  <a:lnTo>
                    <a:pt x="94" y="48"/>
                  </a:lnTo>
                  <a:lnTo>
                    <a:pt x="94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6" y="62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6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4"/>
                  </a:lnTo>
                  <a:lnTo>
                    <a:pt x="38" y="120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0" y="146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0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4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4" y="190"/>
                  </a:lnTo>
                  <a:lnTo>
                    <a:pt x="16" y="192"/>
                  </a:lnTo>
                  <a:lnTo>
                    <a:pt x="16" y="196"/>
                  </a:lnTo>
                  <a:lnTo>
                    <a:pt x="18" y="198"/>
                  </a:lnTo>
                  <a:lnTo>
                    <a:pt x="20" y="204"/>
                  </a:lnTo>
                  <a:lnTo>
                    <a:pt x="24" y="208"/>
                  </a:lnTo>
                  <a:lnTo>
                    <a:pt x="30" y="212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4" y="214"/>
                  </a:lnTo>
                  <a:lnTo>
                    <a:pt x="46" y="212"/>
                  </a:lnTo>
                  <a:lnTo>
                    <a:pt x="48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4" y="308"/>
                  </a:lnTo>
                  <a:lnTo>
                    <a:pt x="92" y="336"/>
                  </a:lnTo>
                  <a:lnTo>
                    <a:pt x="94" y="338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4"/>
                  </a:lnTo>
                  <a:lnTo>
                    <a:pt x="104" y="356"/>
                  </a:lnTo>
                  <a:lnTo>
                    <a:pt x="106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6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0"/>
                  </a:lnTo>
                  <a:lnTo>
                    <a:pt x="148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40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0" y="280"/>
                  </a:lnTo>
                  <a:lnTo>
                    <a:pt x="166" y="278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2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88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6" y="236"/>
                  </a:lnTo>
                  <a:lnTo>
                    <a:pt x="222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62" y="196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8"/>
                  </a:lnTo>
                  <a:lnTo>
                    <a:pt x="266" y="176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6" y="156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6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70"/>
                  </a:lnTo>
                  <a:lnTo>
                    <a:pt x="314" y="178"/>
                  </a:lnTo>
                  <a:lnTo>
                    <a:pt x="314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18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2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2" y="164"/>
                  </a:lnTo>
                  <a:lnTo>
                    <a:pt x="342" y="162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8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6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0" y="126"/>
                  </a:lnTo>
                  <a:lnTo>
                    <a:pt x="372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6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4" y="138"/>
                  </a:lnTo>
                  <a:lnTo>
                    <a:pt x="300" y="136"/>
                  </a:lnTo>
                  <a:lnTo>
                    <a:pt x="298" y="138"/>
                  </a:lnTo>
                  <a:lnTo>
                    <a:pt x="294" y="138"/>
                  </a:lnTo>
                  <a:lnTo>
                    <a:pt x="288" y="138"/>
                  </a:lnTo>
                  <a:lnTo>
                    <a:pt x="284" y="138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5956300" y="3721100"/>
              <a:ext cx="349250" cy="223838"/>
            </a:xfrm>
            <a:custGeom>
              <a:avLst/>
              <a:gdLst>
                <a:gd name="T0" fmla="*/ 345686 w 196"/>
                <a:gd name="T1" fmla="*/ 62543 h 136"/>
                <a:gd name="T2" fmla="*/ 324304 w 196"/>
                <a:gd name="T3" fmla="*/ 59251 h 136"/>
                <a:gd name="T4" fmla="*/ 295793 w 196"/>
                <a:gd name="T5" fmla="*/ 62543 h 136"/>
                <a:gd name="T6" fmla="*/ 288666 w 196"/>
                <a:gd name="T7" fmla="*/ 65835 h 136"/>
                <a:gd name="T8" fmla="*/ 277975 w 196"/>
                <a:gd name="T9" fmla="*/ 72418 h 136"/>
                <a:gd name="T10" fmla="*/ 270847 w 196"/>
                <a:gd name="T11" fmla="*/ 82293 h 136"/>
                <a:gd name="T12" fmla="*/ 238773 w 196"/>
                <a:gd name="T13" fmla="*/ 108627 h 136"/>
                <a:gd name="T14" fmla="*/ 235209 w 196"/>
                <a:gd name="T15" fmla="*/ 108627 h 136"/>
                <a:gd name="T16" fmla="*/ 224518 w 196"/>
                <a:gd name="T17" fmla="*/ 111919 h 136"/>
                <a:gd name="T18" fmla="*/ 217390 w 196"/>
                <a:gd name="T19" fmla="*/ 118502 h 136"/>
                <a:gd name="T20" fmla="*/ 213827 w 196"/>
                <a:gd name="T21" fmla="*/ 138253 h 136"/>
                <a:gd name="T22" fmla="*/ 181753 w 196"/>
                <a:gd name="T23" fmla="*/ 167878 h 136"/>
                <a:gd name="T24" fmla="*/ 167497 w 196"/>
                <a:gd name="T25" fmla="*/ 171170 h 136"/>
                <a:gd name="T26" fmla="*/ 146115 w 196"/>
                <a:gd name="T27" fmla="*/ 174462 h 136"/>
                <a:gd name="T28" fmla="*/ 131860 w 196"/>
                <a:gd name="T29" fmla="*/ 181045 h 136"/>
                <a:gd name="T30" fmla="*/ 121168 w 196"/>
                <a:gd name="T31" fmla="*/ 194212 h 136"/>
                <a:gd name="T32" fmla="*/ 106913 w 196"/>
                <a:gd name="T33" fmla="*/ 207379 h 136"/>
                <a:gd name="T34" fmla="*/ 96222 w 196"/>
                <a:gd name="T35" fmla="*/ 213963 h 136"/>
                <a:gd name="T36" fmla="*/ 89094 w 196"/>
                <a:gd name="T37" fmla="*/ 217255 h 136"/>
                <a:gd name="T38" fmla="*/ 57020 w 196"/>
                <a:gd name="T39" fmla="*/ 223838 h 136"/>
                <a:gd name="T40" fmla="*/ 17819 w 196"/>
                <a:gd name="T41" fmla="*/ 217255 h 136"/>
                <a:gd name="T42" fmla="*/ 0 w 196"/>
                <a:gd name="T43" fmla="*/ 131669 h 136"/>
                <a:gd name="T44" fmla="*/ 17819 w 196"/>
                <a:gd name="T45" fmla="*/ 69126 h 136"/>
                <a:gd name="T46" fmla="*/ 57020 w 196"/>
                <a:gd name="T47" fmla="*/ 52668 h 136"/>
                <a:gd name="T48" fmla="*/ 67712 w 196"/>
                <a:gd name="T49" fmla="*/ 49376 h 136"/>
                <a:gd name="T50" fmla="*/ 81967 w 196"/>
                <a:gd name="T51" fmla="*/ 39501 h 136"/>
                <a:gd name="T52" fmla="*/ 99786 w 196"/>
                <a:gd name="T53" fmla="*/ 23042 h 136"/>
                <a:gd name="T54" fmla="*/ 106913 w 196"/>
                <a:gd name="T55" fmla="*/ 16459 h 136"/>
                <a:gd name="T56" fmla="*/ 117605 w 196"/>
                <a:gd name="T57" fmla="*/ 16459 h 136"/>
                <a:gd name="T58" fmla="*/ 128296 w 196"/>
                <a:gd name="T59" fmla="*/ 16459 h 136"/>
                <a:gd name="T60" fmla="*/ 163934 w 196"/>
                <a:gd name="T61" fmla="*/ 19750 h 136"/>
                <a:gd name="T62" fmla="*/ 217390 w 196"/>
                <a:gd name="T63" fmla="*/ 3292 h 136"/>
                <a:gd name="T64" fmla="*/ 249464 w 196"/>
                <a:gd name="T65" fmla="*/ 13167 h 136"/>
                <a:gd name="T66" fmla="*/ 253028 w 196"/>
                <a:gd name="T67" fmla="*/ 19750 h 136"/>
                <a:gd name="T68" fmla="*/ 267283 w 196"/>
                <a:gd name="T69" fmla="*/ 26334 h 136"/>
                <a:gd name="T70" fmla="*/ 281538 w 196"/>
                <a:gd name="T71" fmla="*/ 32917 h 136"/>
                <a:gd name="T72" fmla="*/ 345686 w 196"/>
                <a:gd name="T73" fmla="*/ 32917 h 136"/>
                <a:gd name="T74" fmla="*/ 345686 w 196"/>
                <a:gd name="T75" fmla="*/ 42793 h 136"/>
                <a:gd name="T76" fmla="*/ 345686 w 196"/>
                <a:gd name="T77" fmla="*/ 55960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6"/>
                <a:gd name="T118" fmla="*/ 0 h 136"/>
                <a:gd name="T119" fmla="*/ 196 w 196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6" h="136">
                  <a:moveTo>
                    <a:pt x="196" y="38"/>
                  </a:moveTo>
                  <a:lnTo>
                    <a:pt x="194" y="38"/>
                  </a:lnTo>
                  <a:lnTo>
                    <a:pt x="190" y="36"/>
                  </a:lnTo>
                  <a:lnTo>
                    <a:pt x="182" y="36"/>
                  </a:lnTo>
                  <a:lnTo>
                    <a:pt x="174" y="38"/>
                  </a:lnTo>
                  <a:lnTo>
                    <a:pt x="166" y="38"/>
                  </a:lnTo>
                  <a:lnTo>
                    <a:pt x="164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8"/>
                  </a:lnTo>
                  <a:lnTo>
                    <a:pt x="152" y="50"/>
                  </a:lnTo>
                  <a:lnTo>
                    <a:pt x="136" y="5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6" y="68"/>
                  </a:lnTo>
                  <a:lnTo>
                    <a:pt x="124" y="70"/>
                  </a:lnTo>
                  <a:lnTo>
                    <a:pt x="122" y="72"/>
                  </a:lnTo>
                  <a:lnTo>
                    <a:pt x="120" y="78"/>
                  </a:lnTo>
                  <a:lnTo>
                    <a:pt x="120" y="84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4"/>
                  </a:lnTo>
                  <a:lnTo>
                    <a:pt x="88" y="104"/>
                  </a:lnTo>
                  <a:lnTo>
                    <a:pt x="82" y="106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6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0" y="132"/>
                  </a:lnTo>
                  <a:lnTo>
                    <a:pt x="42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0" y="132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0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6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80" y="12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20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6"/>
                  </a:lnTo>
                  <a:lnTo>
                    <a:pt x="194" y="30"/>
                  </a:lnTo>
                  <a:lnTo>
                    <a:pt x="194" y="34"/>
                  </a:lnTo>
                  <a:lnTo>
                    <a:pt x="196" y="3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5956300" y="3721100"/>
              <a:ext cx="349250" cy="223838"/>
            </a:xfrm>
            <a:custGeom>
              <a:avLst/>
              <a:gdLst>
                <a:gd name="T0" fmla="*/ 345686 w 196"/>
                <a:gd name="T1" fmla="*/ 62543 h 136"/>
                <a:gd name="T2" fmla="*/ 324304 w 196"/>
                <a:gd name="T3" fmla="*/ 59251 h 136"/>
                <a:gd name="T4" fmla="*/ 295793 w 196"/>
                <a:gd name="T5" fmla="*/ 62543 h 136"/>
                <a:gd name="T6" fmla="*/ 288666 w 196"/>
                <a:gd name="T7" fmla="*/ 65835 h 136"/>
                <a:gd name="T8" fmla="*/ 277975 w 196"/>
                <a:gd name="T9" fmla="*/ 72418 h 136"/>
                <a:gd name="T10" fmla="*/ 270847 w 196"/>
                <a:gd name="T11" fmla="*/ 82293 h 136"/>
                <a:gd name="T12" fmla="*/ 238773 w 196"/>
                <a:gd name="T13" fmla="*/ 108627 h 136"/>
                <a:gd name="T14" fmla="*/ 235209 w 196"/>
                <a:gd name="T15" fmla="*/ 108627 h 136"/>
                <a:gd name="T16" fmla="*/ 224518 w 196"/>
                <a:gd name="T17" fmla="*/ 111919 h 136"/>
                <a:gd name="T18" fmla="*/ 217390 w 196"/>
                <a:gd name="T19" fmla="*/ 118502 h 136"/>
                <a:gd name="T20" fmla="*/ 213827 w 196"/>
                <a:gd name="T21" fmla="*/ 138253 h 136"/>
                <a:gd name="T22" fmla="*/ 181753 w 196"/>
                <a:gd name="T23" fmla="*/ 167878 h 136"/>
                <a:gd name="T24" fmla="*/ 167497 w 196"/>
                <a:gd name="T25" fmla="*/ 171170 h 136"/>
                <a:gd name="T26" fmla="*/ 146115 w 196"/>
                <a:gd name="T27" fmla="*/ 174462 h 136"/>
                <a:gd name="T28" fmla="*/ 131860 w 196"/>
                <a:gd name="T29" fmla="*/ 181045 h 136"/>
                <a:gd name="T30" fmla="*/ 121168 w 196"/>
                <a:gd name="T31" fmla="*/ 194212 h 136"/>
                <a:gd name="T32" fmla="*/ 106913 w 196"/>
                <a:gd name="T33" fmla="*/ 207379 h 136"/>
                <a:gd name="T34" fmla="*/ 96222 w 196"/>
                <a:gd name="T35" fmla="*/ 213963 h 136"/>
                <a:gd name="T36" fmla="*/ 89094 w 196"/>
                <a:gd name="T37" fmla="*/ 217255 h 136"/>
                <a:gd name="T38" fmla="*/ 57020 w 196"/>
                <a:gd name="T39" fmla="*/ 223838 h 136"/>
                <a:gd name="T40" fmla="*/ 17819 w 196"/>
                <a:gd name="T41" fmla="*/ 217255 h 136"/>
                <a:gd name="T42" fmla="*/ 0 w 196"/>
                <a:gd name="T43" fmla="*/ 131669 h 136"/>
                <a:gd name="T44" fmla="*/ 17819 w 196"/>
                <a:gd name="T45" fmla="*/ 69126 h 136"/>
                <a:gd name="T46" fmla="*/ 57020 w 196"/>
                <a:gd name="T47" fmla="*/ 52668 h 136"/>
                <a:gd name="T48" fmla="*/ 67712 w 196"/>
                <a:gd name="T49" fmla="*/ 49376 h 136"/>
                <a:gd name="T50" fmla="*/ 81967 w 196"/>
                <a:gd name="T51" fmla="*/ 39501 h 136"/>
                <a:gd name="T52" fmla="*/ 99786 w 196"/>
                <a:gd name="T53" fmla="*/ 23042 h 136"/>
                <a:gd name="T54" fmla="*/ 106913 w 196"/>
                <a:gd name="T55" fmla="*/ 16459 h 136"/>
                <a:gd name="T56" fmla="*/ 117605 w 196"/>
                <a:gd name="T57" fmla="*/ 16459 h 136"/>
                <a:gd name="T58" fmla="*/ 128296 w 196"/>
                <a:gd name="T59" fmla="*/ 16459 h 136"/>
                <a:gd name="T60" fmla="*/ 163934 w 196"/>
                <a:gd name="T61" fmla="*/ 19750 h 136"/>
                <a:gd name="T62" fmla="*/ 217390 w 196"/>
                <a:gd name="T63" fmla="*/ 3292 h 136"/>
                <a:gd name="T64" fmla="*/ 249464 w 196"/>
                <a:gd name="T65" fmla="*/ 13167 h 136"/>
                <a:gd name="T66" fmla="*/ 253028 w 196"/>
                <a:gd name="T67" fmla="*/ 19750 h 136"/>
                <a:gd name="T68" fmla="*/ 267283 w 196"/>
                <a:gd name="T69" fmla="*/ 26334 h 136"/>
                <a:gd name="T70" fmla="*/ 281538 w 196"/>
                <a:gd name="T71" fmla="*/ 32917 h 136"/>
                <a:gd name="T72" fmla="*/ 345686 w 196"/>
                <a:gd name="T73" fmla="*/ 32917 h 136"/>
                <a:gd name="T74" fmla="*/ 345686 w 196"/>
                <a:gd name="T75" fmla="*/ 42793 h 136"/>
                <a:gd name="T76" fmla="*/ 345686 w 196"/>
                <a:gd name="T77" fmla="*/ 55960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6"/>
                <a:gd name="T118" fmla="*/ 0 h 136"/>
                <a:gd name="T119" fmla="*/ 196 w 196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6" h="136">
                  <a:moveTo>
                    <a:pt x="196" y="38"/>
                  </a:moveTo>
                  <a:lnTo>
                    <a:pt x="194" y="38"/>
                  </a:lnTo>
                  <a:lnTo>
                    <a:pt x="190" y="36"/>
                  </a:lnTo>
                  <a:lnTo>
                    <a:pt x="182" y="36"/>
                  </a:lnTo>
                  <a:lnTo>
                    <a:pt x="174" y="38"/>
                  </a:lnTo>
                  <a:lnTo>
                    <a:pt x="166" y="38"/>
                  </a:lnTo>
                  <a:lnTo>
                    <a:pt x="164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8"/>
                  </a:lnTo>
                  <a:lnTo>
                    <a:pt x="152" y="50"/>
                  </a:lnTo>
                  <a:lnTo>
                    <a:pt x="136" y="5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6" y="68"/>
                  </a:lnTo>
                  <a:lnTo>
                    <a:pt x="124" y="70"/>
                  </a:lnTo>
                  <a:lnTo>
                    <a:pt x="122" y="72"/>
                  </a:lnTo>
                  <a:lnTo>
                    <a:pt x="120" y="78"/>
                  </a:lnTo>
                  <a:lnTo>
                    <a:pt x="120" y="84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4"/>
                  </a:lnTo>
                  <a:lnTo>
                    <a:pt x="88" y="104"/>
                  </a:lnTo>
                  <a:lnTo>
                    <a:pt x="82" y="106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6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0" y="132"/>
                  </a:lnTo>
                  <a:lnTo>
                    <a:pt x="42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0" y="132"/>
                  </a:lnTo>
                  <a:lnTo>
                    <a:pt x="0" y="112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0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6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80" y="12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20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6"/>
                  </a:lnTo>
                  <a:lnTo>
                    <a:pt x="194" y="30"/>
                  </a:lnTo>
                  <a:lnTo>
                    <a:pt x="194" y="34"/>
                  </a:lnTo>
                  <a:lnTo>
                    <a:pt x="196" y="3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7370763" y="3514725"/>
              <a:ext cx="206375" cy="282575"/>
            </a:xfrm>
            <a:custGeom>
              <a:avLst/>
              <a:gdLst>
                <a:gd name="T0" fmla="*/ 199259 w 116"/>
                <a:gd name="T1" fmla="*/ 3324 h 170"/>
                <a:gd name="T2" fmla="*/ 167235 w 116"/>
                <a:gd name="T3" fmla="*/ 29920 h 170"/>
                <a:gd name="T4" fmla="*/ 135211 w 116"/>
                <a:gd name="T5" fmla="*/ 56515 h 170"/>
                <a:gd name="T6" fmla="*/ 117420 w 116"/>
                <a:gd name="T7" fmla="*/ 66488 h 170"/>
                <a:gd name="T8" fmla="*/ 103188 w 116"/>
                <a:gd name="T9" fmla="*/ 76461 h 170"/>
                <a:gd name="T10" fmla="*/ 96071 w 116"/>
                <a:gd name="T11" fmla="*/ 79786 h 170"/>
                <a:gd name="T12" fmla="*/ 32024 w 116"/>
                <a:gd name="T13" fmla="*/ 73137 h 170"/>
                <a:gd name="T14" fmla="*/ 28466 w 116"/>
                <a:gd name="T15" fmla="*/ 83110 h 170"/>
                <a:gd name="T16" fmla="*/ 28466 w 116"/>
                <a:gd name="T17" fmla="*/ 96408 h 170"/>
                <a:gd name="T18" fmla="*/ 32024 w 116"/>
                <a:gd name="T19" fmla="*/ 106381 h 170"/>
                <a:gd name="T20" fmla="*/ 28466 w 116"/>
                <a:gd name="T21" fmla="*/ 113030 h 170"/>
                <a:gd name="T22" fmla="*/ 17791 w 116"/>
                <a:gd name="T23" fmla="*/ 116354 h 170"/>
                <a:gd name="T24" fmla="*/ 7116 w 116"/>
                <a:gd name="T25" fmla="*/ 116354 h 170"/>
                <a:gd name="T26" fmla="*/ 0 w 116"/>
                <a:gd name="T27" fmla="*/ 113030 h 170"/>
                <a:gd name="T28" fmla="*/ 21349 w 116"/>
                <a:gd name="T29" fmla="*/ 146274 h 170"/>
                <a:gd name="T30" fmla="*/ 28466 w 116"/>
                <a:gd name="T31" fmla="*/ 182843 h 170"/>
                <a:gd name="T32" fmla="*/ 35582 w 116"/>
                <a:gd name="T33" fmla="*/ 186167 h 170"/>
                <a:gd name="T34" fmla="*/ 46256 w 116"/>
                <a:gd name="T35" fmla="*/ 196140 h 170"/>
                <a:gd name="T36" fmla="*/ 56931 w 116"/>
                <a:gd name="T37" fmla="*/ 202789 h 170"/>
                <a:gd name="T38" fmla="*/ 71164 w 116"/>
                <a:gd name="T39" fmla="*/ 209438 h 170"/>
                <a:gd name="T40" fmla="*/ 74722 w 116"/>
                <a:gd name="T41" fmla="*/ 216087 h 170"/>
                <a:gd name="T42" fmla="*/ 74722 w 116"/>
                <a:gd name="T43" fmla="*/ 219411 h 170"/>
                <a:gd name="T44" fmla="*/ 74722 w 116"/>
                <a:gd name="T45" fmla="*/ 232709 h 170"/>
                <a:gd name="T46" fmla="*/ 71164 w 116"/>
                <a:gd name="T47" fmla="*/ 255980 h 170"/>
                <a:gd name="T48" fmla="*/ 74722 w 116"/>
                <a:gd name="T49" fmla="*/ 269277 h 170"/>
                <a:gd name="T50" fmla="*/ 85397 w 116"/>
                <a:gd name="T51" fmla="*/ 279251 h 170"/>
                <a:gd name="T52" fmla="*/ 99629 w 116"/>
                <a:gd name="T53" fmla="*/ 282575 h 170"/>
                <a:gd name="T54" fmla="*/ 113862 w 116"/>
                <a:gd name="T55" fmla="*/ 282575 h 170"/>
                <a:gd name="T56" fmla="*/ 128095 w 116"/>
                <a:gd name="T57" fmla="*/ 272602 h 170"/>
                <a:gd name="T58" fmla="*/ 135211 w 116"/>
                <a:gd name="T59" fmla="*/ 265953 h 170"/>
                <a:gd name="T60" fmla="*/ 138769 w 116"/>
                <a:gd name="T61" fmla="*/ 222736 h 170"/>
                <a:gd name="T62" fmla="*/ 135211 w 116"/>
                <a:gd name="T63" fmla="*/ 196140 h 170"/>
                <a:gd name="T64" fmla="*/ 124537 w 116"/>
                <a:gd name="T65" fmla="*/ 182843 h 170"/>
                <a:gd name="T66" fmla="*/ 117420 w 116"/>
                <a:gd name="T67" fmla="*/ 176194 h 170"/>
                <a:gd name="T68" fmla="*/ 110304 w 116"/>
                <a:gd name="T69" fmla="*/ 172869 h 170"/>
                <a:gd name="T70" fmla="*/ 96071 w 116"/>
                <a:gd name="T71" fmla="*/ 156247 h 170"/>
                <a:gd name="T72" fmla="*/ 96071 w 116"/>
                <a:gd name="T73" fmla="*/ 146274 h 170"/>
                <a:gd name="T74" fmla="*/ 99629 w 116"/>
                <a:gd name="T75" fmla="*/ 139625 h 170"/>
                <a:gd name="T76" fmla="*/ 103188 w 116"/>
                <a:gd name="T77" fmla="*/ 139625 h 170"/>
                <a:gd name="T78" fmla="*/ 106746 w 116"/>
                <a:gd name="T79" fmla="*/ 136301 h 170"/>
                <a:gd name="T80" fmla="*/ 153002 w 116"/>
                <a:gd name="T81" fmla="*/ 89759 h 170"/>
                <a:gd name="T82" fmla="*/ 174351 w 116"/>
                <a:gd name="T83" fmla="*/ 69813 h 170"/>
                <a:gd name="T84" fmla="*/ 195700 w 116"/>
                <a:gd name="T85" fmla="*/ 29920 h 170"/>
                <a:gd name="T86" fmla="*/ 202817 w 116"/>
                <a:gd name="T87" fmla="*/ 9973 h 1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70"/>
                <a:gd name="T134" fmla="*/ 116 w 116"/>
                <a:gd name="T135" fmla="*/ 170 h 1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70">
                  <a:moveTo>
                    <a:pt x="116" y="0"/>
                  </a:moveTo>
                  <a:lnTo>
                    <a:pt x="112" y="2"/>
                  </a:lnTo>
                  <a:lnTo>
                    <a:pt x="104" y="10"/>
                  </a:lnTo>
                  <a:lnTo>
                    <a:pt x="94" y="18"/>
                  </a:lnTo>
                  <a:lnTo>
                    <a:pt x="82" y="26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12" y="88"/>
                  </a:lnTo>
                  <a:lnTo>
                    <a:pt x="22" y="96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30" y="120"/>
                  </a:lnTo>
                  <a:lnTo>
                    <a:pt x="32" y="122"/>
                  </a:lnTo>
                  <a:lnTo>
                    <a:pt x="36" y="124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40"/>
                  </a:lnTo>
                  <a:lnTo>
                    <a:pt x="42" y="146"/>
                  </a:lnTo>
                  <a:lnTo>
                    <a:pt x="40" y="154"/>
                  </a:lnTo>
                  <a:lnTo>
                    <a:pt x="40" y="160"/>
                  </a:lnTo>
                  <a:lnTo>
                    <a:pt x="42" y="162"/>
                  </a:lnTo>
                  <a:lnTo>
                    <a:pt x="46" y="166"/>
                  </a:lnTo>
                  <a:lnTo>
                    <a:pt x="48" y="168"/>
                  </a:lnTo>
                  <a:lnTo>
                    <a:pt x="52" y="170"/>
                  </a:lnTo>
                  <a:lnTo>
                    <a:pt x="56" y="170"/>
                  </a:lnTo>
                  <a:lnTo>
                    <a:pt x="60" y="170"/>
                  </a:lnTo>
                  <a:lnTo>
                    <a:pt x="64" y="170"/>
                  </a:lnTo>
                  <a:lnTo>
                    <a:pt x="68" y="168"/>
                  </a:lnTo>
                  <a:lnTo>
                    <a:pt x="72" y="164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58"/>
                  </a:lnTo>
                  <a:lnTo>
                    <a:pt x="78" y="134"/>
                  </a:lnTo>
                  <a:lnTo>
                    <a:pt x="78" y="126"/>
                  </a:lnTo>
                  <a:lnTo>
                    <a:pt x="76" y="118"/>
                  </a:lnTo>
                  <a:lnTo>
                    <a:pt x="74" y="114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4" y="104"/>
                  </a:lnTo>
                  <a:lnTo>
                    <a:pt x="62" y="104"/>
                  </a:lnTo>
                  <a:lnTo>
                    <a:pt x="58" y="100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4" y="88"/>
                  </a:lnTo>
                  <a:lnTo>
                    <a:pt x="54" y="86"/>
                  </a:lnTo>
                  <a:lnTo>
                    <a:pt x="56" y="84"/>
                  </a:lnTo>
                  <a:lnTo>
                    <a:pt x="58" y="84"/>
                  </a:lnTo>
                  <a:lnTo>
                    <a:pt x="60" y="82"/>
                  </a:lnTo>
                  <a:lnTo>
                    <a:pt x="74" y="68"/>
                  </a:lnTo>
                  <a:lnTo>
                    <a:pt x="86" y="54"/>
                  </a:lnTo>
                  <a:lnTo>
                    <a:pt x="94" y="44"/>
                  </a:lnTo>
                  <a:lnTo>
                    <a:pt x="98" y="42"/>
                  </a:lnTo>
                  <a:lnTo>
                    <a:pt x="104" y="30"/>
                  </a:lnTo>
                  <a:lnTo>
                    <a:pt x="110" y="18"/>
                  </a:lnTo>
                  <a:lnTo>
                    <a:pt x="112" y="10"/>
                  </a:lnTo>
                  <a:lnTo>
                    <a:pt x="114" y="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7370763" y="3514725"/>
              <a:ext cx="206375" cy="282575"/>
            </a:xfrm>
            <a:custGeom>
              <a:avLst/>
              <a:gdLst>
                <a:gd name="T0" fmla="*/ 199259 w 116"/>
                <a:gd name="T1" fmla="*/ 3324 h 170"/>
                <a:gd name="T2" fmla="*/ 167235 w 116"/>
                <a:gd name="T3" fmla="*/ 29920 h 170"/>
                <a:gd name="T4" fmla="*/ 135211 w 116"/>
                <a:gd name="T5" fmla="*/ 56515 h 170"/>
                <a:gd name="T6" fmla="*/ 117420 w 116"/>
                <a:gd name="T7" fmla="*/ 66488 h 170"/>
                <a:gd name="T8" fmla="*/ 103188 w 116"/>
                <a:gd name="T9" fmla="*/ 76461 h 170"/>
                <a:gd name="T10" fmla="*/ 96071 w 116"/>
                <a:gd name="T11" fmla="*/ 79786 h 170"/>
                <a:gd name="T12" fmla="*/ 32024 w 116"/>
                <a:gd name="T13" fmla="*/ 73137 h 170"/>
                <a:gd name="T14" fmla="*/ 28466 w 116"/>
                <a:gd name="T15" fmla="*/ 83110 h 170"/>
                <a:gd name="T16" fmla="*/ 28466 w 116"/>
                <a:gd name="T17" fmla="*/ 96408 h 170"/>
                <a:gd name="T18" fmla="*/ 32024 w 116"/>
                <a:gd name="T19" fmla="*/ 106381 h 170"/>
                <a:gd name="T20" fmla="*/ 28466 w 116"/>
                <a:gd name="T21" fmla="*/ 113030 h 170"/>
                <a:gd name="T22" fmla="*/ 17791 w 116"/>
                <a:gd name="T23" fmla="*/ 116354 h 170"/>
                <a:gd name="T24" fmla="*/ 7116 w 116"/>
                <a:gd name="T25" fmla="*/ 116354 h 170"/>
                <a:gd name="T26" fmla="*/ 0 w 116"/>
                <a:gd name="T27" fmla="*/ 113030 h 170"/>
                <a:gd name="T28" fmla="*/ 21349 w 116"/>
                <a:gd name="T29" fmla="*/ 146274 h 170"/>
                <a:gd name="T30" fmla="*/ 28466 w 116"/>
                <a:gd name="T31" fmla="*/ 182843 h 170"/>
                <a:gd name="T32" fmla="*/ 35582 w 116"/>
                <a:gd name="T33" fmla="*/ 186167 h 170"/>
                <a:gd name="T34" fmla="*/ 46256 w 116"/>
                <a:gd name="T35" fmla="*/ 196140 h 170"/>
                <a:gd name="T36" fmla="*/ 56931 w 116"/>
                <a:gd name="T37" fmla="*/ 202789 h 170"/>
                <a:gd name="T38" fmla="*/ 71164 w 116"/>
                <a:gd name="T39" fmla="*/ 209438 h 170"/>
                <a:gd name="T40" fmla="*/ 74722 w 116"/>
                <a:gd name="T41" fmla="*/ 216087 h 170"/>
                <a:gd name="T42" fmla="*/ 74722 w 116"/>
                <a:gd name="T43" fmla="*/ 219411 h 170"/>
                <a:gd name="T44" fmla="*/ 74722 w 116"/>
                <a:gd name="T45" fmla="*/ 232709 h 170"/>
                <a:gd name="T46" fmla="*/ 71164 w 116"/>
                <a:gd name="T47" fmla="*/ 255980 h 170"/>
                <a:gd name="T48" fmla="*/ 74722 w 116"/>
                <a:gd name="T49" fmla="*/ 269277 h 170"/>
                <a:gd name="T50" fmla="*/ 85397 w 116"/>
                <a:gd name="T51" fmla="*/ 279251 h 170"/>
                <a:gd name="T52" fmla="*/ 99629 w 116"/>
                <a:gd name="T53" fmla="*/ 282575 h 170"/>
                <a:gd name="T54" fmla="*/ 113862 w 116"/>
                <a:gd name="T55" fmla="*/ 282575 h 170"/>
                <a:gd name="T56" fmla="*/ 128095 w 116"/>
                <a:gd name="T57" fmla="*/ 272602 h 170"/>
                <a:gd name="T58" fmla="*/ 135211 w 116"/>
                <a:gd name="T59" fmla="*/ 265953 h 170"/>
                <a:gd name="T60" fmla="*/ 138769 w 116"/>
                <a:gd name="T61" fmla="*/ 222736 h 170"/>
                <a:gd name="T62" fmla="*/ 135211 w 116"/>
                <a:gd name="T63" fmla="*/ 196140 h 170"/>
                <a:gd name="T64" fmla="*/ 124537 w 116"/>
                <a:gd name="T65" fmla="*/ 182843 h 170"/>
                <a:gd name="T66" fmla="*/ 117420 w 116"/>
                <a:gd name="T67" fmla="*/ 176194 h 170"/>
                <a:gd name="T68" fmla="*/ 110304 w 116"/>
                <a:gd name="T69" fmla="*/ 172869 h 170"/>
                <a:gd name="T70" fmla="*/ 96071 w 116"/>
                <a:gd name="T71" fmla="*/ 156247 h 170"/>
                <a:gd name="T72" fmla="*/ 96071 w 116"/>
                <a:gd name="T73" fmla="*/ 146274 h 170"/>
                <a:gd name="T74" fmla="*/ 99629 w 116"/>
                <a:gd name="T75" fmla="*/ 139625 h 170"/>
                <a:gd name="T76" fmla="*/ 103188 w 116"/>
                <a:gd name="T77" fmla="*/ 139625 h 170"/>
                <a:gd name="T78" fmla="*/ 106746 w 116"/>
                <a:gd name="T79" fmla="*/ 136301 h 170"/>
                <a:gd name="T80" fmla="*/ 153002 w 116"/>
                <a:gd name="T81" fmla="*/ 89759 h 170"/>
                <a:gd name="T82" fmla="*/ 174351 w 116"/>
                <a:gd name="T83" fmla="*/ 69813 h 170"/>
                <a:gd name="T84" fmla="*/ 195700 w 116"/>
                <a:gd name="T85" fmla="*/ 29920 h 170"/>
                <a:gd name="T86" fmla="*/ 202817 w 116"/>
                <a:gd name="T87" fmla="*/ 9973 h 1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70"/>
                <a:gd name="T134" fmla="*/ 116 w 116"/>
                <a:gd name="T135" fmla="*/ 170 h 1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70">
                  <a:moveTo>
                    <a:pt x="116" y="0"/>
                  </a:moveTo>
                  <a:lnTo>
                    <a:pt x="112" y="2"/>
                  </a:lnTo>
                  <a:lnTo>
                    <a:pt x="104" y="10"/>
                  </a:lnTo>
                  <a:lnTo>
                    <a:pt x="94" y="18"/>
                  </a:lnTo>
                  <a:lnTo>
                    <a:pt x="82" y="26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12" y="88"/>
                  </a:lnTo>
                  <a:lnTo>
                    <a:pt x="22" y="96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30" y="120"/>
                  </a:lnTo>
                  <a:lnTo>
                    <a:pt x="32" y="122"/>
                  </a:lnTo>
                  <a:lnTo>
                    <a:pt x="36" y="124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40"/>
                  </a:lnTo>
                  <a:lnTo>
                    <a:pt x="42" y="146"/>
                  </a:lnTo>
                  <a:lnTo>
                    <a:pt x="40" y="154"/>
                  </a:lnTo>
                  <a:lnTo>
                    <a:pt x="40" y="160"/>
                  </a:lnTo>
                  <a:lnTo>
                    <a:pt x="42" y="162"/>
                  </a:lnTo>
                  <a:lnTo>
                    <a:pt x="46" y="166"/>
                  </a:lnTo>
                  <a:lnTo>
                    <a:pt x="48" y="168"/>
                  </a:lnTo>
                  <a:lnTo>
                    <a:pt x="52" y="170"/>
                  </a:lnTo>
                  <a:lnTo>
                    <a:pt x="56" y="170"/>
                  </a:lnTo>
                  <a:lnTo>
                    <a:pt x="60" y="170"/>
                  </a:lnTo>
                  <a:lnTo>
                    <a:pt x="64" y="170"/>
                  </a:lnTo>
                  <a:lnTo>
                    <a:pt x="68" y="168"/>
                  </a:lnTo>
                  <a:lnTo>
                    <a:pt x="72" y="164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58"/>
                  </a:lnTo>
                  <a:lnTo>
                    <a:pt x="78" y="134"/>
                  </a:lnTo>
                  <a:lnTo>
                    <a:pt x="78" y="126"/>
                  </a:lnTo>
                  <a:lnTo>
                    <a:pt x="76" y="118"/>
                  </a:lnTo>
                  <a:lnTo>
                    <a:pt x="74" y="114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4" y="104"/>
                  </a:lnTo>
                  <a:lnTo>
                    <a:pt x="62" y="104"/>
                  </a:lnTo>
                  <a:lnTo>
                    <a:pt x="58" y="100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4" y="88"/>
                  </a:lnTo>
                  <a:lnTo>
                    <a:pt x="54" y="86"/>
                  </a:lnTo>
                  <a:lnTo>
                    <a:pt x="56" y="84"/>
                  </a:lnTo>
                  <a:lnTo>
                    <a:pt x="58" y="84"/>
                  </a:lnTo>
                  <a:lnTo>
                    <a:pt x="60" y="82"/>
                  </a:lnTo>
                  <a:lnTo>
                    <a:pt x="74" y="68"/>
                  </a:lnTo>
                  <a:lnTo>
                    <a:pt x="86" y="54"/>
                  </a:lnTo>
                  <a:lnTo>
                    <a:pt x="94" y="44"/>
                  </a:lnTo>
                  <a:lnTo>
                    <a:pt x="98" y="42"/>
                  </a:lnTo>
                  <a:lnTo>
                    <a:pt x="104" y="30"/>
                  </a:lnTo>
                  <a:lnTo>
                    <a:pt x="110" y="18"/>
                  </a:lnTo>
                  <a:lnTo>
                    <a:pt x="112" y="10"/>
                  </a:lnTo>
                  <a:lnTo>
                    <a:pt x="114" y="6"/>
                  </a:lnTo>
                  <a:lnTo>
                    <a:pt x="11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6596063" y="3322638"/>
              <a:ext cx="749300" cy="288925"/>
            </a:xfrm>
            <a:custGeom>
              <a:avLst/>
              <a:gdLst>
                <a:gd name="T0" fmla="*/ 42817 w 420"/>
                <a:gd name="T1" fmla="*/ 33210 h 174"/>
                <a:gd name="T2" fmla="*/ 46385 w 420"/>
                <a:gd name="T3" fmla="*/ 29889 h 174"/>
                <a:gd name="T4" fmla="*/ 49953 w 420"/>
                <a:gd name="T5" fmla="*/ 23247 h 174"/>
                <a:gd name="T6" fmla="*/ 64226 w 420"/>
                <a:gd name="T7" fmla="*/ 16605 h 174"/>
                <a:gd name="T8" fmla="*/ 82066 w 420"/>
                <a:gd name="T9" fmla="*/ 19926 h 174"/>
                <a:gd name="T10" fmla="*/ 103475 w 420"/>
                <a:gd name="T11" fmla="*/ 23247 h 174"/>
                <a:gd name="T12" fmla="*/ 139156 w 420"/>
                <a:gd name="T13" fmla="*/ 29889 h 174"/>
                <a:gd name="T14" fmla="*/ 185541 w 420"/>
                <a:gd name="T15" fmla="*/ 69741 h 174"/>
                <a:gd name="T16" fmla="*/ 192677 w 420"/>
                <a:gd name="T17" fmla="*/ 69741 h 174"/>
                <a:gd name="T18" fmla="*/ 203381 w 420"/>
                <a:gd name="T19" fmla="*/ 63099 h 174"/>
                <a:gd name="T20" fmla="*/ 210518 w 420"/>
                <a:gd name="T21" fmla="*/ 46494 h 174"/>
                <a:gd name="T22" fmla="*/ 217654 w 420"/>
                <a:gd name="T23" fmla="*/ 33210 h 174"/>
                <a:gd name="T24" fmla="*/ 228358 w 420"/>
                <a:gd name="T25" fmla="*/ 29889 h 174"/>
                <a:gd name="T26" fmla="*/ 242631 w 420"/>
                <a:gd name="T27" fmla="*/ 23247 h 174"/>
                <a:gd name="T28" fmla="*/ 274743 w 420"/>
                <a:gd name="T29" fmla="*/ 0 h 174"/>
                <a:gd name="T30" fmla="*/ 317560 w 420"/>
                <a:gd name="T31" fmla="*/ 6642 h 174"/>
                <a:gd name="T32" fmla="*/ 356810 w 420"/>
                <a:gd name="T33" fmla="*/ 3321 h 174"/>
                <a:gd name="T34" fmla="*/ 417467 w 420"/>
                <a:gd name="T35" fmla="*/ 19926 h 174"/>
                <a:gd name="T36" fmla="*/ 453148 w 420"/>
                <a:gd name="T37" fmla="*/ 43173 h 174"/>
                <a:gd name="T38" fmla="*/ 488829 w 420"/>
                <a:gd name="T39" fmla="*/ 43173 h 174"/>
                <a:gd name="T40" fmla="*/ 542351 w 420"/>
                <a:gd name="T41" fmla="*/ 29889 h 174"/>
                <a:gd name="T42" fmla="*/ 563759 w 420"/>
                <a:gd name="T43" fmla="*/ 16605 h 174"/>
                <a:gd name="T44" fmla="*/ 574463 w 420"/>
                <a:gd name="T45" fmla="*/ 6642 h 174"/>
                <a:gd name="T46" fmla="*/ 574463 w 420"/>
                <a:gd name="T47" fmla="*/ 3321 h 174"/>
                <a:gd name="T48" fmla="*/ 610144 w 420"/>
                <a:gd name="T49" fmla="*/ 9963 h 174"/>
                <a:gd name="T50" fmla="*/ 670802 w 420"/>
                <a:gd name="T51" fmla="*/ 36531 h 174"/>
                <a:gd name="T52" fmla="*/ 663666 w 420"/>
                <a:gd name="T53" fmla="*/ 99629 h 174"/>
                <a:gd name="T54" fmla="*/ 681506 w 420"/>
                <a:gd name="T55" fmla="*/ 99629 h 174"/>
                <a:gd name="T56" fmla="*/ 702915 w 420"/>
                <a:gd name="T57" fmla="*/ 99629 h 174"/>
                <a:gd name="T58" fmla="*/ 717187 w 420"/>
                <a:gd name="T59" fmla="*/ 99629 h 174"/>
                <a:gd name="T60" fmla="*/ 735028 w 420"/>
                <a:gd name="T61" fmla="*/ 106271 h 174"/>
                <a:gd name="T62" fmla="*/ 745732 w 420"/>
                <a:gd name="T63" fmla="*/ 116234 h 174"/>
                <a:gd name="T64" fmla="*/ 749300 w 420"/>
                <a:gd name="T65" fmla="*/ 122876 h 174"/>
                <a:gd name="T66" fmla="*/ 738596 w 420"/>
                <a:gd name="T67" fmla="*/ 129518 h 174"/>
                <a:gd name="T68" fmla="*/ 720755 w 420"/>
                <a:gd name="T69" fmla="*/ 142802 h 174"/>
                <a:gd name="T70" fmla="*/ 695779 w 420"/>
                <a:gd name="T71" fmla="*/ 146123 h 174"/>
                <a:gd name="T72" fmla="*/ 667234 w 420"/>
                <a:gd name="T73" fmla="*/ 152765 h 174"/>
                <a:gd name="T74" fmla="*/ 638689 w 420"/>
                <a:gd name="T75" fmla="*/ 166049 h 174"/>
                <a:gd name="T76" fmla="*/ 642257 w 420"/>
                <a:gd name="T77" fmla="*/ 172691 h 174"/>
                <a:gd name="T78" fmla="*/ 638689 w 420"/>
                <a:gd name="T79" fmla="*/ 185975 h 174"/>
                <a:gd name="T80" fmla="*/ 631553 w 420"/>
                <a:gd name="T81" fmla="*/ 202580 h 174"/>
                <a:gd name="T82" fmla="*/ 613712 w 420"/>
                <a:gd name="T83" fmla="*/ 215864 h 174"/>
                <a:gd name="T84" fmla="*/ 570895 w 420"/>
                <a:gd name="T85" fmla="*/ 225826 h 174"/>
                <a:gd name="T86" fmla="*/ 499533 w 420"/>
                <a:gd name="T87" fmla="*/ 239110 h 174"/>
                <a:gd name="T88" fmla="*/ 438876 w 420"/>
                <a:gd name="T89" fmla="*/ 252394 h 174"/>
                <a:gd name="T90" fmla="*/ 413899 w 420"/>
                <a:gd name="T91" fmla="*/ 262357 h 174"/>
                <a:gd name="T92" fmla="*/ 363946 w 420"/>
                <a:gd name="T93" fmla="*/ 285604 h 174"/>
                <a:gd name="T94" fmla="*/ 313992 w 420"/>
                <a:gd name="T95" fmla="*/ 285604 h 174"/>
                <a:gd name="T96" fmla="*/ 289016 w 420"/>
                <a:gd name="T97" fmla="*/ 268999 h 174"/>
                <a:gd name="T98" fmla="*/ 256903 w 420"/>
                <a:gd name="T99" fmla="*/ 265678 h 174"/>
                <a:gd name="T100" fmla="*/ 206950 w 420"/>
                <a:gd name="T101" fmla="*/ 272320 h 174"/>
                <a:gd name="T102" fmla="*/ 156996 w 420"/>
                <a:gd name="T103" fmla="*/ 268999 h 174"/>
                <a:gd name="T104" fmla="*/ 135588 w 420"/>
                <a:gd name="T105" fmla="*/ 245752 h 174"/>
                <a:gd name="T106" fmla="*/ 132020 w 420"/>
                <a:gd name="T107" fmla="*/ 222505 h 174"/>
                <a:gd name="T108" fmla="*/ 114179 w 420"/>
                <a:gd name="T109" fmla="*/ 179333 h 174"/>
                <a:gd name="T110" fmla="*/ 74930 w 420"/>
                <a:gd name="T111" fmla="*/ 159407 h 174"/>
                <a:gd name="T112" fmla="*/ 28545 w 420"/>
                <a:gd name="T113" fmla="*/ 129518 h 174"/>
                <a:gd name="T114" fmla="*/ 0 w 420"/>
                <a:gd name="T115" fmla="*/ 83024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0"/>
                <a:gd name="T175" fmla="*/ 0 h 174"/>
                <a:gd name="T176" fmla="*/ 420 w 420"/>
                <a:gd name="T177" fmla="*/ 174 h 1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0" h="174">
                  <a:moveTo>
                    <a:pt x="2" y="32"/>
                  </a:moveTo>
                  <a:lnTo>
                    <a:pt x="24" y="20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6" y="12"/>
                  </a:lnTo>
                  <a:lnTo>
                    <a:pt x="54" y="14"/>
                  </a:lnTo>
                  <a:lnTo>
                    <a:pt x="58" y="14"/>
                  </a:lnTo>
                  <a:lnTo>
                    <a:pt x="66" y="14"/>
                  </a:lnTo>
                  <a:lnTo>
                    <a:pt x="78" y="18"/>
                  </a:lnTo>
                  <a:lnTo>
                    <a:pt x="86" y="24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4" y="38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4" y="0"/>
                  </a:lnTo>
                  <a:lnTo>
                    <a:pt x="164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2" y="24"/>
                  </a:lnTo>
                  <a:lnTo>
                    <a:pt x="254" y="26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6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8" y="4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6" y="22"/>
                  </a:lnTo>
                  <a:lnTo>
                    <a:pt x="370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2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70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18" y="76"/>
                  </a:lnTo>
                  <a:lnTo>
                    <a:pt x="414" y="78"/>
                  </a:lnTo>
                  <a:lnTo>
                    <a:pt x="408" y="82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0" y="88"/>
                  </a:lnTo>
                  <a:lnTo>
                    <a:pt x="382" y="90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60" y="104"/>
                  </a:lnTo>
                  <a:lnTo>
                    <a:pt x="358" y="108"/>
                  </a:lnTo>
                  <a:lnTo>
                    <a:pt x="358" y="112"/>
                  </a:lnTo>
                  <a:lnTo>
                    <a:pt x="356" y="116"/>
                  </a:lnTo>
                  <a:lnTo>
                    <a:pt x="354" y="122"/>
                  </a:lnTo>
                  <a:lnTo>
                    <a:pt x="350" y="126"/>
                  </a:lnTo>
                  <a:lnTo>
                    <a:pt x="344" y="130"/>
                  </a:lnTo>
                  <a:lnTo>
                    <a:pt x="336" y="132"/>
                  </a:lnTo>
                  <a:lnTo>
                    <a:pt x="320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0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68" y="168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4"/>
                  </a:lnTo>
                  <a:lnTo>
                    <a:pt x="100" y="164"/>
                  </a:lnTo>
                  <a:lnTo>
                    <a:pt x="88" y="162"/>
                  </a:lnTo>
                  <a:lnTo>
                    <a:pt x="78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4" y="134"/>
                  </a:lnTo>
                  <a:lnTo>
                    <a:pt x="72" y="120"/>
                  </a:lnTo>
                  <a:lnTo>
                    <a:pt x="64" y="108"/>
                  </a:lnTo>
                  <a:lnTo>
                    <a:pt x="54" y="100"/>
                  </a:lnTo>
                  <a:lnTo>
                    <a:pt x="42" y="96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6596063" y="3322638"/>
              <a:ext cx="749300" cy="288925"/>
            </a:xfrm>
            <a:custGeom>
              <a:avLst/>
              <a:gdLst>
                <a:gd name="T0" fmla="*/ 42817 w 420"/>
                <a:gd name="T1" fmla="*/ 33210 h 174"/>
                <a:gd name="T2" fmla="*/ 46385 w 420"/>
                <a:gd name="T3" fmla="*/ 29889 h 174"/>
                <a:gd name="T4" fmla="*/ 49953 w 420"/>
                <a:gd name="T5" fmla="*/ 23247 h 174"/>
                <a:gd name="T6" fmla="*/ 64226 w 420"/>
                <a:gd name="T7" fmla="*/ 16605 h 174"/>
                <a:gd name="T8" fmla="*/ 82066 w 420"/>
                <a:gd name="T9" fmla="*/ 19926 h 174"/>
                <a:gd name="T10" fmla="*/ 103475 w 420"/>
                <a:gd name="T11" fmla="*/ 23247 h 174"/>
                <a:gd name="T12" fmla="*/ 139156 w 420"/>
                <a:gd name="T13" fmla="*/ 29889 h 174"/>
                <a:gd name="T14" fmla="*/ 185541 w 420"/>
                <a:gd name="T15" fmla="*/ 69741 h 174"/>
                <a:gd name="T16" fmla="*/ 192677 w 420"/>
                <a:gd name="T17" fmla="*/ 69741 h 174"/>
                <a:gd name="T18" fmla="*/ 203381 w 420"/>
                <a:gd name="T19" fmla="*/ 63099 h 174"/>
                <a:gd name="T20" fmla="*/ 210518 w 420"/>
                <a:gd name="T21" fmla="*/ 46494 h 174"/>
                <a:gd name="T22" fmla="*/ 217654 w 420"/>
                <a:gd name="T23" fmla="*/ 33210 h 174"/>
                <a:gd name="T24" fmla="*/ 228358 w 420"/>
                <a:gd name="T25" fmla="*/ 29889 h 174"/>
                <a:gd name="T26" fmla="*/ 242631 w 420"/>
                <a:gd name="T27" fmla="*/ 23247 h 174"/>
                <a:gd name="T28" fmla="*/ 274743 w 420"/>
                <a:gd name="T29" fmla="*/ 0 h 174"/>
                <a:gd name="T30" fmla="*/ 317560 w 420"/>
                <a:gd name="T31" fmla="*/ 6642 h 174"/>
                <a:gd name="T32" fmla="*/ 356810 w 420"/>
                <a:gd name="T33" fmla="*/ 3321 h 174"/>
                <a:gd name="T34" fmla="*/ 417467 w 420"/>
                <a:gd name="T35" fmla="*/ 19926 h 174"/>
                <a:gd name="T36" fmla="*/ 453148 w 420"/>
                <a:gd name="T37" fmla="*/ 43173 h 174"/>
                <a:gd name="T38" fmla="*/ 488829 w 420"/>
                <a:gd name="T39" fmla="*/ 43173 h 174"/>
                <a:gd name="T40" fmla="*/ 542351 w 420"/>
                <a:gd name="T41" fmla="*/ 29889 h 174"/>
                <a:gd name="T42" fmla="*/ 563759 w 420"/>
                <a:gd name="T43" fmla="*/ 16605 h 174"/>
                <a:gd name="T44" fmla="*/ 574463 w 420"/>
                <a:gd name="T45" fmla="*/ 6642 h 174"/>
                <a:gd name="T46" fmla="*/ 574463 w 420"/>
                <a:gd name="T47" fmla="*/ 3321 h 174"/>
                <a:gd name="T48" fmla="*/ 610144 w 420"/>
                <a:gd name="T49" fmla="*/ 9963 h 174"/>
                <a:gd name="T50" fmla="*/ 670802 w 420"/>
                <a:gd name="T51" fmla="*/ 36531 h 174"/>
                <a:gd name="T52" fmla="*/ 663666 w 420"/>
                <a:gd name="T53" fmla="*/ 99629 h 174"/>
                <a:gd name="T54" fmla="*/ 681506 w 420"/>
                <a:gd name="T55" fmla="*/ 99629 h 174"/>
                <a:gd name="T56" fmla="*/ 702915 w 420"/>
                <a:gd name="T57" fmla="*/ 99629 h 174"/>
                <a:gd name="T58" fmla="*/ 717187 w 420"/>
                <a:gd name="T59" fmla="*/ 99629 h 174"/>
                <a:gd name="T60" fmla="*/ 735028 w 420"/>
                <a:gd name="T61" fmla="*/ 106271 h 174"/>
                <a:gd name="T62" fmla="*/ 745732 w 420"/>
                <a:gd name="T63" fmla="*/ 116234 h 174"/>
                <a:gd name="T64" fmla="*/ 749300 w 420"/>
                <a:gd name="T65" fmla="*/ 122876 h 174"/>
                <a:gd name="T66" fmla="*/ 738596 w 420"/>
                <a:gd name="T67" fmla="*/ 129518 h 174"/>
                <a:gd name="T68" fmla="*/ 720755 w 420"/>
                <a:gd name="T69" fmla="*/ 142802 h 174"/>
                <a:gd name="T70" fmla="*/ 695779 w 420"/>
                <a:gd name="T71" fmla="*/ 146123 h 174"/>
                <a:gd name="T72" fmla="*/ 667234 w 420"/>
                <a:gd name="T73" fmla="*/ 152765 h 174"/>
                <a:gd name="T74" fmla="*/ 638689 w 420"/>
                <a:gd name="T75" fmla="*/ 166049 h 174"/>
                <a:gd name="T76" fmla="*/ 642257 w 420"/>
                <a:gd name="T77" fmla="*/ 172691 h 174"/>
                <a:gd name="T78" fmla="*/ 638689 w 420"/>
                <a:gd name="T79" fmla="*/ 185975 h 174"/>
                <a:gd name="T80" fmla="*/ 631553 w 420"/>
                <a:gd name="T81" fmla="*/ 202580 h 174"/>
                <a:gd name="T82" fmla="*/ 613712 w 420"/>
                <a:gd name="T83" fmla="*/ 215864 h 174"/>
                <a:gd name="T84" fmla="*/ 570895 w 420"/>
                <a:gd name="T85" fmla="*/ 225826 h 174"/>
                <a:gd name="T86" fmla="*/ 499533 w 420"/>
                <a:gd name="T87" fmla="*/ 239110 h 174"/>
                <a:gd name="T88" fmla="*/ 438876 w 420"/>
                <a:gd name="T89" fmla="*/ 252394 h 174"/>
                <a:gd name="T90" fmla="*/ 413899 w 420"/>
                <a:gd name="T91" fmla="*/ 262357 h 174"/>
                <a:gd name="T92" fmla="*/ 363946 w 420"/>
                <a:gd name="T93" fmla="*/ 285604 h 174"/>
                <a:gd name="T94" fmla="*/ 313992 w 420"/>
                <a:gd name="T95" fmla="*/ 285604 h 174"/>
                <a:gd name="T96" fmla="*/ 289016 w 420"/>
                <a:gd name="T97" fmla="*/ 268999 h 174"/>
                <a:gd name="T98" fmla="*/ 256903 w 420"/>
                <a:gd name="T99" fmla="*/ 265678 h 174"/>
                <a:gd name="T100" fmla="*/ 206950 w 420"/>
                <a:gd name="T101" fmla="*/ 272320 h 174"/>
                <a:gd name="T102" fmla="*/ 156996 w 420"/>
                <a:gd name="T103" fmla="*/ 268999 h 174"/>
                <a:gd name="T104" fmla="*/ 135588 w 420"/>
                <a:gd name="T105" fmla="*/ 245752 h 174"/>
                <a:gd name="T106" fmla="*/ 132020 w 420"/>
                <a:gd name="T107" fmla="*/ 222505 h 174"/>
                <a:gd name="T108" fmla="*/ 114179 w 420"/>
                <a:gd name="T109" fmla="*/ 179333 h 174"/>
                <a:gd name="T110" fmla="*/ 74930 w 420"/>
                <a:gd name="T111" fmla="*/ 159407 h 174"/>
                <a:gd name="T112" fmla="*/ 28545 w 420"/>
                <a:gd name="T113" fmla="*/ 129518 h 174"/>
                <a:gd name="T114" fmla="*/ 0 w 420"/>
                <a:gd name="T115" fmla="*/ 83024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0"/>
                <a:gd name="T175" fmla="*/ 0 h 174"/>
                <a:gd name="T176" fmla="*/ 420 w 420"/>
                <a:gd name="T177" fmla="*/ 174 h 1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0" h="174">
                  <a:moveTo>
                    <a:pt x="2" y="32"/>
                  </a:moveTo>
                  <a:lnTo>
                    <a:pt x="24" y="20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6" y="12"/>
                  </a:lnTo>
                  <a:lnTo>
                    <a:pt x="54" y="14"/>
                  </a:lnTo>
                  <a:lnTo>
                    <a:pt x="58" y="14"/>
                  </a:lnTo>
                  <a:lnTo>
                    <a:pt x="66" y="14"/>
                  </a:lnTo>
                  <a:lnTo>
                    <a:pt x="78" y="18"/>
                  </a:lnTo>
                  <a:lnTo>
                    <a:pt x="86" y="24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4" y="38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8"/>
                  </a:lnTo>
                  <a:lnTo>
                    <a:pt x="154" y="0"/>
                  </a:lnTo>
                  <a:lnTo>
                    <a:pt x="164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2" y="24"/>
                  </a:lnTo>
                  <a:lnTo>
                    <a:pt x="254" y="26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6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8" y="4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6" y="22"/>
                  </a:lnTo>
                  <a:lnTo>
                    <a:pt x="370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2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70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18" y="76"/>
                  </a:lnTo>
                  <a:lnTo>
                    <a:pt x="414" y="78"/>
                  </a:lnTo>
                  <a:lnTo>
                    <a:pt x="408" y="82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0" y="88"/>
                  </a:lnTo>
                  <a:lnTo>
                    <a:pt x="382" y="90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60" y="104"/>
                  </a:lnTo>
                  <a:lnTo>
                    <a:pt x="358" y="108"/>
                  </a:lnTo>
                  <a:lnTo>
                    <a:pt x="358" y="112"/>
                  </a:lnTo>
                  <a:lnTo>
                    <a:pt x="356" y="116"/>
                  </a:lnTo>
                  <a:lnTo>
                    <a:pt x="354" y="122"/>
                  </a:lnTo>
                  <a:lnTo>
                    <a:pt x="350" y="126"/>
                  </a:lnTo>
                  <a:lnTo>
                    <a:pt x="344" y="130"/>
                  </a:lnTo>
                  <a:lnTo>
                    <a:pt x="336" y="132"/>
                  </a:lnTo>
                  <a:lnTo>
                    <a:pt x="320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0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68" y="168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4"/>
                  </a:lnTo>
                  <a:lnTo>
                    <a:pt x="100" y="164"/>
                  </a:lnTo>
                  <a:lnTo>
                    <a:pt x="88" y="162"/>
                  </a:lnTo>
                  <a:lnTo>
                    <a:pt x="78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4" y="134"/>
                  </a:lnTo>
                  <a:lnTo>
                    <a:pt x="72" y="120"/>
                  </a:lnTo>
                  <a:lnTo>
                    <a:pt x="64" y="108"/>
                  </a:lnTo>
                  <a:lnTo>
                    <a:pt x="54" y="100"/>
                  </a:lnTo>
                  <a:lnTo>
                    <a:pt x="42" y="96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2" y="3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6251575" y="3233738"/>
              <a:ext cx="1411288" cy="950912"/>
            </a:xfrm>
            <a:custGeom>
              <a:avLst/>
              <a:gdLst>
                <a:gd name="T0" fmla="*/ 463302 w 792"/>
                <a:gd name="T1" fmla="*/ 268376 h 574"/>
                <a:gd name="T2" fmla="*/ 555962 w 792"/>
                <a:gd name="T3" fmla="*/ 361148 h 574"/>
                <a:gd name="T4" fmla="*/ 709208 w 792"/>
                <a:gd name="T5" fmla="*/ 374401 h 574"/>
                <a:gd name="T6" fmla="*/ 919476 w 792"/>
                <a:gd name="T7" fmla="*/ 314762 h 574"/>
                <a:gd name="T8" fmla="*/ 1044211 w 792"/>
                <a:gd name="T9" fmla="*/ 235243 h 574"/>
                <a:gd name="T10" fmla="*/ 1079849 w 792"/>
                <a:gd name="T11" fmla="*/ 195484 h 574"/>
                <a:gd name="T12" fmla="*/ 1051338 w 792"/>
                <a:gd name="T13" fmla="*/ 92772 h 574"/>
                <a:gd name="T14" fmla="*/ 1176073 w 792"/>
                <a:gd name="T15" fmla="*/ 16566 h 574"/>
                <a:gd name="T16" fmla="*/ 1211712 w 792"/>
                <a:gd name="T17" fmla="*/ 89459 h 574"/>
                <a:gd name="T18" fmla="*/ 1272298 w 792"/>
                <a:gd name="T19" fmla="*/ 149098 h 574"/>
                <a:gd name="T20" fmla="*/ 1311500 w 792"/>
                <a:gd name="T21" fmla="*/ 182230 h 574"/>
                <a:gd name="T22" fmla="*/ 1357830 w 792"/>
                <a:gd name="T23" fmla="*/ 172291 h 574"/>
                <a:gd name="T24" fmla="*/ 1411288 w 792"/>
                <a:gd name="T25" fmla="*/ 129218 h 574"/>
                <a:gd name="T26" fmla="*/ 1389905 w 792"/>
                <a:gd name="T27" fmla="*/ 198797 h 574"/>
                <a:gd name="T28" fmla="*/ 1247351 w 792"/>
                <a:gd name="T29" fmla="*/ 347895 h 574"/>
                <a:gd name="T30" fmla="*/ 1179637 w 792"/>
                <a:gd name="T31" fmla="*/ 357834 h 574"/>
                <a:gd name="T32" fmla="*/ 1151126 w 792"/>
                <a:gd name="T33" fmla="*/ 371088 h 574"/>
                <a:gd name="T34" fmla="*/ 1133307 w 792"/>
                <a:gd name="T35" fmla="*/ 400907 h 574"/>
                <a:gd name="T36" fmla="*/ 1101232 w 792"/>
                <a:gd name="T37" fmla="*/ 450606 h 574"/>
                <a:gd name="T38" fmla="*/ 1072722 w 792"/>
                <a:gd name="T39" fmla="*/ 443980 h 574"/>
                <a:gd name="T40" fmla="*/ 1065594 w 792"/>
                <a:gd name="T41" fmla="*/ 420787 h 574"/>
                <a:gd name="T42" fmla="*/ 994317 w 792"/>
                <a:gd name="T43" fmla="*/ 437353 h 574"/>
                <a:gd name="T44" fmla="*/ 1001444 w 792"/>
                <a:gd name="T45" fmla="*/ 467173 h 574"/>
                <a:gd name="T46" fmla="*/ 1051338 w 792"/>
                <a:gd name="T47" fmla="*/ 487052 h 574"/>
                <a:gd name="T48" fmla="*/ 1115488 w 792"/>
                <a:gd name="T49" fmla="*/ 496992 h 574"/>
                <a:gd name="T50" fmla="*/ 1058466 w 792"/>
                <a:gd name="T51" fmla="*/ 523499 h 574"/>
                <a:gd name="T52" fmla="*/ 1040647 w 792"/>
                <a:gd name="T53" fmla="*/ 556631 h 574"/>
                <a:gd name="T54" fmla="*/ 1086977 w 792"/>
                <a:gd name="T55" fmla="*/ 646090 h 574"/>
                <a:gd name="T56" fmla="*/ 1094105 w 792"/>
                <a:gd name="T57" fmla="*/ 699102 h 574"/>
                <a:gd name="T58" fmla="*/ 1001444 w 792"/>
                <a:gd name="T59" fmla="*/ 831634 h 574"/>
                <a:gd name="T60" fmla="*/ 862454 w 792"/>
                <a:gd name="T61" fmla="*/ 884646 h 574"/>
                <a:gd name="T62" fmla="*/ 837507 w 792"/>
                <a:gd name="T63" fmla="*/ 904526 h 574"/>
                <a:gd name="T64" fmla="*/ 812560 w 792"/>
                <a:gd name="T65" fmla="*/ 950912 h 574"/>
                <a:gd name="T66" fmla="*/ 823251 w 792"/>
                <a:gd name="T67" fmla="*/ 911153 h 574"/>
                <a:gd name="T68" fmla="*/ 791177 w 792"/>
                <a:gd name="T69" fmla="*/ 881333 h 574"/>
                <a:gd name="T70" fmla="*/ 730591 w 792"/>
                <a:gd name="T71" fmla="*/ 854827 h 574"/>
                <a:gd name="T72" fmla="*/ 666442 w 792"/>
                <a:gd name="T73" fmla="*/ 854827 h 574"/>
                <a:gd name="T74" fmla="*/ 641495 w 792"/>
                <a:gd name="T75" fmla="*/ 868080 h 574"/>
                <a:gd name="T76" fmla="*/ 637931 w 792"/>
                <a:gd name="T77" fmla="*/ 897900 h 574"/>
                <a:gd name="T78" fmla="*/ 605856 w 792"/>
                <a:gd name="T79" fmla="*/ 907839 h 574"/>
                <a:gd name="T80" fmla="*/ 598728 w 792"/>
                <a:gd name="T81" fmla="*/ 884646 h 574"/>
                <a:gd name="T82" fmla="*/ 552398 w 792"/>
                <a:gd name="T83" fmla="*/ 861453 h 574"/>
                <a:gd name="T84" fmla="*/ 545270 w 792"/>
                <a:gd name="T85" fmla="*/ 748802 h 574"/>
                <a:gd name="T86" fmla="*/ 413408 w 792"/>
                <a:gd name="T87" fmla="*/ 728922 h 574"/>
                <a:gd name="T88" fmla="*/ 335003 w 792"/>
                <a:gd name="T89" fmla="*/ 752115 h 574"/>
                <a:gd name="T90" fmla="*/ 324311 w 792"/>
                <a:gd name="T91" fmla="*/ 745488 h 574"/>
                <a:gd name="T92" fmla="*/ 167501 w 792"/>
                <a:gd name="T93" fmla="*/ 629524 h 574"/>
                <a:gd name="T94" fmla="*/ 163937 w 792"/>
                <a:gd name="T95" fmla="*/ 573198 h 574"/>
                <a:gd name="T96" fmla="*/ 110480 w 792"/>
                <a:gd name="T97" fmla="*/ 546692 h 574"/>
                <a:gd name="T98" fmla="*/ 42766 w 792"/>
                <a:gd name="T99" fmla="*/ 510245 h 574"/>
                <a:gd name="T100" fmla="*/ 17819 w 792"/>
                <a:gd name="T101" fmla="*/ 467173 h 574"/>
                <a:gd name="T102" fmla="*/ 3564 w 792"/>
                <a:gd name="T103" fmla="*/ 443980 h 574"/>
                <a:gd name="T104" fmla="*/ 71277 w 792"/>
                <a:gd name="T105" fmla="*/ 407534 h 574"/>
                <a:gd name="T106" fmla="*/ 110480 w 792"/>
                <a:gd name="T107" fmla="*/ 397594 h 574"/>
                <a:gd name="T108" fmla="*/ 153246 w 792"/>
                <a:gd name="T109" fmla="*/ 351208 h 574"/>
                <a:gd name="T110" fmla="*/ 131863 w 792"/>
                <a:gd name="T111" fmla="*/ 314762 h 574"/>
                <a:gd name="T112" fmla="*/ 163937 w 792"/>
                <a:gd name="T113" fmla="*/ 291569 h 574"/>
                <a:gd name="T114" fmla="*/ 196012 w 792"/>
                <a:gd name="T115" fmla="*/ 271689 h 574"/>
                <a:gd name="T116" fmla="*/ 242342 w 792"/>
                <a:gd name="T117" fmla="*/ 218677 h 574"/>
                <a:gd name="T118" fmla="*/ 295800 w 792"/>
                <a:gd name="T119" fmla="*/ 168977 h 574"/>
                <a:gd name="T120" fmla="*/ 324311 w 792"/>
                <a:gd name="T121" fmla="*/ 142471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2"/>
                <a:gd name="T184" fmla="*/ 0 h 574"/>
                <a:gd name="T185" fmla="*/ 792 w 792"/>
                <a:gd name="T186" fmla="*/ 574 h 5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2" h="574">
                  <a:moveTo>
                    <a:pt x="196" y="86"/>
                  </a:moveTo>
                  <a:lnTo>
                    <a:pt x="194" y="104"/>
                  </a:lnTo>
                  <a:lnTo>
                    <a:pt x="200" y="120"/>
                  </a:lnTo>
                  <a:lnTo>
                    <a:pt x="210" y="132"/>
                  </a:lnTo>
                  <a:lnTo>
                    <a:pt x="224" y="142"/>
                  </a:lnTo>
                  <a:lnTo>
                    <a:pt x="238" y="150"/>
                  </a:lnTo>
                  <a:lnTo>
                    <a:pt x="250" y="154"/>
                  </a:lnTo>
                  <a:lnTo>
                    <a:pt x="260" y="162"/>
                  </a:lnTo>
                  <a:lnTo>
                    <a:pt x="266" y="174"/>
                  </a:lnTo>
                  <a:lnTo>
                    <a:pt x="270" y="188"/>
                  </a:lnTo>
                  <a:lnTo>
                    <a:pt x="270" y="198"/>
                  </a:lnTo>
                  <a:lnTo>
                    <a:pt x="272" y="202"/>
                  </a:lnTo>
                  <a:lnTo>
                    <a:pt x="274" y="210"/>
                  </a:lnTo>
                  <a:lnTo>
                    <a:pt x="282" y="216"/>
                  </a:lnTo>
                  <a:lnTo>
                    <a:pt x="296" y="218"/>
                  </a:lnTo>
                  <a:lnTo>
                    <a:pt x="312" y="218"/>
                  </a:lnTo>
                  <a:lnTo>
                    <a:pt x="326" y="216"/>
                  </a:lnTo>
                  <a:lnTo>
                    <a:pt x="340" y="214"/>
                  </a:lnTo>
                  <a:lnTo>
                    <a:pt x="350" y="214"/>
                  </a:lnTo>
                  <a:lnTo>
                    <a:pt x="358" y="218"/>
                  </a:lnTo>
                  <a:lnTo>
                    <a:pt x="364" y="222"/>
                  </a:lnTo>
                  <a:lnTo>
                    <a:pt x="370" y="226"/>
                  </a:lnTo>
                  <a:lnTo>
                    <a:pt x="382" y="228"/>
                  </a:lnTo>
                  <a:lnTo>
                    <a:pt x="398" y="226"/>
                  </a:lnTo>
                  <a:lnTo>
                    <a:pt x="414" y="220"/>
                  </a:lnTo>
                  <a:lnTo>
                    <a:pt x="426" y="212"/>
                  </a:lnTo>
                  <a:lnTo>
                    <a:pt x="434" y="208"/>
                  </a:lnTo>
                  <a:lnTo>
                    <a:pt x="442" y="206"/>
                  </a:lnTo>
                  <a:lnTo>
                    <a:pt x="456" y="204"/>
                  </a:lnTo>
                  <a:lnTo>
                    <a:pt x="476" y="198"/>
                  </a:lnTo>
                  <a:lnTo>
                    <a:pt x="496" y="194"/>
                  </a:lnTo>
                  <a:lnTo>
                    <a:pt x="516" y="190"/>
                  </a:lnTo>
                  <a:lnTo>
                    <a:pt x="532" y="186"/>
                  </a:lnTo>
                  <a:lnTo>
                    <a:pt x="544" y="180"/>
                  </a:lnTo>
                  <a:lnTo>
                    <a:pt x="550" y="172"/>
                  </a:lnTo>
                  <a:lnTo>
                    <a:pt x="554" y="164"/>
                  </a:lnTo>
                  <a:lnTo>
                    <a:pt x="554" y="158"/>
                  </a:lnTo>
                  <a:lnTo>
                    <a:pt x="554" y="154"/>
                  </a:lnTo>
                  <a:lnTo>
                    <a:pt x="568" y="146"/>
                  </a:lnTo>
                  <a:lnTo>
                    <a:pt x="586" y="142"/>
                  </a:lnTo>
                  <a:lnTo>
                    <a:pt x="592" y="142"/>
                  </a:lnTo>
                  <a:lnTo>
                    <a:pt x="598" y="140"/>
                  </a:lnTo>
                  <a:lnTo>
                    <a:pt x="604" y="138"/>
                  </a:lnTo>
                  <a:lnTo>
                    <a:pt x="610" y="134"/>
                  </a:lnTo>
                  <a:lnTo>
                    <a:pt x="614" y="130"/>
                  </a:lnTo>
                  <a:lnTo>
                    <a:pt x="614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2" y="116"/>
                  </a:lnTo>
                  <a:lnTo>
                    <a:pt x="598" y="116"/>
                  </a:lnTo>
                  <a:lnTo>
                    <a:pt x="594" y="114"/>
                  </a:lnTo>
                  <a:lnTo>
                    <a:pt x="592" y="114"/>
                  </a:lnTo>
                  <a:lnTo>
                    <a:pt x="564" y="114"/>
                  </a:lnTo>
                  <a:lnTo>
                    <a:pt x="570" y="76"/>
                  </a:lnTo>
                  <a:lnTo>
                    <a:pt x="590" y="60"/>
                  </a:lnTo>
                  <a:lnTo>
                    <a:pt x="590" y="56"/>
                  </a:lnTo>
                  <a:lnTo>
                    <a:pt x="590" y="46"/>
                  </a:lnTo>
                  <a:lnTo>
                    <a:pt x="592" y="34"/>
                  </a:lnTo>
                  <a:lnTo>
                    <a:pt x="596" y="20"/>
                  </a:lnTo>
                  <a:lnTo>
                    <a:pt x="604" y="8"/>
                  </a:lnTo>
                  <a:lnTo>
                    <a:pt x="616" y="2"/>
                  </a:lnTo>
                  <a:lnTo>
                    <a:pt x="636" y="0"/>
                  </a:lnTo>
                  <a:lnTo>
                    <a:pt x="650" y="2"/>
                  </a:lnTo>
                  <a:lnTo>
                    <a:pt x="660" y="10"/>
                  </a:lnTo>
                  <a:lnTo>
                    <a:pt x="666" y="20"/>
                  </a:lnTo>
                  <a:lnTo>
                    <a:pt x="666" y="22"/>
                  </a:lnTo>
                  <a:lnTo>
                    <a:pt x="668" y="24"/>
                  </a:lnTo>
                  <a:lnTo>
                    <a:pt x="670" y="30"/>
                  </a:lnTo>
                  <a:lnTo>
                    <a:pt x="672" y="36"/>
                  </a:lnTo>
                  <a:lnTo>
                    <a:pt x="676" y="42"/>
                  </a:lnTo>
                  <a:lnTo>
                    <a:pt x="676" y="50"/>
                  </a:lnTo>
                  <a:lnTo>
                    <a:pt x="680" y="54"/>
                  </a:lnTo>
                  <a:lnTo>
                    <a:pt x="688" y="60"/>
                  </a:lnTo>
                  <a:lnTo>
                    <a:pt x="696" y="70"/>
                  </a:lnTo>
                  <a:lnTo>
                    <a:pt x="702" y="8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2"/>
                  </a:lnTo>
                  <a:lnTo>
                    <a:pt x="710" y="90"/>
                  </a:lnTo>
                  <a:lnTo>
                    <a:pt x="714" y="90"/>
                  </a:lnTo>
                  <a:lnTo>
                    <a:pt x="718" y="90"/>
                  </a:lnTo>
                  <a:lnTo>
                    <a:pt x="722" y="92"/>
                  </a:lnTo>
                  <a:lnTo>
                    <a:pt x="728" y="94"/>
                  </a:lnTo>
                  <a:lnTo>
                    <a:pt x="732" y="98"/>
                  </a:lnTo>
                  <a:lnTo>
                    <a:pt x="734" y="104"/>
                  </a:lnTo>
                  <a:lnTo>
                    <a:pt x="734" y="106"/>
                  </a:lnTo>
                  <a:lnTo>
                    <a:pt x="736" y="108"/>
                  </a:lnTo>
                  <a:lnTo>
                    <a:pt x="736" y="110"/>
                  </a:lnTo>
                  <a:lnTo>
                    <a:pt x="738" y="112"/>
                  </a:lnTo>
                  <a:lnTo>
                    <a:pt x="740" y="114"/>
                  </a:lnTo>
                  <a:lnTo>
                    <a:pt x="744" y="114"/>
                  </a:lnTo>
                  <a:lnTo>
                    <a:pt x="748" y="114"/>
                  </a:lnTo>
                  <a:lnTo>
                    <a:pt x="754" y="112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6" y="100"/>
                  </a:lnTo>
                  <a:lnTo>
                    <a:pt x="770" y="96"/>
                  </a:lnTo>
                  <a:lnTo>
                    <a:pt x="774" y="90"/>
                  </a:lnTo>
                  <a:lnTo>
                    <a:pt x="780" y="84"/>
                  </a:lnTo>
                  <a:lnTo>
                    <a:pt x="786" y="80"/>
                  </a:lnTo>
                  <a:lnTo>
                    <a:pt x="790" y="78"/>
                  </a:lnTo>
                  <a:lnTo>
                    <a:pt x="792" y="78"/>
                  </a:lnTo>
                  <a:lnTo>
                    <a:pt x="792" y="80"/>
                  </a:lnTo>
                  <a:lnTo>
                    <a:pt x="792" y="82"/>
                  </a:lnTo>
                  <a:lnTo>
                    <a:pt x="792" y="86"/>
                  </a:lnTo>
                  <a:lnTo>
                    <a:pt x="792" y="90"/>
                  </a:lnTo>
                  <a:lnTo>
                    <a:pt x="790" y="96"/>
                  </a:lnTo>
                  <a:lnTo>
                    <a:pt x="786" y="104"/>
                  </a:lnTo>
                  <a:lnTo>
                    <a:pt x="784" y="110"/>
                  </a:lnTo>
                  <a:lnTo>
                    <a:pt x="780" y="120"/>
                  </a:lnTo>
                  <a:lnTo>
                    <a:pt x="772" y="134"/>
                  </a:lnTo>
                  <a:lnTo>
                    <a:pt x="764" y="144"/>
                  </a:lnTo>
                  <a:lnTo>
                    <a:pt x="754" y="156"/>
                  </a:lnTo>
                  <a:lnTo>
                    <a:pt x="746" y="164"/>
                  </a:lnTo>
                  <a:lnTo>
                    <a:pt x="742" y="174"/>
                  </a:lnTo>
                  <a:lnTo>
                    <a:pt x="722" y="190"/>
                  </a:lnTo>
                  <a:lnTo>
                    <a:pt x="700" y="208"/>
                  </a:lnTo>
                  <a:lnTo>
                    <a:pt x="700" y="210"/>
                  </a:lnTo>
                  <a:lnTo>
                    <a:pt x="698" y="210"/>
                  </a:lnTo>
                  <a:lnTo>
                    <a:pt x="696" y="212"/>
                  </a:lnTo>
                  <a:lnTo>
                    <a:pt x="692" y="216"/>
                  </a:lnTo>
                  <a:lnTo>
                    <a:pt x="688" y="218"/>
                  </a:lnTo>
                  <a:lnTo>
                    <a:pt x="682" y="218"/>
                  </a:lnTo>
                  <a:lnTo>
                    <a:pt x="674" y="218"/>
                  </a:lnTo>
                  <a:lnTo>
                    <a:pt x="666" y="218"/>
                  </a:lnTo>
                  <a:lnTo>
                    <a:pt x="662" y="216"/>
                  </a:lnTo>
                  <a:lnTo>
                    <a:pt x="658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0" y="216"/>
                  </a:lnTo>
                  <a:lnTo>
                    <a:pt x="648" y="218"/>
                  </a:lnTo>
                  <a:lnTo>
                    <a:pt x="646" y="222"/>
                  </a:lnTo>
                  <a:lnTo>
                    <a:pt x="646" y="224"/>
                  </a:lnTo>
                  <a:lnTo>
                    <a:pt x="646" y="228"/>
                  </a:lnTo>
                  <a:lnTo>
                    <a:pt x="648" y="232"/>
                  </a:lnTo>
                  <a:lnTo>
                    <a:pt x="648" y="236"/>
                  </a:lnTo>
                  <a:lnTo>
                    <a:pt x="648" y="240"/>
                  </a:lnTo>
                  <a:lnTo>
                    <a:pt x="646" y="240"/>
                  </a:lnTo>
                  <a:lnTo>
                    <a:pt x="644" y="242"/>
                  </a:lnTo>
                  <a:lnTo>
                    <a:pt x="640" y="242"/>
                  </a:lnTo>
                  <a:lnTo>
                    <a:pt x="636" y="242"/>
                  </a:lnTo>
                  <a:lnTo>
                    <a:pt x="634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30" y="262"/>
                  </a:lnTo>
                  <a:lnTo>
                    <a:pt x="630" y="264"/>
                  </a:lnTo>
                  <a:lnTo>
                    <a:pt x="628" y="266"/>
                  </a:lnTo>
                  <a:lnTo>
                    <a:pt x="624" y="268"/>
                  </a:lnTo>
                  <a:lnTo>
                    <a:pt x="618" y="272"/>
                  </a:lnTo>
                  <a:lnTo>
                    <a:pt x="614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2" y="272"/>
                  </a:lnTo>
                  <a:lnTo>
                    <a:pt x="602" y="268"/>
                  </a:lnTo>
                  <a:lnTo>
                    <a:pt x="604" y="264"/>
                  </a:lnTo>
                  <a:lnTo>
                    <a:pt x="608" y="262"/>
                  </a:lnTo>
                  <a:lnTo>
                    <a:pt x="608" y="258"/>
                  </a:lnTo>
                  <a:lnTo>
                    <a:pt x="610" y="256"/>
                  </a:lnTo>
                  <a:lnTo>
                    <a:pt x="610" y="254"/>
                  </a:lnTo>
                  <a:lnTo>
                    <a:pt x="606" y="252"/>
                  </a:lnTo>
                  <a:lnTo>
                    <a:pt x="602" y="252"/>
                  </a:lnTo>
                  <a:lnTo>
                    <a:pt x="598" y="254"/>
                  </a:lnTo>
                  <a:lnTo>
                    <a:pt x="594" y="258"/>
                  </a:lnTo>
                  <a:lnTo>
                    <a:pt x="588" y="262"/>
                  </a:lnTo>
                  <a:lnTo>
                    <a:pt x="582" y="264"/>
                  </a:lnTo>
                  <a:lnTo>
                    <a:pt x="576" y="266"/>
                  </a:lnTo>
                  <a:lnTo>
                    <a:pt x="570" y="268"/>
                  </a:lnTo>
                  <a:lnTo>
                    <a:pt x="564" y="266"/>
                  </a:lnTo>
                  <a:lnTo>
                    <a:pt x="560" y="266"/>
                  </a:lnTo>
                  <a:lnTo>
                    <a:pt x="558" y="264"/>
                  </a:lnTo>
                  <a:lnTo>
                    <a:pt x="556" y="264"/>
                  </a:lnTo>
                  <a:lnTo>
                    <a:pt x="554" y="266"/>
                  </a:lnTo>
                  <a:lnTo>
                    <a:pt x="552" y="268"/>
                  </a:lnTo>
                  <a:lnTo>
                    <a:pt x="552" y="272"/>
                  </a:lnTo>
                  <a:lnTo>
                    <a:pt x="552" y="274"/>
                  </a:lnTo>
                  <a:lnTo>
                    <a:pt x="556" y="278"/>
                  </a:lnTo>
                  <a:lnTo>
                    <a:pt x="562" y="282"/>
                  </a:lnTo>
                  <a:lnTo>
                    <a:pt x="568" y="286"/>
                  </a:lnTo>
                  <a:lnTo>
                    <a:pt x="572" y="290"/>
                  </a:lnTo>
                  <a:lnTo>
                    <a:pt x="576" y="294"/>
                  </a:lnTo>
                  <a:lnTo>
                    <a:pt x="580" y="296"/>
                  </a:lnTo>
                  <a:lnTo>
                    <a:pt x="582" y="296"/>
                  </a:lnTo>
                  <a:lnTo>
                    <a:pt x="586" y="296"/>
                  </a:lnTo>
                  <a:lnTo>
                    <a:pt x="590" y="294"/>
                  </a:lnTo>
                  <a:lnTo>
                    <a:pt x="596" y="292"/>
                  </a:lnTo>
                  <a:lnTo>
                    <a:pt x="602" y="292"/>
                  </a:lnTo>
                  <a:lnTo>
                    <a:pt x="606" y="292"/>
                  </a:lnTo>
                  <a:lnTo>
                    <a:pt x="612" y="292"/>
                  </a:lnTo>
                  <a:lnTo>
                    <a:pt x="618" y="292"/>
                  </a:lnTo>
                  <a:lnTo>
                    <a:pt x="622" y="294"/>
                  </a:lnTo>
                  <a:lnTo>
                    <a:pt x="624" y="296"/>
                  </a:lnTo>
                  <a:lnTo>
                    <a:pt x="626" y="300"/>
                  </a:lnTo>
                  <a:lnTo>
                    <a:pt x="624" y="302"/>
                  </a:lnTo>
                  <a:lnTo>
                    <a:pt x="622" y="302"/>
                  </a:lnTo>
                  <a:lnTo>
                    <a:pt x="618" y="304"/>
                  </a:lnTo>
                  <a:lnTo>
                    <a:pt x="612" y="306"/>
                  </a:lnTo>
                  <a:lnTo>
                    <a:pt x="606" y="308"/>
                  </a:lnTo>
                  <a:lnTo>
                    <a:pt x="602" y="312"/>
                  </a:lnTo>
                  <a:lnTo>
                    <a:pt x="596" y="314"/>
                  </a:lnTo>
                  <a:lnTo>
                    <a:pt x="594" y="316"/>
                  </a:lnTo>
                  <a:lnTo>
                    <a:pt x="592" y="316"/>
                  </a:lnTo>
                  <a:lnTo>
                    <a:pt x="592" y="318"/>
                  </a:lnTo>
                  <a:lnTo>
                    <a:pt x="590" y="318"/>
                  </a:lnTo>
                  <a:lnTo>
                    <a:pt x="586" y="320"/>
                  </a:lnTo>
                  <a:lnTo>
                    <a:pt x="584" y="324"/>
                  </a:lnTo>
                  <a:lnTo>
                    <a:pt x="582" y="328"/>
                  </a:lnTo>
                  <a:lnTo>
                    <a:pt x="582" y="332"/>
                  </a:lnTo>
                  <a:lnTo>
                    <a:pt x="584" y="336"/>
                  </a:lnTo>
                  <a:lnTo>
                    <a:pt x="588" y="342"/>
                  </a:lnTo>
                  <a:lnTo>
                    <a:pt x="592" y="348"/>
                  </a:lnTo>
                  <a:lnTo>
                    <a:pt x="596" y="354"/>
                  </a:lnTo>
                  <a:lnTo>
                    <a:pt x="598" y="358"/>
                  </a:lnTo>
                  <a:lnTo>
                    <a:pt x="600" y="362"/>
                  </a:lnTo>
                  <a:lnTo>
                    <a:pt x="602" y="366"/>
                  </a:lnTo>
                  <a:lnTo>
                    <a:pt x="610" y="390"/>
                  </a:lnTo>
                  <a:lnTo>
                    <a:pt x="610" y="392"/>
                  </a:lnTo>
                  <a:lnTo>
                    <a:pt x="612" y="394"/>
                  </a:lnTo>
                  <a:lnTo>
                    <a:pt x="614" y="398"/>
                  </a:lnTo>
                  <a:lnTo>
                    <a:pt x="614" y="402"/>
                  </a:lnTo>
                  <a:lnTo>
                    <a:pt x="616" y="406"/>
                  </a:lnTo>
                  <a:lnTo>
                    <a:pt x="616" y="412"/>
                  </a:lnTo>
                  <a:lnTo>
                    <a:pt x="616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2"/>
                  </a:lnTo>
                  <a:lnTo>
                    <a:pt x="608" y="434"/>
                  </a:lnTo>
                  <a:lnTo>
                    <a:pt x="608" y="438"/>
                  </a:lnTo>
                  <a:lnTo>
                    <a:pt x="606" y="438"/>
                  </a:lnTo>
                  <a:lnTo>
                    <a:pt x="594" y="458"/>
                  </a:lnTo>
                  <a:lnTo>
                    <a:pt x="584" y="482"/>
                  </a:lnTo>
                  <a:lnTo>
                    <a:pt x="562" y="502"/>
                  </a:lnTo>
                  <a:lnTo>
                    <a:pt x="546" y="512"/>
                  </a:lnTo>
                  <a:lnTo>
                    <a:pt x="542" y="520"/>
                  </a:lnTo>
                  <a:lnTo>
                    <a:pt x="538" y="522"/>
                  </a:lnTo>
                  <a:lnTo>
                    <a:pt x="528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4" y="534"/>
                  </a:lnTo>
                  <a:lnTo>
                    <a:pt x="482" y="534"/>
                  </a:lnTo>
                  <a:lnTo>
                    <a:pt x="478" y="536"/>
                  </a:lnTo>
                  <a:lnTo>
                    <a:pt x="476" y="536"/>
                  </a:lnTo>
                  <a:lnTo>
                    <a:pt x="474" y="538"/>
                  </a:lnTo>
                  <a:lnTo>
                    <a:pt x="470" y="540"/>
                  </a:lnTo>
                  <a:lnTo>
                    <a:pt x="470" y="542"/>
                  </a:lnTo>
                  <a:lnTo>
                    <a:pt x="470" y="546"/>
                  </a:lnTo>
                  <a:lnTo>
                    <a:pt x="472" y="552"/>
                  </a:lnTo>
                  <a:lnTo>
                    <a:pt x="472" y="558"/>
                  </a:lnTo>
                  <a:lnTo>
                    <a:pt x="472" y="564"/>
                  </a:lnTo>
                  <a:lnTo>
                    <a:pt x="472" y="568"/>
                  </a:lnTo>
                  <a:lnTo>
                    <a:pt x="470" y="572"/>
                  </a:lnTo>
                  <a:lnTo>
                    <a:pt x="456" y="574"/>
                  </a:lnTo>
                  <a:lnTo>
                    <a:pt x="454" y="572"/>
                  </a:lnTo>
                  <a:lnTo>
                    <a:pt x="452" y="570"/>
                  </a:lnTo>
                  <a:lnTo>
                    <a:pt x="452" y="566"/>
                  </a:lnTo>
                  <a:lnTo>
                    <a:pt x="452" y="564"/>
                  </a:lnTo>
                  <a:lnTo>
                    <a:pt x="454" y="560"/>
                  </a:lnTo>
                  <a:lnTo>
                    <a:pt x="458" y="558"/>
                  </a:lnTo>
                  <a:lnTo>
                    <a:pt x="460" y="554"/>
                  </a:lnTo>
                  <a:lnTo>
                    <a:pt x="462" y="550"/>
                  </a:lnTo>
                  <a:lnTo>
                    <a:pt x="462" y="544"/>
                  </a:lnTo>
                  <a:lnTo>
                    <a:pt x="460" y="540"/>
                  </a:lnTo>
                  <a:lnTo>
                    <a:pt x="458" y="538"/>
                  </a:lnTo>
                  <a:lnTo>
                    <a:pt x="454" y="536"/>
                  </a:lnTo>
                  <a:lnTo>
                    <a:pt x="450" y="536"/>
                  </a:lnTo>
                  <a:lnTo>
                    <a:pt x="446" y="534"/>
                  </a:lnTo>
                  <a:lnTo>
                    <a:pt x="444" y="534"/>
                  </a:lnTo>
                  <a:lnTo>
                    <a:pt x="444" y="532"/>
                  </a:lnTo>
                  <a:lnTo>
                    <a:pt x="440" y="534"/>
                  </a:lnTo>
                  <a:lnTo>
                    <a:pt x="436" y="536"/>
                  </a:lnTo>
                  <a:lnTo>
                    <a:pt x="434" y="538"/>
                  </a:lnTo>
                  <a:lnTo>
                    <a:pt x="432" y="530"/>
                  </a:lnTo>
                  <a:lnTo>
                    <a:pt x="420" y="516"/>
                  </a:lnTo>
                  <a:lnTo>
                    <a:pt x="414" y="514"/>
                  </a:lnTo>
                  <a:lnTo>
                    <a:pt x="410" y="516"/>
                  </a:lnTo>
                  <a:lnTo>
                    <a:pt x="404" y="518"/>
                  </a:lnTo>
                  <a:lnTo>
                    <a:pt x="398" y="516"/>
                  </a:lnTo>
                  <a:lnTo>
                    <a:pt x="392" y="516"/>
                  </a:lnTo>
                  <a:lnTo>
                    <a:pt x="388" y="514"/>
                  </a:lnTo>
                  <a:lnTo>
                    <a:pt x="384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4" y="516"/>
                  </a:lnTo>
                  <a:lnTo>
                    <a:pt x="372" y="516"/>
                  </a:lnTo>
                  <a:lnTo>
                    <a:pt x="370" y="516"/>
                  </a:lnTo>
                  <a:lnTo>
                    <a:pt x="366" y="516"/>
                  </a:lnTo>
                  <a:lnTo>
                    <a:pt x="364" y="518"/>
                  </a:lnTo>
                  <a:lnTo>
                    <a:pt x="364" y="520"/>
                  </a:lnTo>
                  <a:lnTo>
                    <a:pt x="364" y="522"/>
                  </a:lnTo>
                  <a:lnTo>
                    <a:pt x="360" y="524"/>
                  </a:lnTo>
                  <a:lnTo>
                    <a:pt x="358" y="526"/>
                  </a:lnTo>
                  <a:lnTo>
                    <a:pt x="358" y="528"/>
                  </a:lnTo>
                  <a:lnTo>
                    <a:pt x="358" y="530"/>
                  </a:lnTo>
                  <a:lnTo>
                    <a:pt x="358" y="534"/>
                  </a:lnTo>
                  <a:lnTo>
                    <a:pt x="358" y="540"/>
                  </a:lnTo>
                  <a:lnTo>
                    <a:pt x="358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48" y="546"/>
                  </a:lnTo>
                  <a:lnTo>
                    <a:pt x="344" y="546"/>
                  </a:lnTo>
                  <a:lnTo>
                    <a:pt x="340" y="548"/>
                  </a:lnTo>
                  <a:lnTo>
                    <a:pt x="336" y="548"/>
                  </a:lnTo>
                  <a:lnTo>
                    <a:pt x="334" y="550"/>
                  </a:lnTo>
                  <a:lnTo>
                    <a:pt x="334" y="548"/>
                  </a:lnTo>
                  <a:lnTo>
                    <a:pt x="334" y="546"/>
                  </a:lnTo>
                  <a:lnTo>
                    <a:pt x="334" y="542"/>
                  </a:lnTo>
                  <a:lnTo>
                    <a:pt x="336" y="538"/>
                  </a:lnTo>
                  <a:lnTo>
                    <a:pt x="336" y="536"/>
                  </a:lnTo>
                  <a:lnTo>
                    <a:pt x="336" y="534"/>
                  </a:lnTo>
                  <a:lnTo>
                    <a:pt x="328" y="530"/>
                  </a:lnTo>
                  <a:lnTo>
                    <a:pt x="322" y="530"/>
                  </a:lnTo>
                  <a:lnTo>
                    <a:pt x="318" y="530"/>
                  </a:lnTo>
                  <a:lnTo>
                    <a:pt x="314" y="528"/>
                  </a:lnTo>
                  <a:lnTo>
                    <a:pt x="312" y="526"/>
                  </a:lnTo>
                  <a:lnTo>
                    <a:pt x="310" y="524"/>
                  </a:lnTo>
                  <a:lnTo>
                    <a:pt x="310" y="522"/>
                  </a:lnTo>
                  <a:lnTo>
                    <a:pt x="310" y="520"/>
                  </a:lnTo>
                  <a:lnTo>
                    <a:pt x="314" y="498"/>
                  </a:lnTo>
                  <a:lnTo>
                    <a:pt x="318" y="488"/>
                  </a:lnTo>
                  <a:lnTo>
                    <a:pt x="322" y="484"/>
                  </a:lnTo>
                  <a:lnTo>
                    <a:pt x="318" y="470"/>
                  </a:lnTo>
                  <a:lnTo>
                    <a:pt x="312" y="460"/>
                  </a:lnTo>
                  <a:lnTo>
                    <a:pt x="306" y="452"/>
                  </a:lnTo>
                  <a:lnTo>
                    <a:pt x="302" y="450"/>
                  </a:lnTo>
                  <a:lnTo>
                    <a:pt x="302" y="448"/>
                  </a:lnTo>
                  <a:lnTo>
                    <a:pt x="300" y="448"/>
                  </a:lnTo>
                  <a:lnTo>
                    <a:pt x="266" y="452"/>
                  </a:lnTo>
                  <a:lnTo>
                    <a:pt x="254" y="450"/>
                  </a:lnTo>
                  <a:lnTo>
                    <a:pt x="250" y="446"/>
                  </a:lnTo>
                  <a:lnTo>
                    <a:pt x="244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8" y="440"/>
                  </a:lnTo>
                  <a:lnTo>
                    <a:pt x="210" y="440"/>
                  </a:lnTo>
                  <a:lnTo>
                    <a:pt x="202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90" y="452"/>
                  </a:lnTo>
                  <a:lnTo>
                    <a:pt x="188" y="454"/>
                  </a:lnTo>
                  <a:lnTo>
                    <a:pt x="188" y="452"/>
                  </a:lnTo>
                  <a:lnTo>
                    <a:pt x="186" y="450"/>
                  </a:lnTo>
                  <a:lnTo>
                    <a:pt x="184" y="450"/>
                  </a:lnTo>
                  <a:lnTo>
                    <a:pt x="182" y="450"/>
                  </a:lnTo>
                  <a:lnTo>
                    <a:pt x="180" y="452"/>
                  </a:lnTo>
                  <a:lnTo>
                    <a:pt x="116" y="438"/>
                  </a:lnTo>
                  <a:lnTo>
                    <a:pt x="90" y="416"/>
                  </a:lnTo>
                  <a:lnTo>
                    <a:pt x="84" y="402"/>
                  </a:lnTo>
                  <a:lnTo>
                    <a:pt x="84" y="392"/>
                  </a:lnTo>
                  <a:lnTo>
                    <a:pt x="88" y="384"/>
                  </a:lnTo>
                  <a:lnTo>
                    <a:pt x="94" y="380"/>
                  </a:lnTo>
                  <a:lnTo>
                    <a:pt x="96" y="380"/>
                  </a:lnTo>
                  <a:lnTo>
                    <a:pt x="90" y="368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4" y="356"/>
                  </a:lnTo>
                  <a:lnTo>
                    <a:pt x="92" y="352"/>
                  </a:lnTo>
                  <a:lnTo>
                    <a:pt x="92" y="348"/>
                  </a:lnTo>
                  <a:lnTo>
                    <a:pt x="92" y="346"/>
                  </a:lnTo>
                  <a:lnTo>
                    <a:pt x="90" y="342"/>
                  </a:lnTo>
                  <a:lnTo>
                    <a:pt x="88" y="340"/>
                  </a:lnTo>
                  <a:lnTo>
                    <a:pt x="84" y="338"/>
                  </a:lnTo>
                  <a:lnTo>
                    <a:pt x="78" y="336"/>
                  </a:lnTo>
                  <a:lnTo>
                    <a:pt x="72" y="336"/>
                  </a:lnTo>
                  <a:lnTo>
                    <a:pt x="68" y="334"/>
                  </a:lnTo>
                  <a:lnTo>
                    <a:pt x="64" y="332"/>
                  </a:lnTo>
                  <a:lnTo>
                    <a:pt x="62" y="330"/>
                  </a:lnTo>
                  <a:lnTo>
                    <a:pt x="60" y="330"/>
                  </a:lnTo>
                  <a:lnTo>
                    <a:pt x="52" y="330"/>
                  </a:lnTo>
                  <a:lnTo>
                    <a:pt x="32" y="332"/>
                  </a:lnTo>
                  <a:lnTo>
                    <a:pt x="28" y="314"/>
                  </a:lnTo>
                  <a:lnTo>
                    <a:pt x="28" y="312"/>
                  </a:lnTo>
                  <a:lnTo>
                    <a:pt x="26" y="310"/>
                  </a:lnTo>
                  <a:lnTo>
                    <a:pt x="24" y="308"/>
                  </a:lnTo>
                  <a:lnTo>
                    <a:pt x="20" y="304"/>
                  </a:lnTo>
                  <a:lnTo>
                    <a:pt x="20" y="300"/>
                  </a:lnTo>
                  <a:lnTo>
                    <a:pt x="18" y="296"/>
                  </a:lnTo>
                  <a:lnTo>
                    <a:pt x="18" y="290"/>
                  </a:lnTo>
                  <a:lnTo>
                    <a:pt x="16" y="288"/>
                  </a:lnTo>
                  <a:lnTo>
                    <a:pt x="14" y="284"/>
                  </a:lnTo>
                  <a:lnTo>
                    <a:pt x="10" y="282"/>
                  </a:lnTo>
                  <a:lnTo>
                    <a:pt x="8" y="282"/>
                  </a:lnTo>
                  <a:lnTo>
                    <a:pt x="6" y="280"/>
                  </a:lnTo>
                  <a:lnTo>
                    <a:pt x="4" y="280"/>
                  </a:lnTo>
                  <a:lnTo>
                    <a:pt x="2" y="278"/>
                  </a:lnTo>
                  <a:lnTo>
                    <a:pt x="2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2" y="268"/>
                  </a:lnTo>
                  <a:lnTo>
                    <a:pt x="2" y="264"/>
                  </a:lnTo>
                  <a:lnTo>
                    <a:pt x="4" y="260"/>
                  </a:lnTo>
                  <a:lnTo>
                    <a:pt x="6" y="256"/>
                  </a:lnTo>
                  <a:lnTo>
                    <a:pt x="8" y="254"/>
                  </a:lnTo>
                  <a:lnTo>
                    <a:pt x="14" y="252"/>
                  </a:lnTo>
                  <a:lnTo>
                    <a:pt x="20" y="252"/>
                  </a:lnTo>
                  <a:lnTo>
                    <a:pt x="30" y="254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4" y="244"/>
                  </a:lnTo>
                  <a:lnTo>
                    <a:pt x="46" y="242"/>
                  </a:lnTo>
                  <a:lnTo>
                    <a:pt x="50" y="242"/>
                  </a:lnTo>
                  <a:lnTo>
                    <a:pt x="56" y="242"/>
                  </a:lnTo>
                  <a:lnTo>
                    <a:pt x="58" y="242"/>
                  </a:lnTo>
                  <a:lnTo>
                    <a:pt x="62" y="240"/>
                  </a:lnTo>
                  <a:lnTo>
                    <a:pt x="66" y="240"/>
                  </a:lnTo>
                  <a:lnTo>
                    <a:pt x="70" y="236"/>
                  </a:lnTo>
                  <a:lnTo>
                    <a:pt x="76" y="232"/>
                  </a:lnTo>
                  <a:lnTo>
                    <a:pt x="80" y="228"/>
                  </a:lnTo>
                  <a:lnTo>
                    <a:pt x="82" y="220"/>
                  </a:lnTo>
                  <a:lnTo>
                    <a:pt x="82" y="218"/>
                  </a:lnTo>
                  <a:lnTo>
                    <a:pt x="84" y="216"/>
                  </a:lnTo>
                  <a:lnTo>
                    <a:pt x="86" y="212"/>
                  </a:lnTo>
                  <a:lnTo>
                    <a:pt x="86" y="208"/>
                  </a:lnTo>
                  <a:lnTo>
                    <a:pt x="86" y="206"/>
                  </a:lnTo>
                  <a:lnTo>
                    <a:pt x="86" y="204"/>
                  </a:lnTo>
                  <a:lnTo>
                    <a:pt x="82" y="202"/>
                  </a:lnTo>
                  <a:lnTo>
                    <a:pt x="80" y="200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4" y="190"/>
                  </a:lnTo>
                  <a:lnTo>
                    <a:pt x="76" y="186"/>
                  </a:lnTo>
                  <a:lnTo>
                    <a:pt x="80" y="184"/>
                  </a:lnTo>
                  <a:lnTo>
                    <a:pt x="86" y="182"/>
                  </a:lnTo>
                  <a:lnTo>
                    <a:pt x="88" y="182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92" y="178"/>
                  </a:lnTo>
                  <a:lnTo>
                    <a:pt x="92" y="176"/>
                  </a:lnTo>
                  <a:lnTo>
                    <a:pt x="90" y="174"/>
                  </a:lnTo>
                  <a:lnTo>
                    <a:pt x="92" y="172"/>
                  </a:lnTo>
                  <a:lnTo>
                    <a:pt x="96" y="172"/>
                  </a:lnTo>
                  <a:lnTo>
                    <a:pt x="100" y="170"/>
                  </a:lnTo>
                  <a:lnTo>
                    <a:pt x="104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4" y="158"/>
                  </a:lnTo>
                  <a:lnTo>
                    <a:pt x="116" y="152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2" y="138"/>
                  </a:lnTo>
                  <a:lnTo>
                    <a:pt x="126" y="134"/>
                  </a:lnTo>
                  <a:lnTo>
                    <a:pt x="130" y="132"/>
                  </a:lnTo>
                  <a:lnTo>
                    <a:pt x="136" y="132"/>
                  </a:lnTo>
                  <a:lnTo>
                    <a:pt x="140" y="130"/>
                  </a:lnTo>
                  <a:lnTo>
                    <a:pt x="146" y="128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4"/>
                  </a:lnTo>
                  <a:lnTo>
                    <a:pt x="156" y="110"/>
                  </a:lnTo>
                  <a:lnTo>
                    <a:pt x="160" y="106"/>
                  </a:lnTo>
                  <a:lnTo>
                    <a:pt x="166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80" y="98"/>
                  </a:lnTo>
                  <a:lnTo>
                    <a:pt x="182" y="96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2" y="90"/>
                  </a:lnTo>
                  <a:lnTo>
                    <a:pt x="182" y="86"/>
                  </a:lnTo>
                  <a:lnTo>
                    <a:pt x="184" y="84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6" y="76"/>
                  </a:lnTo>
                  <a:lnTo>
                    <a:pt x="218" y="74"/>
                  </a:lnTo>
                  <a:lnTo>
                    <a:pt x="196" y="8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6251575" y="3233738"/>
              <a:ext cx="1411288" cy="950912"/>
            </a:xfrm>
            <a:custGeom>
              <a:avLst/>
              <a:gdLst>
                <a:gd name="T0" fmla="*/ 463302 w 792"/>
                <a:gd name="T1" fmla="*/ 268376 h 574"/>
                <a:gd name="T2" fmla="*/ 555962 w 792"/>
                <a:gd name="T3" fmla="*/ 361148 h 574"/>
                <a:gd name="T4" fmla="*/ 709208 w 792"/>
                <a:gd name="T5" fmla="*/ 374401 h 574"/>
                <a:gd name="T6" fmla="*/ 919476 w 792"/>
                <a:gd name="T7" fmla="*/ 314762 h 574"/>
                <a:gd name="T8" fmla="*/ 1044211 w 792"/>
                <a:gd name="T9" fmla="*/ 235243 h 574"/>
                <a:gd name="T10" fmla="*/ 1079849 w 792"/>
                <a:gd name="T11" fmla="*/ 195484 h 574"/>
                <a:gd name="T12" fmla="*/ 1051338 w 792"/>
                <a:gd name="T13" fmla="*/ 92772 h 574"/>
                <a:gd name="T14" fmla="*/ 1176073 w 792"/>
                <a:gd name="T15" fmla="*/ 16566 h 574"/>
                <a:gd name="T16" fmla="*/ 1211712 w 792"/>
                <a:gd name="T17" fmla="*/ 89459 h 574"/>
                <a:gd name="T18" fmla="*/ 1272298 w 792"/>
                <a:gd name="T19" fmla="*/ 149098 h 574"/>
                <a:gd name="T20" fmla="*/ 1311500 w 792"/>
                <a:gd name="T21" fmla="*/ 182230 h 574"/>
                <a:gd name="T22" fmla="*/ 1357830 w 792"/>
                <a:gd name="T23" fmla="*/ 172291 h 574"/>
                <a:gd name="T24" fmla="*/ 1411288 w 792"/>
                <a:gd name="T25" fmla="*/ 129218 h 574"/>
                <a:gd name="T26" fmla="*/ 1389905 w 792"/>
                <a:gd name="T27" fmla="*/ 198797 h 574"/>
                <a:gd name="T28" fmla="*/ 1247351 w 792"/>
                <a:gd name="T29" fmla="*/ 347895 h 574"/>
                <a:gd name="T30" fmla="*/ 1179637 w 792"/>
                <a:gd name="T31" fmla="*/ 357834 h 574"/>
                <a:gd name="T32" fmla="*/ 1151126 w 792"/>
                <a:gd name="T33" fmla="*/ 371088 h 574"/>
                <a:gd name="T34" fmla="*/ 1133307 w 792"/>
                <a:gd name="T35" fmla="*/ 400907 h 574"/>
                <a:gd name="T36" fmla="*/ 1101232 w 792"/>
                <a:gd name="T37" fmla="*/ 450606 h 574"/>
                <a:gd name="T38" fmla="*/ 1072722 w 792"/>
                <a:gd name="T39" fmla="*/ 443980 h 574"/>
                <a:gd name="T40" fmla="*/ 1065594 w 792"/>
                <a:gd name="T41" fmla="*/ 420787 h 574"/>
                <a:gd name="T42" fmla="*/ 994317 w 792"/>
                <a:gd name="T43" fmla="*/ 437353 h 574"/>
                <a:gd name="T44" fmla="*/ 1001444 w 792"/>
                <a:gd name="T45" fmla="*/ 467173 h 574"/>
                <a:gd name="T46" fmla="*/ 1051338 w 792"/>
                <a:gd name="T47" fmla="*/ 487052 h 574"/>
                <a:gd name="T48" fmla="*/ 1115488 w 792"/>
                <a:gd name="T49" fmla="*/ 496992 h 574"/>
                <a:gd name="T50" fmla="*/ 1058466 w 792"/>
                <a:gd name="T51" fmla="*/ 523499 h 574"/>
                <a:gd name="T52" fmla="*/ 1040647 w 792"/>
                <a:gd name="T53" fmla="*/ 556631 h 574"/>
                <a:gd name="T54" fmla="*/ 1086977 w 792"/>
                <a:gd name="T55" fmla="*/ 646090 h 574"/>
                <a:gd name="T56" fmla="*/ 1094105 w 792"/>
                <a:gd name="T57" fmla="*/ 699102 h 574"/>
                <a:gd name="T58" fmla="*/ 1001444 w 792"/>
                <a:gd name="T59" fmla="*/ 831634 h 574"/>
                <a:gd name="T60" fmla="*/ 862454 w 792"/>
                <a:gd name="T61" fmla="*/ 884646 h 574"/>
                <a:gd name="T62" fmla="*/ 837507 w 792"/>
                <a:gd name="T63" fmla="*/ 904526 h 574"/>
                <a:gd name="T64" fmla="*/ 812560 w 792"/>
                <a:gd name="T65" fmla="*/ 950912 h 574"/>
                <a:gd name="T66" fmla="*/ 823251 w 792"/>
                <a:gd name="T67" fmla="*/ 911153 h 574"/>
                <a:gd name="T68" fmla="*/ 791177 w 792"/>
                <a:gd name="T69" fmla="*/ 881333 h 574"/>
                <a:gd name="T70" fmla="*/ 730591 w 792"/>
                <a:gd name="T71" fmla="*/ 854827 h 574"/>
                <a:gd name="T72" fmla="*/ 666442 w 792"/>
                <a:gd name="T73" fmla="*/ 854827 h 574"/>
                <a:gd name="T74" fmla="*/ 641495 w 792"/>
                <a:gd name="T75" fmla="*/ 868080 h 574"/>
                <a:gd name="T76" fmla="*/ 637931 w 792"/>
                <a:gd name="T77" fmla="*/ 897900 h 574"/>
                <a:gd name="T78" fmla="*/ 605856 w 792"/>
                <a:gd name="T79" fmla="*/ 907839 h 574"/>
                <a:gd name="T80" fmla="*/ 598728 w 792"/>
                <a:gd name="T81" fmla="*/ 884646 h 574"/>
                <a:gd name="T82" fmla="*/ 552398 w 792"/>
                <a:gd name="T83" fmla="*/ 861453 h 574"/>
                <a:gd name="T84" fmla="*/ 545270 w 792"/>
                <a:gd name="T85" fmla="*/ 748802 h 574"/>
                <a:gd name="T86" fmla="*/ 413408 w 792"/>
                <a:gd name="T87" fmla="*/ 728922 h 574"/>
                <a:gd name="T88" fmla="*/ 335003 w 792"/>
                <a:gd name="T89" fmla="*/ 752115 h 574"/>
                <a:gd name="T90" fmla="*/ 324311 w 792"/>
                <a:gd name="T91" fmla="*/ 745488 h 574"/>
                <a:gd name="T92" fmla="*/ 167501 w 792"/>
                <a:gd name="T93" fmla="*/ 629524 h 574"/>
                <a:gd name="T94" fmla="*/ 163937 w 792"/>
                <a:gd name="T95" fmla="*/ 573198 h 574"/>
                <a:gd name="T96" fmla="*/ 110480 w 792"/>
                <a:gd name="T97" fmla="*/ 546692 h 574"/>
                <a:gd name="T98" fmla="*/ 42766 w 792"/>
                <a:gd name="T99" fmla="*/ 510245 h 574"/>
                <a:gd name="T100" fmla="*/ 17819 w 792"/>
                <a:gd name="T101" fmla="*/ 467173 h 574"/>
                <a:gd name="T102" fmla="*/ 3564 w 792"/>
                <a:gd name="T103" fmla="*/ 443980 h 574"/>
                <a:gd name="T104" fmla="*/ 71277 w 792"/>
                <a:gd name="T105" fmla="*/ 407534 h 574"/>
                <a:gd name="T106" fmla="*/ 110480 w 792"/>
                <a:gd name="T107" fmla="*/ 397594 h 574"/>
                <a:gd name="T108" fmla="*/ 153246 w 792"/>
                <a:gd name="T109" fmla="*/ 351208 h 574"/>
                <a:gd name="T110" fmla="*/ 131863 w 792"/>
                <a:gd name="T111" fmla="*/ 314762 h 574"/>
                <a:gd name="T112" fmla="*/ 163937 w 792"/>
                <a:gd name="T113" fmla="*/ 291569 h 574"/>
                <a:gd name="T114" fmla="*/ 196012 w 792"/>
                <a:gd name="T115" fmla="*/ 271689 h 574"/>
                <a:gd name="T116" fmla="*/ 242342 w 792"/>
                <a:gd name="T117" fmla="*/ 218677 h 574"/>
                <a:gd name="T118" fmla="*/ 295800 w 792"/>
                <a:gd name="T119" fmla="*/ 168977 h 574"/>
                <a:gd name="T120" fmla="*/ 324311 w 792"/>
                <a:gd name="T121" fmla="*/ 142471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2"/>
                <a:gd name="T184" fmla="*/ 0 h 574"/>
                <a:gd name="T185" fmla="*/ 792 w 792"/>
                <a:gd name="T186" fmla="*/ 574 h 5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2" h="574">
                  <a:moveTo>
                    <a:pt x="196" y="86"/>
                  </a:moveTo>
                  <a:lnTo>
                    <a:pt x="194" y="104"/>
                  </a:lnTo>
                  <a:lnTo>
                    <a:pt x="200" y="120"/>
                  </a:lnTo>
                  <a:lnTo>
                    <a:pt x="210" y="132"/>
                  </a:lnTo>
                  <a:lnTo>
                    <a:pt x="224" y="142"/>
                  </a:lnTo>
                  <a:lnTo>
                    <a:pt x="238" y="150"/>
                  </a:lnTo>
                  <a:lnTo>
                    <a:pt x="250" y="154"/>
                  </a:lnTo>
                  <a:lnTo>
                    <a:pt x="260" y="162"/>
                  </a:lnTo>
                  <a:lnTo>
                    <a:pt x="266" y="174"/>
                  </a:lnTo>
                  <a:lnTo>
                    <a:pt x="270" y="188"/>
                  </a:lnTo>
                  <a:lnTo>
                    <a:pt x="270" y="198"/>
                  </a:lnTo>
                  <a:lnTo>
                    <a:pt x="272" y="202"/>
                  </a:lnTo>
                  <a:lnTo>
                    <a:pt x="274" y="210"/>
                  </a:lnTo>
                  <a:lnTo>
                    <a:pt x="282" y="216"/>
                  </a:lnTo>
                  <a:lnTo>
                    <a:pt x="296" y="218"/>
                  </a:lnTo>
                  <a:lnTo>
                    <a:pt x="312" y="218"/>
                  </a:lnTo>
                  <a:lnTo>
                    <a:pt x="326" y="216"/>
                  </a:lnTo>
                  <a:lnTo>
                    <a:pt x="340" y="214"/>
                  </a:lnTo>
                  <a:lnTo>
                    <a:pt x="350" y="214"/>
                  </a:lnTo>
                  <a:lnTo>
                    <a:pt x="358" y="218"/>
                  </a:lnTo>
                  <a:lnTo>
                    <a:pt x="364" y="222"/>
                  </a:lnTo>
                  <a:lnTo>
                    <a:pt x="370" y="226"/>
                  </a:lnTo>
                  <a:lnTo>
                    <a:pt x="382" y="228"/>
                  </a:lnTo>
                  <a:lnTo>
                    <a:pt x="398" y="226"/>
                  </a:lnTo>
                  <a:lnTo>
                    <a:pt x="414" y="220"/>
                  </a:lnTo>
                  <a:lnTo>
                    <a:pt x="426" y="212"/>
                  </a:lnTo>
                  <a:lnTo>
                    <a:pt x="434" y="208"/>
                  </a:lnTo>
                  <a:lnTo>
                    <a:pt x="442" y="206"/>
                  </a:lnTo>
                  <a:lnTo>
                    <a:pt x="456" y="204"/>
                  </a:lnTo>
                  <a:lnTo>
                    <a:pt x="476" y="198"/>
                  </a:lnTo>
                  <a:lnTo>
                    <a:pt x="496" y="194"/>
                  </a:lnTo>
                  <a:lnTo>
                    <a:pt x="516" y="190"/>
                  </a:lnTo>
                  <a:lnTo>
                    <a:pt x="532" y="186"/>
                  </a:lnTo>
                  <a:lnTo>
                    <a:pt x="544" y="180"/>
                  </a:lnTo>
                  <a:lnTo>
                    <a:pt x="550" y="172"/>
                  </a:lnTo>
                  <a:lnTo>
                    <a:pt x="554" y="164"/>
                  </a:lnTo>
                  <a:lnTo>
                    <a:pt x="554" y="158"/>
                  </a:lnTo>
                  <a:lnTo>
                    <a:pt x="554" y="154"/>
                  </a:lnTo>
                  <a:lnTo>
                    <a:pt x="568" y="146"/>
                  </a:lnTo>
                  <a:lnTo>
                    <a:pt x="586" y="142"/>
                  </a:lnTo>
                  <a:lnTo>
                    <a:pt x="592" y="142"/>
                  </a:lnTo>
                  <a:lnTo>
                    <a:pt x="598" y="140"/>
                  </a:lnTo>
                  <a:lnTo>
                    <a:pt x="604" y="138"/>
                  </a:lnTo>
                  <a:lnTo>
                    <a:pt x="610" y="134"/>
                  </a:lnTo>
                  <a:lnTo>
                    <a:pt x="614" y="130"/>
                  </a:lnTo>
                  <a:lnTo>
                    <a:pt x="614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2" y="116"/>
                  </a:lnTo>
                  <a:lnTo>
                    <a:pt x="598" y="116"/>
                  </a:lnTo>
                  <a:lnTo>
                    <a:pt x="594" y="114"/>
                  </a:lnTo>
                  <a:lnTo>
                    <a:pt x="592" y="114"/>
                  </a:lnTo>
                  <a:lnTo>
                    <a:pt x="564" y="114"/>
                  </a:lnTo>
                  <a:lnTo>
                    <a:pt x="570" y="76"/>
                  </a:lnTo>
                  <a:lnTo>
                    <a:pt x="590" y="60"/>
                  </a:lnTo>
                  <a:lnTo>
                    <a:pt x="590" y="56"/>
                  </a:lnTo>
                  <a:lnTo>
                    <a:pt x="590" y="46"/>
                  </a:lnTo>
                  <a:lnTo>
                    <a:pt x="592" y="34"/>
                  </a:lnTo>
                  <a:lnTo>
                    <a:pt x="596" y="20"/>
                  </a:lnTo>
                  <a:lnTo>
                    <a:pt x="604" y="8"/>
                  </a:lnTo>
                  <a:lnTo>
                    <a:pt x="616" y="2"/>
                  </a:lnTo>
                  <a:lnTo>
                    <a:pt x="636" y="0"/>
                  </a:lnTo>
                  <a:lnTo>
                    <a:pt x="650" y="2"/>
                  </a:lnTo>
                  <a:lnTo>
                    <a:pt x="660" y="10"/>
                  </a:lnTo>
                  <a:lnTo>
                    <a:pt x="666" y="20"/>
                  </a:lnTo>
                  <a:lnTo>
                    <a:pt x="666" y="22"/>
                  </a:lnTo>
                  <a:lnTo>
                    <a:pt x="668" y="24"/>
                  </a:lnTo>
                  <a:lnTo>
                    <a:pt x="670" y="30"/>
                  </a:lnTo>
                  <a:lnTo>
                    <a:pt x="672" y="36"/>
                  </a:lnTo>
                  <a:lnTo>
                    <a:pt x="676" y="42"/>
                  </a:lnTo>
                  <a:lnTo>
                    <a:pt x="676" y="50"/>
                  </a:lnTo>
                  <a:lnTo>
                    <a:pt x="680" y="54"/>
                  </a:lnTo>
                  <a:lnTo>
                    <a:pt x="688" y="60"/>
                  </a:lnTo>
                  <a:lnTo>
                    <a:pt x="696" y="70"/>
                  </a:lnTo>
                  <a:lnTo>
                    <a:pt x="702" y="8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2"/>
                  </a:lnTo>
                  <a:lnTo>
                    <a:pt x="710" y="90"/>
                  </a:lnTo>
                  <a:lnTo>
                    <a:pt x="714" y="90"/>
                  </a:lnTo>
                  <a:lnTo>
                    <a:pt x="718" y="90"/>
                  </a:lnTo>
                  <a:lnTo>
                    <a:pt x="722" y="92"/>
                  </a:lnTo>
                  <a:lnTo>
                    <a:pt x="728" y="94"/>
                  </a:lnTo>
                  <a:lnTo>
                    <a:pt x="732" y="98"/>
                  </a:lnTo>
                  <a:lnTo>
                    <a:pt x="734" y="104"/>
                  </a:lnTo>
                  <a:lnTo>
                    <a:pt x="734" y="106"/>
                  </a:lnTo>
                  <a:lnTo>
                    <a:pt x="736" y="108"/>
                  </a:lnTo>
                  <a:lnTo>
                    <a:pt x="736" y="110"/>
                  </a:lnTo>
                  <a:lnTo>
                    <a:pt x="738" y="112"/>
                  </a:lnTo>
                  <a:lnTo>
                    <a:pt x="740" y="114"/>
                  </a:lnTo>
                  <a:lnTo>
                    <a:pt x="744" y="114"/>
                  </a:lnTo>
                  <a:lnTo>
                    <a:pt x="748" y="114"/>
                  </a:lnTo>
                  <a:lnTo>
                    <a:pt x="754" y="112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6" y="100"/>
                  </a:lnTo>
                  <a:lnTo>
                    <a:pt x="770" y="96"/>
                  </a:lnTo>
                  <a:lnTo>
                    <a:pt x="774" y="90"/>
                  </a:lnTo>
                  <a:lnTo>
                    <a:pt x="780" y="84"/>
                  </a:lnTo>
                  <a:lnTo>
                    <a:pt x="786" y="80"/>
                  </a:lnTo>
                  <a:lnTo>
                    <a:pt x="790" y="78"/>
                  </a:lnTo>
                  <a:lnTo>
                    <a:pt x="792" y="78"/>
                  </a:lnTo>
                  <a:lnTo>
                    <a:pt x="792" y="80"/>
                  </a:lnTo>
                  <a:lnTo>
                    <a:pt x="792" y="82"/>
                  </a:lnTo>
                  <a:lnTo>
                    <a:pt x="792" y="86"/>
                  </a:lnTo>
                  <a:lnTo>
                    <a:pt x="792" y="90"/>
                  </a:lnTo>
                  <a:lnTo>
                    <a:pt x="790" y="96"/>
                  </a:lnTo>
                  <a:lnTo>
                    <a:pt x="786" y="104"/>
                  </a:lnTo>
                  <a:lnTo>
                    <a:pt x="784" y="110"/>
                  </a:lnTo>
                  <a:lnTo>
                    <a:pt x="780" y="120"/>
                  </a:lnTo>
                  <a:lnTo>
                    <a:pt x="772" y="134"/>
                  </a:lnTo>
                  <a:lnTo>
                    <a:pt x="764" y="144"/>
                  </a:lnTo>
                  <a:lnTo>
                    <a:pt x="754" y="156"/>
                  </a:lnTo>
                  <a:lnTo>
                    <a:pt x="746" y="164"/>
                  </a:lnTo>
                  <a:lnTo>
                    <a:pt x="742" y="174"/>
                  </a:lnTo>
                  <a:lnTo>
                    <a:pt x="722" y="190"/>
                  </a:lnTo>
                  <a:lnTo>
                    <a:pt x="700" y="208"/>
                  </a:lnTo>
                  <a:lnTo>
                    <a:pt x="700" y="210"/>
                  </a:lnTo>
                  <a:lnTo>
                    <a:pt x="698" y="210"/>
                  </a:lnTo>
                  <a:lnTo>
                    <a:pt x="696" y="212"/>
                  </a:lnTo>
                  <a:lnTo>
                    <a:pt x="692" y="216"/>
                  </a:lnTo>
                  <a:lnTo>
                    <a:pt x="688" y="218"/>
                  </a:lnTo>
                  <a:lnTo>
                    <a:pt x="682" y="218"/>
                  </a:lnTo>
                  <a:lnTo>
                    <a:pt x="674" y="218"/>
                  </a:lnTo>
                  <a:lnTo>
                    <a:pt x="666" y="218"/>
                  </a:lnTo>
                  <a:lnTo>
                    <a:pt x="662" y="216"/>
                  </a:lnTo>
                  <a:lnTo>
                    <a:pt x="658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0" y="216"/>
                  </a:lnTo>
                  <a:lnTo>
                    <a:pt x="648" y="218"/>
                  </a:lnTo>
                  <a:lnTo>
                    <a:pt x="646" y="222"/>
                  </a:lnTo>
                  <a:lnTo>
                    <a:pt x="646" y="224"/>
                  </a:lnTo>
                  <a:lnTo>
                    <a:pt x="646" y="228"/>
                  </a:lnTo>
                  <a:lnTo>
                    <a:pt x="648" y="232"/>
                  </a:lnTo>
                  <a:lnTo>
                    <a:pt x="648" y="236"/>
                  </a:lnTo>
                  <a:lnTo>
                    <a:pt x="648" y="240"/>
                  </a:lnTo>
                  <a:lnTo>
                    <a:pt x="646" y="240"/>
                  </a:lnTo>
                  <a:lnTo>
                    <a:pt x="644" y="242"/>
                  </a:lnTo>
                  <a:lnTo>
                    <a:pt x="640" y="242"/>
                  </a:lnTo>
                  <a:lnTo>
                    <a:pt x="636" y="242"/>
                  </a:lnTo>
                  <a:lnTo>
                    <a:pt x="634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30" y="262"/>
                  </a:lnTo>
                  <a:lnTo>
                    <a:pt x="630" y="264"/>
                  </a:lnTo>
                  <a:lnTo>
                    <a:pt x="628" y="266"/>
                  </a:lnTo>
                  <a:lnTo>
                    <a:pt x="624" y="268"/>
                  </a:lnTo>
                  <a:lnTo>
                    <a:pt x="618" y="272"/>
                  </a:lnTo>
                  <a:lnTo>
                    <a:pt x="614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2" y="272"/>
                  </a:lnTo>
                  <a:lnTo>
                    <a:pt x="602" y="268"/>
                  </a:lnTo>
                  <a:lnTo>
                    <a:pt x="604" y="264"/>
                  </a:lnTo>
                  <a:lnTo>
                    <a:pt x="608" y="262"/>
                  </a:lnTo>
                  <a:lnTo>
                    <a:pt x="608" y="258"/>
                  </a:lnTo>
                  <a:lnTo>
                    <a:pt x="610" y="256"/>
                  </a:lnTo>
                  <a:lnTo>
                    <a:pt x="610" y="254"/>
                  </a:lnTo>
                  <a:lnTo>
                    <a:pt x="606" y="252"/>
                  </a:lnTo>
                  <a:lnTo>
                    <a:pt x="602" y="252"/>
                  </a:lnTo>
                  <a:lnTo>
                    <a:pt x="598" y="254"/>
                  </a:lnTo>
                  <a:lnTo>
                    <a:pt x="594" y="258"/>
                  </a:lnTo>
                  <a:lnTo>
                    <a:pt x="588" y="262"/>
                  </a:lnTo>
                  <a:lnTo>
                    <a:pt x="582" y="264"/>
                  </a:lnTo>
                  <a:lnTo>
                    <a:pt x="576" y="266"/>
                  </a:lnTo>
                  <a:lnTo>
                    <a:pt x="570" y="268"/>
                  </a:lnTo>
                  <a:lnTo>
                    <a:pt x="564" y="266"/>
                  </a:lnTo>
                  <a:lnTo>
                    <a:pt x="560" y="266"/>
                  </a:lnTo>
                  <a:lnTo>
                    <a:pt x="558" y="264"/>
                  </a:lnTo>
                  <a:lnTo>
                    <a:pt x="556" y="264"/>
                  </a:lnTo>
                  <a:lnTo>
                    <a:pt x="554" y="266"/>
                  </a:lnTo>
                  <a:lnTo>
                    <a:pt x="552" y="268"/>
                  </a:lnTo>
                  <a:lnTo>
                    <a:pt x="552" y="272"/>
                  </a:lnTo>
                  <a:lnTo>
                    <a:pt x="552" y="274"/>
                  </a:lnTo>
                  <a:lnTo>
                    <a:pt x="556" y="278"/>
                  </a:lnTo>
                  <a:lnTo>
                    <a:pt x="562" y="282"/>
                  </a:lnTo>
                  <a:lnTo>
                    <a:pt x="568" y="286"/>
                  </a:lnTo>
                  <a:lnTo>
                    <a:pt x="572" y="290"/>
                  </a:lnTo>
                  <a:lnTo>
                    <a:pt x="576" y="294"/>
                  </a:lnTo>
                  <a:lnTo>
                    <a:pt x="580" y="296"/>
                  </a:lnTo>
                  <a:lnTo>
                    <a:pt x="582" y="296"/>
                  </a:lnTo>
                  <a:lnTo>
                    <a:pt x="586" y="296"/>
                  </a:lnTo>
                  <a:lnTo>
                    <a:pt x="590" y="294"/>
                  </a:lnTo>
                  <a:lnTo>
                    <a:pt x="596" y="292"/>
                  </a:lnTo>
                  <a:lnTo>
                    <a:pt x="602" y="292"/>
                  </a:lnTo>
                  <a:lnTo>
                    <a:pt x="606" y="292"/>
                  </a:lnTo>
                  <a:lnTo>
                    <a:pt x="612" y="292"/>
                  </a:lnTo>
                  <a:lnTo>
                    <a:pt x="618" y="292"/>
                  </a:lnTo>
                  <a:lnTo>
                    <a:pt x="622" y="294"/>
                  </a:lnTo>
                  <a:lnTo>
                    <a:pt x="624" y="296"/>
                  </a:lnTo>
                  <a:lnTo>
                    <a:pt x="626" y="300"/>
                  </a:lnTo>
                  <a:lnTo>
                    <a:pt x="624" y="302"/>
                  </a:lnTo>
                  <a:lnTo>
                    <a:pt x="622" y="302"/>
                  </a:lnTo>
                  <a:lnTo>
                    <a:pt x="618" y="304"/>
                  </a:lnTo>
                  <a:lnTo>
                    <a:pt x="612" y="306"/>
                  </a:lnTo>
                  <a:lnTo>
                    <a:pt x="606" y="308"/>
                  </a:lnTo>
                  <a:lnTo>
                    <a:pt x="602" y="312"/>
                  </a:lnTo>
                  <a:lnTo>
                    <a:pt x="596" y="314"/>
                  </a:lnTo>
                  <a:lnTo>
                    <a:pt x="594" y="316"/>
                  </a:lnTo>
                  <a:lnTo>
                    <a:pt x="592" y="316"/>
                  </a:lnTo>
                  <a:lnTo>
                    <a:pt x="592" y="318"/>
                  </a:lnTo>
                  <a:lnTo>
                    <a:pt x="590" y="318"/>
                  </a:lnTo>
                  <a:lnTo>
                    <a:pt x="586" y="320"/>
                  </a:lnTo>
                  <a:lnTo>
                    <a:pt x="584" y="324"/>
                  </a:lnTo>
                  <a:lnTo>
                    <a:pt x="582" y="328"/>
                  </a:lnTo>
                  <a:lnTo>
                    <a:pt x="582" y="332"/>
                  </a:lnTo>
                  <a:lnTo>
                    <a:pt x="584" y="336"/>
                  </a:lnTo>
                  <a:lnTo>
                    <a:pt x="588" y="342"/>
                  </a:lnTo>
                  <a:lnTo>
                    <a:pt x="592" y="348"/>
                  </a:lnTo>
                  <a:lnTo>
                    <a:pt x="596" y="354"/>
                  </a:lnTo>
                  <a:lnTo>
                    <a:pt x="598" y="358"/>
                  </a:lnTo>
                  <a:lnTo>
                    <a:pt x="600" y="362"/>
                  </a:lnTo>
                  <a:lnTo>
                    <a:pt x="602" y="366"/>
                  </a:lnTo>
                  <a:lnTo>
                    <a:pt x="610" y="390"/>
                  </a:lnTo>
                  <a:lnTo>
                    <a:pt x="610" y="392"/>
                  </a:lnTo>
                  <a:lnTo>
                    <a:pt x="612" y="394"/>
                  </a:lnTo>
                  <a:lnTo>
                    <a:pt x="614" y="398"/>
                  </a:lnTo>
                  <a:lnTo>
                    <a:pt x="614" y="402"/>
                  </a:lnTo>
                  <a:lnTo>
                    <a:pt x="616" y="406"/>
                  </a:lnTo>
                  <a:lnTo>
                    <a:pt x="616" y="412"/>
                  </a:lnTo>
                  <a:lnTo>
                    <a:pt x="616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2"/>
                  </a:lnTo>
                  <a:lnTo>
                    <a:pt x="608" y="434"/>
                  </a:lnTo>
                  <a:lnTo>
                    <a:pt x="608" y="438"/>
                  </a:lnTo>
                  <a:lnTo>
                    <a:pt x="606" y="438"/>
                  </a:lnTo>
                  <a:lnTo>
                    <a:pt x="594" y="458"/>
                  </a:lnTo>
                  <a:lnTo>
                    <a:pt x="584" y="482"/>
                  </a:lnTo>
                  <a:lnTo>
                    <a:pt x="562" y="502"/>
                  </a:lnTo>
                  <a:lnTo>
                    <a:pt x="546" y="512"/>
                  </a:lnTo>
                  <a:lnTo>
                    <a:pt x="542" y="520"/>
                  </a:lnTo>
                  <a:lnTo>
                    <a:pt x="538" y="522"/>
                  </a:lnTo>
                  <a:lnTo>
                    <a:pt x="528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4" y="534"/>
                  </a:lnTo>
                  <a:lnTo>
                    <a:pt x="482" y="534"/>
                  </a:lnTo>
                  <a:lnTo>
                    <a:pt x="478" y="536"/>
                  </a:lnTo>
                  <a:lnTo>
                    <a:pt x="476" y="536"/>
                  </a:lnTo>
                  <a:lnTo>
                    <a:pt x="474" y="538"/>
                  </a:lnTo>
                  <a:lnTo>
                    <a:pt x="470" y="540"/>
                  </a:lnTo>
                  <a:lnTo>
                    <a:pt x="470" y="542"/>
                  </a:lnTo>
                  <a:lnTo>
                    <a:pt x="470" y="546"/>
                  </a:lnTo>
                  <a:lnTo>
                    <a:pt x="472" y="552"/>
                  </a:lnTo>
                  <a:lnTo>
                    <a:pt x="472" y="558"/>
                  </a:lnTo>
                  <a:lnTo>
                    <a:pt x="472" y="564"/>
                  </a:lnTo>
                  <a:lnTo>
                    <a:pt x="472" y="568"/>
                  </a:lnTo>
                  <a:lnTo>
                    <a:pt x="470" y="572"/>
                  </a:lnTo>
                  <a:lnTo>
                    <a:pt x="456" y="574"/>
                  </a:lnTo>
                  <a:lnTo>
                    <a:pt x="454" y="572"/>
                  </a:lnTo>
                  <a:lnTo>
                    <a:pt x="452" y="570"/>
                  </a:lnTo>
                  <a:lnTo>
                    <a:pt x="452" y="566"/>
                  </a:lnTo>
                  <a:lnTo>
                    <a:pt x="452" y="564"/>
                  </a:lnTo>
                  <a:lnTo>
                    <a:pt x="454" y="560"/>
                  </a:lnTo>
                  <a:lnTo>
                    <a:pt x="458" y="558"/>
                  </a:lnTo>
                  <a:lnTo>
                    <a:pt x="460" y="554"/>
                  </a:lnTo>
                  <a:lnTo>
                    <a:pt x="462" y="550"/>
                  </a:lnTo>
                  <a:lnTo>
                    <a:pt x="462" y="544"/>
                  </a:lnTo>
                  <a:lnTo>
                    <a:pt x="460" y="540"/>
                  </a:lnTo>
                  <a:lnTo>
                    <a:pt x="458" y="538"/>
                  </a:lnTo>
                  <a:lnTo>
                    <a:pt x="454" y="536"/>
                  </a:lnTo>
                  <a:lnTo>
                    <a:pt x="450" y="536"/>
                  </a:lnTo>
                  <a:lnTo>
                    <a:pt x="446" y="534"/>
                  </a:lnTo>
                  <a:lnTo>
                    <a:pt x="444" y="534"/>
                  </a:lnTo>
                  <a:lnTo>
                    <a:pt x="444" y="532"/>
                  </a:lnTo>
                  <a:lnTo>
                    <a:pt x="440" y="534"/>
                  </a:lnTo>
                  <a:lnTo>
                    <a:pt x="436" y="536"/>
                  </a:lnTo>
                  <a:lnTo>
                    <a:pt x="434" y="538"/>
                  </a:lnTo>
                  <a:lnTo>
                    <a:pt x="432" y="530"/>
                  </a:lnTo>
                  <a:lnTo>
                    <a:pt x="420" y="516"/>
                  </a:lnTo>
                  <a:lnTo>
                    <a:pt x="414" y="514"/>
                  </a:lnTo>
                  <a:lnTo>
                    <a:pt x="410" y="516"/>
                  </a:lnTo>
                  <a:lnTo>
                    <a:pt x="404" y="518"/>
                  </a:lnTo>
                  <a:lnTo>
                    <a:pt x="398" y="516"/>
                  </a:lnTo>
                  <a:lnTo>
                    <a:pt x="392" y="516"/>
                  </a:lnTo>
                  <a:lnTo>
                    <a:pt x="388" y="514"/>
                  </a:lnTo>
                  <a:lnTo>
                    <a:pt x="384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4" y="516"/>
                  </a:lnTo>
                  <a:lnTo>
                    <a:pt x="372" y="516"/>
                  </a:lnTo>
                  <a:lnTo>
                    <a:pt x="370" y="516"/>
                  </a:lnTo>
                  <a:lnTo>
                    <a:pt x="366" y="516"/>
                  </a:lnTo>
                  <a:lnTo>
                    <a:pt x="364" y="518"/>
                  </a:lnTo>
                  <a:lnTo>
                    <a:pt x="364" y="520"/>
                  </a:lnTo>
                  <a:lnTo>
                    <a:pt x="364" y="522"/>
                  </a:lnTo>
                  <a:lnTo>
                    <a:pt x="360" y="524"/>
                  </a:lnTo>
                  <a:lnTo>
                    <a:pt x="358" y="526"/>
                  </a:lnTo>
                  <a:lnTo>
                    <a:pt x="358" y="528"/>
                  </a:lnTo>
                  <a:lnTo>
                    <a:pt x="358" y="530"/>
                  </a:lnTo>
                  <a:lnTo>
                    <a:pt x="358" y="534"/>
                  </a:lnTo>
                  <a:lnTo>
                    <a:pt x="358" y="540"/>
                  </a:lnTo>
                  <a:lnTo>
                    <a:pt x="358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48" y="546"/>
                  </a:lnTo>
                  <a:lnTo>
                    <a:pt x="344" y="546"/>
                  </a:lnTo>
                  <a:lnTo>
                    <a:pt x="340" y="548"/>
                  </a:lnTo>
                  <a:lnTo>
                    <a:pt x="336" y="548"/>
                  </a:lnTo>
                  <a:lnTo>
                    <a:pt x="334" y="550"/>
                  </a:lnTo>
                  <a:lnTo>
                    <a:pt x="334" y="548"/>
                  </a:lnTo>
                  <a:lnTo>
                    <a:pt x="334" y="546"/>
                  </a:lnTo>
                  <a:lnTo>
                    <a:pt x="334" y="542"/>
                  </a:lnTo>
                  <a:lnTo>
                    <a:pt x="336" y="538"/>
                  </a:lnTo>
                  <a:lnTo>
                    <a:pt x="336" y="536"/>
                  </a:lnTo>
                  <a:lnTo>
                    <a:pt x="336" y="534"/>
                  </a:lnTo>
                  <a:lnTo>
                    <a:pt x="328" y="530"/>
                  </a:lnTo>
                  <a:lnTo>
                    <a:pt x="322" y="530"/>
                  </a:lnTo>
                  <a:lnTo>
                    <a:pt x="318" y="530"/>
                  </a:lnTo>
                  <a:lnTo>
                    <a:pt x="314" y="528"/>
                  </a:lnTo>
                  <a:lnTo>
                    <a:pt x="312" y="526"/>
                  </a:lnTo>
                  <a:lnTo>
                    <a:pt x="310" y="524"/>
                  </a:lnTo>
                  <a:lnTo>
                    <a:pt x="310" y="522"/>
                  </a:lnTo>
                  <a:lnTo>
                    <a:pt x="310" y="520"/>
                  </a:lnTo>
                  <a:lnTo>
                    <a:pt x="314" y="498"/>
                  </a:lnTo>
                  <a:lnTo>
                    <a:pt x="318" y="488"/>
                  </a:lnTo>
                  <a:lnTo>
                    <a:pt x="322" y="484"/>
                  </a:lnTo>
                  <a:lnTo>
                    <a:pt x="318" y="470"/>
                  </a:lnTo>
                  <a:lnTo>
                    <a:pt x="312" y="460"/>
                  </a:lnTo>
                  <a:lnTo>
                    <a:pt x="306" y="452"/>
                  </a:lnTo>
                  <a:lnTo>
                    <a:pt x="302" y="450"/>
                  </a:lnTo>
                  <a:lnTo>
                    <a:pt x="302" y="448"/>
                  </a:lnTo>
                  <a:lnTo>
                    <a:pt x="300" y="448"/>
                  </a:lnTo>
                  <a:lnTo>
                    <a:pt x="266" y="452"/>
                  </a:lnTo>
                  <a:lnTo>
                    <a:pt x="254" y="450"/>
                  </a:lnTo>
                  <a:lnTo>
                    <a:pt x="250" y="446"/>
                  </a:lnTo>
                  <a:lnTo>
                    <a:pt x="244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8" y="440"/>
                  </a:lnTo>
                  <a:lnTo>
                    <a:pt x="210" y="440"/>
                  </a:lnTo>
                  <a:lnTo>
                    <a:pt x="202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90" y="452"/>
                  </a:lnTo>
                  <a:lnTo>
                    <a:pt x="188" y="454"/>
                  </a:lnTo>
                  <a:lnTo>
                    <a:pt x="188" y="452"/>
                  </a:lnTo>
                  <a:lnTo>
                    <a:pt x="186" y="450"/>
                  </a:lnTo>
                  <a:lnTo>
                    <a:pt x="184" y="450"/>
                  </a:lnTo>
                  <a:lnTo>
                    <a:pt x="182" y="450"/>
                  </a:lnTo>
                  <a:lnTo>
                    <a:pt x="180" y="452"/>
                  </a:lnTo>
                  <a:lnTo>
                    <a:pt x="116" y="438"/>
                  </a:lnTo>
                  <a:lnTo>
                    <a:pt x="90" y="416"/>
                  </a:lnTo>
                  <a:lnTo>
                    <a:pt x="84" y="402"/>
                  </a:lnTo>
                  <a:lnTo>
                    <a:pt x="84" y="392"/>
                  </a:lnTo>
                  <a:lnTo>
                    <a:pt x="88" y="384"/>
                  </a:lnTo>
                  <a:lnTo>
                    <a:pt x="94" y="380"/>
                  </a:lnTo>
                  <a:lnTo>
                    <a:pt x="96" y="380"/>
                  </a:lnTo>
                  <a:lnTo>
                    <a:pt x="90" y="368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4" y="356"/>
                  </a:lnTo>
                  <a:lnTo>
                    <a:pt x="92" y="352"/>
                  </a:lnTo>
                  <a:lnTo>
                    <a:pt x="92" y="348"/>
                  </a:lnTo>
                  <a:lnTo>
                    <a:pt x="92" y="346"/>
                  </a:lnTo>
                  <a:lnTo>
                    <a:pt x="90" y="342"/>
                  </a:lnTo>
                  <a:lnTo>
                    <a:pt x="88" y="340"/>
                  </a:lnTo>
                  <a:lnTo>
                    <a:pt x="84" y="338"/>
                  </a:lnTo>
                  <a:lnTo>
                    <a:pt x="78" y="336"/>
                  </a:lnTo>
                  <a:lnTo>
                    <a:pt x="72" y="336"/>
                  </a:lnTo>
                  <a:lnTo>
                    <a:pt x="68" y="334"/>
                  </a:lnTo>
                  <a:lnTo>
                    <a:pt x="64" y="332"/>
                  </a:lnTo>
                  <a:lnTo>
                    <a:pt x="62" y="330"/>
                  </a:lnTo>
                  <a:lnTo>
                    <a:pt x="60" y="330"/>
                  </a:lnTo>
                  <a:lnTo>
                    <a:pt x="52" y="330"/>
                  </a:lnTo>
                  <a:lnTo>
                    <a:pt x="32" y="332"/>
                  </a:lnTo>
                  <a:lnTo>
                    <a:pt x="28" y="314"/>
                  </a:lnTo>
                  <a:lnTo>
                    <a:pt x="28" y="312"/>
                  </a:lnTo>
                  <a:lnTo>
                    <a:pt x="26" y="310"/>
                  </a:lnTo>
                  <a:lnTo>
                    <a:pt x="24" y="308"/>
                  </a:lnTo>
                  <a:lnTo>
                    <a:pt x="20" y="304"/>
                  </a:lnTo>
                  <a:lnTo>
                    <a:pt x="20" y="300"/>
                  </a:lnTo>
                  <a:lnTo>
                    <a:pt x="18" y="296"/>
                  </a:lnTo>
                  <a:lnTo>
                    <a:pt x="18" y="290"/>
                  </a:lnTo>
                  <a:lnTo>
                    <a:pt x="16" y="288"/>
                  </a:lnTo>
                  <a:lnTo>
                    <a:pt x="14" y="284"/>
                  </a:lnTo>
                  <a:lnTo>
                    <a:pt x="10" y="282"/>
                  </a:lnTo>
                  <a:lnTo>
                    <a:pt x="8" y="282"/>
                  </a:lnTo>
                  <a:lnTo>
                    <a:pt x="6" y="280"/>
                  </a:lnTo>
                  <a:lnTo>
                    <a:pt x="4" y="280"/>
                  </a:lnTo>
                  <a:lnTo>
                    <a:pt x="2" y="278"/>
                  </a:lnTo>
                  <a:lnTo>
                    <a:pt x="2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2" y="268"/>
                  </a:lnTo>
                  <a:lnTo>
                    <a:pt x="2" y="264"/>
                  </a:lnTo>
                  <a:lnTo>
                    <a:pt x="4" y="260"/>
                  </a:lnTo>
                  <a:lnTo>
                    <a:pt x="6" y="256"/>
                  </a:lnTo>
                  <a:lnTo>
                    <a:pt x="8" y="254"/>
                  </a:lnTo>
                  <a:lnTo>
                    <a:pt x="14" y="252"/>
                  </a:lnTo>
                  <a:lnTo>
                    <a:pt x="20" y="252"/>
                  </a:lnTo>
                  <a:lnTo>
                    <a:pt x="30" y="254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4" y="244"/>
                  </a:lnTo>
                  <a:lnTo>
                    <a:pt x="46" y="242"/>
                  </a:lnTo>
                  <a:lnTo>
                    <a:pt x="50" y="242"/>
                  </a:lnTo>
                  <a:lnTo>
                    <a:pt x="56" y="242"/>
                  </a:lnTo>
                  <a:lnTo>
                    <a:pt x="58" y="242"/>
                  </a:lnTo>
                  <a:lnTo>
                    <a:pt x="62" y="240"/>
                  </a:lnTo>
                  <a:lnTo>
                    <a:pt x="66" y="240"/>
                  </a:lnTo>
                  <a:lnTo>
                    <a:pt x="70" y="236"/>
                  </a:lnTo>
                  <a:lnTo>
                    <a:pt x="76" y="232"/>
                  </a:lnTo>
                  <a:lnTo>
                    <a:pt x="80" y="228"/>
                  </a:lnTo>
                  <a:lnTo>
                    <a:pt x="82" y="220"/>
                  </a:lnTo>
                  <a:lnTo>
                    <a:pt x="82" y="218"/>
                  </a:lnTo>
                  <a:lnTo>
                    <a:pt x="84" y="216"/>
                  </a:lnTo>
                  <a:lnTo>
                    <a:pt x="86" y="212"/>
                  </a:lnTo>
                  <a:lnTo>
                    <a:pt x="86" y="208"/>
                  </a:lnTo>
                  <a:lnTo>
                    <a:pt x="86" y="206"/>
                  </a:lnTo>
                  <a:lnTo>
                    <a:pt x="86" y="204"/>
                  </a:lnTo>
                  <a:lnTo>
                    <a:pt x="82" y="202"/>
                  </a:lnTo>
                  <a:lnTo>
                    <a:pt x="80" y="200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4" y="190"/>
                  </a:lnTo>
                  <a:lnTo>
                    <a:pt x="76" y="186"/>
                  </a:lnTo>
                  <a:lnTo>
                    <a:pt x="80" y="184"/>
                  </a:lnTo>
                  <a:lnTo>
                    <a:pt x="86" y="182"/>
                  </a:lnTo>
                  <a:lnTo>
                    <a:pt x="88" y="182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92" y="178"/>
                  </a:lnTo>
                  <a:lnTo>
                    <a:pt x="92" y="176"/>
                  </a:lnTo>
                  <a:lnTo>
                    <a:pt x="90" y="174"/>
                  </a:lnTo>
                  <a:lnTo>
                    <a:pt x="92" y="172"/>
                  </a:lnTo>
                  <a:lnTo>
                    <a:pt x="96" y="172"/>
                  </a:lnTo>
                  <a:lnTo>
                    <a:pt x="100" y="170"/>
                  </a:lnTo>
                  <a:lnTo>
                    <a:pt x="104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4" y="158"/>
                  </a:lnTo>
                  <a:lnTo>
                    <a:pt x="116" y="152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2" y="138"/>
                  </a:lnTo>
                  <a:lnTo>
                    <a:pt x="126" y="134"/>
                  </a:lnTo>
                  <a:lnTo>
                    <a:pt x="130" y="132"/>
                  </a:lnTo>
                  <a:lnTo>
                    <a:pt x="136" y="132"/>
                  </a:lnTo>
                  <a:lnTo>
                    <a:pt x="140" y="130"/>
                  </a:lnTo>
                  <a:lnTo>
                    <a:pt x="146" y="128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4"/>
                  </a:lnTo>
                  <a:lnTo>
                    <a:pt x="156" y="110"/>
                  </a:lnTo>
                  <a:lnTo>
                    <a:pt x="160" y="106"/>
                  </a:lnTo>
                  <a:lnTo>
                    <a:pt x="166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80" y="98"/>
                  </a:lnTo>
                  <a:lnTo>
                    <a:pt x="182" y="96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2" y="90"/>
                  </a:lnTo>
                  <a:lnTo>
                    <a:pt x="182" y="86"/>
                  </a:lnTo>
                  <a:lnTo>
                    <a:pt x="184" y="84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6" y="76"/>
                  </a:lnTo>
                  <a:lnTo>
                    <a:pt x="218" y="74"/>
                  </a:lnTo>
                  <a:lnTo>
                    <a:pt x="196" y="8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6891338" y="4275138"/>
              <a:ext cx="122237" cy="88900"/>
            </a:xfrm>
            <a:custGeom>
              <a:avLst/>
              <a:gdLst>
                <a:gd name="T0" fmla="*/ 3595 w 68"/>
                <a:gd name="T1" fmla="*/ 57150 h 56"/>
                <a:gd name="T2" fmla="*/ 3595 w 68"/>
                <a:gd name="T3" fmla="*/ 50800 h 56"/>
                <a:gd name="T4" fmla="*/ 0 w 68"/>
                <a:gd name="T5" fmla="*/ 34925 h 56"/>
                <a:gd name="T6" fmla="*/ 3595 w 68"/>
                <a:gd name="T7" fmla="*/ 19050 h 56"/>
                <a:gd name="T8" fmla="*/ 17976 w 68"/>
                <a:gd name="T9" fmla="*/ 6350 h 56"/>
                <a:gd name="T10" fmla="*/ 17976 w 68"/>
                <a:gd name="T11" fmla="*/ 6350 h 56"/>
                <a:gd name="T12" fmla="*/ 17976 w 68"/>
                <a:gd name="T13" fmla="*/ 3175 h 56"/>
                <a:gd name="T14" fmla="*/ 25166 w 68"/>
                <a:gd name="T15" fmla="*/ 3175 h 56"/>
                <a:gd name="T16" fmla="*/ 28762 w 68"/>
                <a:gd name="T17" fmla="*/ 0 h 56"/>
                <a:gd name="T18" fmla="*/ 39547 w 68"/>
                <a:gd name="T19" fmla="*/ 0 h 56"/>
                <a:gd name="T20" fmla="*/ 50333 w 68"/>
                <a:gd name="T21" fmla="*/ 3175 h 56"/>
                <a:gd name="T22" fmla="*/ 61119 w 68"/>
                <a:gd name="T23" fmla="*/ 6350 h 56"/>
                <a:gd name="T24" fmla="*/ 75499 w 68"/>
                <a:gd name="T25" fmla="*/ 15875 h 56"/>
                <a:gd name="T26" fmla="*/ 79095 w 68"/>
                <a:gd name="T27" fmla="*/ 15875 h 56"/>
                <a:gd name="T28" fmla="*/ 82690 w 68"/>
                <a:gd name="T29" fmla="*/ 12700 h 56"/>
                <a:gd name="T30" fmla="*/ 89880 w 68"/>
                <a:gd name="T31" fmla="*/ 12700 h 56"/>
                <a:gd name="T32" fmla="*/ 97071 w 68"/>
                <a:gd name="T33" fmla="*/ 12700 h 56"/>
                <a:gd name="T34" fmla="*/ 104261 w 68"/>
                <a:gd name="T35" fmla="*/ 12700 h 56"/>
                <a:gd name="T36" fmla="*/ 107856 w 68"/>
                <a:gd name="T37" fmla="*/ 12700 h 56"/>
                <a:gd name="T38" fmla="*/ 115047 w 68"/>
                <a:gd name="T39" fmla="*/ 15875 h 56"/>
                <a:gd name="T40" fmla="*/ 118642 w 68"/>
                <a:gd name="T41" fmla="*/ 19050 h 56"/>
                <a:gd name="T42" fmla="*/ 122237 w 68"/>
                <a:gd name="T43" fmla="*/ 25400 h 56"/>
                <a:gd name="T44" fmla="*/ 118642 w 68"/>
                <a:gd name="T45" fmla="*/ 28575 h 56"/>
                <a:gd name="T46" fmla="*/ 118642 w 68"/>
                <a:gd name="T47" fmla="*/ 34925 h 56"/>
                <a:gd name="T48" fmla="*/ 115047 w 68"/>
                <a:gd name="T49" fmla="*/ 41275 h 56"/>
                <a:gd name="T50" fmla="*/ 115047 w 68"/>
                <a:gd name="T51" fmla="*/ 47625 h 56"/>
                <a:gd name="T52" fmla="*/ 115047 w 68"/>
                <a:gd name="T53" fmla="*/ 50800 h 56"/>
                <a:gd name="T54" fmla="*/ 115047 w 68"/>
                <a:gd name="T55" fmla="*/ 53975 h 56"/>
                <a:gd name="T56" fmla="*/ 93475 w 68"/>
                <a:gd name="T57" fmla="*/ 60325 h 56"/>
                <a:gd name="T58" fmla="*/ 89880 w 68"/>
                <a:gd name="T59" fmla="*/ 66675 h 56"/>
                <a:gd name="T60" fmla="*/ 79095 w 68"/>
                <a:gd name="T61" fmla="*/ 66675 h 56"/>
                <a:gd name="T62" fmla="*/ 75499 w 68"/>
                <a:gd name="T63" fmla="*/ 82550 h 56"/>
                <a:gd name="T64" fmla="*/ 39547 w 68"/>
                <a:gd name="T65" fmla="*/ 88900 h 56"/>
                <a:gd name="T66" fmla="*/ 3595 w 68"/>
                <a:gd name="T67" fmla="*/ 57150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6"/>
                <a:gd name="T104" fmla="*/ 68 w 68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2" y="38"/>
                  </a:lnTo>
                  <a:lnTo>
                    <a:pt x="50" y="42"/>
                  </a:lnTo>
                  <a:lnTo>
                    <a:pt x="44" y="42"/>
                  </a:lnTo>
                  <a:lnTo>
                    <a:pt x="42" y="52"/>
                  </a:lnTo>
                  <a:lnTo>
                    <a:pt x="22" y="5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6891338" y="4275138"/>
              <a:ext cx="122237" cy="88900"/>
            </a:xfrm>
            <a:custGeom>
              <a:avLst/>
              <a:gdLst>
                <a:gd name="T0" fmla="*/ 3595 w 68"/>
                <a:gd name="T1" fmla="*/ 57150 h 56"/>
                <a:gd name="T2" fmla="*/ 3595 w 68"/>
                <a:gd name="T3" fmla="*/ 50800 h 56"/>
                <a:gd name="T4" fmla="*/ 0 w 68"/>
                <a:gd name="T5" fmla="*/ 34925 h 56"/>
                <a:gd name="T6" fmla="*/ 3595 w 68"/>
                <a:gd name="T7" fmla="*/ 19050 h 56"/>
                <a:gd name="T8" fmla="*/ 17976 w 68"/>
                <a:gd name="T9" fmla="*/ 6350 h 56"/>
                <a:gd name="T10" fmla="*/ 17976 w 68"/>
                <a:gd name="T11" fmla="*/ 6350 h 56"/>
                <a:gd name="T12" fmla="*/ 17976 w 68"/>
                <a:gd name="T13" fmla="*/ 3175 h 56"/>
                <a:gd name="T14" fmla="*/ 25166 w 68"/>
                <a:gd name="T15" fmla="*/ 3175 h 56"/>
                <a:gd name="T16" fmla="*/ 28762 w 68"/>
                <a:gd name="T17" fmla="*/ 0 h 56"/>
                <a:gd name="T18" fmla="*/ 39547 w 68"/>
                <a:gd name="T19" fmla="*/ 0 h 56"/>
                <a:gd name="T20" fmla="*/ 50333 w 68"/>
                <a:gd name="T21" fmla="*/ 3175 h 56"/>
                <a:gd name="T22" fmla="*/ 61119 w 68"/>
                <a:gd name="T23" fmla="*/ 6350 h 56"/>
                <a:gd name="T24" fmla="*/ 75499 w 68"/>
                <a:gd name="T25" fmla="*/ 15875 h 56"/>
                <a:gd name="T26" fmla="*/ 79095 w 68"/>
                <a:gd name="T27" fmla="*/ 15875 h 56"/>
                <a:gd name="T28" fmla="*/ 82690 w 68"/>
                <a:gd name="T29" fmla="*/ 12700 h 56"/>
                <a:gd name="T30" fmla="*/ 89880 w 68"/>
                <a:gd name="T31" fmla="*/ 12700 h 56"/>
                <a:gd name="T32" fmla="*/ 97071 w 68"/>
                <a:gd name="T33" fmla="*/ 12700 h 56"/>
                <a:gd name="T34" fmla="*/ 104261 w 68"/>
                <a:gd name="T35" fmla="*/ 12700 h 56"/>
                <a:gd name="T36" fmla="*/ 107856 w 68"/>
                <a:gd name="T37" fmla="*/ 12700 h 56"/>
                <a:gd name="T38" fmla="*/ 115047 w 68"/>
                <a:gd name="T39" fmla="*/ 15875 h 56"/>
                <a:gd name="T40" fmla="*/ 118642 w 68"/>
                <a:gd name="T41" fmla="*/ 19050 h 56"/>
                <a:gd name="T42" fmla="*/ 122237 w 68"/>
                <a:gd name="T43" fmla="*/ 25400 h 56"/>
                <a:gd name="T44" fmla="*/ 118642 w 68"/>
                <a:gd name="T45" fmla="*/ 28575 h 56"/>
                <a:gd name="T46" fmla="*/ 118642 w 68"/>
                <a:gd name="T47" fmla="*/ 34925 h 56"/>
                <a:gd name="T48" fmla="*/ 115047 w 68"/>
                <a:gd name="T49" fmla="*/ 41275 h 56"/>
                <a:gd name="T50" fmla="*/ 115047 w 68"/>
                <a:gd name="T51" fmla="*/ 47625 h 56"/>
                <a:gd name="T52" fmla="*/ 115047 w 68"/>
                <a:gd name="T53" fmla="*/ 50800 h 56"/>
                <a:gd name="T54" fmla="*/ 115047 w 68"/>
                <a:gd name="T55" fmla="*/ 53975 h 56"/>
                <a:gd name="T56" fmla="*/ 93475 w 68"/>
                <a:gd name="T57" fmla="*/ 60325 h 56"/>
                <a:gd name="T58" fmla="*/ 89880 w 68"/>
                <a:gd name="T59" fmla="*/ 66675 h 56"/>
                <a:gd name="T60" fmla="*/ 79095 w 68"/>
                <a:gd name="T61" fmla="*/ 66675 h 56"/>
                <a:gd name="T62" fmla="*/ 75499 w 68"/>
                <a:gd name="T63" fmla="*/ 82550 h 56"/>
                <a:gd name="T64" fmla="*/ 39547 w 68"/>
                <a:gd name="T65" fmla="*/ 88900 h 56"/>
                <a:gd name="T66" fmla="*/ 3595 w 68"/>
                <a:gd name="T67" fmla="*/ 57150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6"/>
                <a:gd name="T104" fmla="*/ 68 w 68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2" y="38"/>
                  </a:lnTo>
                  <a:lnTo>
                    <a:pt x="50" y="42"/>
                  </a:lnTo>
                  <a:lnTo>
                    <a:pt x="44" y="42"/>
                  </a:lnTo>
                  <a:lnTo>
                    <a:pt x="42" y="52"/>
                  </a:lnTo>
                  <a:lnTo>
                    <a:pt x="22" y="56"/>
                  </a:lnTo>
                  <a:lnTo>
                    <a:pt x="2" y="3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7524750" y="3824288"/>
              <a:ext cx="60325" cy="68262"/>
            </a:xfrm>
            <a:custGeom>
              <a:avLst/>
              <a:gdLst>
                <a:gd name="T0" fmla="*/ 10646 w 34"/>
                <a:gd name="T1" fmla="*/ 0 h 42"/>
                <a:gd name="T2" fmla="*/ 7097 w 34"/>
                <a:gd name="T3" fmla="*/ 0 h 42"/>
                <a:gd name="T4" fmla="*/ 3549 w 34"/>
                <a:gd name="T5" fmla="*/ 3251 h 42"/>
                <a:gd name="T6" fmla="*/ 0 w 34"/>
                <a:gd name="T7" fmla="*/ 6501 h 42"/>
                <a:gd name="T8" fmla="*/ 0 w 34"/>
                <a:gd name="T9" fmla="*/ 13002 h 42"/>
                <a:gd name="T10" fmla="*/ 0 w 34"/>
                <a:gd name="T11" fmla="*/ 19503 h 42"/>
                <a:gd name="T12" fmla="*/ 7097 w 34"/>
                <a:gd name="T13" fmla="*/ 22754 h 42"/>
                <a:gd name="T14" fmla="*/ 10646 w 34"/>
                <a:gd name="T15" fmla="*/ 32506 h 42"/>
                <a:gd name="T16" fmla="*/ 17743 w 34"/>
                <a:gd name="T17" fmla="*/ 39007 h 42"/>
                <a:gd name="T18" fmla="*/ 21291 w 34"/>
                <a:gd name="T19" fmla="*/ 45508 h 42"/>
                <a:gd name="T20" fmla="*/ 24840 w 34"/>
                <a:gd name="T21" fmla="*/ 48759 h 42"/>
                <a:gd name="T22" fmla="*/ 28388 w 34"/>
                <a:gd name="T23" fmla="*/ 48759 h 42"/>
                <a:gd name="T24" fmla="*/ 28388 w 34"/>
                <a:gd name="T25" fmla="*/ 52009 h 42"/>
                <a:gd name="T26" fmla="*/ 28388 w 34"/>
                <a:gd name="T27" fmla="*/ 55260 h 42"/>
                <a:gd name="T28" fmla="*/ 28388 w 34"/>
                <a:gd name="T29" fmla="*/ 58510 h 42"/>
                <a:gd name="T30" fmla="*/ 28388 w 34"/>
                <a:gd name="T31" fmla="*/ 65011 h 42"/>
                <a:gd name="T32" fmla="*/ 31937 w 34"/>
                <a:gd name="T33" fmla="*/ 68262 h 42"/>
                <a:gd name="T34" fmla="*/ 35485 w 34"/>
                <a:gd name="T35" fmla="*/ 68262 h 42"/>
                <a:gd name="T36" fmla="*/ 42582 w 34"/>
                <a:gd name="T37" fmla="*/ 68262 h 42"/>
                <a:gd name="T38" fmla="*/ 53228 w 34"/>
                <a:gd name="T39" fmla="*/ 65011 h 42"/>
                <a:gd name="T40" fmla="*/ 60325 w 34"/>
                <a:gd name="T41" fmla="*/ 58510 h 42"/>
                <a:gd name="T42" fmla="*/ 60325 w 34"/>
                <a:gd name="T43" fmla="*/ 55260 h 42"/>
                <a:gd name="T44" fmla="*/ 60325 w 34"/>
                <a:gd name="T45" fmla="*/ 48759 h 42"/>
                <a:gd name="T46" fmla="*/ 60325 w 34"/>
                <a:gd name="T47" fmla="*/ 42257 h 42"/>
                <a:gd name="T48" fmla="*/ 56776 w 34"/>
                <a:gd name="T49" fmla="*/ 32506 h 42"/>
                <a:gd name="T50" fmla="*/ 60325 w 34"/>
                <a:gd name="T51" fmla="*/ 26005 h 42"/>
                <a:gd name="T52" fmla="*/ 60325 w 34"/>
                <a:gd name="T53" fmla="*/ 22754 h 42"/>
                <a:gd name="T54" fmla="*/ 60325 w 34"/>
                <a:gd name="T55" fmla="*/ 22754 h 42"/>
                <a:gd name="T56" fmla="*/ 60325 w 34"/>
                <a:gd name="T57" fmla="*/ 19503 h 42"/>
                <a:gd name="T58" fmla="*/ 56776 w 34"/>
                <a:gd name="T59" fmla="*/ 16253 h 42"/>
                <a:gd name="T60" fmla="*/ 49679 w 34"/>
                <a:gd name="T61" fmla="*/ 13002 h 42"/>
                <a:gd name="T62" fmla="*/ 42582 w 34"/>
                <a:gd name="T63" fmla="*/ 9752 h 42"/>
                <a:gd name="T64" fmla="*/ 35485 w 34"/>
                <a:gd name="T65" fmla="*/ 3251 h 42"/>
                <a:gd name="T66" fmla="*/ 28388 w 34"/>
                <a:gd name="T67" fmla="*/ 3251 h 42"/>
                <a:gd name="T68" fmla="*/ 21291 w 34"/>
                <a:gd name="T69" fmla="*/ 3251 h 42"/>
                <a:gd name="T70" fmla="*/ 14194 w 34"/>
                <a:gd name="T71" fmla="*/ 0 h 42"/>
                <a:gd name="T72" fmla="*/ 10646 w 34"/>
                <a:gd name="T73" fmla="*/ 0 h 42"/>
                <a:gd name="T74" fmla="*/ 10646 w 34"/>
                <a:gd name="T75" fmla="*/ 0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42"/>
                <a:gd name="T116" fmla="*/ 34 w 34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42">
                  <a:moveTo>
                    <a:pt x="6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4" y="42"/>
                  </a:lnTo>
                  <a:lnTo>
                    <a:pt x="3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2" y="20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7524750" y="3824288"/>
              <a:ext cx="60325" cy="68262"/>
            </a:xfrm>
            <a:custGeom>
              <a:avLst/>
              <a:gdLst>
                <a:gd name="T0" fmla="*/ 10646 w 34"/>
                <a:gd name="T1" fmla="*/ 0 h 42"/>
                <a:gd name="T2" fmla="*/ 7097 w 34"/>
                <a:gd name="T3" fmla="*/ 0 h 42"/>
                <a:gd name="T4" fmla="*/ 3549 w 34"/>
                <a:gd name="T5" fmla="*/ 3251 h 42"/>
                <a:gd name="T6" fmla="*/ 0 w 34"/>
                <a:gd name="T7" fmla="*/ 6501 h 42"/>
                <a:gd name="T8" fmla="*/ 0 w 34"/>
                <a:gd name="T9" fmla="*/ 13002 h 42"/>
                <a:gd name="T10" fmla="*/ 0 w 34"/>
                <a:gd name="T11" fmla="*/ 19503 h 42"/>
                <a:gd name="T12" fmla="*/ 7097 w 34"/>
                <a:gd name="T13" fmla="*/ 22754 h 42"/>
                <a:gd name="T14" fmla="*/ 10646 w 34"/>
                <a:gd name="T15" fmla="*/ 32506 h 42"/>
                <a:gd name="T16" fmla="*/ 17743 w 34"/>
                <a:gd name="T17" fmla="*/ 39007 h 42"/>
                <a:gd name="T18" fmla="*/ 21291 w 34"/>
                <a:gd name="T19" fmla="*/ 45508 h 42"/>
                <a:gd name="T20" fmla="*/ 24840 w 34"/>
                <a:gd name="T21" fmla="*/ 48759 h 42"/>
                <a:gd name="T22" fmla="*/ 28388 w 34"/>
                <a:gd name="T23" fmla="*/ 48759 h 42"/>
                <a:gd name="T24" fmla="*/ 28388 w 34"/>
                <a:gd name="T25" fmla="*/ 52009 h 42"/>
                <a:gd name="T26" fmla="*/ 28388 w 34"/>
                <a:gd name="T27" fmla="*/ 55260 h 42"/>
                <a:gd name="T28" fmla="*/ 28388 w 34"/>
                <a:gd name="T29" fmla="*/ 58510 h 42"/>
                <a:gd name="T30" fmla="*/ 28388 w 34"/>
                <a:gd name="T31" fmla="*/ 65011 h 42"/>
                <a:gd name="T32" fmla="*/ 31937 w 34"/>
                <a:gd name="T33" fmla="*/ 68262 h 42"/>
                <a:gd name="T34" fmla="*/ 35485 w 34"/>
                <a:gd name="T35" fmla="*/ 68262 h 42"/>
                <a:gd name="T36" fmla="*/ 42582 w 34"/>
                <a:gd name="T37" fmla="*/ 68262 h 42"/>
                <a:gd name="T38" fmla="*/ 53228 w 34"/>
                <a:gd name="T39" fmla="*/ 65011 h 42"/>
                <a:gd name="T40" fmla="*/ 60325 w 34"/>
                <a:gd name="T41" fmla="*/ 58510 h 42"/>
                <a:gd name="T42" fmla="*/ 60325 w 34"/>
                <a:gd name="T43" fmla="*/ 55260 h 42"/>
                <a:gd name="T44" fmla="*/ 60325 w 34"/>
                <a:gd name="T45" fmla="*/ 48759 h 42"/>
                <a:gd name="T46" fmla="*/ 60325 w 34"/>
                <a:gd name="T47" fmla="*/ 42257 h 42"/>
                <a:gd name="T48" fmla="*/ 56776 w 34"/>
                <a:gd name="T49" fmla="*/ 32506 h 42"/>
                <a:gd name="T50" fmla="*/ 60325 w 34"/>
                <a:gd name="T51" fmla="*/ 26005 h 42"/>
                <a:gd name="T52" fmla="*/ 60325 w 34"/>
                <a:gd name="T53" fmla="*/ 22754 h 42"/>
                <a:gd name="T54" fmla="*/ 60325 w 34"/>
                <a:gd name="T55" fmla="*/ 22754 h 42"/>
                <a:gd name="T56" fmla="*/ 60325 w 34"/>
                <a:gd name="T57" fmla="*/ 19503 h 42"/>
                <a:gd name="T58" fmla="*/ 56776 w 34"/>
                <a:gd name="T59" fmla="*/ 16253 h 42"/>
                <a:gd name="T60" fmla="*/ 49679 w 34"/>
                <a:gd name="T61" fmla="*/ 13002 h 42"/>
                <a:gd name="T62" fmla="*/ 42582 w 34"/>
                <a:gd name="T63" fmla="*/ 9752 h 42"/>
                <a:gd name="T64" fmla="*/ 35485 w 34"/>
                <a:gd name="T65" fmla="*/ 3251 h 42"/>
                <a:gd name="T66" fmla="*/ 28388 w 34"/>
                <a:gd name="T67" fmla="*/ 3251 h 42"/>
                <a:gd name="T68" fmla="*/ 21291 w 34"/>
                <a:gd name="T69" fmla="*/ 3251 h 42"/>
                <a:gd name="T70" fmla="*/ 14194 w 34"/>
                <a:gd name="T71" fmla="*/ 0 h 42"/>
                <a:gd name="T72" fmla="*/ 10646 w 34"/>
                <a:gd name="T73" fmla="*/ 0 h 42"/>
                <a:gd name="T74" fmla="*/ 10646 w 34"/>
                <a:gd name="T75" fmla="*/ 0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42"/>
                <a:gd name="T116" fmla="*/ 34 w 34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42">
                  <a:moveTo>
                    <a:pt x="6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4" y="42"/>
                  </a:lnTo>
                  <a:lnTo>
                    <a:pt x="3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2" y="20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7545388" y="3616325"/>
              <a:ext cx="257175" cy="204788"/>
            </a:xfrm>
            <a:custGeom>
              <a:avLst/>
              <a:gdLst>
                <a:gd name="T0" fmla="*/ 0 w 144"/>
                <a:gd name="T1" fmla="*/ 191359 h 122"/>
                <a:gd name="T2" fmla="*/ 39291 w 144"/>
                <a:gd name="T3" fmla="*/ 191359 h 122"/>
                <a:gd name="T4" fmla="*/ 100012 w 144"/>
                <a:gd name="T5" fmla="*/ 181288 h 122"/>
                <a:gd name="T6" fmla="*/ 110728 w 144"/>
                <a:gd name="T7" fmla="*/ 198074 h 122"/>
                <a:gd name="T8" fmla="*/ 117872 w 144"/>
                <a:gd name="T9" fmla="*/ 204788 h 122"/>
                <a:gd name="T10" fmla="*/ 128588 w 144"/>
                <a:gd name="T11" fmla="*/ 201431 h 122"/>
                <a:gd name="T12" fmla="*/ 146447 w 144"/>
                <a:gd name="T13" fmla="*/ 191359 h 122"/>
                <a:gd name="T14" fmla="*/ 150019 w 144"/>
                <a:gd name="T15" fmla="*/ 184645 h 122"/>
                <a:gd name="T16" fmla="*/ 178594 w 144"/>
                <a:gd name="T17" fmla="*/ 177931 h 122"/>
                <a:gd name="T18" fmla="*/ 189309 w 144"/>
                <a:gd name="T19" fmla="*/ 171216 h 122"/>
                <a:gd name="T20" fmla="*/ 207169 w 144"/>
                <a:gd name="T21" fmla="*/ 157787 h 122"/>
                <a:gd name="T22" fmla="*/ 221456 w 144"/>
                <a:gd name="T23" fmla="*/ 147716 h 122"/>
                <a:gd name="T24" fmla="*/ 228600 w 144"/>
                <a:gd name="T25" fmla="*/ 137644 h 122"/>
                <a:gd name="T26" fmla="*/ 235744 w 144"/>
                <a:gd name="T27" fmla="*/ 127573 h 122"/>
                <a:gd name="T28" fmla="*/ 242888 w 144"/>
                <a:gd name="T29" fmla="*/ 114144 h 122"/>
                <a:gd name="T30" fmla="*/ 246459 w 144"/>
                <a:gd name="T31" fmla="*/ 104073 h 122"/>
                <a:gd name="T32" fmla="*/ 246459 w 144"/>
                <a:gd name="T33" fmla="*/ 90644 h 122"/>
                <a:gd name="T34" fmla="*/ 242888 w 144"/>
                <a:gd name="T35" fmla="*/ 73858 h 122"/>
                <a:gd name="T36" fmla="*/ 242888 w 144"/>
                <a:gd name="T37" fmla="*/ 70501 h 122"/>
                <a:gd name="T38" fmla="*/ 250031 w 144"/>
                <a:gd name="T39" fmla="*/ 63786 h 122"/>
                <a:gd name="T40" fmla="*/ 257175 w 144"/>
                <a:gd name="T41" fmla="*/ 50358 h 122"/>
                <a:gd name="T42" fmla="*/ 257175 w 144"/>
                <a:gd name="T43" fmla="*/ 33572 h 122"/>
                <a:gd name="T44" fmla="*/ 253603 w 144"/>
                <a:gd name="T45" fmla="*/ 16786 h 122"/>
                <a:gd name="T46" fmla="*/ 250031 w 144"/>
                <a:gd name="T47" fmla="*/ 3357 h 122"/>
                <a:gd name="T48" fmla="*/ 246459 w 144"/>
                <a:gd name="T49" fmla="*/ 0 h 122"/>
                <a:gd name="T50" fmla="*/ 235744 w 144"/>
                <a:gd name="T51" fmla="*/ 3357 h 122"/>
                <a:gd name="T52" fmla="*/ 217884 w 144"/>
                <a:gd name="T53" fmla="*/ 13429 h 122"/>
                <a:gd name="T54" fmla="*/ 207169 w 144"/>
                <a:gd name="T55" fmla="*/ 30215 h 122"/>
                <a:gd name="T56" fmla="*/ 200025 w 144"/>
                <a:gd name="T57" fmla="*/ 57072 h 122"/>
                <a:gd name="T58" fmla="*/ 200025 w 144"/>
                <a:gd name="T59" fmla="*/ 73858 h 122"/>
                <a:gd name="T60" fmla="*/ 192881 w 144"/>
                <a:gd name="T61" fmla="*/ 80572 h 122"/>
                <a:gd name="T62" fmla="*/ 182166 w 144"/>
                <a:gd name="T63" fmla="*/ 97358 h 122"/>
                <a:gd name="T64" fmla="*/ 167878 w 144"/>
                <a:gd name="T65" fmla="*/ 114144 h 122"/>
                <a:gd name="T66" fmla="*/ 146447 w 144"/>
                <a:gd name="T67" fmla="*/ 130930 h 122"/>
                <a:gd name="T68" fmla="*/ 128588 w 144"/>
                <a:gd name="T69" fmla="*/ 144359 h 122"/>
                <a:gd name="T70" fmla="*/ 114300 w 144"/>
                <a:gd name="T71" fmla="*/ 151073 h 122"/>
                <a:gd name="T72" fmla="*/ 71437 w 144"/>
                <a:gd name="T73" fmla="*/ 154430 h 122"/>
                <a:gd name="T74" fmla="*/ 7144 w 144"/>
                <a:gd name="T75" fmla="*/ 181288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22"/>
                <a:gd name="T116" fmla="*/ 144 w 144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22">
                  <a:moveTo>
                    <a:pt x="4" y="108"/>
                  </a:moveTo>
                  <a:lnTo>
                    <a:pt x="0" y="114"/>
                  </a:lnTo>
                  <a:lnTo>
                    <a:pt x="12" y="120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6" y="108"/>
                  </a:lnTo>
                  <a:lnTo>
                    <a:pt x="60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72" y="120"/>
                  </a:lnTo>
                  <a:lnTo>
                    <a:pt x="78" y="118"/>
                  </a:lnTo>
                  <a:lnTo>
                    <a:pt x="82" y="114"/>
                  </a:lnTo>
                  <a:lnTo>
                    <a:pt x="84" y="112"/>
                  </a:lnTo>
                  <a:lnTo>
                    <a:pt x="84" y="110"/>
                  </a:lnTo>
                  <a:lnTo>
                    <a:pt x="100" y="106"/>
                  </a:lnTo>
                  <a:lnTo>
                    <a:pt x="104" y="104"/>
                  </a:lnTo>
                  <a:lnTo>
                    <a:pt x="106" y="102"/>
                  </a:lnTo>
                  <a:lnTo>
                    <a:pt x="110" y="98"/>
                  </a:lnTo>
                  <a:lnTo>
                    <a:pt x="116" y="94"/>
                  </a:lnTo>
                  <a:lnTo>
                    <a:pt x="120" y="92"/>
                  </a:lnTo>
                  <a:lnTo>
                    <a:pt x="124" y="88"/>
                  </a:lnTo>
                  <a:lnTo>
                    <a:pt x="126" y="86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2"/>
                  </a:lnTo>
                  <a:lnTo>
                    <a:pt x="138" y="58"/>
                  </a:lnTo>
                  <a:lnTo>
                    <a:pt x="138" y="54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10"/>
                  </a:lnTo>
                  <a:lnTo>
                    <a:pt x="140" y="4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2"/>
                  </a:lnTo>
                  <a:lnTo>
                    <a:pt x="132" y="2"/>
                  </a:lnTo>
                  <a:lnTo>
                    <a:pt x="126" y="6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2" y="34"/>
                  </a:lnTo>
                  <a:lnTo>
                    <a:pt x="112" y="40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4"/>
                  </a:lnTo>
                  <a:lnTo>
                    <a:pt x="94" y="68"/>
                  </a:lnTo>
                  <a:lnTo>
                    <a:pt x="88" y="74"/>
                  </a:lnTo>
                  <a:lnTo>
                    <a:pt x="82" y="78"/>
                  </a:lnTo>
                  <a:lnTo>
                    <a:pt x="76" y="82"/>
                  </a:lnTo>
                  <a:lnTo>
                    <a:pt x="72" y="86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2"/>
                  </a:lnTo>
                  <a:lnTo>
                    <a:pt x="40" y="92"/>
                  </a:lnTo>
                  <a:lnTo>
                    <a:pt x="20" y="96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7545388" y="3616325"/>
              <a:ext cx="257175" cy="204788"/>
            </a:xfrm>
            <a:custGeom>
              <a:avLst/>
              <a:gdLst>
                <a:gd name="T0" fmla="*/ 0 w 144"/>
                <a:gd name="T1" fmla="*/ 191359 h 122"/>
                <a:gd name="T2" fmla="*/ 39291 w 144"/>
                <a:gd name="T3" fmla="*/ 191359 h 122"/>
                <a:gd name="T4" fmla="*/ 100012 w 144"/>
                <a:gd name="T5" fmla="*/ 181288 h 122"/>
                <a:gd name="T6" fmla="*/ 110728 w 144"/>
                <a:gd name="T7" fmla="*/ 198074 h 122"/>
                <a:gd name="T8" fmla="*/ 117872 w 144"/>
                <a:gd name="T9" fmla="*/ 204788 h 122"/>
                <a:gd name="T10" fmla="*/ 128588 w 144"/>
                <a:gd name="T11" fmla="*/ 201431 h 122"/>
                <a:gd name="T12" fmla="*/ 146447 w 144"/>
                <a:gd name="T13" fmla="*/ 191359 h 122"/>
                <a:gd name="T14" fmla="*/ 150019 w 144"/>
                <a:gd name="T15" fmla="*/ 184645 h 122"/>
                <a:gd name="T16" fmla="*/ 178594 w 144"/>
                <a:gd name="T17" fmla="*/ 177931 h 122"/>
                <a:gd name="T18" fmla="*/ 189309 w 144"/>
                <a:gd name="T19" fmla="*/ 171216 h 122"/>
                <a:gd name="T20" fmla="*/ 207169 w 144"/>
                <a:gd name="T21" fmla="*/ 157787 h 122"/>
                <a:gd name="T22" fmla="*/ 221456 w 144"/>
                <a:gd name="T23" fmla="*/ 147716 h 122"/>
                <a:gd name="T24" fmla="*/ 228600 w 144"/>
                <a:gd name="T25" fmla="*/ 137644 h 122"/>
                <a:gd name="T26" fmla="*/ 235744 w 144"/>
                <a:gd name="T27" fmla="*/ 127573 h 122"/>
                <a:gd name="T28" fmla="*/ 242888 w 144"/>
                <a:gd name="T29" fmla="*/ 114144 h 122"/>
                <a:gd name="T30" fmla="*/ 246459 w 144"/>
                <a:gd name="T31" fmla="*/ 104073 h 122"/>
                <a:gd name="T32" fmla="*/ 246459 w 144"/>
                <a:gd name="T33" fmla="*/ 90644 h 122"/>
                <a:gd name="T34" fmla="*/ 242888 w 144"/>
                <a:gd name="T35" fmla="*/ 73858 h 122"/>
                <a:gd name="T36" fmla="*/ 242888 w 144"/>
                <a:gd name="T37" fmla="*/ 70501 h 122"/>
                <a:gd name="T38" fmla="*/ 250031 w 144"/>
                <a:gd name="T39" fmla="*/ 63786 h 122"/>
                <a:gd name="T40" fmla="*/ 257175 w 144"/>
                <a:gd name="T41" fmla="*/ 50358 h 122"/>
                <a:gd name="T42" fmla="*/ 257175 w 144"/>
                <a:gd name="T43" fmla="*/ 33572 h 122"/>
                <a:gd name="T44" fmla="*/ 253603 w 144"/>
                <a:gd name="T45" fmla="*/ 16786 h 122"/>
                <a:gd name="T46" fmla="*/ 250031 w 144"/>
                <a:gd name="T47" fmla="*/ 3357 h 122"/>
                <a:gd name="T48" fmla="*/ 246459 w 144"/>
                <a:gd name="T49" fmla="*/ 0 h 122"/>
                <a:gd name="T50" fmla="*/ 235744 w 144"/>
                <a:gd name="T51" fmla="*/ 3357 h 122"/>
                <a:gd name="T52" fmla="*/ 217884 w 144"/>
                <a:gd name="T53" fmla="*/ 13429 h 122"/>
                <a:gd name="T54" fmla="*/ 207169 w 144"/>
                <a:gd name="T55" fmla="*/ 30215 h 122"/>
                <a:gd name="T56" fmla="*/ 200025 w 144"/>
                <a:gd name="T57" fmla="*/ 57072 h 122"/>
                <a:gd name="T58" fmla="*/ 200025 w 144"/>
                <a:gd name="T59" fmla="*/ 73858 h 122"/>
                <a:gd name="T60" fmla="*/ 192881 w 144"/>
                <a:gd name="T61" fmla="*/ 80572 h 122"/>
                <a:gd name="T62" fmla="*/ 182166 w 144"/>
                <a:gd name="T63" fmla="*/ 97358 h 122"/>
                <a:gd name="T64" fmla="*/ 167878 w 144"/>
                <a:gd name="T65" fmla="*/ 114144 h 122"/>
                <a:gd name="T66" fmla="*/ 146447 w 144"/>
                <a:gd name="T67" fmla="*/ 130930 h 122"/>
                <a:gd name="T68" fmla="*/ 128588 w 144"/>
                <a:gd name="T69" fmla="*/ 144359 h 122"/>
                <a:gd name="T70" fmla="*/ 114300 w 144"/>
                <a:gd name="T71" fmla="*/ 151073 h 122"/>
                <a:gd name="T72" fmla="*/ 71437 w 144"/>
                <a:gd name="T73" fmla="*/ 154430 h 122"/>
                <a:gd name="T74" fmla="*/ 7144 w 144"/>
                <a:gd name="T75" fmla="*/ 181288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22"/>
                <a:gd name="T116" fmla="*/ 144 w 144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22">
                  <a:moveTo>
                    <a:pt x="4" y="108"/>
                  </a:moveTo>
                  <a:lnTo>
                    <a:pt x="0" y="114"/>
                  </a:lnTo>
                  <a:lnTo>
                    <a:pt x="12" y="120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6" y="108"/>
                  </a:lnTo>
                  <a:lnTo>
                    <a:pt x="60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72" y="120"/>
                  </a:lnTo>
                  <a:lnTo>
                    <a:pt x="78" y="118"/>
                  </a:lnTo>
                  <a:lnTo>
                    <a:pt x="82" y="114"/>
                  </a:lnTo>
                  <a:lnTo>
                    <a:pt x="84" y="112"/>
                  </a:lnTo>
                  <a:lnTo>
                    <a:pt x="84" y="110"/>
                  </a:lnTo>
                  <a:lnTo>
                    <a:pt x="100" y="106"/>
                  </a:lnTo>
                  <a:lnTo>
                    <a:pt x="104" y="104"/>
                  </a:lnTo>
                  <a:lnTo>
                    <a:pt x="106" y="102"/>
                  </a:lnTo>
                  <a:lnTo>
                    <a:pt x="110" y="98"/>
                  </a:lnTo>
                  <a:lnTo>
                    <a:pt x="116" y="94"/>
                  </a:lnTo>
                  <a:lnTo>
                    <a:pt x="120" y="92"/>
                  </a:lnTo>
                  <a:lnTo>
                    <a:pt x="124" y="88"/>
                  </a:lnTo>
                  <a:lnTo>
                    <a:pt x="126" y="86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2"/>
                  </a:lnTo>
                  <a:lnTo>
                    <a:pt x="138" y="58"/>
                  </a:lnTo>
                  <a:lnTo>
                    <a:pt x="138" y="54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10"/>
                  </a:lnTo>
                  <a:lnTo>
                    <a:pt x="140" y="4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2"/>
                  </a:lnTo>
                  <a:lnTo>
                    <a:pt x="132" y="2"/>
                  </a:lnTo>
                  <a:lnTo>
                    <a:pt x="126" y="6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2" y="34"/>
                  </a:lnTo>
                  <a:lnTo>
                    <a:pt x="112" y="40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4"/>
                  </a:lnTo>
                  <a:lnTo>
                    <a:pt x="94" y="68"/>
                  </a:lnTo>
                  <a:lnTo>
                    <a:pt x="88" y="74"/>
                  </a:lnTo>
                  <a:lnTo>
                    <a:pt x="82" y="78"/>
                  </a:lnTo>
                  <a:lnTo>
                    <a:pt x="76" y="82"/>
                  </a:lnTo>
                  <a:lnTo>
                    <a:pt x="72" y="86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2"/>
                  </a:lnTo>
                  <a:lnTo>
                    <a:pt x="40" y="92"/>
                  </a:lnTo>
                  <a:lnTo>
                    <a:pt x="20" y="96"/>
                  </a:lnTo>
                  <a:lnTo>
                    <a:pt x="4" y="10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7577138" y="3811588"/>
              <a:ext cx="46037" cy="26987"/>
            </a:xfrm>
            <a:custGeom>
              <a:avLst/>
              <a:gdLst>
                <a:gd name="T0" fmla="*/ 17707 w 26"/>
                <a:gd name="T1" fmla="*/ 0 h 16"/>
                <a:gd name="T2" fmla="*/ 0 w 26"/>
                <a:gd name="T3" fmla="*/ 20240 h 16"/>
                <a:gd name="T4" fmla="*/ 17707 w 26"/>
                <a:gd name="T5" fmla="*/ 26987 h 16"/>
                <a:gd name="T6" fmla="*/ 35413 w 26"/>
                <a:gd name="T7" fmla="*/ 16867 h 16"/>
                <a:gd name="T8" fmla="*/ 46037 w 26"/>
                <a:gd name="T9" fmla="*/ 6747 h 16"/>
                <a:gd name="T10" fmla="*/ 17707 w 2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6"/>
                <a:gd name="T20" fmla="*/ 26 w 2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6">
                  <a:moveTo>
                    <a:pt x="10" y="0"/>
                  </a:moveTo>
                  <a:lnTo>
                    <a:pt x="0" y="12"/>
                  </a:lnTo>
                  <a:lnTo>
                    <a:pt x="10" y="16"/>
                  </a:lnTo>
                  <a:lnTo>
                    <a:pt x="20" y="10"/>
                  </a:lnTo>
                  <a:lnTo>
                    <a:pt x="26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7577138" y="3811588"/>
              <a:ext cx="46037" cy="26987"/>
            </a:xfrm>
            <a:custGeom>
              <a:avLst/>
              <a:gdLst>
                <a:gd name="T0" fmla="*/ 17707 w 26"/>
                <a:gd name="T1" fmla="*/ 0 h 16"/>
                <a:gd name="T2" fmla="*/ 0 w 26"/>
                <a:gd name="T3" fmla="*/ 20240 h 16"/>
                <a:gd name="T4" fmla="*/ 17707 w 26"/>
                <a:gd name="T5" fmla="*/ 26987 h 16"/>
                <a:gd name="T6" fmla="*/ 35413 w 26"/>
                <a:gd name="T7" fmla="*/ 16867 h 16"/>
                <a:gd name="T8" fmla="*/ 46037 w 26"/>
                <a:gd name="T9" fmla="*/ 6747 h 16"/>
                <a:gd name="T10" fmla="*/ 17707 w 2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6"/>
                <a:gd name="T20" fmla="*/ 26 w 2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6">
                  <a:moveTo>
                    <a:pt x="10" y="0"/>
                  </a:moveTo>
                  <a:lnTo>
                    <a:pt x="0" y="12"/>
                  </a:lnTo>
                  <a:lnTo>
                    <a:pt x="10" y="16"/>
                  </a:lnTo>
                  <a:lnTo>
                    <a:pt x="20" y="10"/>
                  </a:lnTo>
                  <a:lnTo>
                    <a:pt x="26" y="4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7753350" y="3495675"/>
              <a:ext cx="141288" cy="98425"/>
            </a:xfrm>
            <a:custGeom>
              <a:avLst/>
              <a:gdLst>
                <a:gd name="T0" fmla="*/ 67112 w 80"/>
                <a:gd name="T1" fmla="*/ 13123 h 60"/>
                <a:gd name="T2" fmla="*/ 67112 w 80"/>
                <a:gd name="T3" fmla="*/ 9843 h 60"/>
                <a:gd name="T4" fmla="*/ 63580 w 80"/>
                <a:gd name="T5" fmla="*/ 6562 h 60"/>
                <a:gd name="T6" fmla="*/ 60047 w 80"/>
                <a:gd name="T7" fmla="*/ 3281 h 60"/>
                <a:gd name="T8" fmla="*/ 56515 w 80"/>
                <a:gd name="T9" fmla="*/ 3281 h 60"/>
                <a:gd name="T10" fmla="*/ 52983 w 80"/>
                <a:gd name="T11" fmla="*/ 0 h 60"/>
                <a:gd name="T12" fmla="*/ 49451 w 80"/>
                <a:gd name="T13" fmla="*/ 3281 h 60"/>
                <a:gd name="T14" fmla="*/ 45919 w 80"/>
                <a:gd name="T15" fmla="*/ 6562 h 60"/>
                <a:gd name="T16" fmla="*/ 42386 w 80"/>
                <a:gd name="T17" fmla="*/ 19685 h 60"/>
                <a:gd name="T18" fmla="*/ 38854 w 80"/>
                <a:gd name="T19" fmla="*/ 29528 h 60"/>
                <a:gd name="T20" fmla="*/ 38854 w 80"/>
                <a:gd name="T21" fmla="*/ 36089 h 60"/>
                <a:gd name="T22" fmla="*/ 35322 w 80"/>
                <a:gd name="T23" fmla="*/ 42651 h 60"/>
                <a:gd name="T24" fmla="*/ 35322 w 80"/>
                <a:gd name="T25" fmla="*/ 45932 h 60"/>
                <a:gd name="T26" fmla="*/ 31790 w 80"/>
                <a:gd name="T27" fmla="*/ 52493 h 60"/>
                <a:gd name="T28" fmla="*/ 24725 w 80"/>
                <a:gd name="T29" fmla="*/ 62336 h 60"/>
                <a:gd name="T30" fmla="*/ 21193 w 80"/>
                <a:gd name="T31" fmla="*/ 68898 h 60"/>
                <a:gd name="T32" fmla="*/ 14129 w 80"/>
                <a:gd name="T33" fmla="*/ 75459 h 60"/>
                <a:gd name="T34" fmla="*/ 10597 w 80"/>
                <a:gd name="T35" fmla="*/ 82021 h 60"/>
                <a:gd name="T36" fmla="*/ 7064 w 80"/>
                <a:gd name="T37" fmla="*/ 82021 h 60"/>
                <a:gd name="T38" fmla="*/ 3532 w 80"/>
                <a:gd name="T39" fmla="*/ 85302 h 60"/>
                <a:gd name="T40" fmla="*/ 0 w 80"/>
                <a:gd name="T41" fmla="*/ 88583 h 60"/>
                <a:gd name="T42" fmla="*/ 3532 w 80"/>
                <a:gd name="T43" fmla="*/ 91863 h 60"/>
                <a:gd name="T44" fmla="*/ 10597 w 80"/>
                <a:gd name="T45" fmla="*/ 95144 h 60"/>
                <a:gd name="T46" fmla="*/ 17661 w 80"/>
                <a:gd name="T47" fmla="*/ 95144 h 60"/>
                <a:gd name="T48" fmla="*/ 28258 w 80"/>
                <a:gd name="T49" fmla="*/ 95144 h 60"/>
                <a:gd name="T50" fmla="*/ 38854 w 80"/>
                <a:gd name="T51" fmla="*/ 95144 h 60"/>
                <a:gd name="T52" fmla="*/ 49451 w 80"/>
                <a:gd name="T53" fmla="*/ 95144 h 60"/>
                <a:gd name="T54" fmla="*/ 56515 w 80"/>
                <a:gd name="T55" fmla="*/ 95144 h 60"/>
                <a:gd name="T56" fmla="*/ 60047 w 80"/>
                <a:gd name="T57" fmla="*/ 95144 h 60"/>
                <a:gd name="T58" fmla="*/ 70644 w 80"/>
                <a:gd name="T59" fmla="*/ 98425 h 60"/>
                <a:gd name="T60" fmla="*/ 84773 w 80"/>
                <a:gd name="T61" fmla="*/ 98425 h 60"/>
                <a:gd name="T62" fmla="*/ 88305 w 80"/>
                <a:gd name="T63" fmla="*/ 95144 h 60"/>
                <a:gd name="T64" fmla="*/ 91837 w 80"/>
                <a:gd name="T65" fmla="*/ 91863 h 60"/>
                <a:gd name="T66" fmla="*/ 95369 w 80"/>
                <a:gd name="T67" fmla="*/ 85302 h 60"/>
                <a:gd name="T68" fmla="*/ 98902 w 80"/>
                <a:gd name="T69" fmla="*/ 82021 h 60"/>
                <a:gd name="T70" fmla="*/ 102434 w 80"/>
                <a:gd name="T71" fmla="*/ 75459 h 60"/>
                <a:gd name="T72" fmla="*/ 105966 w 80"/>
                <a:gd name="T73" fmla="*/ 72178 h 60"/>
                <a:gd name="T74" fmla="*/ 109498 w 80"/>
                <a:gd name="T75" fmla="*/ 72178 h 60"/>
                <a:gd name="T76" fmla="*/ 113030 w 80"/>
                <a:gd name="T77" fmla="*/ 72178 h 60"/>
                <a:gd name="T78" fmla="*/ 120095 w 80"/>
                <a:gd name="T79" fmla="*/ 68898 h 60"/>
                <a:gd name="T80" fmla="*/ 123627 w 80"/>
                <a:gd name="T81" fmla="*/ 65617 h 60"/>
                <a:gd name="T82" fmla="*/ 130691 w 80"/>
                <a:gd name="T83" fmla="*/ 62336 h 60"/>
                <a:gd name="T84" fmla="*/ 134224 w 80"/>
                <a:gd name="T85" fmla="*/ 59055 h 60"/>
                <a:gd name="T86" fmla="*/ 137756 w 80"/>
                <a:gd name="T87" fmla="*/ 55774 h 60"/>
                <a:gd name="T88" fmla="*/ 137756 w 80"/>
                <a:gd name="T89" fmla="*/ 55774 h 60"/>
                <a:gd name="T90" fmla="*/ 141288 w 80"/>
                <a:gd name="T91" fmla="*/ 52493 h 60"/>
                <a:gd name="T92" fmla="*/ 141288 w 80"/>
                <a:gd name="T93" fmla="*/ 49213 h 60"/>
                <a:gd name="T94" fmla="*/ 141288 w 80"/>
                <a:gd name="T95" fmla="*/ 42651 h 60"/>
                <a:gd name="T96" fmla="*/ 141288 w 80"/>
                <a:gd name="T97" fmla="*/ 39370 h 60"/>
                <a:gd name="T98" fmla="*/ 137756 w 80"/>
                <a:gd name="T99" fmla="*/ 36089 h 60"/>
                <a:gd name="T100" fmla="*/ 134224 w 80"/>
                <a:gd name="T101" fmla="*/ 36089 h 60"/>
                <a:gd name="T102" fmla="*/ 130691 w 80"/>
                <a:gd name="T103" fmla="*/ 36089 h 60"/>
                <a:gd name="T104" fmla="*/ 123627 w 80"/>
                <a:gd name="T105" fmla="*/ 39370 h 60"/>
                <a:gd name="T106" fmla="*/ 120095 w 80"/>
                <a:gd name="T107" fmla="*/ 42651 h 60"/>
                <a:gd name="T108" fmla="*/ 116563 w 80"/>
                <a:gd name="T109" fmla="*/ 45932 h 60"/>
                <a:gd name="T110" fmla="*/ 113030 w 80"/>
                <a:gd name="T111" fmla="*/ 42651 h 60"/>
                <a:gd name="T112" fmla="*/ 105966 w 80"/>
                <a:gd name="T113" fmla="*/ 42651 h 60"/>
                <a:gd name="T114" fmla="*/ 95369 w 80"/>
                <a:gd name="T115" fmla="*/ 39370 h 60"/>
                <a:gd name="T116" fmla="*/ 84773 w 80"/>
                <a:gd name="T117" fmla="*/ 32808 h 60"/>
                <a:gd name="T118" fmla="*/ 77708 w 80"/>
                <a:gd name="T119" fmla="*/ 26247 h 60"/>
                <a:gd name="T120" fmla="*/ 70644 w 80"/>
                <a:gd name="T121" fmla="*/ 19685 h 60"/>
                <a:gd name="T122" fmla="*/ 67112 w 80"/>
                <a:gd name="T123" fmla="*/ 13123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"/>
                <a:gd name="T187" fmla="*/ 0 h 60"/>
                <a:gd name="T188" fmla="*/ 80 w 80"/>
                <a:gd name="T189" fmla="*/ 60 h 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" h="60">
                  <a:moveTo>
                    <a:pt x="38" y="8"/>
                  </a:moveTo>
                  <a:lnTo>
                    <a:pt x="38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12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8" y="46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58"/>
                  </a:lnTo>
                  <a:lnTo>
                    <a:pt x="16" y="58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40" y="60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2" y="56"/>
                  </a:lnTo>
                  <a:lnTo>
                    <a:pt x="54" y="52"/>
                  </a:lnTo>
                  <a:lnTo>
                    <a:pt x="56" y="50"/>
                  </a:lnTo>
                  <a:lnTo>
                    <a:pt x="58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8" y="42"/>
                  </a:lnTo>
                  <a:lnTo>
                    <a:pt x="70" y="40"/>
                  </a:lnTo>
                  <a:lnTo>
                    <a:pt x="74" y="38"/>
                  </a:lnTo>
                  <a:lnTo>
                    <a:pt x="76" y="36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54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7753350" y="3495675"/>
              <a:ext cx="141288" cy="98425"/>
            </a:xfrm>
            <a:custGeom>
              <a:avLst/>
              <a:gdLst>
                <a:gd name="T0" fmla="*/ 67112 w 80"/>
                <a:gd name="T1" fmla="*/ 13123 h 60"/>
                <a:gd name="T2" fmla="*/ 67112 w 80"/>
                <a:gd name="T3" fmla="*/ 9843 h 60"/>
                <a:gd name="T4" fmla="*/ 63580 w 80"/>
                <a:gd name="T5" fmla="*/ 6562 h 60"/>
                <a:gd name="T6" fmla="*/ 60047 w 80"/>
                <a:gd name="T7" fmla="*/ 3281 h 60"/>
                <a:gd name="T8" fmla="*/ 56515 w 80"/>
                <a:gd name="T9" fmla="*/ 3281 h 60"/>
                <a:gd name="T10" fmla="*/ 52983 w 80"/>
                <a:gd name="T11" fmla="*/ 0 h 60"/>
                <a:gd name="T12" fmla="*/ 49451 w 80"/>
                <a:gd name="T13" fmla="*/ 3281 h 60"/>
                <a:gd name="T14" fmla="*/ 45919 w 80"/>
                <a:gd name="T15" fmla="*/ 6562 h 60"/>
                <a:gd name="T16" fmla="*/ 42386 w 80"/>
                <a:gd name="T17" fmla="*/ 19685 h 60"/>
                <a:gd name="T18" fmla="*/ 38854 w 80"/>
                <a:gd name="T19" fmla="*/ 29528 h 60"/>
                <a:gd name="T20" fmla="*/ 38854 w 80"/>
                <a:gd name="T21" fmla="*/ 36089 h 60"/>
                <a:gd name="T22" fmla="*/ 35322 w 80"/>
                <a:gd name="T23" fmla="*/ 42651 h 60"/>
                <a:gd name="T24" fmla="*/ 35322 w 80"/>
                <a:gd name="T25" fmla="*/ 45932 h 60"/>
                <a:gd name="T26" fmla="*/ 31790 w 80"/>
                <a:gd name="T27" fmla="*/ 52493 h 60"/>
                <a:gd name="T28" fmla="*/ 24725 w 80"/>
                <a:gd name="T29" fmla="*/ 62336 h 60"/>
                <a:gd name="T30" fmla="*/ 21193 w 80"/>
                <a:gd name="T31" fmla="*/ 68898 h 60"/>
                <a:gd name="T32" fmla="*/ 14129 w 80"/>
                <a:gd name="T33" fmla="*/ 75459 h 60"/>
                <a:gd name="T34" fmla="*/ 10597 w 80"/>
                <a:gd name="T35" fmla="*/ 82021 h 60"/>
                <a:gd name="T36" fmla="*/ 7064 w 80"/>
                <a:gd name="T37" fmla="*/ 82021 h 60"/>
                <a:gd name="T38" fmla="*/ 3532 w 80"/>
                <a:gd name="T39" fmla="*/ 85302 h 60"/>
                <a:gd name="T40" fmla="*/ 0 w 80"/>
                <a:gd name="T41" fmla="*/ 88583 h 60"/>
                <a:gd name="T42" fmla="*/ 3532 w 80"/>
                <a:gd name="T43" fmla="*/ 91863 h 60"/>
                <a:gd name="T44" fmla="*/ 10597 w 80"/>
                <a:gd name="T45" fmla="*/ 95144 h 60"/>
                <a:gd name="T46" fmla="*/ 17661 w 80"/>
                <a:gd name="T47" fmla="*/ 95144 h 60"/>
                <a:gd name="T48" fmla="*/ 28258 w 80"/>
                <a:gd name="T49" fmla="*/ 95144 h 60"/>
                <a:gd name="T50" fmla="*/ 38854 w 80"/>
                <a:gd name="T51" fmla="*/ 95144 h 60"/>
                <a:gd name="T52" fmla="*/ 49451 w 80"/>
                <a:gd name="T53" fmla="*/ 95144 h 60"/>
                <a:gd name="T54" fmla="*/ 56515 w 80"/>
                <a:gd name="T55" fmla="*/ 95144 h 60"/>
                <a:gd name="T56" fmla="*/ 60047 w 80"/>
                <a:gd name="T57" fmla="*/ 95144 h 60"/>
                <a:gd name="T58" fmla="*/ 70644 w 80"/>
                <a:gd name="T59" fmla="*/ 98425 h 60"/>
                <a:gd name="T60" fmla="*/ 84773 w 80"/>
                <a:gd name="T61" fmla="*/ 98425 h 60"/>
                <a:gd name="T62" fmla="*/ 88305 w 80"/>
                <a:gd name="T63" fmla="*/ 95144 h 60"/>
                <a:gd name="T64" fmla="*/ 91837 w 80"/>
                <a:gd name="T65" fmla="*/ 91863 h 60"/>
                <a:gd name="T66" fmla="*/ 95369 w 80"/>
                <a:gd name="T67" fmla="*/ 85302 h 60"/>
                <a:gd name="T68" fmla="*/ 98902 w 80"/>
                <a:gd name="T69" fmla="*/ 82021 h 60"/>
                <a:gd name="T70" fmla="*/ 102434 w 80"/>
                <a:gd name="T71" fmla="*/ 75459 h 60"/>
                <a:gd name="T72" fmla="*/ 105966 w 80"/>
                <a:gd name="T73" fmla="*/ 72178 h 60"/>
                <a:gd name="T74" fmla="*/ 109498 w 80"/>
                <a:gd name="T75" fmla="*/ 72178 h 60"/>
                <a:gd name="T76" fmla="*/ 113030 w 80"/>
                <a:gd name="T77" fmla="*/ 72178 h 60"/>
                <a:gd name="T78" fmla="*/ 120095 w 80"/>
                <a:gd name="T79" fmla="*/ 68898 h 60"/>
                <a:gd name="T80" fmla="*/ 123627 w 80"/>
                <a:gd name="T81" fmla="*/ 65617 h 60"/>
                <a:gd name="T82" fmla="*/ 130691 w 80"/>
                <a:gd name="T83" fmla="*/ 62336 h 60"/>
                <a:gd name="T84" fmla="*/ 134224 w 80"/>
                <a:gd name="T85" fmla="*/ 59055 h 60"/>
                <a:gd name="T86" fmla="*/ 137756 w 80"/>
                <a:gd name="T87" fmla="*/ 55774 h 60"/>
                <a:gd name="T88" fmla="*/ 137756 w 80"/>
                <a:gd name="T89" fmla="*/ 55774 h 60"/>
                <a:gd name="T90" fmla="*/ 141288 w 80"/>
                <a:gd name="T91" fmla="*/ 52493 h 60"/>
                <a:gd name="T92" fmla="*/ 141288 w 80"/>
                <a:gd name="T93" fmla="*/ 49213 h 60"/>
                <a:gd name="T94" fmla="*/ 141288 w 80"/>
                <a:gd name="T95" fmla="*/ 42651 h 60"/>
                <a:gd name="T96" fmla="*/ 141288 w 80"/>
                <a:gd name="T97" fmla="*/ 39370 h 60"/>
                <a:gd name="T98" fmla="*/ 137756 w 80"/>
                <a:gd name="T99" fmla="*/ 36089 h 60"/>
                <a:gd name="T100" fmla="*/ 134224 w 80"/>
                <a:gd name="T101" fmla="*/ 36089 h 60"/>
                <a:gd name="T102" fmla="*/ 130691 w 80"/>
                <a:gd name="T103" fmla="*/ 36089 h 60"/>
                <a:gd name="T104" fmla="*/ 123627 w 80"/>
                <a:gd name="T105" fmla="*/ 39370 h 60"/>
                <a:gd name="T106" fmla="*/ 120095 w 80"/>
                <a:gd name="T107" fmla="*/ 42651 h 60"/>
                <a:gd name="T108" fmla="*/ 116563 w 80"/>
                <a:gd name="T109" fmla="*/ 45932 h 60"/>
                <a:gd name="T110" fmla="*/ 113030 w 80"/>
                <a:gd name="T111" fmla="*/ 42651 h 60"/>
                <a:gd name="T112" fmla="*/ 105966 w 80"/>
                <a:gd name="T113" fmla="*/ 42651 h 60"/>
                <a:gd name="T114" fmla="*/ 95369 w 80"/>
                <a:gd name="T115" fmla="*/ 39370 h 60"/>
                <a:gd name="T116" fmla="*/ 84773 w 80"/>
                <a:gd name="T117" fmla="*/ 32808 h 60"/>
                <a:gd name="T118" fmla="*/ 77708 w 80"/>
                <a:gd name="T119" fmla="*/ 26247 h 60"/>
                <a:gd name="T120" fmla="*/ 70644 w 80"/>
                <a:gd name="T121" fmla="*/ 19685 h 60"/>
                <a:gd name="T122" fmla="*/ 67112 w 80"/>
                <a:gd name="T123" fmla="*/ 13123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"/>
                <a:gd name="T187" fmla="*/ 0 h 60"/>
                <a:gd name="T188" fmla="*/ 80 w 80"/>
                <a:gd name="T189" fmla="*/ 60 h 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" h="60">
                  <a:moveTo>
                    <a:pt x="38" y="8"/>
                  </a:moveTo>
                  <a:lnTo>
                    <a:pt x="38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12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8" y="46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58"/>
                  </a:lnTo>
                  <a:lnTo>
                    <a:pt x="16" y="58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40" y="60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2" y="56"/>
                  </a:lnTo>
                  <a:lnTo>
                    <a:pt x="54" y="52"/>
                  </a:lnTo>
                  <a:lnTo>
                    <a:pt x="56" y="50"/>
                  </a:lnTo>
                  <a:lnTo>
                    <a:pt x="58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8" y="42"/>
                  </a:lnTo>
                  <a:lnTo>
                    <a:pt x="70" y="40"/>
                  </a:lnTo>
                  <a:lnTo>
                    <a:pt x="74" y="38"/>
                  </a:lnTo>
                  <a:lnTo>
                    <a:pt x="76" y="36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54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8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6257925" y="3779838"/>
              <a:ext cx="142875" cy="53975"/>
            </a:xfrm>
            <a:custGeom>
              <a:avLst/>
              <a:gdLst>
                <a:gd name="T0" fmla="*/ 100012 w 80"/>
                <a:gd name="T1" fmla="*/ 0 h 32"/>
                <a:gd name="T2" fmla="*/ 92869 w 80"/>
                <a:gd name="T3" fmla="*/ 0 h 32"/>
                <a:gd name="T4" fmla="*/ 67866 w 80"/>
                <a:gd name="T5" fmla="*/ 0 h 32"/>
                <a:gd name="T6" fmla="*/ 42862 w 80"/>
                <a:gd name="T7" fmla="*/ 0 h 32"/>
                <a:gd name="T8" fmla="*/ 28575 w 80"/>
                <a:gd name="T9" fmla="*/ 3373 h 32"/>
                <a:gd name="T10" fmla="*/ 0 w 80"/>
                <a:gd name="T11" fmla="*/ 23614 h 32"/>
                <a:gd name="T12" fmla="*/ 0 w 80"/>
                <a:gd name="T13" fmla="*/ 33734 h 32"/>
                <a:gd name="T14" fmla="*/ 0 w 80"/>
                <a:gd name="T15" fmla="*/ 33734 h 32"/>
                <a:gd name="T16" fmla="*/ 0 w 80"/>
                <a:gd name="T17" fmla="*/ 40481 h 32"/>
                <a:gd name="T18" fmla="*/ 3572 w 80"/>
                <a:gd name="T19" fmla="*/ 43855 h 32"/>
                <a:gd name="T20" fmla="*/ 7144 w 80"/>
                <a:gd name="T21" fmla="*/ 50602 h 32"/>
                <a:gd name="T22" fmla="*/ 10716 w 80"/>
                <a:gd name="T23" fmla="*/ 47228 h 32"/>
                <a:gd name="T24" fmla="*/ 14288 w 80"/>
                <a:gd name="T25" fmla="*/ 47228 h 32"/>
                <a:gd name="T26" fmla="*/ 21431 w 80"/>
                <a:gd name="T27" fmla="*/ 43855 h 32"/>
                <a:gd name="T28" fmla="*/ 28575 w 80"/>
                <a:gd name="T29" fmla="*/ 43855 h 32"/>
                <a:gd name="T30" fmla="*/ 35719 w 80"/>
                <a:gd name="T31" fmla="*/ 47228 h 32"/>
                <a:gd name="T32" fmla="*/ 42862 w 80"/>
                <a:gd name="T33" fmla="*/ 53975 h 32"/>
                <a:gd name="T34" fmla="*/ 46434 w 80"/>
                <a:gd name="T35" fmla="*/ 50602 h 32"/>
                <a:gd name="T36" fmla="*/ 53578 w 80"/>
                <a:gd name="T37" fmla="*/ 47228 h 32"/>
                <a:gd name="T38" fmla="*/ 71438 w 80"/>
                <a:gd name="T39" fmla="*/ 40481 h 32"/>
                <a:gd name="T40" fmla="*/ 100012 w 80"/>
                <a:gd name="T41" fmla="*/ 37108 h 32"/>
                <a:gd name="T42" fmla="*/ 100012 w 80"/>
                <a:gd name="T43" fmla="*/ 37108 h 32"/>
                <a:gd name="T44" fmla="*/ 103584 w 80"/>
                <a:gd name="T45" fmla="*/ 33734 h 32"/>
                <a:gd name="T46" fmla="*/ 103584 w 80"/>
                <a:gd name="T47" fmla="*/ 30361 h 32"/>
                <a:gd name="T48" fmla="*/ 107156 w 80"/>
                <a:gd name="T49" fmla="*/ 26988 h 32"/>
                <a:gd name="T50" fmla="*/ 110728 w 80"/>
                <a:gd name="T51" fmla="*/ 20241 h 32"/>
                <a:gd name="T52" fmla="*/ 117872 w 80"/>
                <a:gd name="T53" fmla="*/ 16867 h 32"/>
                <a:gd name="T54" fmla="*/ 128588 w 80"/>
                <a:gd name="T55" fmla="*/ 13494 h 32"/>
                <a:gd name="T56" fmla="*/ 142875 w 80"/>
                <a:gd name="T57" fmla="*/ 13494 h 32"/>
                <a:gd name="T58" fmla="*/ 139303 w 80"/>
                <a:gd name="T59" fmla="*/ 13494 h 32"/>
                <a:gd name="T60" fmla="*/ 132159 w 80"/>
                <a:gd name="T61" fmla="*/ 10120 h 32"/>
                <a:gd name="T62" fmla="*/ 125016 w 80"/>
                <a:gd name="T63" fmla="*/ 10120 h 32"/>
                <a:gd name="T64" fmla="*/ 114300 w 80"/>
                <a:gd name="T65" fmla="*/ 6747 h 32"/>
                <a:gd name="T66" fmla="*/ 107156 w 80"/>
                <a:gd name="T67" fmla="*/ 3373 h 32"/>
                <a:gd name="T68" fmla="*/ 100012 w 80"/>
                <a:gd name="T69" fmla="*/ 0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2"/>
                <a:gd name="T107" fmla="*/ 80 w 80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2">
                  <a:moveTo>
                    <a:pt x="56" y="0"/>
                  </a:moveTo>
                  <a:lnTo>
                    <a:pt x="52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30" y="28"/>
                  </a:lnTo>
                  <a:lnTo>
                    <a:pt x="40" y="24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60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6257925" y="3779838"/>
              <a:ext cx="142875" cy="53975"/>
            </a:xfrm>
            <a:custGeom>
              <a:avLst/>
              <a:gdLst>
                <a:gd name="T0" fmla="*/ 100012 w 80"/>
                <a:gd name="T1" fmla="*/ 0 h 32"/>
                <a:gd name="T2" fmla="*/ 92869 w 80"/>
                <a:gd name="T3" fmla="*/ 0 h 32"/>
                <a:gd name="T4" fmla="*/ 67866 w 80"/>
                <a:gd name="T5" fmla="*/ 0 h 32"/>
                <a:gd name="T6" fmla="*/ 42862 w 80"/>
                <a:gd name="T7" fmla="*/ 0 h 32"/>
                <a:gd name="T8" fmla="*/ 28575 w 80"/>
                <a:gd name="T9" fmla="*/ 3373 h 32"/>
                <a:gd name="T10" fmla="*/ 0 w 80"/>
                <a:gd name="T11" fmla="*/ 23614 h 32"/>
                <a:gd name="T12" fmla="*/ 0 w 80"/>
                <a:gd name="T13" fmla="*/ 33734 h 32"/>
                <a:gd name="T14" fmla="*/ 0 w 80"/>
                <a:gd name="T15" fmla="*/ 33734 h 32"/>
                <a:gd name="T16" fmla="*/ 0 w 80"/>
                <a:gd name="T17" fmla="*/ 40481 h 32"/>
                <a:gd name="T18" fmla="*/ 3572 w 80"/>
                <a:gd name="T19" fmla="*/ 43855 h 32"/>
                <a:gd name="T20" fmla="*/ 7144 w 80"/>
                <a:gd name="T21" fmla="*/ 50602 h 32"/>
                <a:gd name="T22" fmla="*/ 10716 w 80"/>
                <a:gd name="T23" fmla="*/ 47228 h 32"/>
                <a:gd name="T24" fmla="*/ 14288 w 80"/>
                <a:gd name="T25" fmla="*/ 47228 h 32"/>
                <a:gd name="T26" fmla="*/ 21431 w 80"/>
                <a:gd name="T27" fmla="*/ 43855 h 32"/>
                <a:gd name="T28" fmla="*/ 28575 w 80"/>
                <a:gd name="T29" fmla="*/ 43855 h 32"/>
                <a:gd name="T30" fmla="*/ 35719 w 80"/>
                <a:gd name="T31" fmla="*/ 47228 h 32"/>
                <a:gd name="T32" fmla="*/ 42862 w 80"/>
                <a:gd name="T33" fmla="*/ 53975 h 32"/>
                <a:gd name="T34" fmla="*/ 46434 w 80"/>
                <a:gd name="T35" fmla="*/ 50602 h 32"/>
                <a:gd name="T36" fmla="*/ 53578 w 80"/>
                <a:gd name="T37" fmla="*/ 47228 h 32"/>
                <a:gd name="T38" fmla="*/ 71438 w 80"/>
                <a:gd name="T39" fmla="*/ 40481 h 32"/>
                <a:gd name="T40" fmla="*/ 100012 w 80"/>
                <a:gd name="T41" fmla="*/ 37108 h 32"/>
                <a:gd name="T42" fmla="*/ 100012 w 80"/>
                <a:gd name="T43" fmla="*/ 37108 h 32"/>
                <a:gd name="T44" fmla="*/ 103584 w 80"/>
                <a:gd name="T45" fmla="*/ 33734 h 32"/>
                <a:gd name="T46" fmla="*/ 103584 w 80"/>
                <a:gd name="T47" fmla="*/ 30361 h 32"/>
                <a:gd name="T48" fmla="*/ 107156 w 80"/>
                <a:gd name="T49" fmla="*/ 26988 h 32"/>
                <a:gd name="T50" fmla="*/ 110728 w 80"/>
                <a:gd name="T51" fmla="*/ 20241 h 32"/>
                <a:gd name="T52" fmla="*/ 117872 w 80"/>
                <a:gd name="T53" fmla="*/ 16867 h 32"/>
                <a:gd name="T54" fmla="*/ 128588 w 80"/>
                <a:gd name="T55" fmla="*/ 13494 h 32"/>
                <a:gd name="T56" fmla="*/ 142875 w 80"/>
                <a:gd name="T57" fmla="*/ 13494 h 32"/>
                <a:gd name="T58" fmla="*/ 139303 w 80"/>
                <a:gd name="T59" fmla="*/ 13494 h 32"/>
                <a:gd name="T60" fmla="*/ 132159 w 80"/>
                <a:gd name="T61" fmla="*/ 10120 h 32"/>
                <a:gd name="T62" fmla="*/ 125016 w 80"/>
                <a:gd name="T63" fmla="*/ 10120 h 32"/>
                <a:gd name="T64" fmla="*/ 114300 w 80"/>
                <a:gd name="T65" fmla="*/ 6747 h 32"/>
                <a:gd name="T66" fmla="*/ 107156 w 80"/>
                <a:gd name="T67" fmla="*/ 3373 h 32"/>
                <a:gd name="T68" fmla="*/ 100012 w 80"/>
                <a:gd name="T69" fmla="*/ 0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2"/>
                <a:gd name="T107" fmla="*/ 80 w 80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2">
                  <a:moveTo>
                    <a:pt x="56" y="0"/>
                  </a:moveTo>
                  <a:lnTo>
                    <a:pt x="52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30" y="28"/>
                  </a:lnTo>
                  <a:lnTo>
                    <a:pt x="40" y="24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60" y="2"/>
                  </a:lnTo>
                  <a:lnTo>
                    <a:pt x="5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6257925" y="3779838"/>
              <a:ext cx="142875" cy="53975"/>
            </a:xfrm>
            <a:custGeom>
              <a:avLst/>
              <a:gdLst>
                <a:gd name="T0" fmla="*/ 100012 w 80"/>
                <a:gd name="T1" fmla="*/ 0 h 32"/>
                <a:gd name="T2" fmla="*/ 89297 w 80"/>
                <a:gd name="T3" fmla="*/ 0 h 32"/>
                <a:gd name="T4" fmla="*/ 67866 w 80"/>
                <a:gd name="T5" fmla="*/ 0 h 32"/>
                <a:gd name="T6" fmla="*/ 42862 w 80"/>
                <a:gd name="T7" fmla="*/ 0 h 32"/>
                <a:gd name="T8" fmla="*/ 28575 w 80"/>
                <a:gd name="T9" fmla="*/ 3373 h 32"/>
                <a:gd name="T10" fmla="*/ 0 w 80"/>
                <a:gd name="T11" fmla="*/ 23614 h 32"/>
                <a:gd name="T12" fmla="*/ 0 w 80"/>
                <a:gd name="T13" fmla="*/ 33734 h 32"/>
                <a:gd name="T14" fmla="*/ 0 w 80"/>
                <a:gd name="T15" fmla="*/ 33734 h 32"/>
                <a:gd name="T16" fmla="*/ 0 w 80"/>
                <a:gd name="T17" fmla="*/ 40481 h 32"/>
                <a:gd name="T18" fmla="*/ 3572 w 80"/>
                <a:gd name="T19" fmla="*/ 43855 h 32"/>
                <a:gd name="T20" fmla="*/ 7144 w 80"/>
                <a:gd name="T21" fmla="*/ 50602 h 32"/>
                <a:gd name="T22" fmla="*/ 10716 w 80"/>
                <a:gd name="T23" fmla="*/ 47228 h 32"/>
                <a:gd name="T24" fmla="*/ 14288 w 80"/>
                <a:gd name="T25" fmla="*/ 47228 h 32"/>
                <a:gd name="T26" fmla="*/ 21431 w 80"/>
                <a:gd name="T27" fmla="*/ 43855 h 32"/>
                <a:gd name="T28" fmla="*/ 28575 w 80"/>
                <a:gd name="T29" fmla="*/ 43855 h 32"/>
                <a:gd name="T30" fmla="*/ 35719 w 80"/>
                <a:gd name="T31" fmla="*/ 47228 h 32"/>
                <a:gd name="T32" fmla="*/ 42862 w 80"/>
                <a:gd name="T33" fmla="*/ 53975 h 32"/>
                <a:gd name="T34" fmla="*/ 46434 w 80"/>
                <a:gd name="T35" fmla="*/ 50602 h 32"/>
                <a:gd name="T36" fmla="*/ 53578 w 80"/>
                <a:gd name="T37" fmla="*/ 47228 h 32"/>
                <a:gd name="T38" fmla="*/ 71438 w 80"/>
                <a:gd name="T39" fmla="*/ 40481 h 32"/>
                <a:gd name="T40" fmla="*/ 100012 w 80"/>
                <a:gd name="T41" fmla="*/ 37108 h 32"/>
                <a:gd name="T42" fmla="*/ 100012 w 80"/>
                <a:gd name="T43" fmla="*/ 37108 h 32"/>
                <a:gd name="T44" fmla="*/ 103584 w 80"/>
                <a:gd name="T45" fmla="*/ 33734 h 32"/>
                <a:gd name="T46" fmla="*/ 103584 w 80"/>
                <a:gd name="T47" fmla="*/ 30361 h 32"/>
                <a:gd name="T48" fmla="*/ 107156 w 80"/>
                <a:gd name="T49" fmla="*/ 26988 h 32"/>
                <a:gd name="T50" fmla="*/ 110728 w 80"/>
                <a:gd name="T51" fmla="*/ 20241 h 32"/>
                <a:gd name="T52" fmla="*/ 117872 w 80"/>
                <a:gd name="T53" fmla="*/ 16867 h 32"/>
                <a:gd name="T54" fmla="*/ 128588 w 80"/>
                <a:gd name="T55" fmla="*/ 13494 h 32"/>
                <a:gd name="T56" fmla="*/ 142875 w 80"/>
                <a:gd name="T57" fmla="*/ 13494 h 32"/>
                <a:gd name="T58" fmla="*/ 139303 w 80"/>
                <a:gd name="T59" fmla="*/ 13494 h 32"/>
                <a:gd name="T60" fmla="*/ 132159 w 80"/>
                <a:gd name="T61" fmla="*/ 10120 h 32"/>
                <a:gd name="T62" fmla="*/ 125016 w 80"/>
                <a:gd name="T63" fmla="*/ 10120 h 32"/>
                <a:gd name="T64" fmla="*/ 114300 w 80"/>
                <a:gd name="T65" fmla="*/ 6747 h 32"/>
                <a:gd name="T66" fmla="*/ 107156 w 80"/>
                <a:gd name="T67" fmla="*/ 3373 h 32"/>
                <a:gd name="T68" fmla="*/ 100012 w 80"/>
                <a:gd name="T69" fmla="*/ 0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2"/>
                <a:gd name="T107" fmla="*/ 80 w 80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2">
                  <a:moveTo>
                    <a:pt x="56" y="0"/>
                  </a:moveTo>
                  <a:lnTo>
                    <a:pt x="50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30" y="28"/>
                  </a:lnTo>
                  <a:lnTo>
                    <a:pt x="40" y="24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60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6257925" y="3779838"/>
              <a:ext cx="142875" cy="53975"/>
            </a:xfrm>
            <a:custGeom>
              <a:avLst/>
              <a:gdLst>
                <a:gd name="T0" fmla="*/ 100012 w 80"/>
                <a:gd name="T1" fmla="*/ 0 h 32"/>
                <a:gd name="T2" fmla="*/ 89297 w 80"/>
                <a:gd name="T3" fmla="*/ 0 h 32"/>
                <a:gd name="T4" fmla="*/ 67866 w 80"/>
                <a:gd name="T5" fmla="*/ 0 h 32"/>
                <a:gd name="T6" fmla="*/ 42862 w 80"/>
                <a:gd name="T7" fmla="*/ 0 h 32"/>
                <a:gd name="T8" fmla="*/ 28575 w 80"/>
                <a:gd name="T9" fmla="*/ 3373 h 32"/>
                <a:gd name="T10" fmla="*/ 0 w 80"/>
                <a:gd name="T11" fmla="*/ 23614 h 32"/>
                <a:gd name="T12" fmla="*/ 0 w 80"/>
                <a:gd name="T13" fmla="*/ 33734 h 32"/>
                <a:gd name="T14" fmla="*/ 0 w 80"/>
                <a:gd name="T15" fmla="*/ 33734 h 32"/>
                <a:gd name="T16" fmla="*/ 0 w 80"/>
                <a:gd name="T17" fmla="*/ 40481 h 32"/>
                <a:gd name="T18" fmla="*/ 3572 w 80"/>
                <a:gd name="T19" fmla="*/ 43855 h 32"/>
                <a:gd name="T20" fmla="*/ 7144 w 80"/>
                <a:gd name="T21" fmla="*/ 50602 h 32"/>
                <a:gd name="T22" fmla="*/ 10716 w 80"/>
                <a:gd name="T23" fmla="*/ 47228 h 32"/>
                <a:gd name="T24" fmla="*/ 14288 w 80"/>
                <a:gd name="T25" fmla="*/ 47228 h 32"/>
                <a:gd name="T26" fmla="*/ 21431 w 80"/>
                <a:gd name="T27" fmla="*/ 43855 h 32"/>
                <a:gd name="T28" fmla="*/ 28575 w 80"/>
                <a:gd name="T29" fmla="*/ 43855 h 32"/>
                <a:gd name="T30" fmla="*/ 35719 w 80"/>
                <a:gd name="T31" fmla="*/ 47228 h 32"/>
                <a:gd name="T32" fmla="*/ 42862 w 80"/>
                <a:gd name="T33" fmla="*/ 53975 h 32"/>
                <a:gd name="T34" fmla="*/ 46434 w 80"/>
                <a:gd name="T35" fmla="*/ 50602 h 32"/>
                <a:gd name="T36" fmla="*/ 53578 w 80"/>
                <a:gd name="T37" fmla="*/ 47228 h 32"/>
                <a:gd name="T38" fmla="*/ 71438 w 80"/>
                <a:gd name="T39" fmla="*/ 40481 h 32"/>
                <a:gd name="T40" fmla="*/ 100012 w 80"/>
                <a:gd name="T41" fmla="*/ 37108 h 32"/>
                <a:gd name="T42" fmla="*/ 100012 w 80"/>
                <a:gd name="T43" fmla="*/ 37108 h 32"/>
                <a:gd name="T44" fmla="*/ 103584 w 80"/>
                <a:gd name="T45" fmla="*/ 33734 h 32"/>
                <a:gd name="T46" fmla="*/ 103584 w 80"/>
                <a:gd name="T47" fmla="*/ 30361 h 32"/>
                <a:gd name="T48" fmla="*/ 107156 w 80"/>
                <a:gd name="T49" fmla="*/ 26988 h 32"/>
                <a:gd name="T50" fmla="*/ 110728 w 80"/>
                <a:gd name="T51" fmla="*/ 20241 h 32"/>
                <a:gd name="T52" fmla="*/ 117872 w 80"/>
                <a:gd name="T53" fmla="*/ 16867 h 32"/>
                <a:gd name="T54" fmla="*/ 128588 w 80"/>
                <a:gd name="T55" fmla="*/ 13494 h 32"/>
                <a:gd name="T56" fmla="*/ 142875 w 80"/>
                <a:gd name="T57" fmla="*/ 13494 h 32"/>
                <a:gd name="T58" fmla="*/ 139303 w 80"/>
                <a:gd name="T59" fmla="*/ 13494 h 32"/>
                <a:gd name="T60" fmla="*/ 132159 w 80"/>
                <a:gd name="T61" fmla="*/ 10120 h 32"/>
                <a:gd name="T62" fmla="*/ 125016 w 80"/>
                <a:gd name="T63" fmla="*/ 10120 h 32"/>
                <a:gd name="T64" fmla="*/ 114300 w 80"/>
                <a:gd name="T65" fmla="*/ 6747 h 32"/>
                <a:gd name="T66" fmla="*/ 107156 w 80"/>
                <a:gd name="T67" fmla="*/ 3373 h 32"/>
                <a:gd name="T68" fmla="*/ 100012 w 80"/>
                <a:gd name="T69" fmla="*/ 0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2"/>
                <a:gd name="T107" fmla="*/ 80 w 80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2">
                  <a:moveTo>
                    <a:pt x="56" y="0"/>
                  </a:moveTo>
                  <a:lnTo>
                    <a:pt x="50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30" y="28"/>
                  </a:lnTo>
                  <a:lnTo>
                    <a:pt x="40" y="24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60" y="2"/>
                  </a:lnTo>
                  <a:lnTo>
                    <a:pt x="5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4737100" y="2378075"/>
              <a:ext cx="598488" cy="682625"/>
            </a:xfrm>
            <a:custGeom>
              <a:avLst/>
              <a:gdLst>
                <a:gd name="T0" fmla="*/ 537927 w 336"/>
                <a:gd name="T1" fmla="*/ 72902 h 412"/>
                <a:gd name="T2" fmla="*/ 559301 w 336"/>
                <a:gd name="T3" fmla="*/ 69588 h 412"/>
                <a:gd name="T4" fmla="*/ 555739 w 336"/>
                <a:gd name="T5" fmla="*/ 72902 h 412"/>
                <a:gd name="T6" fmla="*/ 580676 w 336"/>
                <a:gd name="T7" fmla="*/ 62961 h 412"/>
                <a:gd name="T8" fmla="*/ 584238 w 336"/>
                <a:gd name="T9" fmla="*/ 39765 h 412"/>
                <a:gd name="T10" fmla="*/ 537927 w 336"/>
                <a:gd name="T11" fmla="*/ 6627 h 412"/>
                <a:gd name="T12" fmla="*/ 445304 w 336"/>
                <a:gd name="T13" fmla="*/ 13255 h 412"/>
                <a:gd name="T14" fmla="*/ 409679 w 336"/>
                <a:gd name="T15" fmla="*/ 26510 h 412"/>
                <a:gd name="T16" fmla="*/ 388305 w 336"/>
                <a:gd name="T17" fmla="*/ 33137 h 412"/>
                <a:gd name="T18" fmla="*/ 381180 w 336"/>
                <a:gd name="T19" fmla="*/ 43078 h 412"/>
                <a:gd name="T20" fmla="*/ 363368 w 336"/>
                <a:gd name="T21" fmla="*/ 62961 h 412"/>
                <a:gd name="T22" fmla="*/ 345556 w 336"/>
                <a:gd name="T23" fmla="*/ 56333 h 412"/>
                <a:gd name="T24" fmla="*/ 331306 w 336"/>
                <a:gd name="T25" fmla="*/ 56333 h 412"/>
                <a:gd name="T26" fmla="*/ 313494 w 336"/>
                <a:gd name="T27" fmla="*/ 79529 h 412"/>
                <a:gd name="T28" fmla="*/ 281432 w 336"/>
                <a:gd name="T29" fmla="*/ 96098 h 412"/>
                <a:gd name="T30" fmla="*/ 263620 w 336"/>
                <a:gd name="T31" fmla="*/ 125921 h 412"/>
                <a:gd name="T32" fmla="*/ 242245 w 336"/>
                <a:gd name="T33" fmla="*/ 188882 h 412"/>
                <a:gd name="T34" fmla="*/ 188809 w 336"/>
                <a:gd name="T35" fmla="*/ 284979 h 412"/>
                <a:gd name="T36" fmla="*/ 163872 w 336"/>
                <a:gd name="T37" fmla="*/ 331371 h 412"/>
                <a:gd name="T38" fmla="*/ 124685 w 336"/>
                <a:gd name="T39" fmla="*/ 384391 h 412"/>
                <a:gd name="T40" fmla="*/ 46312 w 336"/>
                <a:gd name="T41" fmla="*/ 460606 h 412"/>
                <a:gd name="T42" fmla="*/ 28499 w 336"/>
                <a:gd name="T43" fmla="*/ 470547 h 412"/>
                <a:gd name="T44" fmla="*/ 14250 w 336"/>
                <a:gd name="T45" fmla="*/ 497057 h 412"/>
                <a:gd name="T46" fmla="*/ 7125 w 336"/>
                <a:gd name="T47" fmla="*/ 553390 h 412"/>
                <a:gd name="T48" fmla="*/ 17812 w 336"/>
                <a:gd name="T49" fmla="*/ 569959 h 412"/>
                <a:gd name="T50" fmla="*/ 10687 w 336"/>
                <a:gd name="T51" fmla="*/ 583214 h 412"/>
                <a:gd name="T52" fmla="*/ 3562 w 336"/>
                <a:gd name="T53" fmla="*/ 603096 h 412"/>
                <a:gd name="T54" fmla="*/ 7125 w 336"/>
                <a:gd name="T55" fmla="*/ 636233 h 412"/>
                <a:gd name="T56" fmla="*/ 17812 w 336"/>
                <a:gd name="T57" fmla="*/ 662743 h 412"/>
                <a:gd name="T58" fmla="*/ 49874 w 336"/>
                <a:gd name="T59" fmla="*/ 682625 h 412"/>
                <a:gd name="T60" fmla="*/ 81936 w 336"/>
                <a:gd name="T61" fmla="*/ 666056 h 412"/>
                <a:gd name="T62" fmla="*/ 96186 w 336"/>
                <a:gd name="T63" fmla="*/ 646174 h 412"/>
                <a:gd name="T64" fmla="*/ 103310 w 336"/>
                <a:gd name="T65" fmla="*/ 622978 h 412"/>
                <a:gd name="T66" fmla="*/ 117560 w 336"/>
                <a:gd name="T67" fmla="*/ 613037 h 412"/>
                <a:gd name="T68" fmla="*/ 135372 w 336"/>
                <a:gd name="T69" fmla="*/ 593155 h 412"/>
                <a:gd name="T70" fmla="*/ 142497 w 336"/>
                <a:gd name="T71" fmla="*/ 566645 h 412"/>
                <a:gd name="T72" fmla="*/ 163872 w 336"/>
                <a:gd name="T73" fmla="*/ 589841 h 412"/>
                <a:gd name="T74" fmla="*/ 178121 w 336"/>
                <a:gd name="T75" fmla="*/ 530194 h 412"/>
                <a:gd name="T76" fmla="*/ 178121 w 336"/>
                <a:gd name="T77" fmla="*/ 434097 h 412"/>
                <a:gd name="T78" fmla="*/ 235120 w 336"/>
                <a:gd name="T79" fmla="*/ 331371 h 412"/>
                <a:gd name="T80" fmla="*/ 249370 w 336"/>
                <a:gd name="T81" fmla="*/ 294921 h 412"/>
                <a:gd name="T82" fmla="*/ 274307 w 336"/>
                <a:gd name="T83" fmla="*/ 268411 h 412"/>
                <a:gd name="T84" fmla="*/ 284994 w 336"/>
                <a:gd name="T85" fmla="*/ 222019 h 412"/>
                <a:gd name="T86" fmla="*/ 302806 w 336"/>
                <a:gd name="T87" fmla="*/ 185568 h 412"/>
                <a:gd name="T88" fmla="*/ 398992 w 336"/>
                <a:gd name="T89" fmla="*/ 106039 h 412"/>
                <a:gd name="T90" fmla="*/ 423929 w 336"/>
                <a:gd name="T91" fmla="*/ 109353 h 412"/>
                <a:gd name="T92" fmla="*/ 466678 w 336"/>
                <a:gd name="T93" fmla="*/ 119294 h 412"/>
                <a:gd name="T94" fmla="*/ 488053 w 336"/>
                <a:gd name="T95" fmla="*/ 106039 h 412"/>
                <a:gd name="T96" fmla="*/ 495178 w 336"/>
                <a:gd name="T97" fmla="*/ 92784 h 412"/>
                <a:gd name="T98" fmla="*/ 523677 w 336"/>
                <a:gd name="T99" fmla="*/ 82843 h 412"/>
                <a:gd name="T100" fmla="*/ 580676 w 336"/>
                <a:gd name="T101" fmla="*/ 109353 h 412"/>
                <a:gd name="T102" fmla="*/ 577113 w 336"/>
                <a:gd name="T103" fmla="*/ 86157 h 4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6"/>
                <a:gd name="T157" fmla="*/ 0 h 412"/>
                <a:gd name="T158" fmla="*/ 336 w 336"/>
                <a:gd name="T159" fmla="*/ 412 h 4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6" h="412">
                  <a:moveTo>
                    <a:pt x="324" y="52"/>
                  </a:moveTo>
                  <a:lnTo>
                    <a:pt x="314" y="50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4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28" y="26"/>
                  </a:lnTo>
                  <a:lnTo>
                    <a:pt x="328" y="24"/>
                  </a:lnTo>
                  <a:lnTo>
                    <a:pt x="328" y="22"/>
                  </a:lnTo>
                  <a:lnTo>
                    <a:pt x="314" y="20"/>
                  </a:lnTo>
                  <a:lnTo>
                    <a:pt x="310" y="12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6"/>
                  </a:lnTo>
                  <a:lnTo>
                    <a:pt x="250" y="8"/>
                  </a:lnTo>
                  <a:lnTo>
                    <a:pt x="244" y="12"/>
                  </a:lnTo>
                  <a:lnTo>
                    <a:pt x="238" y="14"/>
                  </a:lnTo>
                  <a:lnTo>
                    <a:pt x="234" y="14"/>
                  </a:lnTo>
                  <a:lnTo>
                    <a:pt x="230" y="16"/>
                  </a:lnTo>
                  <a:lnTo>
                    <a:pt x="228" y="16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4"/>
                  </a:lnTo>
                  <a:lnTo>
                    <a:pt x="214" y="26"/>
                  </a:lnTo>
                  <a:lnTo>
                    <a:pt x="214" y="30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8"/>
                  </a:lnTo>
                  <a:lnTo>
                    <a:pt x="200" y="38"/>
                  </a:lnTo>
                  <a:lnTo>
                    <a:pt x="196" y="36"/>
                  </a:lnTo>
                  <a:lnTo>
                    <a:pt x="194" y="36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50"/>
                  </a:lnTo>
                  <a:lnTo>
                    <a:pt x="168" y="56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4"/>
                  </a:lnTo>
                  <a:lnTo>
                    <a:pt x="110" y="162"/>
                  </a:lnTo>
                  <a:lnTo>
                    <a:pt x="106" y="172"/>
                  </a:lnTo>
                  <a:lnTo>
                    <a:pt x="102" y="180"/>
                  </a:lnTo>
                  <a:lnTo>
                    <a:pt x="100" y="186"/>
                  </a:lnTo>
                  <a:lnTo>
                    <a:pt x="98" y="190"/>
                  </a:lnTo>
                  <a:lnTo>
                    <a:pt x="92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0" y="232"/>
                  </a:lnTo>
                  <a:lnTo>
                    <a:pt x="54" y="254"/>
                  </a:lnTo>
                  <a:lnTo>
                    <a:pt x="32" y="270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2"/>
                  </a:lnTo>
                  <a:lnTo>
                    <a:pt x="18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6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6" y="302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6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60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8"/>
                  </a:lnTo>
                  <a:lnTo>
                    <a:pt x="6" y="396"/>
                  </a:lnTo>
                  <a:lnTo>
                    <a:pt x="10" y="400"/>
                  </a:lnTo>
                  <a:lnTo>
                    <a:pt x="16" y="406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6" y="410"/>
                  </a:lnTo>
                  <a:lnTo>
                    <a:pt x="40" y="406"/>
                  </a:lnTo>
                  <a:lnTo>
                    <a:pt x="46" y="402"/>
                  </a:lnTo>
                  <a:lnTo>
                    <a:pt x="48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8"/>
                  </a:lnTo>
                  <a:lnTo>
                    <a:pt x="58" y="376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6" y="370"/>
                  </a:lnTo>
                  <a:lnTo>
                    <a:pt x="68" y="368"/>
                  </a:lnTo>
                  <a:lnTo>
                    <a:pt x="70" y="366"/>
                  </a:lnTo>
                  <a:lnTo>
                    <a:pt x="70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8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6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20"/>
                  </a:lnTo>
                  <a:lnTo>
                    <a:pt x="100" y="306"/>
                  </a:lnTo>
                  <a:lnTo>
                    <a:pt x="100" y="290"/>
                  </a:lnTo>
                  <a:lnTo>
                    <a:pt x="100" y="274"/>
                  </a:lnTo>
                  <a:lnTo>
                    <a:pt x="100" y="262"/>
                  </a:lnTo>
                  <a:lnTo>
                    <a:pt x="98" y="254"/>
                  </a:lnTo>
                  <a:lnTo>
                    <a:pt x="120" y="242"/>
                  </a:lnTo>
                  <a:lnTo>
                    <a:pt x="120" y="216"/>
                  </a:lnTo>
                  <a:lnTo>
                    <a:pt x="132" y="200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6"/>
                  </a:lnTo>
                  <a:lnTo>
                    <a:pt x="146" y="170"/>
                  </a:lnTo>
                  <a:lnTo>
                    <a:pt x="150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6"/>
                  </a:lnTo>
                  <a:lnTo>
                    <a:pt x="160" y="134"/>
                  </a:lnTo>
                  <a:lnTo>
                    <a:pt x="162" y="130"/>
                  </a:lnTo>
                  <a:lnTo>
                    <a:pt x="164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2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0" y="72"/>
                  </a:lnTo>
                  <a:lnTo>
                    <a:pt x="260" y="72"/>
                  </a:lnTo>
                  <a:lnTo>
                    <a:pt x="262" y="72"/>
                  </a:lnTo>
                  <a:lnTo>
                    <a:pt x="266" y="70"/>
                  </a:lnTo>
                  <a:lnTo>
                    <a:pt x="270" y="70"/>
                  </a:lnTo>
                  <a:lnTo>
                    <a:pt x="272" y="68"/>
                  </a:lnTo>
                  <a:lnTo>
                    <a:pt x="274" y="64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4"/>
                  </a:lnTo>
                  <a:lnTo>
                    <a:pt x="282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4" y="68"/>
                  </a:lnTo>
                  <a:lnTo>
                    <a:pt x="326" y="68"/>
                  </a:lnTo>
                  <a:lnTo>
                    <a:pt x="326" y="66"/>
                  </a:lnTo>
                  <a:lnTo>
                    <a:pt x="328" y="62"/>
                  </a:lnTo>
                  <a:lnTo>
                    <a:pt x="328" y="58"/>
                  </a:lnTo>
                  <a:lnTo>
                    <a:pt x="336" y="56"/>
                  </a:lnTo>
                  <a:lnTo>
                    <a:pt x="324" y="5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4737100" y="2378075"/>
              <a:ext cx="598488" cy="682625"/>
            </a:xfrm>
            <a:custGeom>
              <a:avLst/>
              <a:gdLst>
                <a:gd name="T0" fmla="*/ 537927 w 336"/>
                <a:gd name="T1" fmla="*/ 72902 h 412"/>
                <a:gd name="T2" fmla="*/ 559301 w 336"/>
                <a:gd name="T3" fmla="*/ 69588 h 412"/>
                <a:gd name="T4" fmla="*/ 555739 w 336"/>
                <a:gd name="T5" fmla="*/ 72902 h 412"/>
                <a:gd name="T6" fmla="*/ 580676 w 336"/>
                <a:gd name="T7" fmla="*/ 62961 h 412"/>
                <a:gd name="T8" fmla="*/ 584238 w 336"/>
                <a:gd name="T9" fmla="*/ 39765 h 412"/>
                <a:gd name="T10" fmla="*/ 537927 w 336"/>
                <a:gd name="T11" fmla="*/ 6627 h 412"/>
                <a:gd name="T12" fmla="*/ 445304 w 336"/>
                <a:gd name="T13" fmla="*/ 13255 h 412"/>
                <a:gd name="T14" fmla="*/ 409679 w 336"/>
                <a:gd name="T15" fmla="*/ 26510 h 412"/>
                <a:gd name="T16" fmla="*/ 388305 w 336"/>
                <a:gd name="T17" fmla="*/ 33137 h 412"/>
                <a:gd name="T18" fmla="*/ 381180 w 336"/>
                <a:gd name="T19" fmla="*/ 43078 h 412"/>
                <a:gd name="T20" fmla="*/ 363368 w 336"/>
                <a:gd name="T21" fmla="*/ 62961 h 412"/>
                <a:gd name="T22" fmla="*/ 345556 w 336"/>
                <a:gd name="T23" fmla="*/ 56333 h 412"/>
                <a:gd name="T24" fmla="*/ 331306 w 336"/>
                <a:gd name="T25" fmla="*/ 56333 h 412"/>
                <a:gd name="T26" fmla="*/ 313494 w 336"/>
                <a:gd name="T27" fmla="*/ 79529 h 412"/>
                <a:gd name="T28" fmla="*/ 281432 w 336"/>
                <a:gd name="T29" fmla="*/ 96098 h 412"/>
                <a:gd name="T30" fmla="*/ 263620 w 336"/>
                <a:gd name="T31" fmla="*/ 125921 h 412"/>
                <a:gd name="T32" fmla="*/ 242245 w 336"/>
                <a:gd name="T33" fmla="*/ 188882 h 412"/>
                <a:gd name="T34" fmla="*/ 188809 w 336"/>
                <a:gd name="T35" fmla="*/ 284979 h 412"/>
                <a:gd name="T36" fmla="*/ 163872 w 336"/>
                <a:gd name="T37" fmla="*/ 331371 h 412"/>
                <a:gd name="T38" fmla="*/ 124685 w 336"/>
                <a:gd name="T39" fmla="*/ 384391 h 412"/>
                <a:gd name="T40" fmla="*/ 46312 w 336"/>
                <a:gd name="T41" fmla="*/ 460606 h 412"/>
                <a:gd name="T42" fmla="*/ 28499 w 336"/>
                <a:gd name="T43" fmla="*/ 470547 h 412"/>
                <a:gd name="T44" fmla="*/ 14250 w 336"/>
                <a:gd name="T45" fmla="*/ 497057 h 412"/>
                <a:gd name="T46" fmla="*/ 7125 w 336"/>
                <a:gd name="T47" fmla="*/ 553390 h 412"/>
                <a:gd name="T48" fmla="*/ 17812 w 336"/>
                <a:gd name="T49" fmla="*/ 569959 h 412"/>
                <a:gd name="T50" fmla="*/ 10687 w 336"/>
                <a:gd name="T51" fmla="*/ 583214 h 412"/>
                <a:gd name="T52" fmla="*/ 3562 w 336"/>
                <a:gd name="T53" fmla="*/ 603096 h 412"/>
                <a:gd name="T54" fmla="*/ 7125 w 336"/>
                <a:gd name="T55" fmla="*/ 636233 h 412"/>
                <a:gd name="T56" fmla="*/ 17812 w 336"/>
                <a:gd name="T57" fmla="*/ 662743 h 412"/>
                <a:gd name="T58" fmla="*/ 49874 w 336"/>
                <a:gd name="T59" fmla="*/ 682625 h 412"/>
                <a:gd name="T60" fmla="*/ 81936 w 336"/>
                <a:gd name="T61" fmla="*/ 666056 h 412"/>
                <a:gd name="T62" fmla="*/ 96186 w 336"/>
                <a:gd name="T63" fmla="*/ 646174 h 412"/>
                <a:gd name="T64" fmla="*/ 103310 w 336"/>
                <a:gd name="T65" fmla="*/ 622978 h 412"/>
                <a:gd name="T66" fmla="*/ 117560 w 336"/>
                <a:gd name="T67" fmla="*/ 613037 h 412"/>
                <a:gd name="T68" fmla="*/ 135372 w 336"/>
                <a:gd name="T69" fmla="*/ 593155 h 412"/>
                <a:gd name="T70" fmla="*/ 142497 w 336"/>
                <a:gd name="T71" fmla="*/ 566645 h 412"/>
                <a:gd name="T72" fmla="*/ 163872 w 336"/>
                <a:gd name="T73" fmla="*/ 589841 h 412"/>
                <a:gd name="T74" fmla="*/ 178121 w 336"/>
                <a:gd name="T75" fmla="*/ 530194 h 412"/>
                <a:gd name="T76" fmla="*/ 178121 w 336"/>
                <a:gd name="T77" fmla="*/ 434097 h 412"/>
                <a:gd name="T78" fmla="*/ 235120 w 336"/>
                <a:gd name="T79" fmla="*/ 331371 h 412"/>
                <a:gd name="T80" fmla="*/ 249370 w 336"/>
                <a:gd name="T81" fmla="*/ 294921 h 412"/>
                <a:gd name="T82" fmla="*/ 274307 w 336"/>
                <a:gd name="T83" fmla="*/ 268411 h 412"/>
                <a:gd name="T84" fmla="*/ 284994 w 336"/>
                <a:gd name="T85" fmla="*/ 222019 h 412"/>
                <a:gd name="T86" fmla="*/ 302806 w 336"/>
                <a:gd name="T87" fmla="*/ 185568 h 412"/>
                <a:gd name="T88" fmla="*/ 398992 w 336"/>
                <a:gd name="T89" fmla="*/ 106039 h 412"/>
                <a:gd name="T90" fmla="*/ 423929 w 336"/>
                <a:gd name="T91" fmla="*/ 109353 h 412"/>
                <a:gd name="T92" fmla="*/ 466678 w 336"/>
                <a:gd name="T93" fmla="*/ 119294 h 412"/>
                <a:gd name="T94" fmla="*/ 488053 w 336"/>
                <a:gd name="T95" fmla="*/ 106039 h 412"/>
                <a:gd name="T96" fmla="*/ 495178 w 336"/>
                <a:gd name="T97" fmla="*/ 92784 h 412"/>
                <a:gd name="T98" fmla="*/ 523677 w 336"/>
                <a:gd name="T99" fmla="*/ 82843 h 412"/>
                <a:gd name="T100" fmla="*/ 580676 w 336"/>
                <a:gd name="T101" fmla="*/ 109353 h 412"/>
                <a:gd name="T102" fmla="*/ 577113 w 336"/>
                <a:gd name="T103" fmla="*/ 86157 h 4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6"/>
                <a:gd name="T157" fmla="*/ 0 h 412"/>
                <a:gd name="T158" fmla="*/ 336 w 336"/>
                <a:gd name="T159" fmla="*/ 412 h 4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6" h="412">
                  <a:moveTo>
                    <a:pt x="324" y="52"/>
                  </a:moveTo>
                  <a:lnTo>
                    <a:pt x="314" y="50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4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28" y="26"/>
                  </a:lnTo>
                  <a:lnTo>
                    <a:pt x="328" y="24"/>
                  </a:lnTo>
                  <a:lnTo>
                    <a:pt x="328" y="22"/>
                  </a:lnTo>
                  <a:lnTo>
                    <a:pt x="314" y="20"/>
                  </a:lnTo>
                  <a:lnTo>
                    <a:pt x="310" y="12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6"/>
                  </a:lnTo>
                  <a:lnTo>
                    <a:pt x="250" y="8"/>
                  </a:lnTo>
                  <a:lnTo>
                    <a:pt x="244" y="12"/>
                  </a:lnTo>
                  <a:lnTo>
                    <a:pt x="238" y="14"/>
                  </a:lnTo>
                  <a:lnTo>
                    <a:pt x="234" y="14"/>
                  </a:lnTo>
                  <a:lnTo>
                    <a:pt x="230" y="16"/>
                  </a:lnTo>
                  <a:lnTo>
                    <a:pt x="228" y="16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4"/>
                  </a:lnTo>
                  <a:lnTo>
                    <a:pt x="214" y="26"/>
                  </a:lnTo>
                  <a:lnTo>
                    <a:pt x="214" y="30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8"/>
                  </a:lnTo>
                  <a:lnTo>
                    <a:pt x="200" y="38"/>
                  </a:lnTo>
                  <a:lnTo>
                    <a:pt x="196" y="36"/>
                  </a:lnTo>
                  <a:lnTo>
                    <a:pt x="194" y="36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50"/>
                  </a:lnTo>
                  <a:lnTo>
                    <a:pt x="168" y="56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4"/>
                  </a:lnTo>
                  <a:lnTo>
                    <a:pt x="110" y="162"/>
                  </a:lnTo>
                  <a:lnTo>
                    <a:pt x="106" y="172"/>
                  </a:lnTo>
                  <a:lnTo>
                    <a:pt x="102" y="180"/>
                  </a:lnTo>
                  <a:lnTo>
                    <a:pt x="100" y="186"/>
                  </a:lnTo>
                  <a:lnTo>
                    <a:pt x="98" y="190"/>
                  </a:lnTo>
                  <a:lnTo>
                    <a:pt x="92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0" y="232"/>
                  </a:lnTo>
                  <a:lnTo>
                    <a:pt x="54" y="254"/>
                  </a:lnTo>
                  <a:lnTo>
                    <a:pt x="32" y="270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2"/>
                  </a:lnTo>
                  <a:lnTo>
                    <a:pt x="18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6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6" y="302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6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60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8"/>
                  </a:lnTo>
                  <a:lnTo>
                    <a:pt x="6" y="396"/>
                  </a:lnTo>
                  <a:lnTo>
                    <a:pt x="10" y="400"/>
                  </a:lnTo>
                  <a:lnTo>
                    <a:pt x="16" y="406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6" y="410"/>
                  </a:lnTo>
                  <a:lnTo>
                    <a:pt x="40" y="406"/>
                  </a:lnTo>
                  <a:lnTo>
                    <a:pt x="46" y="402"/>
                  </a:lnTo>
                  <a:lnTo>
                    <a:pt x="48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8"/>
                  </a:lnTo>
                  <a:lnTo>
                    <a:pt x="58" y="376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6" y="370"/>
                  </a:lnTo>
                  <a:lnTo>
                    <a:pt x="68" y="368"/>
                  </a:lnTo>
                  <a:lnTo>
                    <a:pt x="70" y="366"/>
                  </a:lnTo>
                  <a:lnTo>
                    <a:pt x="70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8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6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20"/>
                  </a:lnTo>
                  <a:lnTo>
                    <a:pt x="100" y="306"/>
                  </a:lnTo>
                  <a:lnTo>
                    <a:pt x="100" y="290"/>
                  </a:lnTo>
                  <a:lnTo>
                    <a:pt x="100" y="274"/>
                  </a:lnTo>
                  <a:lnTo>
                    <a:pt x="100" y="262"/>
                  </a:lnTo>
                  <a:lnTo>
                    <a:pt x="98" y="254"/>
                  </a:lnTo>
                  <a:lnTo>
                    <a:pt x="120" y="242"/>
                  </a:lnTo>
                  <a:lnTo>
                    <a:pt x="120" y="216"/>
                  </a:lnTo>
                  <a:lnTo>
                    <a:pt x="132" y="200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6"/>
                  </a:lnTo>
                  <a:lnTo>
                    <a:pt x="146" y="170"/>
                  </a:lnTo>
                  <a:lnTo>
                    <a:pt x="150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6"/>
                  </a:lnTo>
                  <a:lnTo>
                    <a:pt x="160" y="134"/>
                  </a:lnTo>
                  <a:lnTo>
                    <a:pt x="162" y="130"/>
                  </a:lnTo>
                  <a:lnTo>
                    <a:pt x="164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2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0" y="72"/>
                  </a:lnTo>
                  <a:lnTo>
                    <a:pt x="260" y="72"/>
                  </a:lnTo>
                  <a:lnTo>
                    <a:pt x="262" y="72"/>
                  </a:lnTo>
                  <a:lnTo>
                    <a:pt x="266" y="70"/>
                  </a:lnTo>
                  <a:lnTo>
                    <a:pt x="270" y="70"/>
                  </a:lnTo>
                  <a:lnTo>
                    <a:pt x="272" y="68"/>
                  </a:lnTo>
                  <a:lnTo>
                    <a:pt x="274" y="64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4"/>
                  </a:lnTo>
                  <a:lnTo>
                    <a:pt x="282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4" y="68"/>
                  </a:lnTo>
                  <a:lnTo>
                    <a:pt x="326" y="68"/>
                  </a:lnTo>
                  <a:lnTo>
                    <a:pt x="326" y="66"/>
                  </a:lnTo>
                  <a:lnTo>
                    <a:pt x="328" y="62"/>
                  </a:lnTo>
                  <a:lnTo>
                    <a:pt x="328" y="58"/>
                  </a:lnTo>
                  <a:lnTo>
                    <a:pt x="336" y="56"/>
                  </a:lnTo>
                  <a:lnTo>
                    <a:pt x="324" y="5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4405313" y="3536950"/>
              <a:ext cx="279400" cy="215900"/>
            </a:xfrm>
            <a:custGeom>
              <a:avLst/>
              <a:gdLst>
                <a:gd name="T0" fmla="*/ 272327 w 158"/>
                <a:gd name="T1" fmla="*/ 75238 h 132"/>
                <a:gd name="T2" fmla="*/ 258180 w 158"/>
                <a:gd name="T3" fmla="*/ 75238 h 132"/>
                <a:gd name="T4" fmla="*/ 240496 w 158"/>
                <a:gd name="T5" fmla="*/ 81780 h 132"/>
                <a:gd name="T6" fmla="*/ 229886 w 158"/>
                <a:gd name="T7" fmla="*/ 88323 h 132"/>
                <a:gd name="T8" fmla="*/ 222813 w 158"/>
                <a:gd name="T9" fmla="*/ 94865 h 132"/>
                <a:gd name="T10" fmla="*/ 212203 w 158"/>
                <a:gd name="T11" fmla="*/ 107950 h 132"/>
                <a:gd name="T12" fmla="*/ 208666 w 158"/>
                <a:gd name="T13" fmla="*/ 121035 h 132"/>
                <a:gd name="T14" fmla="*/ 212203 w 158"/>
                <a:gd name="T15" fmla="*/ 130848 h 132"/>
                <a:gd name="T16" fmla="*/ 205129 w 158"/>
                <a:gd name="T17" fmla="*/ 137391 h 132"/>
                <a:gd name="T18" fmla="*/ 190982 w 158"/>
                <a:gd name="T19" fmla="*/ 150476 h 132"/>
                <a:gd name="T20" fmla="*/ 169762 w 158"/>
                <a:gd name="T21" fmla="*/ 193001 h 132"/>
                <a:gd name="T22" fmla="*/ 159152 w 158"/>
                <a:gd name="T23" fmla="*/ 193001 h 132"/>
                <a:gd name="T24" fmla="*/ 137932 w 158"/>
                <a:gd name="T25" fmla="*/ 193001 h 132"/>
                <a:gd name="T26" fmla="*/ 120248 w 158"/>
                <a:gd name="T27" fmla="*/ 189730 h 132"/>
                <a:gd name="T28" fmla="*/ 106101 w 158"/>
                <a:gd name="T29" fmla="*/ 193001 h 132"/>
                <a:gd name="T30" fmla="*/ 91954 w 158"/>
                <a:gd name="T31" fmla="*/ 196273 h 132"/>
                <a:gd name="T32" fmla="*/ 84881 w 158"/>
                <a:gd name="T33" fmla="*/ 199544 h 132"/>
                <a:gd name="T34" fmla="*/ 77808 w 158"/>
                <a:gd name="T35" fmla="*/ 196273 h 132"/>
                <a:gd name="T36" fmla="*/ 63661 w 158"/>
                <a:gd name="T37" fmla="*/ 196273 h 132"/>
                <a:gd name="T38" fmla="*/ 56587 w 158"/>
                <a:gd name="T39" fmla="*/ 202815 h 132"/>
                <a:gd name="T40" fmla="*/ 49514 w 158"/>
                <a:gd name="T41" fmla="*/ 215900 h 132"/>
                <a:gd name="T42" fmla="*/ 45977 w 158"/>
                <a:gd name="T43" fmla="*/ 215900 h 132"/>
                <a:gd name="T44" fmla="*/ 35367 w 158"/>
                <a:gd name="T45" fmla="*/ 212629 h 132"/>
                <a:gd name="T46" fmla="*/ 28294 w 158"/>
                <a:gd name="T47" fmla="*/ 202815 h 132"/>
                <a:gd name="T48" fmla="*/ 28294 w 158"/>
                <a:gd name="T49" fmla="*/ 196273 h 132"/>
                <a:gd name="T50" fmla="*/ 28294 w 158"/>
                <a:gd name="T51" fmla="*/ 193001 h 132"/>
                <a:gd name="T52" fmla="*/ 28294 w 158"/>
                <a:gd name="T53" fmla="*/ 193001 h 132"/>
                <a:gd name="T54" fmla="*/ 28294 w 158"/>
                <a:gd name="T55" fmla="*/ 186459 h 132"/>
                <a:gd name="T56" fmla="*/ 35367 w 158"/>
                <a:gd name="T57" fmla="*/ 170103 h 132"/>
                <a:gd name="T58" fmla="*/ 42441 w 158"/>
                <a:gd name="T59" fmla="*/ 166832 h 132"/>
                <a:gd name="T60" fmla="*/ 49514 w 158"/>
                <a:gd name="T61" fmla="*/ 160289 h 132"/>
                <a:gd name="T62" fmla="*/ 49514 w 158"/>
                <a:gd name="T63" fmla="*/ 147205 h 132"/>
                <a:gd name="T64" fmla="*/ 53051 w 158"/>
                <a:gd name="T65" fmla="*/ 117764 h 132"/>
                <a:gd name="T66" fmla="*/ 49514 w 158"/>
                <a:gd name="T67" fmla="*/ 81780 h 132"/>
                <a:gd name="T68" fmla="*/ 56587 w 158"/>
                <a:gd name="T69" fmla="*/ 68695 h 132"/>
                <a:gd name="T70" fmla="*/ 67197 w 158"/>
                <a:gd name="T71" fmla="*/ 62153 h 132"/>
                <a:gd name="T72" fmla="*/ 67197 w 158"/>
                <a:gd name="T73" fmla="*/ 58882 h 132"/>
                <a:gd name="T74" fmla="*/ 63661 w 158"/>
                <a:gd name="T75" fmla="*/ 52339 h 132"/>
                <a:gd name="T76" fmla="*/ 49514 w 158"/>
                <a:gd name="T77" fmla="*/ 45797 h 132"/>
                <a:gd name="T78" fmla="*/ 42441 w 158"/>
                <a:gd name="T79" fmla="*/ 45797 h 132"/>
                <a:gd name="T80" fmla="*/ 42441 w 158"/>
                <a:gd name="T81" fmla="*/ 45797 h 132"/>
                <a:gd name="T82" fmla="*/ 17684 w 158"/>
                <a:gd name="T83" fmla="*/ 52339 h 132"/>
                <a:gd name="T84" fmla="*/ 7073 w 158"/>
                <a:gd name="T85" fmla="*/ 39255 h 132"/>
                <a:gd name="T86" fmla="*/ 7073 w 158"/>
                <a:gd name="T87" fmla="*/ 32712 h 132"/>
                <a:gd name="T88" fmla="*/ 0 w 158"/>
                <a:gd name="T89" fmla="*/ 22898 h 132"/>
                <a:gd name="T90" fmla="*/ 3537 w 158"/>
                <a:gd name="T91" fmla="*/ 19627 h 132"/>
                <a:gd name="T92" fmla="*/ 7073 w 158"/>
                <a:gd name="T93" fmla="*/ 16356 h 132"/>
                <a:gd name="T94" fmla="*/ 31830 w 158"/>
                <a:gd name="T95" fmla="*/ 3271 h 132"/>
                <a:gd name="T96" fmla="*/ 38904 w 158"/>
                <a:gd name="T97" fmla="*/ 0 h 132"/>
                <a:gd name="T98" fmla="*/ 45977 w 158"/>
                <a:gd name="T99" fmla="*/ 6542 h 132"/>
                <a:gd name="T100" fmla="*/ 102565 w 158"/>
                <a:gd name="T101" fmla="*/ 9814 h 132"/>
                <a:gd name="T102" fmla="*/ 148542 w 158"/>
                <a:gd name="T103" fmla="*/ 13085 h 132"/>
                <a:gd name="T104" fmla="*/ 173299 w 158"/>
                <a:gd name="T105" fmla="*/ 9814 h 132"/>
                <a:gd name="T106" fmla="*/ 180372 w 158"/>
                <a:gd name="T107" fmla="*/ 13085 h 132"/>
                <a:gd name="T108" fmla="*/ 180372 w 158"/>
                <a:gd name="T109" fmla="*/ 19627 h 132"/>
                <a:gd name="T110" fmla="*/ 187446 w 158"/>
                <a:gd name="T111" fmla="*/ 22898 h 132"/>
                <a:gd name="T112" fmla="*/ 194519 w 158"/>
                <a:gd name="T113" fmla="*/ 29441 h 132"/>
                <a:gd name="T114" fmla="*/ 201592 w 158"/>
                <a:gd name="T115" fmla="*/ 32712 h 132"/>
                <a:gd name="T116" fmla="*/ 212203 w 158"/>
                <a:gd name="T117" fmla="*/ 35983 h 132"/>
                <a:gd name="T118" fmla="*/ 219276 w 158"/>
                <a:gd name="T119" fmla="*/ 45797 h 132"/>
                <a:gd name="T120" fmla="*/ 236960 w 158"/>
                <a:gd name="T121" fmla="*/ 58882 h 132"/>
                <a:gd name="T122" fmla="*/ 265253 w 158"/>
                <a:gd name="T123" fmla="*/ 68695 h 132"/>
                <a:gd name="T124" fmla="*/ 272327 w 158"/>
                <a:gd name="T125" fmla="*/ 75238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"/>
                <a:gd name="T190" fmla="*/ 0 h 132"/>
                <a:gd name="T191" fmla="*/ 158 w 158"/>
                <a:gd name="T192" fmla="*/ 132 h 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50"/>
                  </a:lnTo>
                  <a:lnTo>
                    <a:pt x="132" y="52"/>
                  </a:lnTo>
                  <a:lnTo>
                    <a:pt x="130" y="54"/>
                  </a:lnTo>
                  <a:lnTo>
                    <a:pt x="128" y="56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0" y="80"/>
                  </a:lnTo>
                  <a:lnTo>
                    <a:pt x="118" y="82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0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48" y="122"/>
                  </a:lnTo>
                  <a:lnTo>
                    <a:pt x="46" y="122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6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2" y="130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4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8" y="98"/>
                  </a:lnTo>
                  <a:lnTo>
                    <a:pt x="24" y="94"/>
                  </a:lnTo>
                  <a:lnTo>
                    <a:pt x="28" y="90"/>
                  </a:lnTo>
                  <a:lnTo>
                    <a:pt x="30" y="80"/>
                  </a:lnTo>
                  <a:lnTo>
                    <a:pt x="30" y="72"/>
                  </a:lnTo>
                  <a:lnTo>
                    <a:pt x="26" y="60"/>
                  </a:lnTo>
                  <a:lnTo>
                    <a:pt x="28" y="50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10" y="32"/>
                  </a:lnTo>
                  <a:lnTo>
                    <a:pt x="4" y="30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52" y="8"/>
                  </a:lnTo>
                  <a:lnTo>
                    <a:pt x="58" y="6"/>
                  </a:lnTo>
                  <a:lnTo>
                    <a:pt x="70" y="8"/>
                  </a:lnTo>
                  <a:lnTo>
                    <a:pt x="84" y="8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0" y="24"/>
                  </a:lnTo>
                  <a:lnTo>
                    <a:pt x="124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50" y="42"/>
                  </a:lnTo>
                  <a:lnTo>
                    <a:pt x="158" y="44"/>
                  </a:lnTo>
                  <a:lnTo>
                    <a:pt x="154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4405313" y="3536950"/>
              <a:ext cx="279400" cy="215900"/>
            </a:xfrm>
            <a:custGeom>
              <a:avLst/>
              <a:gdLst>
                <a:gd name="T0" fmla="*/ 272327 w 158"/>
                <a:gd name="T1" fmla="*/ 75238 h 132"/>
                <a:gd name="T2" fmla="*/ 258180 w 158"/>
                <a:gd name="T3" fmla="*/ 75238 h 132"/>
                <a:gd name="T4" fmla="*/ 240496 w 158"/>
                <a:gd name="T5" fmla="*/ 81780 h 132"/>
                <a:gd name="T6" fmla="*/ 229886 w 158"/>
                <a:gd name="T7" fmla="*/ 88323 h 132"/>
                <a:gd name="T8" fmla="*/ 222813 w 158"/>
                <a:gd name="T9" fmla="*/ 94865 h 132"/>
                <a:gd name="T10" fmla="*/ 212203 w 158"/>
                <a:gd name="T11" fmla="*/ 107950 h 132"/>
                <a:gd name="T12" fmla="*/ 208666 w 158"/>
                <a:gd name="T13" fmla="*/ 121035 h 132"/>
                <a:gd name="T14" fmla="*/ 212203 w 158"/>
                <a:gd name="T15" fmla="*/ 130848 h 132"/>
                <a:gd name="T16" fmla="*/ 205129 w 158"/>
                <a:gd name="T17" fmla="*/ 137391 h 132"/>
                <a:gd name="T18" fmla="*/ 190982 w 158"/>
                <a:gd name="T19" fmla="*/ 150476 h 132"/>
                <a:gd name="T20" fmla="*/ 169762 w 158"/>
                <a:gd name="T21" fmla="*/ 193001 h 132"/>
                <a:gd name="T22" fmla="*/ 159152 w 158"/>
                <a:gd name="T23" fmla="*/ 193001 h 132"/>
                <a:gd name="T24" fmla="*/ 137932 w 158"/>
                <a:gd name="T25" fmla="*/ 193001 h 132"/>
                <a:gd name="T26" fmla="*/ 120248 w 158"/>
                <a:gd name="T27" fmla="*/ 189730 h 132"/>
                <a:gd name="T28" fmla="*/ 106101 w 158"/>
                <a:gd name="T29" fmla="*/ 193001 h 132"/>
                <a:gd name="T30" fmla="*/ 91954 w 158"/>
                <a:gd name="T31" fmla="*/ 196273 h 132"/>
                <a:gd name="T32" fmla="*/ 84881 w 158"/>
                <a:gd name="T33" fmla="*/ 199544 h 132"/>
                <a:gd name="T34" fmla="*/ 77808 w 158"/>
                <a:gd name="T35" fmla="*/ 196273 h 132"/>
                <a:gd name="T36" fmla="*/ 63661 w 158"/>
                <a:gd name="T37" fmla="*/ 196273 h 132"/>
                <a:gd name="T38" fmla="*/ 56587 w 158"/>
                <a:gd name="T39" fmla="*/ 202815 h 132"/>
                <a:gd name="T40" fmla="*/ 49514 w 158"/>
                <a:gd name="T41" fmla="*/ 215900 h 132"/>
                <a:gd name="T42" fmla="*/ 45977 w 158"/>
                <a:gd name="T43" fmla="*/ 215900 h 132"/>
                <a:gd name="T44" fmla="*/ 35367 w 158"/>
                <a:gd name="T45" fmla="*/ 212629 h 132"/>
                <a:gd name="T46" fmla="*/ 28294 w 158"/>
                <a:gd name="T47" fmla="*/ 202815 h 132"/>
                <a:gd name="T48" fmla="*/ 28294 w 158"/>
                <a:gd name="T49" fmla="*/ 196273 h 132"/>
                <a:gd name="T50" fmla="*/ 28294 w 158"/>
                <a:gd name="T51" fmla="*/ 193001 h 132"/>
                <a:gd name="T52" fmla="*/ 28294 w 158"/>
                <a:gd name="T53" fmla="*/ 193001 h 132"/>
                <a:gd name="T54" fmla="*/ 28294 w 158"/>
                <a:gd name="T55" fmla="*/ 186459 h 132"/>
                <a:gd name="T56" fmla="*/ 35367 w 158"/>
                <a:gd name="T57" fmla="*/ 170103 h 132"/>
                <a:gd name="T58" fmla="*/ 42441 w 158"/>
                <a:gd name="T59" fmla="*/ 166832 h 132"/>
                <a:gd name="T60" fmla="*/ 49514 w 158"/>
                <a:gd name="T61" fmla="*/ 160289 h 132"/>
                <a:gd name="T62" fmla="*/ 49514 w 158"/>
                <a:gd name="T63" fmla="*/ 147205 h 132"/>
                <a:gd name="T64" fmla="*/ 53051 w 158"/>
                <a:gd name="T65" fmla="*/ 117764 h 132"/>
                <a:gd name="T66" fmla="*/ 49514 w 158"/>
                <a:gd name="T67" fmla="*/ 81780 h 132"/>
                <a:gd name="T68" fmla="*/ 56587 w 158"/>
                <a:gd name="T69" fmla="*/ 68695 h 132"/>
                <a:gd name="T70" fmla="*/ 67197 w 158"/>
                <a:gd name="T71" fmla="*/ 62153 h 132"/>
                <a:gd name="T72" fmla="*/ 67197 w 158"/>
                <a:gd name="T73" fmla="*/ 58882 h 132"/>
                <a:gd name="T74" fmla="*/ 63661 w 158"/>
                <a:gd name="T75" fmla="*/ 52339 h 132"/>
                <a:gd name="T76" fmla="*/ 49514 w 158"/>
                <a:gd name="T77" fmla="*/ 45797 h 132"/>
                <a:gd name="T78" fmla="*/ 42441 w 158"/>
                <a:gd name="T79" fmla="*/ 45797 h 132"/>
                <a:gd name="T80" fmla="*/ 42441 w 158"/>
                <a:gd name="T81" fmla="*/ 45797 h 132"/>
                <a:gd name="T82" fmla="*/ 17684 w 158"/>
                <a:gd name="T83" fmla="*/ 52339 h 132"/>
                <a:gd name="T84" fmla="*/ 7073 w 158"/>
                <a:gd name="T85" fmla="*/ 39255 h 132"/>
                <a:gd name="T86" fmla="*/ 7073 w 158"/>
                <a:gd name="T87" fmla="*/ 32712 h 132"/>
                <a:gd name="T88" fmla="*/ 0 w 158"/>
                <a:gd name="T89" fmla="*/ 22898 h 132"/>
                <a:gd name="T90" fmla="*/ 3537 w 158"/>
                <a:gd name="T91" fmla="*/ 19627 h 132"/>
                <a:gd name="T92" fmla="*/ 7073 w 158"/>
                <a:gd name="T93" fmla="*/ 16356 h 132"/>
                <a:gd name="T94" fmla="*/ 31830 w 158"/>
                <a:gd name="T95" fmla="*/ 3271 h 132"/>
                <a:gd name="T96" fmla="*/ 38904 w 158"/>
                <a:gd name="T97" fmla="*/ 0 h 132"/>
                <a:gd name="T98" fmla="*/ 45977 w 158"/>
                <a:gd name="T99" fmla="*/ 6542 h 132"/>
                <a:gd name="T100" fmla="*/ 102565 w 158"/>
                <a:gd name="T101" fmla="*/ 9814 h 132"/>
                <a:gd name="T102" fmla="*/ 148542 w 158"/>
                <a:gd name="T103" fmla="*/ 13085 h 132"/>
                <a:gd name="T104" fmla="*/ 173299 w 158"/>
                <a:gd name="T105" fmla="*/ 9814 h 132"/>
                <a:gd name="T106" fmla="*/ 180372 w 158"/>
                <a:gd name="T107" fmla="*/ 13085 h 132"/>
                <a:gd name="T108" fmla="*/ 180372 w 158"/>
                <a:gd name="T109" fmla="*/ 19627 h 132"/>
                <a:gd name="T110" fmla="*/ 187446 w 158"/>
                <a:gd name="T111" fmla="*/ 22898 h 132"/>
                <a:gd name="T112" fmla="*/ 194519 w 158"/>
                <a:gd name="T113" fmla="*/ 29441 h 132"/>
                <a:gd name="T114" fmla="*/ 201592 w 158"/>
                <a:gd name="T115" fmla="*/ 32712 h 132"/>
                <a:gd name="T116" fmla="*/ 212203 w 158"/>
                <a:gd name="T117" fmla="*/ 35983 h 132"/>
                <a:gd name="T118" fmla="*/ 219276 w 158"/>
                <a:gd name="T119" fmla="*/ 45797 h 132"/>
                <a:gd name="T120" fmla="*/ 236960 w 158"/>
                <a:gd name="T121" fmla="*/ 58882 h 132"/>
                <a:gd name="T122" fmla="*/ 265253 w 158"/>
                <a:gd name="T123" fmla="*/ 68695 h 132"/>
                <a:gd name="T124" fmla="*/ 272327 w 158"/>
                <a:gd name="T125" fmla="*/ 75238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"/>
                <a:gd name="T190" fmla="*/ 0 h 132"/>
                <a:gd name="T191" fmla="*/ 158 w 158"/>
                <a:gd name="T192" fmla="*/ 132 h 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50"/>
                  </a:lnTo>
                  <a:lnTo>
                    <a:pt x="132" y="52"/>
                  </a:lnTo>
                  <a:lnTo>
                    <a:pt x="130" y="54"/>
                  </a:lnTo>
                  <a:lnTo>
                    <a:pt x="128" y="56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0" y="80"/>
                  </a:lnTo>
                  <a:lnTo>
                    <a:pt x="118" y="82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0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48" y="122"/>
                  </a:lnTo>
                  <a:lnTo>
                    <a:pt x="46" y="122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6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2" y="130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4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8" y="98"/>
                  </a:lnTo>
                  <a:lnTo>
                    <a:pt x="24" y="94"/>
                  </a:lnTo>
                  <a:lnTo>
                    <a:pt x="28" y="90"/>
                  </a:lnTo>
                  <a:lnTo>
                    <a:pt x="30" y="80"/>
                  </a:lnTo>
                  <a:lnTo>
                    <a:pt x="30" y="72"/>
                  </a:lnTo>
                  <a:lnTo>
                    <a:pt x="26" y="60"/>
                  </a:lnTo>
                  <a:lnTo>
                    <a:pt x="28" y="50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10" y="32"/>
                  </a:lnTo>
                  <a:lnTo>
                    <a:pt x="4" y="30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52" y="8"/>
                  </a:lnTo>
                  <a:lnTo>
                    <a:pt x="58" y="6"/>
                  </a:lnTo>
                  <a:lnTo>
                    <a:pt x="70" y="8"/>
                  </a:lnTo>
                  <a:lnTo>
                    <a:pt x="84" y="8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0" y="24"/>
                  </a:lnTo>
                  <a:lnTo>
                    <a:pt x="124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50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4667250" y="3657600"/>
              <a:ext cx="17463" cy="17463"/>
            </a:xfrm>
            <a:custGeom>
              <a:avLst/>
              <a:gdLst>
                <a:gd name="T0" fmla="*/ 17463 w 10"/>
                <a:gd name="T1" fmla="*/ 0 h 10"/>
                <a:gd name="T2" fmla="*/ 17463 w 10"/>
                <a:gd name="T3" fmla="*/ 0 h 10"/>
                <a:gd name="T4" fmla="*/ 13970 w 10"/>
                <a:gd name="T5" fmla="*/ 0 h 10"/>
                <a:gd name="T6" fmla="*/ 6985 w 10"/>
                <a:gd name="T7" fmla="*/ 0 h 10"/>
                <a:gd name="T8" fmla="*/ 3493 w 10"/>
                <a:gd name="T9" fmla="*/ 0 h 10"/>
                <a:gd name="T10" fmla="*/ 3493 w 10"/>
                <a:gd name="T11" fmla="*/ 3493 h 10"/>
                <a:gd name="T12" fmla="*/ 3493 w 10"/>
                <a:gd name="T13" fmla="*/ 3493 h 10"/>
                <a:gd name="T14" fmla="*/ 0 w 10"/>
                <a:gd name="T15" fmla="*/ 6985 h 10"/>
                <a:gd name="T16" fmla="*/ 0 w 10"/>
                <a:gd name="T17" fmla="*/ 10478 h 10"/>
                <a:gd name="T18" fmla="*/ 3493 w 10"/>
                <a:gd name="T19" fmla="*/ 13970 h 10"/>
                <a:gd name="T20" fmla="*/ 6985 w 10"/>
                <a:gd name="T21" fmla="*/ 17463 h 10"/>
                <a:gd name="T22" fmla="*/ 10478 w 10"/>
                <a:gd name="T23" fmla="*/ 17463 h 10"/>
                <a:gd name="T24" fmla="*/ 13970 w 10"/>
                <a:gd name="T25" fmla="*/ 13970 h 10"/>
                <a:gd name="T26" fmla="*/ 17463 w 10"/>
                <a:gd name="T27" fmla="*/ 13970 h 10"/>
                <a:gd name="T28" fmla="*/ 17463 w 10"/>
                <a:gd name="T29" fmla="*/ 10478 h 10"/>
                <a:gd name="T30" fmla="*/ 17463 w 10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0"/>
                <a:gd name="T50" fmla="*/ 10 w 10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4667250" y="3657600"/>
              <a:ext cx="17463" cy="17463"/>
            </a:xfrm>
            <a:custGeom>
              <a:avLst/>
              <a:gdLst>
                <a:gd name="T0" fmla="*/ 17463 w 10"/>
                <a:gd name="T1" fmla="*/ 0 h 10"/>
                <a:gd name="T2" fmla="*/ 17463 w 10"/>
                <a:gd name="T3" fmla="*/ 0 h 10"/>
                <a:gd name="T4" fmla="*/ 13970 w 10"/>
                <a:gd name="T5" fmla="*/ 0 h 10"/>
                <a:gd name="T6" fmla="*/ 6985 w 10"/>
                <a:gd name="T7" fmla="*/ 0 h 10"/>
                <a:gd name="T8" fmla="*/ 3493 w 10"/>
                <a:gd name="T9" fmla="*/ 0 h 10"/>
                <a:gd name="T10" fmla="*/ 3493 w 10"/>
                <a:gd name="T11" fmla="*/ 3493 h 10"/>
                <a:gd name="T12" fmla="*/ 3493 w 10"/>
                <a:gd name="T13" fmla="*/ 3493 h 10"/>
                <a:gd name="T14" fmla="*/ 0 w 10"/>
                <a:gd name="T15" fmla="*/ 6985 h 10"/>
                <a:gd name="T16" fmla="*/ 0 w 10"/>
                <a:gd name="T17" fmla="*/ 10478 h 10"/>
                <a:gd name="T18" fmla="*/ 3493 w 10"/>
                <a:gd name="T19" fmla="*/ 13970 h 10"/>
                <a:gd name="T20" fmla="*/ 6985 w 10"/>
                <a:gd name="T21" fmla="*/ 17463 h 10"/>
                <a:gd name="T22" fmla="*/ 10478 w 10"/>
                <a:gd name="T23" fmla="*/ 17463 h 10"/>
                <a:gd name="T24" fmla="*/ 13970 w 10"/>
                <a:gd name="T25" fmla="*/ 13970 h 10"/>
                <a:gd name="T26" fmla="*/ 17463 w 10"/>
                <a:gd name="T27" fmla="*/ 13970 h 10"/>
                <a:gd name="T28" fmla="*/ 17463 w 10"/>
                <a:gd name="T29" fmla="*/ 10478 h 10"/>
                <a:gd name="T30" fmla="*/ 17463 w 10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0"/>
                <a:gd name="T50" fmla="*/ 10 w 10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4760913" y="3473450"/>
              <a:ext cx="279400" cy="242888"/>
            </a:xfrm>
            <a:custGeom>
              <a:avLst/>
              <a:gdLst>
                <a:gd name="T0" fmla="*/ 168356 w 156"/>
                <a:gd name="T1" fmla="*/ 22976 h 148"/>
                <a:gd name="T2" fmla="*/ 164774 w 156"/>
                <a:gd name="T3" fmla="*/ 26258 h 148"/>
                <a:gd name="T4" fmla="*/ 164774 w 156"/>
                <a:gd name="T5" fmla="*/ 29540 h 148"/>
                <a:gd name="T6" fmla="*/ 168356 w 156"/>
                <a:gd name="T7" fmla="*/ 29540 h 148"/>
                <a:gd name="T8" fmla="*/ 168356 w 156"/>
                <a:gd name="T9" fmla="*/ 36105 h 148"/>
                <a:gd name="T10" fmla="*/ 136118 w 156"/>
                <a:gd name="T11" fmla="*/ 45952 h 148"/>
                <a:gd name="T12" fmla="*/ 139700 w 156"/>
                <a:gd name="T13" fmla="*/ 52516 h 148"/>
                <a:gd name="T14" fmla="*/ 150446 w 156"/>
                <a:gd name="T15" fmla="*/ 65645 h 148"/>
                <a:gd name="T16" fmla="*/ 168356 w 156"/>
                <a:gd name="T17" fmla="*/ 78774 h 148"/>
                <a:gd name="T18" fmla="*/ 182685 w 156"/>
                <a:gd name="T19" fmla="*/ 85339 h 148"/>
                <a:gd name="T20" fmla="*/ 182685 w 156"/>
                <a:gd name="T21" fmla="*/ 91904 h 148"/>
                <a:gd name="T22" fmla="*/ 186267 w 156"/>
                <a:gd name="T23" fmla="*/ 101750 h 148"/>
                <a:gd name="T24" fmla="*/ 247162 w 156"/>
                <a:gd name="T25" fmla="*/ 147702 h 148"/>
                <a:gd name="T26" fmla="*/ 279400 w 156"/>
                <a:gd name="T27" fmla="*/ 196936 h 148"/>
                <a:gd name="T28" fmla="*/ 257908 w 156"/>
                <a:gd name="T29" fmla="*/ 193654 h 148"/>
                <a:gd name="T30" fmla="*/ 239997 w 156"/>
                <a:gd name="T31" fmla="*/ 203501 h 148"/>
                <a:gd name="T32" fmla="*/ 232833 w 156"/>
                <a:gd name="T33" fmla="*/ 223194 h 148"/>
                <a:gd name="T34" fmla="*/ 222087 w 156"/>
                <a:gd name="T35" fmla="*/ 242888 h 148"/>
                <a:gd name="T36" fmla="*/ 214923 w 156"/>
                <a:gd name="T37" fmla="*/ 219912 h 148"/>
                <a:gd name="T38" fmla="*/ 211341 w 156"/>
                <a:gd name="T39" fmla="*/ 216630 h 148"/>
                <a:gd name="T40" fmla="*/ 207759 w 156"/>
                <a:gd name="T41" fmla="*/ 213348 h 148"/>
                <a:gd name="T42" fmla="*/ 211341 w 156"/>
                <a:gd name="T43" fmla="*/ 210065 h 148"/>
                <a:gd name="T44" fmla="*/ 218505 w 156"/>
                <a:gd name="T45" fmla="*/ 187089 h 148"/>
                <a:gd name="T46" fmla="*/ 197013 w 156"/>
                <a:gd name="T47" fmla="*/ 177243 h 148"/>
                <a:gd name="T48" fmla="*/ 143282 w 156"/>
                <a:gd name="T49" fmla="*/ 137855 h 148"/>
                <a:gd name="T50" fmla="*/ 89551 w 156"/>
                <a:gd name="T51" fmla="*/ 88621 h 148"/>
                <a:gd name="T52" fmla="*/ 89551 w 156"/>
                <a:gd name="T53" fmla="*/ 82057 h 148"/>
                <a:gd name="T54" fmla="*/ 85969 w 156"/>
                <a:gd name="T55" fmla="*/ 72210 h 148"/>
                <a:gd name="T56" fmla="*/ 75223 w 156"/>
                <a:gd name="T57" fmla="*/ 65645 h 148"/>
                <a:gd name="T58" fmla="*/ 32238 w 156"/>
                <a:gd name="T59" fmla="*/ 78774 h 148"/>
                <a:gd name="T60" fmla="*/ 21492 w 156"/>
                <a:gd name="T61" fmla="*/ 78774 h 148"/>
                <a:gd name="T62" fmla="*/ 7164 w 156"/>
                <a:gd name="T63" fmla="*/ 55799 h 148"/>
                <a:gd name="T64" fmla="*/ 3582 w 156"/>
                <a:gd name="T65" fmla="*/ 52516 h 148"/>
                <a:gd name="T66" fmla="*/ 0 w 156"/>
                <a:gd name="T67" fmla="*/ 36105 h 148"/>
                <a:gd name="T68" fmla="*/ 17910 w 156"/>
                <a:gd name="T69" fmla="*/ 39387 h 148"/>
                <a:gd name="T70" fmla="*/ 28656 w 156"/>
                <a:gd name="T71" fmla="*/ 39387 h 148"/>
                <a:gd name="T72" fmla="*/ 42985 w 156"/>
                <a:gd name="T73" fmla="*/ 19694 h 148"/>
                <a:gd name="T74" fmla="*/ 53731 w 156"/>
                <a:gd name="T75" fmla="*/ 19694 h 148"/>
                <a:gd name="T76" fmla="*/ 53731 w 156"/>
                <a:gd name="T77" fmla="*/ 22976 h 148"/>
                <a:gd name="T78" fmla="*/ 57313 w 156"/>
                <a:gd name="T79" fmla="*/ 26258 h 148"/>
                <a:gd name="T80" fmla="*/ 64477 w 156"/>
                <a:gd name="T81" fmla="*/ 22976 h 148"/>
                <a:gd name="T82" fmla="*/ 71641 w 156"/>
                <a:gd name="T83" fmla="*/ 19694 h 148"/>
                <a:gd name="T84" fmla="*/ 75223 w 156"/>
                <a:gd name="T85" fmla="*/ 16411 h 148"/>
                <a:gd name="T86" fmla="*/ 78805 w 156"/>
                <a:gd name="T87" fmla="*/ 13129 h 148"/>
                <a:gd name="T88" fmla="*/ 78805 w 156"/>
                <a:gd name="T89" fmla="*/ 16411 h 148"/>
                <a:gd name="T90" fmla="*/ 82387 w 156"/>
                <a:gd name="T91" fmla="*/ 19694 h 148"/>
                <a:gd name="T92" fmla="*/ 85969 w 156"/>
                <a:gd name="T93" fmla="*/ 16411 h 148"/>
                <a:gd name="T94" fmla="*/ 85969 w 156"/>
                <a:gd name="T95" fmla="*/ 13129 h 148"/>
                <a:gd name="T96" fmla="*/ 82387 w 156"/>
                <a:gd name="T97" fmla="*/ 9847 h 148"/>
                <a:gd name="T98" fmla="*/ 85969 w 156"/>
                <a:gd name="T99" fmla="*/ 6565 h 148"/>
                <a:gd name="T100" fmla="*/ 89551 w 156"/>
                <a:gd name="T101" fmla="*/ 6565 h 148"/>
                <a:gd name="T102" fmla="*/ 93133 w 156"/>
                <a:gd name="T103" fmla="*/ 0 h 148"/>
                <a:gd name="T104" fmla="*/ 100297 w 156"/>
                <a:gd name="T105" fmla="*/ 0 h 148"/>
                <a:gd name="T106" fmla="*/ 111044 w 156"/>
                <a:gd name="T107" fmla="*/ 0 h 148"/>
                <a:gd name="T108" fmla="*/ 118208 w 156"/>
                <a:gd name="T109" fmla="*/ 0 h 148"/>
                <a:gd name="T110" fmla="*/ 128954 w 156"/>
                <a:gd name="T111" fmla="*/ 3282 h 148"/>
                <a:gd name="T112" fmla="*/ 132536 w 156"/>
                <a:gd name="T113" fmla="*/ 6565 h 148"/>
                <a:gd name="T114" fmla="*/ 143282 w 156"/>
                <a:gd name="T115" fmla="*/ 13129 h 148"/>
                <a:gd name="T116" fmla="*/ 157610 w 156"/>
                <a:gd name="T117" fmla="*/ 19694 h 148"/>
                <a:gd name="T118" fmla="*/ 168356 w 156"/>
                <a:gd name="T119" fmla="*/ 22976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"/>
                <a:gd name="T181" fmla="*/ 0 h 148"/>
                <a:gd name="T182" fmla="*/ 156 w 156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" h="148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8" y="32"/>
                  </a:lnTo>
                  <a:lnTo>
                    <a:pt x="80" y="36"/>
                  </a:lnTo>
                  <a:lnTo>
                    <a:pt x="84" y="40"/>
                  </a:lnTo>
                  <a:lnTo>
                    <a:pt x="88" y="44"/>
                  </a:lnTo>
                  <a:lnTo>
                    <a:pt x="94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38" y="90"/>
                  </a:lnTo>
                  <a:lnTo>
                    <a:pt x="146" y="102"/>
                  </a:lnTo>
                  <a:lnTo>
                    <a:pt x="156" y="120"/>
                  </a:lnTo>
                  <a:lnTo>
                    <a:pt x="150" y="126"/>
                  </a:lnTo>
                  <a:lnTo>
                    <a:pt x="144" y="118"/>
                  </a:lnTo>
                  <a:lnTo>
                    <a:pt x="136" y="118"/>
                  </a:lnTo>
                  <a:lnTo>
                    <a:pt x="134" y="124"/>
                  </a:lnTo>
                  <a:lnTo>
                    <a:pt x="138" y="132"/>
                  </a:lnTo>
                  <a:lnTo>
                    <a:pt x="130" y="136"/>
                  </a:lnTo>
                  <a:lnTo>
                    <a:pt x="130" y="142"/>
                  </a:lnTo>
                  <a:lnTo>
                    <a:pt x="124" y="148"/>
                  </a:lnTo>
                  <a:lnTo>
                    <a:pt x="118" y="14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6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4"/>
                  </a:lnTo>
                  <a:lnTo>
                    <a:pt x="114" y="112"/>
                  </a:lnTo>
                  <a:lnTo>
                    <a:pt x="110" y="108"/>
                  </a:lnTo>
                  <a:lnTo>
                    <a:pt x="88" y="94"/>
                  </a:lnTo>
                  <a:lnTo>
                    <a:pt x="80" y="84"/>
                  </a:lnTo>
                  <a:lnTo>
                    <a:pt x="74" y="76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2" y="40"/>
                  </a:lnTo>
                  <a:lnTo>
                    <a:pt x="38" y="40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6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4"/>
                  </a:lnTo>
                  <a:lnTo>
                    <a:pt x="94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4760913" y="3473450"/>
              <a:ext cx="279400" cy="242888"/>
            </a:xfrm>
            <a:custGeom>
              <a:avLst/>
              <a:gdLst>
                <a:gd name="T0" fmla="*/ 168356 w 156"/>
                <a:gd name="T1" fmla="*/ 22976 h 148"/>
                <a:gd name="T2" fmla="*/ 164774 w 156"/>
                <a:gd name="T3" fmla="*/ 26258 h 148"/>
                <a:gd name="T4" fmla="*/ 164774 w 156"/>
                <a:gd name="T5" fmla="*/ 29540 h 148"/>
                <a:gd name="T6" fmla="*/ 168356 w 156"/>
                <a:gd name="T7" fmla="*/ 29540 h 148"/>
                <a:gd name="T8" fmla="*/ 168356 w 156"/>
                <a:gd name="T9" fmla="*/ 36105 h 148"/>
                <a:gd name="T10" fmla="*/ 136118 w 156"/>
                <a:gd name="T11" fmla="*/ 45952 h 148"/>
                <a:gd name="T12" fmla="*/ 139700 w 156"/>
                <a:gd name="T13" fmla="*/ 52516 h 148"/>
                <a:gd name="T14" fmla="*/ 150446 w 156"/>
                <a:gd name="T15" fmla="*/ 65645 h 148"/>
                <a:gd name="T16" fmla="*/ 168356 w 156"/>
                <a:gd name="T17" fmla="*/ 78774 h 148"/>
                <a:gd name="T18" fmla="*/ 182685 w 156"/>
                <a:gd name="T19" fmla="*/ 85339 h 148"/>
                <a:gd name="T20" fmla="*/ 182685 w 156"/>
                <a:gd name="T21" fmla="*/ 91904 h 148"/>
                <a:gd name="T22" fmla="*/ 186267 w 156"/>
                <a:gd name="T23" fmla="*/ 101750 h 148"/>
                <a:gd name="T24" fmla="*/ 247162 w 156"/>
                <a:gd name="T25" fmla="*/ 147702 h 148"/>
                <a:gd name="T26" fmla="*/ 279400 w 156"/>
                <a:gd name="T27" fmla="*/ 196936 h 148"/>
                <a:gd name="T28" fmla="*/ 257908 w 156"/>
                <a:gd name="T29" fmla="*/ 193654 h 148"/>
                <a:gd name="T30" fmla="*/ 239997 w 156"/>
                <a:gd name="T31" fmla="*/ 203501 h 148"/>
                <a:gd name="T32" fmla="*/ 232833 w 156"/>
                <a:gd name="T33" fmla="*/ 223194 h 148"/>
                <a:gd name="T34" fmla="*/ 222087 w 156"/>
                <a:gd name="T35" fmla="*/ 242888 h 148"/>
                <a:gd name="T36" fmla="*/ 214923 w 156"/>
                <a:gd name="T37" fmla="*/ 219912 h 148"/>
                <a:gd name="T38" fmla="*/ 211341 w 156"/>
                <a:gd name="T39" fmla="*/ 216630 h 148"/>
                <a:gd name="T40" fmla="*/ 207759 w 156"/>
                <a:gd name="T41" fmla="*/ 213348 h 148"/>
                <a:gd name="T42" fmla="*/ 211341 w 156"/>
                <a:gd name="T43" fmla="*/ 210065 h 148"/>
                <a:gd name="T44" fmla="*/ 218505 w 156"/>
                <a:gd name="T45" fmla="*/ 187089 h 148"/>
                <a:gd name="T46" fmla="*/ 197013 w 156"/>
                <a:gd name="T47" fmla="*/ 177243 h 148"/>
                <a:gd name="T48" fmla="*/ 143282 w 156"/>
                <a:gd name="T49" fmla="*/ 137855 h 148"/>
                <a:gd name="T50" fmla="*/ 89551 w 156"/>
                <a:gd name="T51" fmla="*/ 88621 h 148"/>
                <a:gd name="T52" fmla="*/ 89551 w 156"/>
                <a:gd name="T53" fmla="*/ 82057 h 148"/>
                <a:gd name="T54" fmla="*/ 85969 w 156"/>
                <a:gd name="T55" fmla="*/ 72210 h 148"/>
                <a:gd name="T56" fmla="*/ 75223 w 156"/>
                <a:gd name="T57" fmla="*/ 65645 h 148"/>
                <a:gd name="T58" fmla="*/ 32238 w 156"/>
                <a:gd name="T59" fmla="*/ 78774 h 148"/>
                <a:gd name="T60" fmla="*/ 21492 w 156"/>
                <a:gd name="T61" fmla="*/ 78774 h 148"/>
                <a:gd name="T62" fmla="*/ 7164 w 156"/>
                <a:gd name="T63" fmla="*/ 55799 h 148"/>
                <a:gd name="T64" fmla="*/ 3582 w 156"/>
                <a:gd name="T65" fmla="*/ 52516 h 148"/>
                <a:gd name="T66" fmla="*/ 0 w 156"/>
                <a:gd name="T67" fmla="*/ 36105 h 148"/>
                <a:gd name="T68" fmla="*/ 17910 w 156"/>
                <a:gd name="T69" fmla="*/ 39387 h 148"/>
                <a:gd name="T70" fmla="*/ 28656 w 156"/>
                <a:gd name="T71" fmla="*/ 39387 h 148"/>
                <a:gd name="T72" fmla="*/ 42985 w 156"/>
                <a:gd name="T73" fmla="*/ 19694 h 148"/>
                <a:gd name="T74" fmla="*/ 53731 w 156"/>
                <a:gd name="T75" fmla="*/ 19694 h 148"/>
                <a:gd name="T76" fmla="*/ 53731 w 156"/>
                <a:gd name="T77" fmla="*/ 22976 h 148"/>
                <a:gd name="T78" fmla="*/ 57313 w 156"/>
                <a:gd name="T79" fmla="*/ 26258 h 148"/>
                <a:gd name="T80" fmla="*/ 64477 w 156"/>
                <a:gd name="T81" fmla="*/ 22976 h 148"/>
                <a:gd name="T82" fmla="*/ 71641 w 156"/>
                <a:gd name="T83" fmla="*/ 19694 h 148"/>
                <a:gd name="T84" fmla="*/ 75223 w 156"/>
                <a:gd name="T85" fmla="*/ 16411 h 148"/>
                <a:gd name="T86" fmla="*/ 78805 w 156"/>
                <a:gd name="T87" fmla="*/ 13129 h 148"/>
                <a:gd name="T88" fmla="*/ 78805 w 156"/>
                <a:gd name="T89" fmla="*/ 16411 h 148"/>
                <a:gd name="T90" fmla="*/ 82387 w 156"/>
                <a:gd name="T91" fmla="*/ 19694 h 148"/>
                <a:gd name="T92" fmla="*/ 85969 w 156"/>
                <a:gd name="T93" fmla="*/ 16411 h 148"/>
                <a:gd name="T94" fmla="*/ 85969 w 156"/>
                <a:gd name="T95" fmla="*/ 13129 h 148"/>
                <a:gd name="T96" fmla="*/ 82387 w 156"/>
                <a:gd name="T97" fmla="*/ 9847 h 148"/>
                <a:gd name="T98" fmla="*/ 85969 w 156"/>
                <a:gd name="T99" fmla="*/ 6565 h 148"/>
                <a:gd name="T100" fmla="*/ 89551 w 156"/>
                <a:gd name="T101" fmla="*/ 6565 h 148"/>
                <a:gd name="T102" fmla="*/ 93133 w 156"/>
                <a:gd name="T103" fmla="*/ 0 h 148"/>
                <a:gd name="T104" fmla="*/ 100297 w 156"/>
                <a:gd name="T105" fmla="*/ 0 h 148"/>
                <a:gd name="T106" fmla="*/ 111044 w 156"/>
                <a:gd name="T107" fmla="*/ 0 h 148"/>
                <a:gd name="T108" fmla="*/ 118208 w 156"/>
                <a:gd name="T109" fmla="*/ 0 h 148"/>
                <a:gd name="T110" fmla="*/ 128954 w 156"/>
                <a:gd name="T111" fmla="*/ 3282 h 148"/>
                <a:gd name="T112" fmla="*/ 132536 w 156"/>
                <a:gd name="T113" fmla="*/ 6565 h 148"/>
                <a:gd name="T114" fmla="*/ 143282 w 156"/>
                <a:gd name="T115" fmla="*/ 13129 h 148"/>
                <a:gd name="T116" fmla="*/ 157610 w 156"/>
                <a:gd name="T117" fmla="*/ 19694 h 148"/>
                <a:gd name="T118" fmla="*/ 168356 w 156"/>
                <a:gd name="T119" fmla="*/ 22976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"/>
                <a:gd name="T181" fmla="*/ 0 h 148"/>
                <a:gd name="T182" fmla="*/ 156 w 156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" h="148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8" y="32"/>
                  </a:lnTo>
                  <a:lnTo>
                    <a:pt x="80" y="36"/>
                  </a:lnTo>
                  <a:lnTo>
                    <a:pt x="84" y="40"/>
                  </a:lnTo>
                  <a:lnTo>
                    <a:pt x="88" y="44"/>
                  </a:lnTo>
                  <a:lnTo>
                    <a:pt x="94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38" y="90"/>
                  </a:lnTo>
                  <a:lnTo>
                    <a:pt x="146" y="102"/>
                  </a:lnTo>
                  <a:lnTo>
                    <a:pt x="156" y="120"/>
                  </a:lnTo>
                  <a:lnTo>
                    <a:pt x="150" y="126"/>
                  </a:lnTo>
                  <a:lnTo>
                    <a:pt x="144" y="118"/>
                  </a:lnTo>
                  <a:lnTo>
                    <a:pt x="136" y="118"/>
                  </a:lnTo>
                  <a:lnTo>
                    <a:pt x="134" y="124"/>
                  </a:lnTo>
                  <a:lnTo>
                    <a:pt x="138" y="132"/>
                  </a:lnTo>
                  <a:lnTo>
                    <a:pt x="130" y="136"/>
                  </a:lnTo>
                  <a:lnTo>
                    <a:pt x="130" y="142"/>
                  </a:lnTo>
                  <a:lnTo>
                    <a:pt x="124" y="148"/>
                  </a:lnTo>
                  <a:lnTo>
                    <a:pt x="118" y="14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6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4"/>
                  </a:lnTo>
                  <a:lnTo>
                    <a:pt x="114" y="112"/>
                  </a:lnTo>
                  <a:lnTo>
                    <a:pt x="110" y="108"/>
                  </a:lnTo>
                  <a:lnTo>
                    <a:pt x="88" y="94"/>
                  </a:lnTo>
                  <a:lnTo>
                    <a:pt x="80" y="84"/>
                  </a:lnTo>
                  <a:lnTo>
                    <a:pt x="74" y="76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2" y="40"/>
                  </a:lnTo>
                  <a:lnTo>
                    <a:pt x="38" y="40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6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4"/>
                  </a:lnTo>
                  <a:lnTo>
                    <a:pt x="94" y="1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4894263" y="3697288"/>
              <a:ext cx="71437" cy="38100"/>
            </a:xfrm>
            <a:custGeom>
              <a:avLst/>
              <a:gdLst>
                <a:gd name="T0" fmla="*/ 10716 w 40"/>
                <a:gd name="T1" fmla="*/ 9525 h 24"/>
                <a:gd name="T2" fmla="*/ 0 w 40"/>
                <a:gd name="T3" fmla="*/ 9525 h 24"/>
                <a:gd name="T4" fmla="*/ 0 w 40"/>
                <a:gd name="T5" fmla="*/ 9525 h 24"/>
                <a:gd name="T6" fmla="*/ 0 w 40"/>
                <a:gd name="T7" fmla="*/ 12700 h 24"/>
                <a:gd name="T8" fmla="*/ 0 w 40"/>
                <a:gd name="T9" fmla="*/ 15875 h 24"/>
                <a:gd name="T10" fmla="*/ 3572 w 40"/>
                <a:gd name="T11" fmla="*/ 15875 h 24"/>
                <a:gd name="T12" fmla="*/ 35719 w 40"/>
                <a:gd name="T13" fmla="*/ 25400 h 24"/>
                <a:gd name="T14" fmla="*/ 39290 w 40"/>
                <a:gd name="T15" fmla="*/ 28575 h 24"/>
                <a:gd name="T16" fmla="*/ 39290 w 40"/>
                <a:gd name="T17" fmla="*/ 31750 h 24"/>
                <a:gd name="T18" fmla="*/ 42862 w 40"/>
                <a:gd name="T19" fmla="*/ 34925 h 24"/>
                <a:gd name="T20" fmla="*/ 50006 w 40"/>
                <a:gd name="T21" fmla="*/ 38100 h 24"/>
                <a:gd name="T22" fmla="*/ 53578 w 40"/>
                <a:gd name="T23" fmla="*/ 34925 h 24"/>
                <a:gd name="T24" fmla="*/ 60721 w 40"/>
                <a:gd name="T25" fmla="*/ 34925 h 24"/>
                <a:gd name="T26" fmla="*/ 64293 w 40"/>
                <a:gd name="T27" fmla="*/ 31750 h 24"/>
                <a:gd name="T28" fmla="*/ 67865 w 40"/>
                <a:gd name="T29" fmla="*/ 28575 h 24"/>
                <a:gd name="T30" fmla="*/ 67865 w 40"/>
                <a:gd name="T31" fmla="*/ 25400 h 24"/>
                <a:gd name="T32" fmla="*/ 67865 w 40"/>
                <a:gd name="T33" fmla="*/ 22225 h 24"/>
                <a:gd name="T34" fmla="*/ 64293 w 40"/>
                <a:gd name="T35" fmla="*/ 19050 h 24"/>
                <a:gd name="T36" fmla="*/ 64293 w 40"/>
                <a:gd name="T37" fmla="*/ 19050 h 24"/>
                <a:gd name="T38" fmla="*/ 71437 w 40"/>
                <a:gd name="T39" fmla="*/ 9525 h 24"/>
                <a:gd name="T40" fmla="*/ 71437 w 40"/>
                <a:gd name="T41" fmla="*/ 6350 h 24"/>
                <a:gd name="T42" fmla="*/ 71437 w 40"/>
                <a:gd name="T43" fmla="*/ 6350 h 24"/>
                <a:gd name="T44" fmla="*/ 71437 w 40"/>
                <a:gd name="T45" fmla="*/ 3175 h 24"/>
                <a:gd name="T46" fmla="*/ 71437 w 40"/>
                <a:gd name="T47" fmla="*/ 0 h 24"/>
                <a:gd name="T48" fmla="*/ 67865 w 40"/>
                <a:gd name="T49" fmla="*/ 0 h 24"/>
                <a:gd name="T50" fmla="*/ 64293 w 40"/>
                <a:gd name="T51" fmla="*/ 3175 h 24"/>
                <a:gd name="T52" fmla="*/ 60721 w 40"/>
                <a:gd name="T53" fmla="*/ 3175 h 24"/>
                <a:gd name="T54" fmla="*/ 53578 w 40"/>
                <a:gd name="T55" fmla="*/ 6350 h 24"/>
                <a:gd name="T56" fmla="*/ 50006 w 40"/>
                <a:gd name="T57" fmla="*/ 6350 h 24"/>
                <a:gd name="T58" fmla="*/ 42862 w 40"/>
                <a:gd name="T59" fmla="*/ 6350 h 24"/>
                <a:gd name="T60" fmla="*/ 39290 w 40"/>
                <a:gd name="T61" fmla="*/ 6350 h 24"/>
                <a:gd name="T62" fmla="*/ 28575 w 40"/>
                <a:gd name="T63" fmla="*/ 6350 h 24"/>
                <a:gd name="T64" fmla="*/ 21431 w 40"/>
                <a:gd name="T65" fmla="*/ 6350 h 24"/>
                <a:gd name="T66" fmla="*/ 14287 w 40"/>
                <a:gd name="T67" fmla="*/ 6350 h 24"/>
                <a:gd name="T68" fmla="*/ 10716 w 40"/>
                <a:gd name="T69" fmla="*/ 9525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"/>
                <a:gd name="T106" fmla="*/ 0 h 24"/>
                <a:gd name="T107" fmla="*/ 40 w 40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" h="24">
                  <a:moveTo>
                    <a:pt x="6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2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4894263" y="3697288"/>
              <a:ext cx="71437" cy="38100"/>
            </a:xfrm>
            <a:custGeom>
              <a:avLst/>
              <a:gdLst>
                <a:gd name="T0" fmla="*/ 10716 w 40"/>
                <a:gd name="T1" fmla="*/ 9525 h 24"/>
                <a:gd name="T2" fmla="*/ 0 w 40"/>
                <a:gd name="T3" fmla="*/ 9525 h 24"/>
                <a:gd name="T4" fmla="*/ 0 w 40"/>
                <a:gd name="T5" fmla="*/ 9525 h 24"/>
                <a:gd name="T6" fmla="*/ 0 w 40"/>
                <a:gd name="T7" fmla="*/ 12700 h 24"/>
                <a:gd name="T8" fmla="*/ 0 w 40"/>
                <a:gd name="T9" fmla="*/ 15875 h 24"/>
                <a:gd name="T10" fmla="*/ 3572 w 40"/>
                <a:gd name="T11" fmla="*/ 15875 h 24"/>
                <a:gd name="T12" fmla="*/ 35719 w 40"/>
                <a:gd name="T13" fmla="*/ 25400 h 24"/>
                <a:gd name="T14" fmla="*/ 39290 w 40"/>
                <a:gd name="T15" fmla="*/ 28575 h 24"/>
                <a:gd name="T16" fmla="*/ 39290 w 40"/>
                <a:gd name="T17" fmla="*/ 31750 h 24"/>
                <a:gd name="T18" fmla="*/ 42862 w 40"/>
                <a:gd name="T19" fmla="*/ 34925 h 24"/>
                <a:gd name="T20" fmla="*/ 50006 w 40"/>
                <a:gd name="T21" fmla="*/ 38100 h 24"/>
                <a:gd name="T22" fmla="*/ 53578 w 40"/>
                <a:gd name="T23" fmla="*/ 34925 h 24"/>
                <a:gd name="T24" fmla="*/ 60721 w 40"/>
                <a:gd name="T25" fmla="*/ 34925 h 24"/>
                <a:gd name="T26" fmla="*/ 64293 w 40"/>
                <a:gd name="T27" fmla="*/ 31750 h 24"/>
                <a:gd name="T28" fmla="*/ 67865 w 40"/>
                <a:gd name="T29" fmla="*/ 28575 h 24"/>
                <a:gd name="T30" fmla="*/ 67865 w 40"/>
                <a:gd name="T31" fmla="*/ 25400 h 24"/>
                <a:gd name="T32" fmla="*/ 67865 w 40"/>
                <a:gd name="T33" fmla="*/ 22225 h 24"/>
                <a:gd name="T34" fmla="*/ 64293 w 40"/>
                <a:gd name="T35" fmla="*/ 19050 h 24"/>
                <a:gd name="T36" fmla="*/ 64293 w 40"/>
                <a:gd name="T37" fmla="*/ 19050 h 24"/>
                <a:gd name="T38" fmla="*/ 71437 w 40"/>
                <a:gd name="T39" fmla="*/ 9525 h 24"/>
                <a:gd name="T40" fmla="*/ 71437 w 40"/>
                <a:gd name="T41" fmla="*/ 6350 h 24"/>
                <a:gd name="T42" fmla="*/ 71437 w 40"/>
                <a:gd name="T43" fmla="*/ 6350 h 24"/>
                <a:gd name="T44" fmla="*/ 71437 w 40"/>
                <a:gd name="T45" fmla="*/ 3175 h 24"/>
                <a:gd name="T46" fmla="*/ 71437 w 40"/>
                <a:gd name="T47" fmla="*/ 0 h 24"/>
                <a:gd name="T48" fmla="*/ 67865 w 40"/>
                <a:gd name="T49" fmla="*/ 0 h 24"/>
                <a:gd name="T50" fmla="*/ 64293 w 40"/>
                <a:gd name="T51" fmla="*/ 3175 h 24"/>
                <a:gd name="T52" fmla="*/ 60721 w 40"/>
                <a:gd name="T53" fmla="*/ 3175 h 24"/>
                <a:gd name="T54" fmla="*/ 53578 w 40"/>
                <a:gd name="T55" fmla="*/ 6350 h 24"/>
                <a:gd name="T56" fmla="*/ 50006 w 40"/>
                <a:gd name="T57" fmla="*/ 6350 h 24"/>
                <a:gd name="T58" fmla="*/ 42862 w 40"/>
                <a:gd name="T59" fmla="*/ 6350 h 24"/>
                <a:gd name="T60" fmla="*/ 39290 w 40"/>
                <a:gd name="T61" fmla="*/ 6350 h 24"/>
                <a:gd name="T62" fmla="*/ 28575 w 40"/>
                <a:gd name="T63" fmla="*/ 6350 h 24"/>
                <a:gd name="T64" fmla="*/ 21431 w 40"/>
                <a:gd name="T65" fmla="*/ 6350 h 24"/>
                <a:gd name="T66" fmla="*/ 14287 w 40"/>
                <a:gd name="T67" fmla="*/ 6350 h 24"/>
                <a:gd name="T68" fmla="*/ 10716 w 40"/>
                <a:gd name="T69" fmla="*/ 9525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"/>
                <a:gd name="T106" fmla="*/ 0 h 24"/>
                <a:gd name="T107" fmla="*/ 40 w 40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" h="24">
                  <a:moveTo>
                    <a:pt x="6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2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4805363" y="3613150"/>
              <a:ext cx="33337" cy="66675"/>
            </a:xfrm>
            <a:custGeom>
              <a:avLst/>
              <a:gdLst>
                <a:gd name="T0" fmla="*/ 23336 w 20"/>
                <a:gd name="T1" fmla="*/ 0 h 40"/>
                <a:gd name="T2" fmla="*/ 23336 w 20"/>
                <a:gd name="T3" fmla="*/ 0 h 40"/>
                <a:gd name="T4" fmla="*/ 20002 w 20"/>
                <a:gd name="T5" fmla="*/ 3334 h 40"/>
                <a:gd name="T6" fmla="*/ 16669 w 20"/>
                <a:gd name="T7" fmla="*/ 6668 h 40"/>
                <a:gd name="T8" fmla="*/ 10001 w 20"/>
                <a:gd name="T9" fmla="*/ 6668 h 40"/>
                <a:gd name="T10" fmla="*/ 3334 w 20"/>
                <a:gd name="T11" fmla="*/ 6668 h 40"/>
                <a:gd name="T12" fmla="*/ 3334 w 20"/>
                <a:gd name="T13" fmla="*/ 6668 h 40"/>
                <a:gd name="T14" fmla="*/ 3334 w 20"/>
                <a:gd name="T15" fmla="*/ 6668 h 40"/>
                <a:gd name="T16" fmla="*/ 0 w 20"/>
                <a:gd name="T17" fmla="*/ 3334 h 40"/>
                <a:gd name="T18" fmla="*/ 0 w 20"/>
                <a:gd name="T19" fmla="*/ 6668 h 40"/>
                <a:gd name="T20" fmla="*/ 0 w 20"/>
                <a:gd name="T21" fmla="*/ 10001 h 40"/>
                <a:gd name="T22" fmla="*/ 3334 w 20"/>
                <a:gd name="T23" fmla="*/ 16669 h 40"/>
                <a:gd name="T24" fmla="*/ 3334 w 20"/>
                <a:gd name="T25" fmla="*/ 23336 h 40"/>
                <a:gd name="T26" fmla="*/ 0 w 20"/>
                <a:gd name="T27" fmla="*/ 30004 h 40"/>
                <a:gd name="T28" fmla="*/ 0 w 20"/>
                <a:gd name="T29" fmla="*/ 60008 h 40"/>
                <a:gd name="T30" fmla="*/ 0 w 20"/>
                <a:gd name="T31" fmla="*/ 63341 h 40"/>
                <a:gd name="T32" fmla="*/ 6667 w 20"/>
                <a:gd name="T33" fmla="*/ 63341 h 40"/>
                <a:gd name="T34" fmla="*/ 13335 w 20"/>
                <a:gd name="T35" fmla="*/ 66675 h 40"/>
                <a:gd name="T36" fmla="*/ 20002 w 20"/>
                <a:gd name="T37" fmla="*/ 66675 h 40"/>
                <a:gd name="T38" fmla="*/ 20002 w 20"/>
                <a:gd name="T39" fmla="*/ 60008 h 40"/>
                <a:gd name="T40" fmla="*/ 20002 w 20"/>
                <a:gd name="T41" fmla="*/ 60008 h 40"/>
                <a:gd name="T42" fmla="*/ 23336 w 20"/>
                <a:gd name="T43" fmla="*/ 56674 h 40"/>
                <a:gd name="T44" fmla="*/ 26670 w 20"/>
                <a:gd name="T45" fmla="*/ 53340 h 40"/>
                <a:gd name="T46" fmla="*/ 30003 w 20"/>
                <a:gd name="T47" fmla="*/ 56674 h 40"/>
                <a:gd name="T48" fmla="*/ 30003 w 20"/>
                <a:gd name="T49" fmla="*/ 33338 h 40"/>
                <a:gd name="T50" fmla="*/ 26670 w 20"/>
                <a:gd name="T51" fmla="*/ 30004 h 40"/>
                <a:gd name="T52" fmla="*/ 33337 w 20"/>
                <a:gd name="T53" fmla="*/ 26670 h 40"/>
                <a:gd name="T54" fmla="*/ 33337 w 20"/>
                <a:gd name="T55" fmla="*/ 23336 h 40"/>
                <a:gd name="T56" fmla="*/ 33337 w 20"/>
                <a:gd name="T57" fmla="*/ 20002 h 40"/>
                <a:gd name="T58" fmla="*/ 33337 w 20"/>
                <a:gd name="T59" fmla="*/ 13335 h 40"/>
                <a:gd name="T60" fmla="*/ 30003 w 20"/>
                <a:gd name="T61" fmla="*/ 10001 h 40"/>
                <a:gd name="T62" fmla="*/ 30003 w 20"/>
                <a:gd name="T63" fmla="*/ 3334 h 40"/>
                <a:gd name="T64" fmla="*/ 23336 w 20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40"/>
                <a:gd name="T101" fmla="*/ 20 w 20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40">
                  <a:moveTo>
                    <a:pt x="14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4805363" y="3613150"/>
              <a:ext cx="33337" cy="66675"/>
            </a:xfrm>
            <a:custGeom>
              <a:avLst/>
              <a:gdLst>
                <a:gd name="T0" fmla="*/ 23336 w 20"/>
                <a:gd name="T1" fmla="*/ 0 h 40"/>
                <a:gd name="T2" fmla="*/ 23336 w 20"/>
                <a:gd name="T3" fmla="*/ 0 h 40"/>
                <a:gd name="T4" fmla="*/ 20002 w 20"/>
                <a:gd name="T5" fmla="*/ 3334 h 40"/>
                <a:gd name="T6" fmla="*/ 16669 w 20"/>
                <a:gd name="T7" fmla="*/ 6668 h 40"/>
                <a:gd name="T8" fmla="*/ 10001 w 20"/>
                <a:gd name="T9" fmla="*/ 6668 h 40"/>
                <a:gd name="T10" fmla="*/ 3334 w 20"/>
                <a:gd name="T11" fmla="*/ 6668 h 40"/>
                <a:gd name="T12" fmla="*/ 3334 w 20"/>
                <a:gd name="T13" fmla="*/ 6668 h 40"/>
                <a:gd name="T14" fmla="*/ 3334 w 20"/>
                <a:gd name="T15" fmla="*/ 6668 h 40"/>
                <a:gd name="T16" fmla="*/ 0 w 20"/>
                <a:gd name="T17" fmla="*/ 3334 h 40"/>
                <a:gd name="T18" fmla="*/ 0 w 20"/>
                <a:gd name="T19" fmla="*/ 6668 h 40"/>
                <a:gd name="T20" fmla="*/ 0 w 20"/>
                <a:gd name="T21" fmla="*/ 10001 h 40"/>
                <a:gd name="T22" fmla="*/ 3334 w 20"/>
                <a:gd name="T23" fmla="*/ 16669 h 40"/>
                <a:gd name="T24" fmla="*/ 3334 w 20"/>
                <a:gd name="T25" fmla="*/ 23336 h 40"/>
                <a:gd name="T26" fmla="*/ 0 w 20"/>
                <a:gd name="T27" fmla="*/ 30004 h 40"/>
                <a:gd name="T28" fmla="*/ 0 w 20"/>
                <a:gd name="T29" fmla="*/ 60008 h 40"/>
                <a:gd name="T30" fmla="*/ 0 w 20"/>
                <a:gd name="T31" fmla="*/ 63341 h 40"/>
                <a:gd name="T32" fmla="*/ 6667 w 20"/>
                <a:gd name="T33" fmla="*/ 63341 h 40"/>
                <a:gd name="T34" fmla="*/ 13335 w 20"/>
                <a:gd name="T35" fmla="*/ 66675 h 40"/>
                <a:gd name="T36" fmla="*/ 20002 w 20"/>
                <a:gd name="T37" fmla="*/ 66675 h 40"/>
                <a:gd name="T38" fmla="*/ 20002 w 20"/>
                <a:gd name="T39" fmla="*/ 60008 h 40"/>
                <a:gd name="T40" fmla="*/ 20002 w 20"/>
                <a:gd name="T41" fmla="*/ 60008 h 40"/>
                <a:gd name="T42" fmla="*/ 23336 w 20"/>
                <a:gd name="T43" fmla="*/ 56674 h 40"/>
                <a:gd name="T44" fmla="*/ 26670 w 20"/>
                <a:gd name="T45" fmla="*/ 53340 h 40"/>
                <a:gd name="T46" fmla="*/ 30003 w 20"/>
                <a:gd name="T47" fmla="*/ 56674 h 40"/>
                <a:gd name="T48" fmla="*/ 30003 w 20"/>
                <a:gd name="T49" fmla="*/ 33338 h 40"/>
                <a:gd name="T50" fmla="*/ 26670 w 20"/>
                <a:gd name="T51" fmla="*/ 30004 h 40"/>
                <a:gd name="T52" fmla="*/ 33337 w 20"/>
                <a:gd name="T53" fmla="*/ 26670 h 40"/>
                <a:gd name="T54" fmla="*/ 33337 w 20"/>
                <a:gd name="T55" fmla="*/ 23336 h 40"/>
                <a:gd name="T56" fmla="*/ 33337 w 20"/>
                <a:gd name="T57" fmla="*/ 20002 h 40"/>
                <a:gd name="T58" fmla="*/ 33337 w 20"/>
                <a:gd name="T59" fmla="*/ 13335 h 40"/>
                <a:gd name="T60" fmla="*/ 30003 w 20"/>
                <a:gd name="T61" fmla="*/ 10001 h 40"/>
                <a:gd name="T62" fmla="*/ 30003 w 20"/>
                <a:gd name="T63" fmla="*/ 3334 h 40"/>
                <a:gd name="T64" fmla="*/ 23336 w 20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40"/>
                <a:gd name="T101" fmla="*/ 20 w 20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40">
                  <a:moveTo>
                    <a:pt x="14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4811713" y="3559175"/>
              <a:ext cx="31750" cy="44450"/>
            </a:xfrm>
            <a:custGeom>
              <a:avLst/>
              <a:gdLst>
                <a:gd name="T0" fmla="*/ 10583 w 18"/>
                <a:gd name="T1" fmla="*/ 6350 h 28"/>
                <a:gd name="T2" fmla="*/ 10583 w 18"/>
                <a:gd name="T3" fmla="*/ 6350 h 28"/>
                <a:gd name="T4" fmla="*/ 7056 w 18"/>
                <a:gd name="T5" fmla="*/ 6350 h 28"/>
                <a:gd name="T6" fmla="*/ 7056 w 18"/>
                <a:gd name="T7" fmla="*/ 6350 h 28"/>
                <a:gd name="T8" fmla="*/ 3528 w 18"/>
                <a:gd name="T9" fmla="*/ 9525 h 28"/>
                <a:gd name="T10" fmla="*/ 0 w 18"/>
                <a:gd name="T11" fmla="*/ 12700 h 28"/>
                <a:gd name="T12" fmla="*/ 0 w 18"/>
                <a:gd name="T13" fmla="*/ 15875 h 28"/>
                <a:gd name="T14" fmla="*/ 3528 w 18"/>
                <a:gd name="T15" fmla="*/ 19050 h 28"/>
                <a:gd name="T16" fmla="*/ 3528 w 18"/>
                <a:gd name="T17" fmla="*/ 25400 h 28"/>
                <a:gd name="T18" fmla="*/ 7056 w 18"/>
                <a:gd name="T19" fmla="*/ 31750 h 28"/>
                <a:gd name="T20" fmla="*/ 10583 w 18"/>
                <a:gd name="T21" fmla="*/ 34925 h 28"/>
                <a:gd name="T22" fmla="*/ 21167 w 18"/>
                <a:gd name="T23" fmla="*/ 44450 h 28"/>
                <a:gd name="T24" fmla="*/ 21167 w 18"/>
                <a:gd name="T25" fmla="*/ 44450 h 28"/>
                <a:gd name="T26" fmla="*/ 21167 w 18"/>
                <a:gd name="T27" fmla="*/ 38100 h 28"/>
                <a:gd name="T28" fmla="*/ 24694 w 18"/>
                <a:gd name="T29" fmla="*/ 34925 h 28"/>
                <a:gd name="T30" fmla="*/ 28222 w 18"/>
                <a:gd name="T31" fmla="*/ 31750 h 28"/>
                <a:gd name="T32" fmla="*/ 31750 w 18"/>
                <a:gd name="T33" fmla="*/ 28575 h 28"/>
                <a:gd name="T34" fmla="*/ 31750 w 18"/>
                <a:gd name="T35" fmla="*/ 25400 h 28"/>
                <a:gd name="T36" fmla="*/ 28222 w 18"/>
                <a:gd name="T37" fmla="*/ 22225 h 28"/>
                <a:gd name="T38" fmla="*/ 28222 w 18"/>
                <a:gd name="T39" fmla="*/ 15875 h 28"/>
                <a:gd name="T40" fmla="*/ 28222 w 18"/>
                <a:gd name="T41" fmla="*/ 9525 h 28"/>
                <a:gd name="T42" fmla="*/ 24694 w 18"/>
                <a:gd name="T43" fmla="*/ 6350 h 28"/>
                <a:gd name="T44" fmla="*/ 17639 w 18"/>
                <a:gd name="T45" fmla="*/ 0 h 28"/>
                <a:gd name="T46" fmla="*/ 10583 w 18"/>
                <a:gd name="T47" fmla="*/ 6350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8"/>
                <a:gd name="T74" fmla="*/ 18 w 18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8"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4811713" y="3559175"/>
              <a:ext cx="31750" cy="44450"/>
            </a:xfrm>
            <a:custGeom>
              <a:avLst/>
              <a:gdLst>
                <a:gd name="T0" fmla="*/ 10583 w 18"/>
                <a:gd name="T1" fmla="*/ 6350 h 28"/>
                <a:gd name="T2" fmla="*/ 10583 w 18"/>
                <a:gd name="T3" fmla="*/ 6350 h 28"/>
                <a:gd name="T4" fmla="*/ 7056 w 18"/>
                <a:gd name="T5" fmla="*/ 6350 h 28"/>
                <a:gd name="T6" fmla="*/ 7056 w 18"/>
                <a:gd name="T7" fmla="*/ 6350 h 28"/>
                <a:gd name="T8" fmla="*/ 3528 w 18"/>
                <a:gd name="T9" fmla="*/ 9525 h 28"/>
                <a:gd name="T10" fmla="*/ 0 w 18"/>
                <a:gd name="T11" fmla="*/ 12700 h 28"/>
                <a:gd name="T12" fmla="*/ 0 w 18"/>
                <a:gd name="T13" fmla="*/ 15875 h 28"/>
                <a:gd name="T14" fmla="*/ 3528 w 18"/>
                <a:gd name="T15" fmla="*/ 19050 h 28"/>
                <a:gd name="T16" fmla="*/ 3528 w 18"/>
                <a:gd name="T17" fmla="*/ 25400 h 28"/>
                <a:gd name="T18" fmla="*/ 7056 w 18"/>
                <a:gd name="T19" fmla="*/ 31750 h 28"/>
                <a:gd name="T20" fmla="*/ 10583 w 18"/>
                <a:gd name="T21" fmla="*/ 34925 h 28"/>
                <a:gd name="T22" fmla="*/ 21167 w 18"/>
                <a:gd name="T23" fmla="*/ 44450 h 28"/>
                <a:gd name="T24" fmla="*/ 21167 w 18"/>
                <a:gd name="T25" fmla="*/ 44450 h 28"/>
                <a:gd name="T26" fmla="*/ 21167 w 18"/>
                <a:gd name="T27" fmla="*/ 38100 h 28"/>
                <a:gd name="T28" fmla="*/ 24694 w 18"/>
                <a:gd name="T29" fmla="*/ 34925 h 28"/>
                <a:gd name="T30" fmla="*/ 28222 w 18"/>
                <a:gd name="T31" fmla="*/ 31750 h 28"/>
                <a:gd name="T32" fmla="*/ 31750 w 18"/>
                <a:gd name="T33" fmla="*/ 28575 h 28"/>
                <a:gd name="T34" fmla="*/ 31750 w 18"/>
                <a:gd name="T35" fmla="*/ 25400 h 28"/>
                <a:gd name="T36" fmla="*/ 28222 w 18"/>
                <a:gd name="T37" fmla="*/ 22225 h 28"/>
                <a:gd name="T38" fmla="*/ 28222 w 18"/>
                <a:gd name="T39" fmla="*/ 15875 h 28"/>
                <a:gd name="T40" fmla="*/ 28222 w 18"/>
                <a:gd name="T41" fmla="*/ 9525 h 28"/>
                <a:gd name="T42" fmla="*/ 24694 w 18"/>
                <a:gd name="T43" fmla="*/ 6350 h 28"/>
                <a:gd name="T44" fmla="*/ 17639 w 18"/>
                <a:gd name="T45" fmla="*/ 0 h 28"/>
                <a:gd name="T46" fmla="*/ 10583 w 18"/>
                <a:gd name="T47" fmla="*/ 6350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8"/>
                <a:gd name="T74" fmla="*/ 18 w 18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8"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6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826000" y="3378200"/>
              <a:ext cx="185738" cy="100013"/>
            </a:xfrm>
            <a:custGeom>
              <a:avLst/>
              <a:gdLst>
                <a:gd name="T0" fmla="*/ 64294 w 104"/>
                <a:gd name="T1" fmla="*/ 96679 h 60"/>
                <a:gd name="T2" fmla="*/ 60722 w 104"/>
                <a:gd name="T3" fmla="*/ 93345 h 60"/>
                <a:gd name="T4" fmla="*/ 53578 w 104"/>
                <a:gd name="T5" fmla="*/ 93345 h 60"/>
                <a:gd name="T6" fmla="*/ 39291 w 104"/>
                <a:gd name="T7" fmla="*/ 93345 h 60"/>
                <a:gd name="T8" fmla="*/ 28575 w 104"/>
                <a:gd name="T9" fmla="*/ 93345 h 60"/>
                <a:gd name="T10" fmla="*/ 25003 w 104"/>
                <a:gd name="T11" fmla="*/ 100013 h 60"/>
                <a:gd name="T12" fmla="*/ 21431 w 104"/>
                <a:gd name="T13" fmla="*/ 100013 h 60"/>
                <a:gd name="T14" fmla="*/ 21431 w 104"/>
                <a:gd name="T15" fmla="*/ 93345 h 60"/>
                <a:gd name="T16" fmla="*/ 14288 w 104"/>
                <a:gd name="T17" fmla="*/ 93345 h 60"/>
                <a:gd name="T18" fmla="*/ 17859 w 104"/>
                <a:gd name="T19" fmla="*/ 90012 h 60"/>
                <a:gd name="T20" fmla="*/ 17859 w 104"/>
                <a:gd name="T21" fmla="*/ 63342 h 60"/>
                <a:gd name="T22" fmla="*/ 50006 w 104"/>
                <a:gd name="T23" fmla="*/ 56674 h 60"/>
                <a:gd name="T24" fmla="*/ 53578 w 104"/>
                <a:gd name="T25" fmla="*/ 43339 h 60"/>
                <a:gd name="T26" fmla="*/ 71438 w 104"/>
                <a:gd name="T27" fmla="*/ 20003 h 60"/>
                <a:gd name="T28" fmla="*/ 89297 w 104"/>
                <a:gd name="T29" fmla="*/ 6668 h 60"/>
                <a:gd name="T30" fmla="*/ 96441 w 104"/>
                <a:gd name="T31" fmla="*/ 0 h 60"/>
                <a:gd name="T32" fmla="*/ 100013 w 104"/>
                <a:gd name="T33" fmla="*/ 0 h 60"/>
                <a:gd name="T34" fmla="*/ 103585 w 104"/>
                <a:gd name="T35" fmla="*/ 6668 h 60"/>
                <a:gd name="T36" fmla="*/ 110728 w 104"/>
                <a:gd name="T37" fmla="*/ 6668 h 60"/>
                <a:gd name="T38" fmla="*/ 121444 w 104"/>
                <a:gd name="T39" fmla="*/ 10001 h 60"/>
                <a:gd name="T40" fmla="*/ 132160 w 104"/>
                <a:gd name="T41" fmla="*/ 3334 h 60"/>
                <a:gd name="T42" fmla="*/ 146447 w 104"/>
                <a:gd name="T43" fmla="*/ 3334 h 60"/>
                <a:gd name="T44" fmla="*/ 146447 w 104"/>
                <a:gd name="T45" fmla="*/ 10001 h 60"/>
                <a:gd name="T46" fmla="*/ 153591 w 104"/>
                <a:gd name="T47" fmla="*/ 13335 h 60"/>
                <a:gd name="T48" fmla="*/ 167879 w 104"/>
                <a:gd name="T49" fmla="*/ 16669 h 60"/>
                <a:gd name="T50" fmla="*/ 175022 w 104"/>
                <a:gd name="T51" fmla="*/ 16669 h 60"/>
                <a:gd name="T52" fmla="*/ 185738 w 104"/>
                <a:gd name="T53" fmla="*/ 30004 h 60"/>
                <a:gd name="T54" fmla="*/ 178594 w 104"/>
                <a:gd name="T55" fmla="*/ 33338 h 60"/>
                <a:gd name="T56" fmla="*/ 175022 w 104"/>
                <a:gd name="T57" fmla="*/ 46673 h 60"/>
                <a:gd name="T58" fmla="*/ 175022 w 104"/>
                <a:gd name="T59" fmla="*/ 56674 h 60"/>
                <a:gd name="T60" fmla="*/ 167879 w 104"/>
                <a:gd name="T61" fmla="*/ 63342 h 60"/>
                <a:gd name="T62" fmla="*/ 164307 w 104"/>
                <a:gd name="T63" fmla="*/ 73343 h 60"/>
                <a:gd name="T64" fmla="*/ 82153 w 104"/>
                <a:gd name="T65" fmla="*/ 93345 h 60"/>
                <a:gd name="T66" fmla="*/ 67866 w 104"/>
                <a:gd name="T67" fmla="*/ 100013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60"/>
                <a:gd name="T104" fmla="*/ 104 w 104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60">
                  <a:moveTo>
                    <a:pt x="38" y="60"/>
                  </a:moveTo>
                  <a:lnTo>
                    <a:pt x="36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0" y="40"/>
                  </a:lnTo>
                  <a:lnTo>
                    <a:pt x="10" y="38"/>
                  </a:lnTo>
                  <a:lnTo>
                    <a:pt x="22" y="32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0" y="26"/>
                  </a:lnTo>
                  <a:lnTo>
                    <a:pt x="30" y="16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8" y="10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4"/>
                  </a:lnTo>
                  <a:lnTo>
                    <a:pt x="98" y="28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4" y="38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70" y="48"/>
                  </a:lnTo>
                  <a:lnTo>
                    <a:pt x="46" y="56"/>
                  </a:lnTo>
                  <a:lnTo>
                    <a:pt x="42" y="58"/>
                  </a:lnTo>
                  <a:lnTo>
                    <a:pt x="38" y="6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4826000" y="3378200"/>
              <a:ext cx="185738" cy="100013"/>
            </a:xfrm>
            <a:custGeom>
              <a:avLst/>
              <a:gdLst>
                <a:gd name="T0" fmla="*/ 64294 w 104"/>
                <a:gd name="T1" fmla="*/ 96679 h 60"/>
                <a:gd name="T2" fmla="*/ 60722 w 104"/>
                <a:gd name="T3" fmla="*/ 93345 h 60"/>
                <a:gd name="T4" fmla="*/ 53578 w 104"/>
                <a:gd name="T5" fmla="*/ 93345 h 60"/>
                <a:gd name="T6" fmla="*/ 39291 w 104"/>
                <a:gd name="T7" fmla="*/ 93345 h 60"/>
                <a:gd name="T8" fmla="*/ 28575 w 104"/>
                <a:gd name="T9" fmla="*/ 93345 h 60"/>
                <a:gd name="T10" fmla="*/ 25003 w 104"/>
                <a:gd name="T11" fmla="*/ 100013 h 60"/>
                <a:gd name="T12" fmla="*/ 21431 w 104"/>
                <a:gd name="T13" fmla="*/ 100013 h 60"/>
                <a:gd name="T14" fmla="*/ 21431 w 104"/>
                <a:gd name="T15" fmla="*/ 93345 h 60"/>
                <a:gd name="T16" fmla="*/ 14288 w 104"/>
                <a:gd name="T17" fmla="*/ 93345 h 60"/>
                <a:gd name="T18" fmla="*/ 17859 w 104"/>
                <a:gd name="T19" fmla="*/ 90012 h 60"/>
                <a:gd name="T20" fmla="*/ 17859 w 104"/>
                <a:gd name="T21" fmla="*/ 63342 h 60"/>
                <a:gd name="T22" fmla="*/ 50006 w 104"/>
                <a:gd name="T23" fmla="*/ 56674 h 60"/>
                <a:gd name="T24" fmla="*/ 53578 w 104"/>
                <a:gd name="T25" fmla="*/ 43339 h 60"/>
                <a:gd name="T26" fmla="*/ 71438 w 104"/>
                <a:gd name="T27" fmla="*/ 20003 h 60"/>
                <a:gd name="T28" fmla="*/ 89297 w 104"/>
                <a:gd name="T29" fmla="*/ 6668 h 60"/>
                <a:gd name="T30" fmla="*/ 96441 w 104"/>
                <a:gd name="T31" fmla="*/ 0 h 60"/>
                <a:gd name="T32" fmla="*/ 100013 w 104"/>
                <a:gd name="T33" fmla="*/ 0 h 60"/>
                <a:gd name="T34" fmla="*/ 103585 w 104"/>
                <a:gd name="T35" fmla="*/ 6668 h 60"/>
                <a:gd name="T36" fmla="*/ 110728 w 104"/>
                <a:gd name="T37" fmla="*/ 6668 h 60"/>
                <a:gd name="T38" fmla="*/ 121444 w 104"/>
                <a:gd name="T39" fmla="*/ 10001 h 60"/>
                <a:gd name="T40" fmla="*/ 132160 w 104"/>
                <a:gd name="T41" fmla="*/ 3334 h 60"/>
                <a:gd name="T42" fmla="*/ 146447 w 104"/>
                <a:gd name="T43" fmla="*/ 3334 h 60"/>
                <a:gd name="T44" fmla="*/ 146447 w 104"/>
                <a:gd name="T45" fmla="*/ 10001 h 60"/>
                <a:gd name="T46" fmla="*/ 153591 w 104"/>
                <a:gd name="T47" fmla="*/ 13335 h 60"/>
                <a:gd name="T48" fmla="*/ 167879 w 104"/>
                <a:gd name="T49" fmla="*/ 16669 h 60"/>
                <a:gd name="T50" fmla="*/ 175022 w 104"/>
                <a:gd name="T51" fmla="*/ 16669 h 60"/>
                <a:gd name="T52" fmla="*/ 185738 w 104"/>
                <a:gd name="T53" fmla="*/ 30004 h 60"/>
                <a:gd name="T54" fmla="*/ 178594 w 104"/>
                <a:gd name="T55" fmla="*/ 33338 h 60"/>
                <a:gd name="T56" fmla="*/ 175022 w 104"/>
                <a:gd name="T57" fmla="*/ 46673 h 60"/>
                <a:gd name="T58" fmla="*/ 175022 w 104"/>
                <a:gd name="T59" fmla="*/ 56674 h 60"/>
                <a:gd name="T60" fmla="*/ 167879 w 104"/>
                <a:gd name="T61" fmla="*/ 63342 h 60"/>
                <a:gd name="T62" fmla="*/ 164307 w 104"/>
                <a:gd name="T63" fmla="*/ 73343 h 60"/>
                <a:gd name="T64" fmla="*/ 82153 w 104"/>
                <a:gd name="T65" fmla="*/ 93345 h 60"/>
                <a:gd name="T66" fmla="*/ 67866 w 104"/>
                <a:gd name="T67" fmla="*/ 100013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60"/>
                <a:gd name="T104" fmla="*/ 104 w 104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60">
                  <a:moveTo>
                    <a:pt x="38" y="60"/>
                  </a:moveTo>
                  <a:lnTo>
                    <a:pt x="36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0" y="40"/>
                  </a:lnTo>
                  <a:lnTo>
                    <a:pt x="10" y="38"/>
                  </a:lnTo>
                  <a:lnTo>
                    <a:pt x="22" y="32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0" y="26"/>
                  </a:lnTo>
                  <a:lnTo>
                    <a:pt x="30" y="16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8" y="10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4"/>
                  </a:lnTo>
                  <a:lnTo>
                    <a:pt x="98" y="28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4" y="38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70" y="48"/>
                  </a:lnTo>
                  <a:lnTo>
                    <a:pt x="46" y="56"/>
                  </a:lnTo>
                  <a:lnTo>
                    <a:pt x="42" y="58"/>
                  </a:lnTo>
                  <a:lnTo>
                    <a:pt x="38" y="6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751388" y="3446463"/>
              <a:ext cx="96837" cy="65087"/>
            </a:xfrm>
            <a:custGeom>
              <a:avLst/>
              <a:gdLst>
                <a:gd name="T0" fmla="*/ 53798 w 54"/>
                <a:gd name="T1" fmla="*/ 6509 h 40"/>
                <a:gd name="T2" fmla="*/ 35866 w 54"/>
                <a:gd name="T3" fmla="*/ 9763 h 40"/>
                <a:gd name="T4" fmla="*/ 14346 w 54"/>
                <a:gd name="T5" fmla="*/ 26035 h 40"/>
                <a:gd name="T6" fmla="*/ 0 w 54"/>
                <a:gd name="T7" fmla="*/ 45561 h 40"/>
                <a:gd name="T8" fmla="*/ 3587 w 54"/>
                <a:gd name="T9" fmla="*/ 45561 h 40"/>
                <a:gd name="T10" fmla="*/ 3587 w 54"/>
                <a:gd name="T11" fmla="*/ 42307 h 40"/>
                <a:gd name="T12" fmla="*/ 7173 w 54"/>
                <a:gd name="T13" fmla="*/ 42307 h 40"/>
                <a:gd name="T14" fmla="*/ 7173 w 54"/>
                <a:gd name="T15" fmla="*/ 42307 h 40"/>
                <a:gd name="T16" fmla="*/ 10760 w 54"/>
                <a:gd name="T17" fmla="*/ 42307 h 40"/>
                <a:gd name="T18" fmla="*/ 14346 w 54"/>
                <a:gd name="T19" fmla="*/ 45561 h 40"/>
                <a:gd name="T20" fmla="*/ 14346 w 54"/>
                <a:gd name="T21" fmla="*/ 52070 h 40"/>
                <a:gd name="T22" fmla="*/ 10760 w 54"/>
                <a:gd name="T23" fmla="*/ 61833 h 40"/>
                <a:gd name="T24" fmla="*/ 14346 w 54"/>
                <a:gd name="T25" fmla="*/ 61833 h 40"/>
                <a:gd name="T26" fmla="*/ 17933 w 54"/>
                <a:gd name="T27" fmla="*/ 65087 h 40"/>
                <a:gd name="T28" fmla="*/ 28692 w 54"/>
                <a:gd name="T29" fmla="*/ 65087 h 40"/>
                <a:gd name="T30" fmla="*/ 35866 w 54"/>
                <a:gd name="T31" fmla="*/ 65087 h 40"/>
                <a:gd name="T32" fmla="*/ 39452 w 54"/>
                <a:gd name="T33" fmla="*/ 65087 h 40"/>
                <a:gd name="T34" fmla="*/ 57385 w 54"/>
                <a:gd name="T35" fmla="*/ 52070 h 40"/>
                <a:gd name="T36" fmla="*/ 53798 w 54"/>
                <a:gd name="T37" fmla="*/ 45561 h 40"/>
                <a:gd name="T38" fmla="*/ 64558 w 54"/>
                <a:gd name="T39" fmla="*/ 42307 h 40"/>
                <a:gd name="T40" fmla="*/ 64558 w 54"/>
                <a:gd name="T41" fmla="*/ 45561 h 40"/>
                <a:gd name="T42" fmla="*/ 60971 w 54"/>
                <a:gd name="T43" fmla="*/ 45561 h 40"/>
                <a:gd name="T44" fmla="*/ 64558 w 54"/>
                <a:gd name="T45" fmla="*/ 48815 h 40"/>
                <a:gd name="T46" fmla="*/ 64558 w 54"/>
                <a:gd name="T47" fmla="*/ 48815 h 40"/>
                <a:gd name="T48" fmla="*/ 68145 w 54"/>
                <a:gd name="T49" fmla="*/ 52070 h 40"/>
                <a:gd name="T50" fmla="*/ 71731 w 54"/>
                <a:gd name="T51" fmla="*/ 52070 h 40"/>
                <a:gd name="T52" fmla="*/ 75318 w 54"/>
                <a:gd name="T53" fmla="*/ 48815 h 40"/>
                <a:gd name="T54" fmla="*/ 78904 w 54"/>
                <a:gd name="T55" fmla="*/ 48815 h 40"/>
                <a:gd name="T56" fmla="*/ 82491 w 54"/>
                <a:gd name="T57" fmla="*/ 45561 h 40"/>
                <a:gd name="T58" fmla="*/ 86077 w 54"/>
                <a:gd name="T59" fmla="*/ 42307 h 40"/>
                <a:gd name="T60" fmla="*/ 89664 w 54"/>
                <a:gd name="T61" fmla="*/ 39052 h 40"/>
                <a:gd name="T62" fmla="*/ 89664 w 54"/>
                <a:gd name="T63" fmla="*/ 39052 h 40"/>
                <a:gd name="T64" fmla="*/ 89664 w 54"/>
                <a:gd name="T65" fmla="*/ 42307 h 40"/>
                <a:gd name="T66" fmla="*/ 89664 w 54"/>
                <a:gd name="T67" fmla="*/ 42307 h 40"/>
                <a:gd name="T68" fmla="*/ 89664 w 54"/>
                <a:gd name="T69" fmla="*/ 45561 h 40"/>
                <a:gd name="T70" fmla="*/ 93250 w 54"/>
                <a:gd name="T71" fmla="*/ 45561 h 40"/>
                <a:gd name="T72" fmla="*/ 96837 w 54"/>
                <a:gd name="T73" fmla="*/ 45561 h 40"/>
                <a:gd name="T74" fmla="*/ 96837 w 54"/>
                <a:gd name="T75" fmla="*/ 42307 h 40"/>
                <a:gd name="T76" fmla="*/ 96837 w 54"/>
                <a:gd name="T77" fmla="*/ 39052 h 40"/>
                <a:gd name="T78" fmla="*/ 96837 w 54"/>
                <a:gd name="T79" fmla="*/ 39052 h 40"/>
                <a:gd name="T80" fmla="*/ 93250 w 54"/>
                <a:gd name="T81" fmla="*/ 35798 h 40"/>
                <a:gd name="T82" fmla="*/ 93250 w 54"/>
                <a:gd name="T83" fmla="*/ 32544 h 40"/>
                <a:gd name="T84" fmla="*/ 96837 w 54"/>
                <a:gd name="T85" fmla="*/ 32544 h 40"/>
                <a:gd name="T86" fmla="*/ 96837 w 54"/>
                <a:gd name="T87" fmla="*/ 32544 h 40"/>
                <a:gd name="T88" fmla="*/ 96837 w 54"/>
                <a:gd name="T89" fmla="*/ 29289 h 40"/>
                <a:gd name="T90" fmla="*/ 96837 w 54"/>
                <a:gd name="T91" fmla="*/ 29289 h 40"/>
                <a:gd name="T92" fmla="*/ 93250 w 54"/>
                <a:gd name="T93" fmla="*/ 26035 h 40"/>
                <a:gd name="T94" fmla="*/ 89664 w 54"/>
                <a:gd name="T95" fmla="*/ 29289 h 40"/>
                <a:gd name="T96" fmla="*/ 89664 w 54"/>
                <a:gd name="T97" fmla="*/ 29289 h 40"/>
                <a:gd name="T98" fmla="*/ 89664 w 54"/>
                <a:gd name="T99" fmla="*/ 29289 h 40"/>
                <a:gd name="T100" fmla="*/ 89664 w 54"/>
                <a:gd name="T101" fmla="*/ 26035 h 40"/>
                <a:gd name="T102" fmla="*/ 93250 w 54"/>
                <a:gd name="T103" fmla="*/ 22780 h 40"/>
                <a:gd name="T104" fmla="*/ 75318 w 54"/>
                <a:gd name="T105" fmla="*/ 0 h 40"/>
                <a:gd name="T106" fmla="*/ 64558 w 54"/>
                <a:gd name="T107" fmla="*/ 3254 h 40"/>
                <a:gd name="T108" fmla="*/ 53798 w 54"/>
                <a:gd name="T109" fmla="*/ 6509 h 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"/>
                <a:gd name="T166" fmla="*/ 0 h 40"/>
                <a:gd name="T167" fmla="*/ 54 w 54"/>
                <a:gd name="T168" fmla="*/ 40 h 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" h="40">
                  <a:moveTo>
                    <a:pt x="30" y="4"/>
                  </a:moveTo>
                  <a:lnTo>
                    <a:pt x="20" y="6"/>
                  </a:lnTo>
                  <a:lnTo>
                    <a:pt x="8" y="1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32" y="32"/>
                  </a:lnTo>
                  <a:lnTo>
                    <a:pt x="30" y="28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4751388" y="3446463"/>
              <a:ext cx="96837" cy="65087"/>
            </a:xfrm>
            <a:custGeom>
              <a:avLst/>
              <a:gdLst>
                <a:gd name="T0" fmla="*/ 53798 w 54"/>
                <a:gd name="T1" fmla="*/ 6509 h 40"/>
                <a:gd name="T2" fmla="*/ 35866 w 54"/>
                <a:gd name="T3" fmla="*/ 9763 h 40"/>
                <a:gd name="T4" fmla="*/ 14346 w 54"/>
                <a:gd name="T5" fmla="*/ 26035 h 40"/>
                <a:gd name="T6" fmla="*/ 0 w 54"/>
                <a:gd name="T7" fmla="*/ 45561 h 40"/>
                <a:gd name="T8" fmla="*/ 3587 w 54"/>
                <a:gd name="T9" fmla="*/ 45561 h 40"/>
                <a:gd name="T10" fmla="*/ 3587 w 54"/>
                <a:gd name="T11" fmla="*/ 42307 h 40"/>
                <a:gd name="T12" fmla="*/ 7173 w 54"/>
                <a:gd name="T13" fmla="*/ 42307 h 40"/>
                <a:gd name="T14" fmla="*/ 7173 w 54"/>
                <a:gd name="T15" fmla="*/ 42307 h 40"/>
                <a:gd name="T16" fmla="*/ 10760 w 54"/>
                <a:gd name="T17" fmla="*/ 42307 h 40"/>
                <a:gd name="T18" fmla="*/ 14346 w 54"/>
                <a:gd name="T19" fmla="*/ 45561 h 40"/>
                <a:gd name="T20" fmla="*/ 14346 w 54"/>
                <a:gd name="T21" fmla="*/ 52070 h 40"/>
                <a:gd name="T22" fmla="*/ 10760 w 54"/>
                <a:gd name="T23" fmla="*/ 61833 h 40"/>
                <a:gd name="T24" fmla="*/ 14346 w 54"/>
                <a:gd name="T25" fmla="*/ 61833 h 40"/>
                <a:gd name="T26" fmla="*/ 17933 w 54"/>
                <a:gd name="T27" fmla="*/ 65087 h 40"/>
                <a:gd name="T28" fmla="*/ 28692 w 54"/>
                <a:gd name="T29" fmla="*/ 65087 h 40"/>
                <a:gd name="T30" fmla="*/ 35866 w 54"/>
                <a:gd name="T31" fmla="*/ 65087 h 40"/>
                <a:gd name="T32" fmla="*/ 39452 w 54"/>
                <a:gd name="T33" fmla="*/ 65087 h 40"/>
                <a:gd name="T34" fmla="*/ 57385 w 54"/>
                <a:gd name="T35" fmla="*/ 52070 h 40"/>
                <a:gd name="T36" fmla="*/ 53798 w 54"/>
                <a:gd name="T37" fmla="*/ 45561 h 40"/>
                <a:gd name="T38" fmla="*/ 64558 w 54"/>
                <a:gd name="T39" fmla="*/ 42307 h 40"/>
                <a:gd name="T40" fmla="*/ 64558 w 54"/>
                <a:gd name="T41" fmla="*/ 45561 h 40"/>
                <a:gd name="T42" fmla="*/ 60971 w 54"/>
                <a:gd name="T43" fmla="*/ 45561 h 40"/>
                <a:gd name="T44" fmla="*/ 64558 w 54"/>
                <a:gd name="T45" fmla="*/ 48815 h 40"/>
                <a:gd name="T46" fmla="*/ 64558 w 54"/>
                <a:gd name="T47" fmla="*/ 48815 h 40"/>
                <a:gd name="T48" fmla="*/ 68145 w 54"/>
                <a:gd name="T49" fmla="*/ 52070 h 40"/>
                <a:gd name="T50" fmla="*/ 71731 w 54"/>
                <a:gd name="T51" fmla="*/ 52070 h 40"/>
                <a:gd name="T52" fmla="*/ 75318 w 54"/>
                <a:gd name="T53" fmla="*/ 48815 h 40"/>
                <a:gd name="T54" fmla="*/ 78904 w 54"/>
                <a:gd name="T55" fmla="*/ 48815 h 40"/>
                <a:gd name="T56" fmla="*/ 82491 w 54"/>
                <a:gd name="T57" fmla="*/ 45561 h 40"/>
                <a:gd name="T58" fmla="*/ 86077 w 54"/>
                <a:gd name="T59" fmla="*/ 42307 h 40"/>
                <a:gd name="T60" fmla="*/ 89664 w 54"/>
                <a:gd name="T61" fmla="*/ 39052 h 40"/>
                <a:gd name="T62" fmla="*/ 89664 w 54"/>
                <a:gd name="T63" fmla="*/ 39052 h 40"/>
                <a:gd name="T64" fmla="*/ 89664 w 54"/>
                <a:gd name="T65" fmla="*/ 42307 h 40"/>
                <a:gd name="T66" fmla="*/ 89664 w 54"/>
                <a:gd name="T67" fmla="*/ 42307 h 40"/>
                <a:gd name="T68" fmla="*/ 89664 w 54"/>
                <a:gd name="T69" fmla="*/ 45561 h 40"/>
                <a:gd name="T70" fmla="*/ 93250 w 54"/>
                <a:gd name="T71" fmla="*/ 45561 h 40"/>
                <a:gd name="T72" fmla="*/ 96837 w 54"/>
                <a:gd name="T73" fmla="*/ 45561 h 40"/>
                <a:gd name="T74" fmla="*/ 96837 w 54"/>
                <a:gd name="T75" fmla="*/ 42307 h 40"/>
                <a:gd name="T76" fmla="*/ 96837 w 54"/>
                <a:gd name="T77" fmla="*/ 39052 h 40"/>
                <a:gd name="T78" fmla="*/ 96837 w 54"/>
                <a:gd name="T79" fmla="*/ 39052 h 40"/>
                <a:gd name="T80" fmla="*/ 93250 w 54"/>
                <a:gd name="T81" fmla="*/ 35798 h 40"/>
                <a:gd name="T82" fmla="*/ 93250 w 54"/>
                <a:gd name="T83" fmla="*/ 32544 h 40"/>
                <a:gd name="T84" fmla="*/ 96837 w 54"/>
                <a:gd name="T85" fmla="*/ 32544 h 40"/>
                <a:gd name="T86" fmla="*/ 96837 w 54"/>
                <a:gd name="T87" fmla="*/ 32544 h 40"/>
                <a:gd name="T88" fmla="*/ 96837 w 54"/>
                <a:gd name="T89" fmla="*/ 29289 h 40"/>
                <a:gd name="T90" fmla="*/ 96837 w 54"/>
                <a:gd name="T91" fmla="*/ 29289 h 40"/>
                <a:gd name="T92" fmla="*/ 93250 w 54"/>
                <a:gd name="T93" fmla="*/ 26035 h 40"/>
                <a:gd name="T94" fmla="*/ 89664 w 54"/>
                <a:gd name="T95" fmla="*/ 29289 h 40"/>
                <a:gd name="T96" fmla="*/ 89664 w 54"/>
                <a:gd name="T97" fmla="*/ 29289 h 40"/>
                <a:gd name="T98" fmla="*/ 89664 w 54"/>
                <a:gd name="T99" fmla="*/ 29289 h 40"/>
                <a:gd name="T100" fmla="*/ 89664 w 54"/>
                <a:gd name="T101" fmla="*/ 26035 h 40"/>
                <a:gd name="T102" fmla="*/ 93250 w 54"/>
                <a:gd name="T103" fmla="*/ 22780 h 40"/>
                <a:gd name="T104" fmla="*/ 75318 w 54"/>
                <a:gd name="T105" fmla="*/ 0 h 40"/>
                <a:gd name="T106" fmla="*/ 64558 w 54"/>
                <a:gd name="T107" fmla="*/ 3254 h 40"/>
                <a:gd name="T108" fmla="*/ 53798 w 54"/>
                <a:gd name="T109" fmla="*/ 6509 h 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"/>
                <a:gd name="T166" fmla="*/ 0 h 40"/>
                <a:gd name="T167" fmla="*/ 54 w 54"/>
                <a:gd name="T168" fmla="*/ 40 h 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" h="40">
                  <a:moveTo>
                    <a:pt x="30" y="4"/>
                  </a:moveTo>
                  <a:lnTo>
                    <a:pt x="20" y="6"/>
                  </a:lnTo>
                  <a:lnTo>
                    <a:pt x="8" y="1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32" y="32"/>
                  </a:lnTo>
                  <a:lnTo>
                    <a:pt x="30" y="28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0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4514850" y="3311525"/>
              <a:ext cx="282575" cy="295275"/>
            </a:xfrm>
            <a:custGeom>
              <a:avLst/>
              <a:gdLst>
                <a:gd name="T0" fmla="*/ 246806 w 158"/>
                <a:gd name="T1" fmla="*/ 193569 h 180"/>
                <a:gd name="T2" fmla="*/ 246806 w 158"/>
                <a:gd name="T3" fmla="*/ 213254 h 180"/>
                <a:gd name="T4" fmla="*/ 268267 w 158"/>
                <a:gd name="T5" fmla="*/ 232939 h 180"/>
                <a:gd name="T6" fmla="*/ 246806 w 158"/>
                <a:gd name="T7" fmla="*/ 252624 h 180"/>
                <a:gd name="T8" fmla="*/ 214614 w 158"/>
                <a:gd name="T9" fmla="*/ 252624 h 180"/>
                <a:gd name="T10" fmla="*/ 182422 w 158"/>
                <a:gd name="T11" fmla="*/ 255905 h 180"/>
                <a:gd name="T12" fmla="*/ 178845 w 158"/>
                <a:gd name="T13" fmla="*/ 275590 h 180"/>
                <a:gd name="T14" fmla="*/ 157384 w 158"/>
                <a:gd name="T15" fmla="*/ 291994 h 180"/>
                <a:gd name="T16" fmla="*/ 114461 w 158"/>
                <a:gd name="T17" fmla="*/ 265748 h 180"/>
                <a:gd name="T18" fmla="*/ 103730 w 158"/>
                <a:gd name="T19" fmla="*/ 259186 h 180"/>
                <a:gd name="T20" fmla="*/ 89422 w 158"/>
                <a:gd name="T21" fmla="*/ 255905 h 180"/>
                <a:gd name="T22" fmla="*/ 78692 w 158"/>
                <a:gd name="T23" fmla="*/ 246063 h 180"/>
                <a:gd name="T24" fmla="*/ 71538 w 158"/>
                <a:gd name="T25" fmla="*/ 239501 h 180"/>
                <a:gd name="T26" fmla="*/ 64384 w 158"/>
                <a:gd name="T27" fmla="*/ 232939 h 180"/>
                <a:gd name="T28" fmla="*/ 71538 w 158"/>
                <a:gd name="T29" fmla="*/ 150918 h 180"/>
                <a:gd name="T30" fmla="*/ 64384 w 158"/>
                <a:gd name="T31" fmla="*/ 137795 h 180"/>
                <a:gd name="T32" fmla="*/ 53653 w 158"/>
                <a:gd name="T33" fmla="*/ 124672 h 180"/>
                <a:gd name="T34" fmla="*/ 3577 w 158"/>
                <a:gd name="T35" fmla="*/ 95144 h 180"/>
                <a:gd name="T36" fmla="*/ 0 w 158"/>
                <a:gd name="T37" fmla="*/ 88582 h 180"/>
                <a:gd name="T38" fmla="*/ 7154 w 158"/>
                <a:gd name="T39" fmla="*/ 75459 h 180"/>
                <a:gd name="T40" fmla="*/ 35769 w 158"/>
                <a:gd name="T41" fmla="*/ 55774 h 180"/>
                <a:gd name="T42" fmla="*/ 53653 w 158"/>
                <a:gd name="T43" fmla="*/ 55774 h 180"/>
                <a:gd name="T44" fmla="*/ 78692 w 158"/>
                <a:gd name="T45" fmla="*/ 49212 h 180"/>
                <a:gd name="T46" fmla="*/ 96576 w 158"/>
                <a:gd name="T47" fmla="*/ 42651 h 180"/>
                <a:gd name="T48" fmla="*/ 125191 w 158"/>
                <a:gd name="T49" fmla="*/ 22966 h 180"/>
                <a:gd name="T50" fmla="*/ 143076 w 158"/>
                <a:gd name="T51" fmla="*/ 16404 h 180"/>
                <a:gd name="T52" fmla="*/ 160960 w 158"/>
                <a:gd name="T53" fmla="*/ 3281 h 180"/>
                <a:gd name="T54" fmla="*/ 175268 w 158"/>
                <a:gd name="T55" fmla="*/ 3281 h 180"/>
                <a:gd name="T56" fmla="*/ 189576 w 158"/>
                <a:gd name="T57" fmla="*/ 19685 h 180"/>
                <a:gd name="T58" fmla="*/ 193153 w 158"/>
                <a:gd name="T59" fmla="*/ 26247 h 180"/>
                <a:gd name="T60" fmla="*/ 193153 w 158"/>
                <a:gd name="T61" fmla="*/ 42651 h 180"/>
                <a:gd name="T62" fmla="*/ 211037 w 158"/>
                <a:gd name="T63" fmla="*/ 52493 h 180"/>
                <a:gd name="T64" fmla="*/ 218191 w 158"/>
                <a:gd name="T65" fmla="*/ 62336 h 180"/>
                <a:gd name="T66" fmla="*/ 225345 w 158"/>
                <a:gd name="T67" fmla="*/ 75459 h 180"/>
                <a:gd name="T68" fmla="*/ 239652 w 158"/>
                <a:gd name="T69" fmla="*/ 85302 h 180"/>
                <a:gd name="T70" fmla="*/ 253960 w 158"/>
                <a:gd name="T71" fmla="*/ 88582 h 180"/>
                <a:gd name="T72" fmla="*/ 275421 w 158"/>
                <a:gd name="T73" fmla="*/ 98425 h 180"/>
                <a:gd name="T74" fmla="*/ 282575 w 158"/>
                <a:gd name="T75" fmla="*/ 101706 h 180"/>
                <a:gd name="T76" fmla="*/ 275421 w 158"/>
                <a:gd name="T77" fmla="*/ 127953 h 180"/>
                <a:gd name="T78" fmla="*/ 250383 w 158"/>
                <a:gd name="T79" fmla="*/ 160761 h 180"/>
                <a:gd name="T80" fmla="*/ 239652 w 158"/>
                <a:gd name="T81" fmla="*/ 180446 h 180"/>
                <a:gd name="T82" fmla="*/ 246806 w 158"/>
                <a:gd name="T83" fmla="*/ 180446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180"/>
                <a:gd name="T128" fmla="*/ 158 w 158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180">
                  <a:moveTo>
                    <a:pt x="140" y="114"/>
                  </a:moveTo>
                  <a:lnTo>
                    <a:pt x="138" y="116"/>
                  </a:lnTo>
                  <a:lnTo>
                    <a:pt x="138" y="118"/>
                  </a:lnTo>
                  <a:lnTo>
                    <a:pt x="138" y="124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40" y="132"/>
                  </a:lnTo>
                  <a:lnTo>
                    <a:pt x="142" y="134"/>
                  </a:lnTo>
                  <a:lnTo>
                    <a:pt x="150" y="142"/>
                  </a:lnTo>
                  <a:lnTo>
                    <a:pt x="150" y="148"/>
                  </a:lnTo>
                  <a:lnTo>
                    <a:pt x="140" y="154"/>
                  </a:lnTo>
                  <a:lnTo>
                    <a:pt x="138" y="154"/>
                  </a:lnTo>
                  <a:lnTo>
                    <a:pt x="134" y="154"/>
                  </a:lnTo>
                  <a:lnTo>
                    <a:pt x="128" y="154"/>
                  </a:lnTo>
                  <a:lnTo>
                    <a:pt x="120" y="154"/>
                  </a:lnTo>
                  <a:lnTo>
                    <a:pt x="114" y="154"/>
                  </a:lnTo>
                  <a:lnTo>
                    <a:pt x="110" y="152"/>
                  </a:lnTo>
                  <a:lnTo>
                    <a:pt x="102" y="156"/>
                  </a:lnTo>
                  <a:lnTo>
                    <a:pt x="100" y="164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2"/>
                  </a:lnTo>
                  <a:lnTo>
                    <a:pt x="96" y="180"/>
                  </a:lnTo>
                  <a:lnTo>
                    <a:pt x="88" y="178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64" y="162"/>
                  </a:lnTo>
                  <a:lnTo>
                    <a:pt x="62" y="164"/>
                  </a:lnTo>
                  <a:lnTo>
                    <a:pt x="58" y="160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38" y="138"/>
                  </a:lnTo>
                  <a:lnTo>
                    <a:pt x="40" y="92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6" y="84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30" y="7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4" y="46"/>
                  </a:lnTo>
                  <a:lnTo>
                    <a:pt x="14" y="48"/>
                  </a:lnTo>
                  <a:lnTo>
                    <a:pt x="12" y="36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6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6"/>
                  </a:lnTo>
                  <a:lnTo>
                    <a:pt x="62" y="26"/>
                  </a:lnTo>
                  <a:lnTo>
                    <a:pt x="70" y="14"/>
                  </a:lnTo>
                  <a:lnTo>
                    <a:pt x="76" y="12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4"/>
                  </a:lnTo>
                  <a:lnTo>
                    <a:pt x="90" y="2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2"/>
                  </a:lnTo>
                  <a:lnTo>
                    <a:pt x="108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6"/>
                  </a:lnTo>
                  <a:lnTo>
                    <a:pt x="122" y="38"/>
                  </a:lnTo>
                  <a:lnTo>
                    <a:pt x="122" y="42"/>
                  </a:lnTo>
                  <a:lnTo>
                    <a:pt x="124" y="42"/>
                  </a:lnTo>
                  <a:lnTo>
                    <a:pt x="126" y="46"/>
                  </a:lnTo>
                  <a:lnTo>
                    <a:pt x="128" y="48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42" y="54"/>
                  </a:lnTo>
                  <a:lnTo>
                    <a:pt x="146" y="56"/>
                  </a:lnTo>
                  <a:lnTo>
                    <a:pt x="150" y="58"/>
                  </a:lnTo>
                  <a:lnTo>
                    <a:pt x="154" y="60"/>
                  </a:lnTo>
                  <a:lnTo>
                    <a:pt x="158" y="60"/>
                  </a:lnTo>
                  <a:lnTo>
                    <a:pt x="158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4" y="78"/>
                  </a:lnTo>
                  <a:lnTo>
                    <a:pt x="152" y="88"/>
                  </a:lnTo>
                  <a:lnTo>
                    <a:pt x="140" y="98"/>
                  </a:lnTo>
                  <a:lnTo>
                    <a:pt x="132" y="110"/>
                  </a:lnTo>
                  <a:lnTo>
                    <a:pt x="134" y="110"/>
                  </a:lnTo>
                  <a:lnTo>
                    <a:pt x="136" y="108"/>
                  </a:lnTo>
                  <a:lnTo>
                    <a:pt x="138" y="108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4514850" y="3311525"/>
              <a:ext cx="282575" cy="295275"/>
            </a:xfrm>
            <a:custGeom>
              <a:avLst/>
              <a:gdLst>
                <a:gd name="T0" fmla="*/ 246806 w 158"/>
                <a:gd name="T1" fmla="*/ 193569 h 180"/>
                <a:gd name="T2" fmla="*/ 246806 w 158"/>
                <a:gd name="T3" fmla="*/ 213254 h 180"/>
                <a:gd name="T4" fmla="*/ 268267 w 158"/>
                <a:gd name="T5" fmla="*/ 232939 h 180"/>
                <a:gd name="T6" fmla="*/ 246806 w 158"/>
                <a:gd name="T7" fmla="*/ 252624 h 180"/>
                <a:gd name="T8" fmla="*/ 214614 w 158"/>
                <a:gd name="T9" fmla="*/ 252624 h 180"/>
                <a:gd name="T10" fmla="*/ 182422 w 158"/>
                <a:gd name="T11" fmla="*/ 255905 h 180"/>
                <a:gd name="T12" fmla="*/ 178845 w 158"/>
                <a:gd name="T13" fmla="*/ 275590 h 180"/>
                <a:gd name="T14" fmla="*/ 157384 w 158"/>
                <a:gd name="T15" fmla="*/ 291994 h 180"/>
                <a:gd name="T16" fmla="*/ 114461 w 158"/>
                <a:gd name="T17" fmla="*/ 265748 h 180"/>
                <a:gd name="T18" fmla="*/ 103730 w 158"/>
                <a:gd name="T19" fmla="*/ 259186 h 180"/>
                <a:gd name="T20" fmla="*/ 89422 w 158"/>
                <a:gd name="T21" fmla="*/ 255905 h 180"/>
                <a:gd name="T22" fmla="*/ 78692 w 158"/>
                <a:gd name="T23" fmla="*/ 246063 h 180"/>
                <a:gd name="T24" fmla="*/ 71538 w 158"/>
                <a:gd name="T25" fmla="*/ 239501 h 180"/>
                <a:gd name="T26" fmla="*/ 64384 w 158"/>
                <a:gd name="T27" fmla="*/ 232939 h 180"/>
                <a:gd name="T28" fmla="*/ 71538 w 158"/>
                <a:gd name="T29" fmla="*/ 150918 h 180"/>
                <a:gd name="T30" fmla="*/ 64384 w 158"/>
                <a:gd name="T31" fmla="*/ 137795 h 180"/>
                <a:gd name="T32" fmla="*/ 53653 w 158"/>
                <a:gd name="T33" fmla="*/ 124672 h 180"/>
                <a:gd name="T34" fmla="*/ 3577 w 158"/>
                <a:gd name="T35" fmla="*/ 95144 h 180"/>
                <a:gd name="T36" fmla="*/ 0 w 158"/>
                <a:gd name="T37" fmla="*/ 88582 h 180"/>
                <a:gd name="T38" fmla="*/ 7154 w 158"/>
                <a:gd name="T39" fmla="*/ 75459 h 180"/>
                <a:gd name="T40" fmla="*/ 35769 w 158"/>
                <a:gd name="T41" fmla="*/ 55774 h 180"/>
                <a:gd name="T42" fmla="*/ 53653 w 158"/>
                <a:gd name="T43" fmla="*/ 55774 h 180"/>
                <a:gd name="T44" fmla="*/ 78692 w 158"/>
                <a:gd name="T45" fmla="*/ 49212 h 180"/>
                <a:gd name="T46" fmla="*/ 96576 w 158"/>
                <a:gd name="T47" fmla="*/ 42651 h 180"/>
                <a:gd name="T48" fmla="*/ 125191 w 158"/>
                <a:gd name="T49" fmla="*/ 22966 h 180"/>
                <a:gd name="T50" fmla="*/ 143076 w 158"/>
                <a:gd name="T51" fmla="*/ 16404 h 180"/>
                <a:gd name="T52" fmla="*/ 160960 w 158"/>
                <a:gd name="T53" fmla="*/ 3281 h 180"/>
                <a:gd name="T54" fmla="*/ 175268 w 158"/>
                <a:gd name="T55" fmla="*/ 3281 h 180"/>
                <a:gd name="T56" fmla="*/ 189576 w 158"/>
                <a:gd name="T57" fmla="*/ 19685 h 180"/>
                <a:gd name="T58" fmla="*/ 193153 w 158"/>
                <a:gd name="T59" fmla="*/ 26247 h 180"/>
                <a:gd name="T60" fmla="*/ 193153 w 158"/>
                <a:gd name="T61" fmla="*/ 42651 h 180"/>
                <a:gd name="T62" fmla="*/ 211037 w 158"/>
                <a:gd name="T63" fmla="*/ 52493 h 180"/>
                <a:gd name="T64" fmla="*/ 218191 w 158"/>
                <a:gd name="T65" fmla="*/ 62336 h 180"/>
                <a:gd name="T66" fmla="*/ 225345 w 158"/>
                <a:gd name="T67" fmla="*/ 75459 h 180"/>
                <a:gd name="T68" fmla="*/ 239652 w 158"/>
                <a:gd name="T69" fmla="*/ 85302 h 180"/>
                <a:gd name="T70" fmla="*/ 253960 w 158"/>
                <a:gd name="T71" fmla="*/ 88582 h 180"/>
                <a:gd name="T72" fmla="*/ 275421 w 158"/>
                <a:gd name="T73" fmla="*/ 98425 h 180"/>
                <a:gd name="T74" fmla="*/ 282575 w 158"/>
                <a:gd name="T75" fmla="*/ 101706 h 180"/>
                <a:gd name="T76" fmla="*/ 275421 w 158"/>
                <a:gd name="T77" fmla="*/ 127953 h 180"/>
                <a:gd name="T78" fmla="*/ 250383 w 158"/>
                <a:gd name="T79" fmla="*/ 160761 h 180"/>
                <a:gd name="T80" fmla="*/ 239652 w 158"/>
                <a:gd name="T81" fmla="*/ 180446 h 180"/>
                <a:gd name="T82" fmla="*/ 246806 w 158"/>
                <a:gd name="T83" fmla="*/ 180446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180"/>
                <a:gd name="T128" fmla="*/ 158 w 158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180">
                  <a:moveTo>
                    <a:pt x="140" y="114"/>
                  </a:moveTo>
                  <a:lnTo>
                    <a:pt x="138" y="116"/>
                  </a:lnTo>
                  <a:lnTo>
                    <a:pt x="138" y="118"/>
                  </a:lnTo>
                  <a:lnTo>
                    <a:pt x="138" y="124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40" y="132"/>
                  </a:lnTo>
                  <a:lnTo>
                    <a:pt x="142" y="134"/>
                  </a:lnTo>
                  <a:lnTo>
                    <a:pt x="150" y="142"/>
                  </a:lnTo>
                  <a:lnTo>
                    <a:pt x="150" y="148"/>
                  </a:lnTo>
                  <a:lnTo>
                    <a:pt x="140" y="154"/>
                  </a:lnTo>
                  <a:lnTo>
                    <a:pt x="138" y="154"/>
                  </a:lnTo>
                  <a:lnTo>
                    <a:pt x="134" y="154"/>
                  </a:lnTo>
                  <a:lnTo>
                    <a:pt x="128" y="154"/>
                  </a:lnTo>
                  <a:lnTo>
                    <a:pt x="120" y="154"/>
                  </a:lnTo>
                  <a:lnTo>
                    <a:pt x="114" y="154"/>
                  </a:lnTo>
                  <a:lnTo>
                    <a:pt x="110" y="152"/>
                  </a:lnTo>
                  <a:lnTo>
                    <a:pt x="102" y="156"/>
                  </a:lnTo>
                  <a:lnTo>
                    <a:pt x="100" y="164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2"/>
                  </a:lnTo>
                  <a:lnTo>
                    <a:pt x="96" y="180"/>
                  </a:lnTo>
                  <a:lnTo>
                    <a:pt x="88" y="178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64" y="162"/>
                  </a:lnTo>
                  <a:lnTo>
                    <a:pt x="62" y="164"/>
                  </a:lnTo>
                  <a:lnTo>
                    <a:pt x="58" y="160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38" y="138"/>
                  </a:lnTo>
                  <a:lnTo>
                    <a:pt x="40" y="92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6" y="84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30" y="7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4" y="46"/>
                  </a:lnTo>
                  <a:lnTo>
                    <a:pt x="14" y="48"/>
                  </a:lnTo>
                  <a:lnTo>
                    <a:pt x="12" y="36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6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6"/>
                  </a:lnTo>
                  <a:lnTo>
                    <a:pt x="62" y="26"/>
                  </a:lnTo>
                  <a:lnTo>
                    <a:pt x="70" y="14"/>
                  </a:lnTo>
                  <a:lnTo>
                    <a:pt x="76" y="12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4"/>
                  </a:lnTo>
                  <a:lnTo>
                    <a:pt x="90" y="2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2"/>
                  </a:lnTo>
                  <a:lnTo>
                    <a:pt x="108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6"/>
                  </a:lnTo>
                  <a:lnTo>
                    <a:pt x="122" y="38"/>
                  </a:lnTo>
                  <a:lnTo>
                    <a:pt x="122" y="42"/>
                  </a:lnTo>
                  <a:lnTo>
                    <a:pt x="124" y="42"/>
                  </a:lnTo>
                  <a:lnTo>
                    <a:pt x="126" y="46"/>
                  </a:lnTo>
                  <a:lnTo>
                    <a:pt x="128" y="48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42" y="54"/>
                  </a:lnTo>
                  <a:lnTo>
                    <a:pt x="146" y="56"/>
                  </a:lnTo>
                  <a:lnTo>
                    <a:pt x="150" y="58"/>
                  </a:lnTo>
                  <a:lnTo>
                    <a:pt x="154" y="60"/>
                  </a:lnTo>
                  <a:lnTo>
                    <a:pt x="158" y="60"/>
                  </a:lnTo>
                  <a:lnTo>
                    <a:pt x="158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4" y="78"/>
                  </a:lnTo>
                  <a:lnTo>
                    <a:pt x="152" y="88"/>
                  </a:lnTo>
                  <a:lnTo>
                    <a:pt x="140" y="98"/>
                  </a:lnTo>
                  <a:lnTo>
                    <a:pt x="132" y="110"/>
                  </a:lnTo>
                  <a:lnTo>
                    <a:pt x="134" y="110"/>
                  </a:lnTo>
                  <a:lnTo>
                    <a:pt x="136" y="108"/>
                  </a:lnTo>
                  <a:lnTo>
                    <a:pt x="138" y="108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4400550" y="3582988"/>
              <a:ext cx="71438" cy="147637"/>
            </a:xfrm>
            <a:custGeom>
              <a:avLst/>
              <a:gdLst>
                <a:gd name="T0" fmla="*/ 10716 w 40"/>
                <a:gd name="T1" fmla="*/ 3281 h 90"/>
                <a:gd name="T2" fmla="*/ 10716 w 40"/>
                <a:gd name="T3" fmla="*/ 52493 h 90"/>
                <a:gd name="T4" fmla="*/ 7144 w 40"/>
                <a:gd name="T5" fmla="*/ 65616 h 90"/>
                <a:gd name="T6" fmla="*/ 7144 w 40"/>
                <a:gd name="T7" fmla="*/ 78740 h 90"/>
                <a:gd name="T8" fmla="*/ 3572 w 40"/>
                <a:gd name="T9" fmla="*/ 85301 h 90"/>
                <a:gd name="T10" fmla="*/ 0 w 40"/>
                <a:gd name="T11" fmla="*/ 91863 h 90"/>
                <a:gd name="T12" fmla="*/ 0 w 40"/>
                <a:gd name="T13" fmla="*/ 91863 h 90"/>
                <a:gd name="T14" fmla="*/ 0 w 40"/>
                <a:gd name="T15" fmla="*/ 98425 h 90"/>
                <a:gd name="T16" fmla="*/ 0 w 40"/>
                <a:gd name="T17" fmla="*/ 104986 h 90"/>
                <a:gd name="T18" fmla="*/ 3572 w 40"/>
                <a:gd name="T19" fmla="*/ 108267 h 90"/>
                <a:gd name="T20" fmla="*/ 7144 w 40"/>
                <a:gd name="T21" fmla="*/ 111548 h 90"/>
                <a:gd name="T22" fmla="*/ 7144 w 40"/>
                <a:gd name="T23" fmla="*/ 111548 h 90"/>
                <a:gd name="T24" fmla="*/ 7144 w 40"/>
                <a:gd name="T25" fmla="*/ 141075 h 90"/>
                <a:gd name="T26" fmla="*/ 17860 w 40"/>
                <a:gd name="T27" fmla="*/ 144356 h 90"/>
                <a:gd name="T28" fmla="*/ 21431 w 40"/>
                <a:gd name="T29" fmla="*/ 144356 h 90"/>
                <a:gd name="T30" fmla="*/ 25003 w 40"/>
                <a:gd name="T31" fmla="*/ 144356 h 90"/>
                <a:gd name="T32" fmla="*/ 25003 w 40"/>
                <a:gd name="T33" fmla="*/ 144356 h 90"/>
                <a:gd name="T34" fmla="*/ 28575 w 40"/>
                <a:gd name="T35" fmla="*/ 144356 h 90"/>
                <a:gd name="T36" fmla="*/ 28575 w 40"/>
                <a:gd name="T37" fmla="*/ 144356 h 90"/>
                <a:gd name="T38" fmla="*/ 32147 w 40"/>
                <a:gd name="T39" fmla="*/ 147637 h 90"/>
                <a:gd name="T40" fmla="*/ 32147 w 40"/>
                <a:gd name="T41" fmla="*/ 144356 h 90"/>
                <a:gd name="T42" fmla="*/ 32147 w 40"/>
                <a:gd name="T43" fmla="*/ 141075 h 90"/>
                <a:gd name="T44" fmla="*/ 35719 w 40"/>
                <a:gd name="T45" fmla="*/ 134514 h 90"/>
                <a:gd name="T46" fmla="*/ 39291 w 40"/>
                <a:gd name="T47" fmla="*/ 127952 h 90"/>
                <a:gd name="T48" fmla="*/ 42863 w 40"/>
                <a:gd name="T49" fmla="*/ 124671 h 90"/>
                <a:gd name="T50" fmla="*/ 46435 w 40"/>
                <a:gd name="T51" fmla="*/ 121390 h 90"/>
                <a:gd name="T52" fmla="*/ 53578 w 40"/>
                <a:gd name="T53" fmla="*/ 114829 h 90"/>
                <a:gd name="T54" fmla="*/ 46435 w 40"/>
                <a:gd name="T55" fmla="*/ 108267 h 90"/>
                <a:gd name="T56" fmla="*/ 53578 w 40"/>
                <a:gd name="T57" fmla="*/ 101705 h 90"/>
                <a:gd name="T58" fmla="*/ 57150 w 40"/>
                <a:gd name="T59" fmla="*/ 85301 h 90"/>
                <a:gd name="T60" fmla="*/ 57150 w 40"/>
                <a:gd name="T61" fmla="*/ 72178 h 90"/>
                <a:gd name="T62" fmla="*/ 50007 w 40"/>
                <a:gd name="T63" fmla="*/ 52493 h 90"/>
                <a:gd name="T64" fmla="*/ 53578 w 40"/>
                <a:gd name="T65" fmla="*/ 36089 h 90"/>
                <a:gd name="T66" fmla="*/ 60722 w 40"/>
                <a:gd name="T67" fmla="*/ 26247 h 90"/>
                <a:gd name="T68" fmla="*/ 60722 w 40"/>
                <a:gd name="T69" fmla="*/ 22966 h 90"/>
                <a:gd name="T70" fmla="*/ 64294 w 40"/>
                <a:gd name="T71" fmla="*/ 22966 h 90"/>
                <a:gd name="T72" fmla="*/ 67866 w 40"/>
                <a:gd name="T73" fmla="*/ 19685 h 90"/>
                <a:gd name="T74" fmla="*/ 71438 w 40"/>
                <a:gd name="T75" fmla="*/ 16404 h 90"/>
                <a:gd name="T76" fmla="*/ 71438 w 40"/>
                <a:gd name="T77" fmla="*/ 13123 h 90"/>
                <a:gd name="T78" fmla="*/ 67866 w 40"/>
                <a:gd name="T79" fmla="*/ 9842 h 90"/>
                <a:gd name="T80" fmla="*/ 60722 w 40"/>
                <a:gd name="T81" fmla="*/ 3281 h 90"/>
                <a:gd name="T82" fmla="*/ 53578 w 40"/>
                <a:gd name="T83" fmla="*/ 0 h 90"/>
                <a:gd name="T84" fmla="*/ 46435 w 40"/>
                <a:gd name="T85" fmla="*/ 0 h 90"/>
                <a:gd name="T86" fmla="*/ 21431 w 40"/>
                <a:gd name="T87" fmla="*/ 6562 h 90"/>
                <a:gd name="T88" fmla="*/ 10716 w 40"/>
                <a:gd name="T89" fmla="*/ 3281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90"/>
                <a:gd name="T137" fmla="*/ 40 w 40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90">
                  <a:moveTo>
                    <a:pt x="6" y="2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86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6"/>
                  </a:lnTo>
                  <a:lnTo>
                    <a:pt x="26" y="74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30" y="62"/>
                  </a:lnTo>
                  <a:lnTo>
                    <a:pt x="32" y="52"/>
                  </a:lnTo>
                  <a:lnTo>
                    <a:pt x="32" y="44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4400550" y="3582988"/>
              <a:ext cx="71438" cy="147637"/>
            </a:xfrm>
            <a:custGeom>
              <a:avLst/>
              <a:gdLst>
                <a:gd name="T0" fmla="*/ 10716 w 40"/>
                <a:gd name="T1" fmla="*/ 3281 h 90"/>
                <a:gd name="T2" fmla="*/ 10716 w 40"/>
                <a:gd name="T3" fmla="*/ 52493 h 90"/>
                <a:gd name="T4" fmla="*/ 7144 w 40"/>
                <a:gd name="T5" fmla="*/ 65616 h 90"/>
                <a:gd name="T6" fmla="*/ 7144 w 40"/>
                <a:gd name="T7" fmla="*/ 78740 h 90"/>
                <a:gd name="T8" fmla="*/ 3572 w 40"/>
                <a:gd name="T9" fmla="*/ 85301 h 90"/>
                <a:gd name="T10" fmla="*/ 0 w 40"/>
                <a:gd name="T11" fmla="*/ 91863 h 90"/>
                <a:gd name="T12" fmla="*/ 0 w 40"/>
                <a:gd name="T13" fmla="*/ 91863 h 90"/>
                <a:gd name="T14" fmla="*/ 0 w 40"/>
                <a:gd name="T15" fmla="*/ 98425 h 90"/>
                <a:gd name="T16" fmla="*/ 0 w 40"/>
                <a:gd name="T17" fmla="*/ 104986 h 90"/>
                <a:gd name="T18" fmla="*/ 3572 w 40"/>
                <a:gd name="T19" fmla="*/ 108267 h 90"/>
                <a:gd name="T20" fmla="*/ 7144 w 40"/>
                <a:gd name="T21" fmla="*/ 111548 h 90"/>
                <a:gd name="T22" fmla="*/ 7144 w 40"/>
                <a:gd name="T23" fmla="*/ 111548 h 90"/>
                <a:gd name="T24" fmla="*/ 7144 w 40"/>
                <a:gd name="T25" fmla="*/ 141075 h 90"/>
                <a:gd name="T26" fmla="*/ 17860 w 40"/>
                <a:gd name="T27" fmla="*/ 144356 h 90"/>
                <a:gd name="T28" fmla="*/ 21431 w 40"/>
                <a:gd name="T29" fmla="*/ 144356 h 90"/>
                <a:gd name="T30" fmla="*/ 25003 w 40"/>
                <a:gd name="T31" fmla="*/ 144356 h 90"/>
                <a:gd name="T32" fmla="*/ 25003 w 40"/>
                <a:gd name="T33" fmla="*/ 144356 h 90"/>
                <a:gd name="T34" fmla="*/ 28575 w 40"/>
                <a:gd name="T35" fmla="*/ 144356 h 90"/>
                <a:gd name="T36" fmla="*/ 28575 w 40"/>
                <a:gd name="T37" fmla="*/ 144356 h 90"/>
                <a:gd name="T38" fmla="*/ 32147 w 40"/>
                <a:gd name="T39" fmla="*/ 147637 h 90"/>
                <a:gd name="T40" fmla="*/ 32147 w 40"/>
                <a:gd name="T41" fmla="*/ 144356 h 90"/>
                <a:gd name="T42" fmla="*/ 32147 w 40"/>
                <a:gd name="T43" fmla="*/ 141075 h 90"/>
                <a:gd name="T44" fmla="*/ 35719 w 40"/>
                <a:gd name="T45" fmla="*/ 134514 h 90"/>
                <a:gd name="T46" fmla="*/ 39291 w 40"/>
                <a:gd name="T47" fmla="*/ 127952 h 90"/>
                <a:gd name="T48" fmla="*/ 42863 w 40"/>
                <a:gd name="T49" fmla="*/ 124671 h 90"/>
                <a:gd name="T50" fmla="*/ 46435 w 40"/>
                <a:gd name="T51" fmla="*/ 121390 h 90"/>
                <a:gd name="T52" fmla="*/ 53578 w 40"/>
                <a:gd name="T53" fmla="*/ 114829 h 90"/>
                <a:gd name="T54" fmla="*/ 46435 w 40"/>
                <a:gd name="T55" fmla="*/ 108267 h 90"/>
                <a:gd name="T56" fmla="*/ 53578 w 40"/>
                <a:gd name="T57" fmla="*/ 101705 h 90"/>
                <a:gd name="T58" fmla="*/ 57150 w 40"/>
                <a:gd name="T59" fmla="*/ 85301 h 90"/>
                <a:gd name="T60" fmla="*/ 57150 w 40"/>
                <a:gd name="T61" fmla="*/ 72178 h 90"/>
                <a:gd name="T62" fmla="*/ 50007 w 40"/>
                <a:gd name="T63" fmla="*/ 52493 h 90"/>
                <a:gd name="T64" fmla="*/ 53578 w 40"/>
                <a:gd name="T65" fmla="*/ 36089 h 90"/>
                <a:gd name="T66" fmla="*/ 60722 w 40"/>
                <a:gd name="T67" fmla="*/ 26247 h 90"/>
                <a:gd name="T68" fmla="*/ 60722 w 40"/>
                <a:gd name="T69" fmla="*/ 22966 h 90"/>
                <a:gd name="T70" fmla="*/ 64294 w 40"/>
                <a:gd name="T71" fmla="*/ 22966 h 90"/>
                <a:gd name="T72" fmla="*/ 67866 w 40"/>
                <a:gd name="T73" fmla="*/ 19685 h 90"/>
                <a:gd name="T74" fmla="*/ 71438 w 40"/>
                <a:gd name="T75" fmla="*/ 16404 h 90"/>
                <a:gd name="T76" fmla="*/ 71438 w 40"/>
                <a:gd name="T77" fmla="*/ 13123 h 90"/>
                <a:gd name="T78" fmla="*/ 67866 w 40"/>
                <a:gd name="T79" fmla="*/ 9842 h 90"/>
                <a:gd name="T80" fmla="*/ 60722 w 40"/>
                <a:gd name="T81" fmla="*/ 3281 h 90"/>
                <a:gd name="T82" fmla="*/ 53578 w 40"/>
                <a:gd name="T83" fmla="*/ 0 h 90"/>
                <a:gd name="T84" fmla="*/ 46435 w 40"/>
                <a:gd name="T85" fmla="*/ 0 h 90"/>
                <a:gd name="T86" fmla="*/ 21431 w 40"/>
                <a:gd name="T87" fmla="*/ 6562 h 90"/>
                <a:gd name="T88" fmla="*/ 10716 w 40"/>
                <a:gd name="T89" fmla="*/ 3281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90"/>
                <a:gd name="T137" fmla="*/ 40 w 40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90">
                  <a:moveTo>
                    <a:pt x="6" y="2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86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6"/>
                  </a:lnTo>
                  <a:lnTo>
                    <a:pt x="26" y="74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30" y="62"/>
                  </a:lnTo>
                  <a:lnTo>
                    <a:pt x="32" y="52"/>
                  </a:lnTo>
                  <a:lnTo>
                    <a:pt x="32" y="44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6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4740275" y="3163888"/>
              <a:ext cx="182563" cy="292100"/>
            </a:xfrm>
            <a:custGeom>
              <a:avLst/>
              <a:gdLst>
                <a:gd name="T0" fmla="*/ 50115 w 102"/>
                <a:gd name="T1" fmla="*/ 242310 h 176"/>
                <a:gd name="T2" fmla="*/ 28637 w 102"/>
                <a:gd name="T3" fmla="*/ 238991 h 176"/>
                <a:gd name="T4" fmla="*/ 10739 w 102"/>
                <a:gd name="T5" fmla="*/ 189201 h 176"/>
                <a:gd name="T6" fmla="*/ 10739 w 102"/>
                <a:gd name="T7" fmla="*/ 182562 h 176"/>
                <a:gd name="T8" fmla="*/ 3580 w 102"/>
                <a:gd name="T9" fmla="*/ 172605 h 176"/>
                <a:gd name="T10" fmla="*/ 14319 w 102"/>
                <a:gd name="T11" fmla="*/ 142731 h 176"/>
                <a:gd name="T12" fmla="*/ 10739 w 102"/>
                <a:gd name="T13" fmla="*/ 139411 h 176"/>
                <a:gd name="T14" fmla="*/ 21478 w 102"/>
                <a:gd name="T15" fmla="*/ 126134 h 176"/>
                <a:gd name="T16" fmla="*/ 32217 w 102"/>
                <a:gd name="T17" fmla="*/ 119495 h 176"/>
                <a:gd name="T18" fmla="*/ 32217 w 102"/>
                <a:gd name="T19" fmla="*/ 109538 h 176"/>
                <a:gd name="T20" fmla="*/ 28637 w 102"/>
                <a:gd name="T21" fmla="*/ 99580 h 176"/>
                <a:gd name="T22" fmla="*/ 32217 w 102"/>
                <a:gd name="T23" fmla="*/ 92941 h 176"/>
                <a:gd name="T24" fmla="*/ 35797 w 102"/>
                <a:gd name="T25" fmla="*/ 86302 h 176"/>
                <a:gd name="T26" fmla="*/ 35797 w 102"/>
                <a:gd name="T27" fmla="*/ 69706 h 176"/>
                <a:gd name="T28" fmla="*/ 53695 w 102"/>
                <a:gd name="T29" fmla="*/ 49790 h 176"/>
                <a:gd name="T30" fmla="*/ 78753 w 102"/>
                <a:gd name="T31" fmla="*/ 43151 h 176"/>
                <a:gd name="T32" fmla="*/ 110970 w 102"/>
                <a:gd name="T33" fmla="*/ 9958 h 176"/>
                <a:gd name="T34" fmla="*/ 136027 w 102"/>
                <a:gd name="T35" fmla="*/ 29874 h 176"/>
                <a:gd name="T36" fmla="*/ 128868 w 102"/>
                <a:gd name="T37" fmla="*/ 36513 h 176"/>
                <a:gd name="T38" fmla="*/ 128868 w 102"/>
                <a:gd name="T39" fmla="*/ 46470 h 176"/>
                <a:gd name="T40" fmla="*/ 128868 w 102"/>
                <a:gd name="T41" fmla="*/ 63067 h 176"/>
                <a:gd name="T42" fmla="*/ 139607 w 102"/>
                <a:gd name="T43" fmla="*/ 66386 h 176"/>
                <a:gd name="T44" fmla="*/ 146766 w 102"/>
                <a:gd name="T45" fmla="*/ 66386 h 176"/>
                <a:gd name="T46" fmla="*/ 132448 w 102"/>
                <a:gd name="T47" fmla="*/ 66386 h 176"/>
                <a:gd name="T48" fmla="*/ 139607 w 102"/>
                <a:gd name="T49" fmla="*/ 79664 h 176"/>
                <a:gd name="T50" fmla="*/ 136027 w 102"/>
                <a:gd name="T51" fmla="*/ 89622 h 176"/>
                <a:gd name="T52" fmla="*/ 128868 w 102"/>
                <a:gd name="T53" fmla="*/ 96260 h 176"/>
                <a:gd name="T54" fmla="*/ 128868 w 102"/>
                <a:gd name="T55" fmla="*/ 106218 h 176"/>
                <a:gd name="T56" fmla="*/ 128868 w 102"/>
                <a:gd name="T57" fmla="*/ 112857 h 176"/>
                <a:gd name="T58" fmla="*/ 118129 w 102"/>
                <a:gd name="T59" fmla="*/ 129453 h 176"/>
                <a:gd name="T60" fmla="*/ 114549 w 102"/>
                <a:gd name="T61" fmla="*/ 142731 h 176"/>
                <a:gd name="T62" fmla="*/ 114549 w 102"/>
                <a:gd name="T63" fmla="*/ 152689 h 176"/>
                <a:gd name="T64" fmla="*/ 143187 w 102"/>
                <a:gd name="T65" fmla="*/ 152689 h 176"/>
                <a:gd name="T66" fmla="*/ 171824 w 102"/>
                <a:gd name="T67" fmla="*/ 179243 h 176"/>
                <a:gd name="T68" fmla="*/ 182563 w 102"/>
                <a:gd name="T69" fmla="*/ 215756 h 176"/>
                <a:gd name="T70" fmla="*/ 171824 w 102"/>
                <a:gd name="T71" fmla="*/ 225714 h 176"/>
                <a:gd name="T72" fmla="*/ 139607 w 102"/>
                <a:gd name="T73" fmla="*/ 258907 h 176"/>
                <a:gd name="T74" fmla="*/ 143187 w 102"/>
                <a:gd name="T75" fmla="*/ 262226 h 176"/>
                <a:gd name="T76" fmla="*/ 139607 w 102"/>
                <a:gd name="T77" fmla="*/ 268865 h 176"/>
                <a:gd name="T78" fmla="*/ 103810 w 102"/>
                <a:gd name="T79" fmla="*/ 278823 h 176"/>
                <a:gd name="T80" fmla="*/ 46536 w 102"/>
                <a:gd name="T81" fmla="*/ 292100 h 176"/>
                <a:gd name="T82" fmla="*/ 50115 w 102"/>
                <a:gd name="T83" fmla="*/ 275503 h 176"/>
                <a:gd name="T84" fmla="*/ 57275 w 102"/>
                <a:gd name="T85" fmla="*/ 245630 h 1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176"/>
                <a:gd name="T131" fmla="*/ 102 w 102"/>
                <a:gd name="T132" fmla="*/ 176 h 1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176">
                  <a:moveTo>
                    <a:pt x="32" y="148"/>
                  </a:moveTo>
                  <a:lnTo>
                    <a:pt x="30" y="148"/>
                  </a:lnTo>
                  <a:lnTo>
                    <a:pt x="28" y="146"/>
                  </a:lnTo>
                  <a:lnTo>
                    <a:pt x="24" y="146"/>
                  </a:lnTo>
                  <a:lnTo>
                    <a:pt x="20" y="144"/>
                  </a:lnTo>
                  <a:lnTo>
                    <a:pt x="16" y="144"/>
                  </a:lnTo>
                  <a:lnTo>
                    <a:pt x="12" y="142"/>
                  </a:lnTo>
                  <a:lnTo>
                    <a:pt x="10" y="140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8" y="86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12" y="76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6" y="60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0" y="42"/>
                  </a:lnTo>
                  <a:lnTo>
                    <a:pt x="18" y="36"/>
                  </a:lnTo>
                  <a:lnTo>
                    <a:pt x="24" y="32"/>
                  </a:lnTo>
                  <a:lnTo>
                    <a:pt x="30" y="30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2" y="2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0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6" y="3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8" y="48"/>
                  </a:lnTo>
                  <a:lnTo>
                    <a:pt x="78" y="50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58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66"/>
                  </a:lnTo>
                  <a:lnTo>
                    <a:pt x="74" y="68"/>
                  </a:lnTo>
                  <a:lnTo>
                    <a:pt x="72" y="68"/>
                  </a:lnTo>
                  <a:lnTo>
                    <a:pt x="68" y="72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6" y="94"/>
                  </a:lnTo>
                  <a:lnTo>
                    <a:pt x="74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88" y="106"/>
                  </a:lnTo>
                  <a:lnTo>
                    <a:pt x="96" y="108"/>
                  </a:lnTo>
                  <a:lnTo>
                    <a:pt x="98" y="114"/>
                  </a:lnTo>
                  <a:lnTo>
                    <a:pt x="102" y="130"/>
                  </a:lnTo>
                  <a:lnTo>
                    <a:pt x="100" y="132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78" y="156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78" y="162"/>
                  </a:lnTo>
                  <a:lnTo>
                    <a:pt x="74" y="162"/>
                  </a:lnTo>
                  <a:lnTo>
                    <a:pt x="70" y="162"/>
                  </a:lnTo>
                  <a:lnTo>
                    <a:pt x="58" y="168"/>
                  </a:lnTo>
                  <a:lnTo>
                    <a:pt x="46" y="170"/>
                  </a:lnTo>
                  <a:lnTo>
                    <a:pt x="36" y="174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6" y="172"/>
                  </a:lnTo>
                  <a:lnTo>
                    <a:pt x="28" y="166"/>
                  </a:lnTo>
                  <a:lnTo>
                    <a:pt x="28" y="162"/>
                  </a:lnTo>
                  <a:lnTo>
                    <a:pt x="30" y="154"/>
                  </a:lnTo>
                  <a:lnTo>
                    <a:pt x="32" y="14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4740275" y="3163888"/>
              <a:ext cx="182563" cy="292100"/>
            </a:xfrm>
            <a:custGeom>
              <a:avLst/>
              <a:gdLst>
                <a:gd name="T0" fmla="*/ 50115 w 102"/>
                <a:gd name="T1" fmla="*/ 242310 h 176"/>
                <a:gd name="T2" fmla="*/ 28637 w 102"/>
                <a:gd name="T3" fmla="*/ 238991 h 176"/>
                <a:gd name="T4" fmla="*/ 10739 w 102"/>
                <a:gd name="T5" fmla="*/ 189201 h 176"/>
                <a:gd name="T6" fmla="*/ 10739 w 102"/>
                <a:gd name="T7" fmla="*/ 182562 h 176"/>
                <a:gd name="T8" fmla="*/ 3580 w 102"/>
                <a:gd name="T9" fmla="*/ 172605 h 176"/>
                <a:gd name="T10" fmla="*/ 14319 w 102"/>
                <a:gd name="T11" fmla="*/ 142731 h 176"/>
                <a:gd name="T12" fmla="*/ 10739 w 102"/>
                <a:gd name="T13" fmla="*/ 139411 h 176"/>
                <a:gd name="T14" fmla="*/ 21478 w 102"/>
                <a:gd name="T15" fmla="*/ 126134 h 176"/>
                <a:gd name="T16" fmla="*/ 32217 w 102"/>
                <a:gd name="T17" fmla="*/ 119495 h 176"/>
                <a:gd name="T18" fmla="*/ 32217 w 102"/>
                <a:gd name="T19" fmla="*/ 109538 h 176"/>
                <a:gd name="T20" fmla="*/ 28637 w 102"/>
                <a:gd name="T21" fmla="*/ 99580 h 176"/>
                <a:gd name="T22" fmla="*/ 32217 w 102"/>
                <a:gd name="T23" fmla="*/ 92941 h 176"/>
                <a:gd name="T24" fmla="*/ 35797 w 102"/>
                <a:gd name="T25" fmla="*/ 86302 h 176"/>
                <a:gd name="T26" fmla="*/ 35797 w 102"/>
                <a:gd name="T27" fmla="*/ 69706 h 176"/>
                <a:gd name="T28" fmla="*/ 53695 w 102"/>
                <a:gd name="T29" fmla="*/ 49790 h 176"/>
                <a:gd name="T30" fmla="*/ 78753 w 102"/>
                <a:gd name="T31" fmla="*/ 43151 h 176"/>
                <a:gd name="T32" fmla="*/ 110970 w 102"/>
                <a:gd name="T33" fmla="*/ 9958 h 176"/>
                <a:gd name="T34" fmla="*/ 136027 w 102"/>
                <a:gd name="T35" fmla="*/ 29874 h 176"/>
                <a:gd name="T36" fmla="*/ 128868 w 102"/>
                <a:gd name="T37" fmla="*/ 36513 h 176"/>
                <a:gd name="T38" fmla="*/ 128868 w 102"/>
                <a:gd name="T39" fmla="*/ 46470 h 176"/>
                <a:gd name="T40" fmla="*/ 128868 w 102"/>
                <a:gd name="T41" fmla="*/ 63067 h 176"/>
                <a:gd name="T42" fmla="*/ 139607 w 102"/>
                <a:gd name="T43" fmla="*/ 66386 h 176"/>
                <a:gd name="T44" fmla="*/ 146766 w 102"/>
                <a:gd name="T45" fmla="*/ 66386 h 176"/>
                <a:gd name="T46" fmla="*/ 132448 w 102"/>
                <a:gd name="T47" fmla="*/ 66386 h 176"/>
                <a:gd name="T48" fmla="*/ 139607 w 102"/>
                <a:gd name="T49" fmla="*/ 79664 h 176"/>
                <a:gd name="T50" fmla="*/ 136027 w 102"/>
                <a:gd name="T51" fmla="*/ 89622 h 176"/>
                <a:gd name="T52" fmla="*/ 128868 w 102"/>
                <a:gd name="T53" fmla="*/ 96260 h 176"/>
                <a:gd name="T54" fmla="*/ 128868 w 102"/>
                <a:gd name="T55" fmla="*/ 106218 h 176"/>
                <a:gd name="T56" fmla="*/ 128868 w 102"/>
                <a:gd name="T57" fmla="*/ 112857 h 176"/>
                <a:gd name="T58" fmla="*/ 118129 w 102"/>
                <a:gd name="T59" fmla="*/ 129453 h 176"/>
                <a:gd name="T60" fmla="*/ 114549 w 102"/>
                <a:gd name="T61" fmla="*/ 142731 h 176"/>
                <a:gd name="T62" fmla="*/ 114549 w 102"/>
                <a:gd name="T63" fmla="*/ 152689 h 176"/>
                <a:gd name="T64" fmla="*/ 143187 w 102"/>
                <a:gd name="T65" fmla="*/ 152689 h 176"/>
                <a:gd name="T66" fmla="*/ 171824 w 102"/>
                <a:gd name="T67" fmla="*/ 179243 h 176"/>
                <a:gd name="T68" fmla="*/ 182563 w 102"/>
                <a:gd name="T69" fmla="*/ 215756 h 176"/>
                <a:gd name="T70" fmla="*/ 171824 w 102"/>
                <a:gd name="T71" fmla="*/ 225714 h 176"/>
                <a:gd name="T72" fmla="*/ 139607 w 102"/>
                <a:gd name="T73" fmla="*/ 258907 h 176"/>
                <a:gd name="T74" fmla="*/ 143187 w 102"/>
                <a:gd name="T75" fmla="*/ 262226 h 176"/>
                <a:gd name="T76" fmla="*/ 139607 w 102"/>
                <a:gd name="T77" fmla="*/ 268865 h 176"/>
                <a:gd name="T78" fmla="*/ 103810 w 102"/>
                <a:gd name="T79" fmla="*/ 278823 h 176"/>
                <a:gd name="T80" fmla="*/ 46536 w 102"/>
                <a:gd name="T81" fmla="*/ 292100 h 176"/>
                <a:gd name="T82" fmla="*/ 50115 w 102"/>
                <a:gd name="T83" fmla="*/ 275503 h 176"/>
                <a:gd name="T84" fmla="*/ 57275 w 102"/>
                <a:gd name="T85" fmla="*/ 245630 h 1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176"/>
                <a:gd name="T131" fmla="*/ 102 w 102"/>
                <a:gd name="T132" fmla="*/ 176 h 1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176">
                  <a:moveTo>
                    <a:pt x="32" y="148"/>
                  </a:moveTo>
                  <a:lnTo>
                    <a:pt x="30" y="148"/>
                  </a:lnTo>
                  <a:lnTo>
                    <a:pt x="28" y="146"/>
                  </a:lnTo>
                  <a:lnTo>
                    <a:pt x="24" y="146"/>
                  </a:lnTo>
                  <a:lnTo>
                    <a:pt x="20" y="144"/>
                  </a:lnTo>
                  <a:lnTo>
                    <a:pt x="16" y="144"/>
                  </a:lnTo>
                  <a:lnTo>
                    <a:pt x="12" y="142"/>
                  </a:lnTo>
                  <a:lnTo>
                    <a:pt x="10" y="140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8" y="86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12" y="76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6" y="60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0" y="42"/>
                  </a:lnTo>
                  <a:lnTo>
                    <a:pt x="18" y="36"/>
                  </a:lnTo>
                  <a:lnTo>
                    <a:pt x="24" y="32"/>
                  </a:lnTo>
                  <a:lnTo>
                    <a:pt x="30" y="30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2" y="2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0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6" y="3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8" y="48"/>
                  </a:lnTo>
                  <a:lnTo>
                    <a:pt x="78" y="50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58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66"/>
                  </a:lnTo>
                  <a:lnTo>
                    <a:pt x="74" y="68"/>
                  </a:lnTo>
                  <a:lnTo>
                    <a:pt x="72" y="68"/>
                  </a:lnTo>
                  <a:lnTo>
                    <a:pt x="68" y="72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6" y="94"/>
                  </a:lnTo>
                  <a:lnTo>
                    <a:pt x="74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88" y="106"/>
                  </a:lnTo>
                  <a:lnTo>
                    <a:pt x="96" y="108"/>
                  </a:lnTo>
                  <a:lnTo>
                    <a:pt x="98" y="114"/>
                  </a:lnTo>
                  <a:lnTo>
                    <a:pt x="102" y="130"/>
                  </a:lnTo>
                  <a:lnTo>
                    <a:pt x="100" y="132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78" y="156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78" y="162"/>
                  </a:lnTo>
                  <a:lnTo>
                    <a:pt x="74" y="162"/>
                  </a:lnTo>
                  <a:lnTo>
                    <a:pt x="70" y="162"/>
                  </a:lnTo>
                  <a:lnTo>
                    <a:pt x="58" y="168"/>
                  </a:lnTo>
                  <a:lnTo>
                    <a:pt x="46" y="170"/>
                  </a:lnTo>
                  <a:lnTo>
                    <a:pt x="36" y="174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6" y="172"/>
                  </a:lnTo>
                  <a:lnTo>
                    <a:pt x="28" y="166"/>
                  </a:lnTo>
                  <a:lnTo>
                    <a:pt x="28" y="162"/>
                  </a:lnTo>
                  <a:lnTo>
                    <a:pt x="30" y="154"/>
                  </a:lnTo>
                  <a:lnTo>
                    <a:pt x="32" y="14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4694238" y="3221038"/>
              <a:ext cx="84137" cy="101600"/>
            </a:xfrm>
            <a:custGeom>
              <a:avLst/>
              <a:gdLst>
                <a:gd name="T0" fmla="*/ 45574 w 48"/>
                <a:gd name="T1" fmla="*/ 101600 h 62"/>
                <a:gd name="T2" fmla="*/ 42069 w 48"/>
                <a:gd name="T3" fmla="*/ 101600 h 62"/>
                <a:gd name="T4" fmla="*/ 38563 w 48"/>
                <a:gd name="T5" fmla="*/ 98323 h 62"/>
                <a:gd name="T6" fmla="*/ 31551 w 48"/>
                <a:gd name="T7" fmla="*/ 98323 h 62"/>
                <a:gd name="T8" fmla="*/ 28046 w 48"/>
                <a:gd name="T9" fmla="*/ 95045 h 62"/>
                <a:gd name="T10" fmla="*/ 24540 w 48"/>
                <a:gd name="T11" fmla="*/ 91768 h 62"/>
                <a:gd name="T12" fmla="*/ 0 w 48"/>
                <a:gd name="T13" fmla="*/ 78658 h 62"/>
                <a:gd name="T14" fmla="*/ 10517 w 48"/>
                <a:gd name="T15" fmla="*/ 65548 h 62"/>
                <a:gd name="T16" fmla="*/ 14023 w 48"/>
                <a:gd name="T17" fmla="*/ 65548 h 62"/>
                <a:gd name="T18" fmla="*/ 14023 w 48"/>
                <a:gd name="T19" fmla="*/ 62271 h 62"/>
                <a:gd name="T20" fmla="*/ 17529 w 48"/>
                <a:gd name="T21" fmla="*/ 55716 h 62"/>
                <a:gd name="T22" fmla="*/ 21034 w 48"/>
                <a:gd name="T23" fmla="*/ 52439 h 62"/>
                <a:gd name="T24" fmla="*/ 24540 w 48"/>
                <a:gd name="T25" fmla="*/ 45884 h 62"/>
                <a:gd name="T26" fmla="*/ 24540 w 48"/>
                <a:gd name="T27" fmla="*/ 39329 h 62"/>
                <a:gd name="T28" fmla="*/ 24540 w 48"/>
                <a:gd name="T29" fmla="*/ 36052 h 62"/>
                <a:gd name="T30" fmla="*/ 28046 w 48"/>
                <a:gd name="T31" fmla="*/ 32774 h 62"/>
                <a:gd name="T32" fmla="*/ 31551 w 48"/>
                <a:gd name="T33" fmla="*/ 26219 h 62"/>
                <a:gd name="T34" fmla="*/ 35057 w 48"/>
                <a:gd name="T35" fmla="*/ 19665 h 62"/>
                <a:gd name="T36" fmla="*/ 42069 w 48"/>
                <a:gd name="T37" fmla="*/ 9832 h 62"/>
                <a:gd name="T38" fmla="*/ 52586 w 48"/>
                <a:gd name="T39" fmla="*/ 3277 h 62"/>
                <a:gd name="T40" fmla="*/ 59597 w 48"/>
                <a:gd name="T41" fmla="*/ 0 h 62"/>
                <a:gd name="T42" fmla="*/ 63103 w 48"/>
                <a:gd name="T43" fmla="*/ 0 h 62"/>
                <a:gd name="T44" fmla="*/ 66608 w 48"/>
                <a:gd name="T45" fmla="*/ 0 h 62"/>
                <a:gd name="T46" fmla="*/ 70114 w 48"/>
                <a:gd name="T47" fmla="*/ 0 h 62"/>
                <a:gd name="T48" fmla="*/ 77126 w 48"/>
                <a:gd name="T49" fmla="*/ 3277 h 62"/>
                <a:gd name="T50" fmla="*/ 77126 w 48"/>
                <a:gd name="T51" fmla="*/ 6555 h 62"/>
                <a:gd name="T52" fmla="*/ 80631 w 48"/>
                <a:gd name="T53" fmla="*/ 9832 h 62"/>
                <a:gd name="T54" fmla="*/ 80631 w 48"/>
                <a:gd name="T55" fmla="*/ 13110 h 62"/>
                <a:gd name="T56" fmla="*/ 84137 w 48"/>
                <a:gd name="T57" fmla="*/ 22942 h 62"/>
                <a:gd name="T58" fmla="*/ 80631 w 48"/>
                <a:gd name="T59" fmla="*/ 29497 h 62"/>
                <a:gd name="T60" fmla="*/ 77126 w 48"/>
                <a:gd name="T61" fmla="*/ 36052 h 62"/>
                <a:gd name="T62" fmla="*/ 77126 w 48"/>
                <a:gd name="T63" fmla="*/ 36052 h 62"/>
                <a:gd name="T64" fmla="*/ 73620 w 48"/>
                <a:gd name="T65" fmla="*/ 36052 h 62"/>
                <a:gd name="T66" fmla="*/ 70114 w 48"/>
                <a:gd name="T67" fmla="*/ 39329 h 62"/>
                <a:gd name="T68" fmla="*/ 70114 w 48"/>
                <a:gd name="T69" fmla="*/ 42606 h 62"/>
                <a:gd name="T70" fmla="*/ 77126 w 48"/>
                <a:gd name="T71" fmla="*/ 42606 h 62"/>
                <a:gd name="T72" fmla="*/ 77126 w 48"/>
                <a:gd name="T73" fmla="*/ 45884 h 62"/>
                <a:gd name="T74" fmla="*/ 77126 w 48"/>
                <a:gd name="T75" fmla="*/ 49161 h 62"/>
                <a:gd name="T76" fmla="*/ 77126 w 48"/>
                <a:gd name="T77" fmla="*/ 55716 h 62"/>
                <a:gd name="T78" fmla="*/ 77126 w 48"/>
                <a:gd name="T79" fmla="*/ 62271 h 62"/>
                <a:gd name="T80" fmla="*/ 77126 w 48"/>
                <a:gd name="T81" fmla="*/ 65548 h 62"/>
                <a:gd name="T82" fmla="*/ 66608 w 48"/>
                <a:gd name="T83" fmla="*/ 68826 h 62"/>
                <a:gd name="T84" fmla="*/ 59597 w 48"/>
                <a:gd name="T85" fmla="*/ 75381 h 62"/>
                <a:gd name="T86" fmla="*/ 59597 w 48"/>
                <a:gd name="T87" fmla="*/ 75381 h 62"/>
                <a:gd name="T88" fmla="*/ 56091 w 48"/>
                <a:gd name="T89" fmla="*/ 78658 h 62"/>
                <a:gd name="T90" fmla="*/ 56091 w 48"/>
                <a:gd name="T91" fmla="*/ 81935 h 62"/>
                <a:gd name="T92" fmla="*/ 59597 w 48"/>
                <a:gd name="T93" fmla="*/ 85213 h 62"/>
                <a:gd name="T94" fmla="*/ 45574 w 48"/>
                <a:gd name="T95" fmla="*/ 101600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62"/>
                <a:gd name="T146" fmla="*/ 48 w 48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62">
                  <a:moveTo>
                    <a:pt x="26" y="62"/>
                  </a:moveTo>
                  <a:lnTo>
                    <a:pt x="24" y="62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0" y="4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4" y="6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38" y="42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26" y="6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4694238" y="3221038"/>
              <a:ext cx="84137" cy="101600"/>
            </a:xfrm>
            <a:custGeom>
              <a:avLst/>
              <a:gdLst>
                <a:gd name="T0" fmla="*/ 45574 w 48"/>
                <a:gd name="T1" fmla="*/ 101600 h 62"/>
                <a:gd name="T2" fmla="*/ 42069 w 48"/>
                <a:gd name="T3" fmla="*/ 101600 h 62"/>
                <a:gd name="T4" fmla="*/ 38563 w 48"/>
                <a:gd name="T5" fmla="*/ 98323 h 62"/>
                <a:gd name="T6" fmla="*/ 31551 w 48"/>
                <a:gd name="T7" fmla="*/ 98323 h 62"/>
                <a:gd name="T8" fmla="*/ 28046 w 48"/>
                <a:gd name="T9" fmla="*/ 95045 h 62"/>
                <a:gd name="T10" fmla="*/ 24540 w 48"/>
                <a:gd name="T11" fmla="*/ 91768 h 62"/>
                <a:gd name="T12" fmla="*/ 0 w 48"/>
                <a:gd name="T13" fmla="*/ 78658 h 62"/>
                <a:gd name="T14" fmla="*/ 10517 w 48"/>
                <a:gd name="T15" fmla="*/ 65548 h 62"/>
                <a:gd name="T16" fmla="*/ 14023 w 48"/>
                <a:gd name="T17" fmla="*/ 65548 h 62"/>
                <a:gd name="T18" fmla="*/ 14023 w 48"/>
                <a:gd name="T19" fmla="*/ 62271 h 62"/>
                <a:gd name="T20" fmla="*/ 17529 w 48"/>
                <a:gd name="T21" fmla="*/ 55716 h 62"/>
                <a:gd name="T22" fmla="*/ 21034 w 48"/>
                <a:gd name="T23" fmla="*/ 52439 h 62"/>
                <a:gd name="T24" fmla="*/ 24540 w 48"/>
                <a:gd name="T25" fmla="*/ 45884 h 62"/>
                <a:gd name="T26" fmla="*/ 24540 w 48"/>
                <a:gd name="T27" fmla="*/ 39329 h 62"/>
                <a:gd name="T28" fmla="*/ 24540 w 48"/>
                <a:gd name="T29" fmla="*/ 36052 h 62"/>
                <a:gd name="T30" fmla="*/ 28046 w 48"/>
                <a:gd name="T31" fmla="*/ 32774 h 62"/>
                <a:gd name="T32" fmla="*/ 31551 w 48"/>
                <a:gd name="T33" fmla="*/ 26219 h 62"/>
                <a:gd name="T34" fmla="*/ 35057 w 48"/>
                <a:gd name="T35" fmla="*/ 19665 h 62"/>
                <a:gd name="T36" fmla="*/ 42069 w 48"/>
                <a:gd name="T37" fmla="*/ 9832 h 62"/>
                <a:gd name="T38" fmla="*/ 52586 w 48"/>
                <a:gd name="T39" fmla="*/ 3277 h 62"/>
                <a:gd name="T40" fmla="*/ 59597 w 48"/>
                <a:gd name="T41" fmla="*/ 0 h 62"/>
                <a:gd name="T42" fmla="*/ 63103 w 48"/>
                <a:gd name="T43" fmla="*/ 0 h 62"/>
                <a:gd name="T44" fmla="*/ 66608 w 48"/>
                <a:gd name="T45" fmla="*/ 0 h 62"/>
                <a:gd name="T46" fmla="*/ 70114 w 48"/>
                <a:gd name="T47" fmla="*/ 0 h 62"/>
                <a:gd name="T48" fmla="*/ 77126 w 48"/>
                <a:gd name="T49" fmla="*/ 3277 h 62"/>
                <a:gd name="T50" fmla="*/ 77126 w 48"/>
                <a:gd name="T51" fmla="*/ 6555 h 62"/>
                <a:gd name="T52" fmla="*/ 80631 w 48"/>
                <a:gd name="T53" fmla="*/ 9832 h 62"/>
                <a:gd name="T54" fmla="*/ 80631 w 48"/>
                <a:gd name="T55" fmla="*/ 13110 h 62"/>
                <a:gd name="T56" fmla="*/ 84137 w 48"/>
                <a:gd name="T57" fmla="*/ 22942 h 62"/>
                <a:gd name="T58" fmla="*/ 80631 w 48"/>
                <a:gd name="T59" fmla="*/ 29497 h 62"/>
                <a:gd name="T60" fmla="*/ 77126 w 48"/>
                <a:gd name="T61" fmla="*/ 36052 h 62"/>
                <a:gd name="T62" fmla="*/ 77126 w 48"/>
                <a:gd name="T63" fmla="*/ 36052 h 62"/>
                <a:gd name="T64" fmla="*/ 73620 w 48"/>
                <a:gd name="T65" fmla="*/ 36052 h 62"/>
                <a:gd name="T66" fmla="*/ 70114 w 48"/>
                <a:gd name="T67" fmla="*/ 39329 h 62"/>
                <a:gd name="T68" fmla="*/ 70114 w 48"/>
                <a:gd name="T69" fmla="*/ 42606 h 62"/>
                <a:gd name="T70" fmla="*/ 77126 w 48"/>
                <a:gd name="T71" fmla="*/ 42606 h 62"/>
                <a:gd name="T72" fmla="*/ 77126 w 48"/>
                <a:gd name="T73" fmla="*/ 45884 h 62"/>
                <a:gd name="T74" fmla="*/ 77126 w 48"/>
                <a:gd name="T75" fmla="*/ 49161 h 62"/>
                <a:gd name="T76" fmla="*/ 77126 w 48"/>
                <a:gd name="T77" fmla="*/ 55716 h 62"/>
                <a:gd name="T78" fmla="*/ 77126 w 48"/>
                <a:gd name="T79" fmla="*/ 62271 h 62"/>
                <a:gd name="T80" fmla="*/ 77126 w 48"/>
                <a:gd name="T81" fmla="*/ 65548 h 62"/>
                <a:gd name="T82" fmla="*/ 66608 w 48"/>
                <a:gd name="T83" fmla="*/ 68826 h 62"/>
                <a:gd name="T84" fmla="*/ 59597 w 48"/>
                <a:gd name="T85" fmla="*/ 75381 h 62"/>
                <a:gd name="T86" fmla="*/ 59597 w 48"/>
                <a:gd name="T87" fmla="*/ 75381 h 62"/>
                <a:gd name="T88" fmla="*/ 56091 w 48"/>
                <a:gd name="T89" fmla="*/ 78658 h 62"/>
                <a:gd name="T90" fmla="*/ 56091 w 48"/>
                <a:gd name="T91" fmla="*/ 81935 h 62"/>
                <a:gd name="T92" fmla="*/ 59597 w 48"/>
                <a:gd name="T93" fmla="*/ 85213 h 62"/>
                <a:gd name="T94" fmla="*/ 45574 w 48"/>
                <a:gd name="T95" fmla="*/ 101600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62"/>
                <a:gd name="T146" fmla="*/ 48 w 48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62">
                  <a:moveTo>
                    <a:pt x="26" y="62"/>
                  </a:moveTo>
                  <a:lnTo>
                    <a:pt x="24" y="62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0" y="4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4" y="6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38" y="42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26" y="6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4683125" y="3300413"/>
              <a:ext cx="68263" cy="73025"/>
            </a:xfrm>
            <a:custGeom>
              <a:avLst/>
              <a:gdLst>
                <a:gd name="T0" fmla="*/ 10778 w 38"/>
                <a:gd name="T1" fmla="*/ 0 h 44"/>
                <a:gd name="T2" fmla="*/ 35928 w 38"/>
                <a:gd name="T3" fmla="*/ 13277 h 44"/>
                <a:gd name="T4" fmla="*/ 39521 w 38"/>
                <a:gd name="T5" fmla="*/ 16597 h 44"/>
                <a:gd name="T6" fmla="*/ 43113 w 38"/>
                <a:gd name="T7" fmla="*/ 16597 h 44"/>
                <a:gd name="T8" fmla="*/ 50299 w 38"/>
                <a:gd name="T9" fmla="*/ 19916 h 44"/>
                <a:gd name="T10" fmla="*/ 53892 w 38"/>
                <a:gd name="T11" fmla="*/ 23235 h 44"/>
                <a:gd name="T12" fmla="*/ 57485 w 38"/>
                <a:gd name="T13" fmla="*/ 23235 h 44"/>
                <a:gd name="T14" fmla="*/ 57485 w 38"/>
                <a:gd name="T15" fmla="*/ 26555 h 44"/>
                <a:gd name="T16" fmla="*/ 57485 w 38"/>
                <a:gd name="T17" fmla="*/ 33193 h 44"/>
                <a:gd name="T18" fmla="*/ 61077 w 38"/>
                <a:gd name="T19" fmla="*/ 39832 h 44"/>
                <a:gd name="T20" fmla="*/ 64670 w 38"/>
                <a:gd name="T21" fmla="*/ 43151 h 44"/>
                <a:gd name="T22" fmla="*/ 68263 w 38"/>
                <a:gd name="T23" fmla="*/ 46470 h 44"/>
                <a:gd name="T24" fmla="*/ 68263 w 38"/>
                <a:gd name="T25" fmla="*/ 46470 h 44"/>
                <a:gd name="T26" fmla="*/ 68263 w 38"/>
                <a:gd name="T27" fmla="*/ 49790 h 44"/>
                <a:gd name="T28" fmla="*/ 68263 w 38"/>
                <a:gd name="T29" fmla="*/ 53109 h 44"/>
                <a:gd name="T30" fmla="*/ 68263 w 38"/>
                <a:gd name="T31" fmla="*/ 56428 h 44"/>
                <a:gd name="T32" fmla="*/ 64670 w 38"/>
                <a:gd name="T33" fmla="*/ 56428 h 44"/>
                <a:gd name="T34" fmla="*/ 64670 w 38"/>
                <a:gd name="T35" fmla="*/ 56428 h 44"/>
                <a:gd name="T36" fmla="*/ 57485 w 38"/>
                <a:gd name="T37" fmla="*/ 59748 h 44"/>
                <a:gd name="T38" fmla="*/ 53892 w 38"/>
                <a:gd name="T39" fmla="*/ 63067 h 44"/>
                <a:gd name="T40" fmla="*/ 50299 w 38"/>
                <a:gd name="T41" fmla="*/ 66386 h 44"/>
                <a:gd name="T42" fmla="*/ 50299 w 38"/>
                <a:gd name="T43" fmla="*/ 69706 h 44"/>
                <a:gd name="T44" fmla="*/ 50299 w 38"/>
                <a:gd name="T45" fmla="*/ 73025 h 44"/>
                <a:gd name="T46" fmla="*/ 46706 w 38"/>
                <a:gd name="T47" fmla="*/ 66386 h 44"/>
                <a:gd name="T48" fmla="*/ 43113 w 38"/>
                <a:gd name="T49" fmla="*/ 63067 h 44"/>
                <a:gd name="T50" fmla="*/ 39521 w 38"/>
                <a:gd name="T51" fmla="*/ 59748 h 44"/>
                <a:gd name="T52" fmla="*/ 35928 w 38"/>
                <a:gd name="T53" fmla="*/ 59748 h 44"/>
                <a:gd name="T54" fmla="*/ 35928 w 38"/>
                <a:gd name="T55" fmla="*/ 59748 h 44"/>
                <a:gd name="T56" fmla="*/ 28742 w 38"/>
                <a:gd name="T57" fmla="*/ 56428 h 44"/>
                <a:gd name="T58" fmla="*/ 28742 w 38"/>
                <a:gd name="T59" fmla="*/ 49790 h 44"/>
                <a:gd name="T60" fmla="*/ 25150 w 38"/>
                <a:gd name="T61" fmla="*/ 46470 h 44"/>
                <a:gd name="T62" fmla="*/ 25150 w 38"/>
                <a:gd name="T63" fmla="*/ 39832 h 44"/>
                <a:gd name="T64" fmla="*/ 25150 w 38"/>
                <a:gd name="T65" fmla="*/ 36513 h 44"/>
                <a:gd name="T66" fmla="*/ 28742 w 38"/>
                <a:gd name="T67" fmla="*/ 33193 h 44"/>
                <a:gd name="T68" fmla="*/ 0 w 38"/>
                <a:gd name="T69" fmla="*/ 6639 h 44"/>
                <a:gd name="T70" fmla="*/ 3593 w 38"/>
                <a:gd name="T71" fmla="*/ 6639 h 44"/>
                <a:gd name="T72" fmla="*/ 7186 w 38"/>
                <a:gd name="T73" fmla="*/ 3319 h 44"/>
                <a:gd name="T74" fmla="*/ 10778 w 38"/>
                <a:gd name="T75" fmla="*/ 0 h 44"/>
                <a:gd name="T76" fmla="*/ 10778 w 38"/>
                <a:gd name="T77" fmla="*/ 0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"/>
                <a:gd name="T118" fmla="*/ 0 h 44"/>
                <a:gd name="T119" fmla="*/ 38 w 38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" h="44">
                  <a:moveTo>
                    <a:pt x="6" y="0"/>
                  </a:moveTo>
                  <a:lnTo>
                    <a:pt x="20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4" y="24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2" y="36"/>
                  </a:lnTo>
                  <a:lnTo>
                    <a:pt x="30" y="38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4683125" y="3300413"/>
              <a:ext cx="68263" cy="73025"/>
            </a:xfrm>
            <a:custGeom>
              <a:avLst/>
              <a:gdLst>
                <a:gd name="T0" fmla="*/ 10778 w 38"/>
                <a:gd name="T1" fmla="*/ 0 h 44"/>
                <a:gd name="T2" fmla="*/ 35928 w 38"/>
                <a:gd name="T3" fmla="*/ 13277 h 44"/>
                <a:gd name="T4" fmla="*/ 39521 w 38"/>
                <a:gd name="T5" fmla="*/ 16597 h 44"/>
                <a:gd name="T6" fmla="*/ 43113 w 38"/>
                <a:gd name="T7" fmla="*/ 16597 h 44"/>
                <a:gd name="T8" fmla="*/ 50299 w 38"/>
                <a:gd name="T9" fmla="*/ 19916 h 44"/>
                <a:gd name="T10" fmla="*/ 53892 w 38"/>
                <a:gd name="T11" fmla="*/ 23235 h 44"/>
                <a:gd name="T12" fmla="*/ 57485 w 38"/>
                <a:gd name="T13" fmla="*/ 23235 h 44"/>
                <a:gd name="T14" fmla="*/ 57485 w 38"/>
                <a:gd name="T15" fmla="*/ 26555 h 44"/>
                <a:gd name="T16" fmla="*/ 57485 w 38"/>
                <a:gd name="T17" fmla="*/ 33193 h 44"/>
                <a:gd name="T18" fmla="*/ 61077 w 38"/>
                <a:gd name="T19" fmla="*/ 39832 h 44"/>
                <a:gd name="T20" fmla="*/ 64670 w 38"/>
                <a:gd name="T21" fmla="*/ 43151 h 44"/>
                <a:gd name="T22" fmla="*/ 68263 w 38"/>
                <a:gd name="T23" fmla="*/ 46470 h 44"/>
                <a:gd name="T24" fmla="*/ 68263 w 38"/>
                <a:gd name="T25" fmla="*/ 46470 h 44"/>
                <a:gd name="T26" fmla="*/ 68263 w 38"/>
                <a:gd name="T27" fmla="*/ 49790 h 44"/>
                <a:gd name="T28" fmla="*/ 68263 w 38"/>
                <a:gd name="T29" fmla="*/ 53109 h 44"/>
                <a:gd name="T30" fmla="*/ 68263 w 38"/>
                <a:gd name="T31" fmla="*/ 56428 h 44"/>
                <a:gd name="T32" fmla="*/ 64670 w 38"/>
                <a:gd name="T33" fmla="*/ 56428 h 44"/>
                <a:gd name="T34" fmla="*/ 64670 w 38"/>
                <a:gd name="T35" fmla="*/ 56428 h 44"/>
                <a:gd name="T36" fmla="*/ 57485 w 38"/>
                <a:gd name="T37" fmla="*/ 59748 h 44"/>
                <a:gd name="T38" fmla="*/ 53892 w 38"/>
                <a:gd name="T39" fmla="*/ 63067 h 44"/>
                <a:gd name="T40" fmla="*/ 50299 w 38"/>
                <a:gd name="T41" fmla="*/ 66386 h 44"/>
                <a:gd name="T42" fmla="*/ 50299 w 38"/>
                <a:gd name="T43" fmla="*/ 69706 h 44"/>
                <a:gd name="T44" fmla="*/ 50299 w 38"/>
                <a:gd name="T45" fmla="*/ 73025 h 44"/>
                <a:gd name="T46" fmla="*/ 46706 w 38"/>
                <a:gd name="T47" fmla="*/ 66386 h 44"/>
                <a:gd name="T48" fmla="*/ 43113 w 38"/>
                <a:gd name="T49" fmla="*/ 63067 h 44"/>
                <a:gd name="T50" fmla="*/ 39521 w 38"/>
                <a:gd name="T51" fmla="*/ 59748 h 44"/>
                <a:gd name="T52" fmla="*/ 35928 w 38"/>
                <a:gd name="T53" fmla="*/ 59748 h 44"/>
                <a:gd name="T54" fmla="*/ 35928 w 38"/>
                <a:gd name="T55" fmla="*/ 59748 h 44"/>
                <a:gd name="T56" fmla="*/ 28742 w 38"/>
                <a:gd name="T57" fmla="*/ 56428 h 44"/>
                <a:gd name="T58" fmla="*/ 28742 w 38"/>
                <a:gd name="T59" fmla="*/ 49790 h 44"/>
                <a:gd name="T60" fmla="*/ 25150 w 38"/>
                <a:gd name="T61" fmla="*/ 46470 h 44"/>
                <a:gd name="T62" fmla="*/ 25150 w 38"/>
                <a:gd name="T63" fmla="*/ 39832 h 44"/>
                <a:gd name="T64" fmla="*/ 25150 w 38"/>
                <a:gd name="T65" fmla="*/ 36513 h 44"/>
                <a:gd name="T66" fmla="*/ 28742 w 38"/>
                <a:gd name="T67" fmla="*/ 33193 h 44"/>
                <a:gd name="T68" fmla="*/ 0 w 38"/>
                <a:gd name="T69" fmla="*/ 6639 h 44"/>
                <a:gd name="T70" fmla="*/ 3593 w 38"/>
                <a:gd name="T71" fmla="*/ 6639 h 44"/>
                <a:gd name="T72" fmla="*/ 7186 w 38"/>
                <a:gd name="T73" fmla="*/ 3319 h 44"/>
                <a:gd name="T74" fmla="*/ 10778 w 38"/>
                <a:gd name="T75" fmla="*/ 0 h 44"/>
                <a:gd name="T76" fmla="*/ 10778 w 38"/>
                <a:gd name="T77" fmla="*/ 0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"/>
                <a:gd name="T118" fmla="*/ 0 h 44"/>
                <a:gd name="T119" fmla="*/ 38 w 38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" h="44">
                  <a:moveTo>
                    <a:pt x="6" y="0"/>
                  </a:moveTo>
                  <a:lnTo>
                    <a:pt x="20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4" y="24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2" y="36"/>
                  </a:lnTo>
                  <a:lnTo>
                    <a:pt x="30" y="38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4732338" y="3351213"/>
              <a:ext cx="25400" cy="44450"/>
            </a:xfrm>
            <a:custGeom>
              <a:avLst/>
              <a:gdLst>
                <a:gd name="T0" fmla="*/ 18143 w 14"/>
                <a:gd name="T1" fmla="*/ 0 h 26"/>
                <a:gd name="T2" fmla="*/ 14514 w 14"/>
                <a:gd name="T3" fmla="*/ 0 h 26"/>
                <a:gd name="T4" fmla="*/ 14514 w 14"/>
                <a:gd name="T5" fmla="*/ 3419 h 26"/>
                <a:gd name="T6" fmla="*/ 10886 w 14"/>
                <a:gd name="T7" fmla="*/ 3419 h 26"/>
                <a:gd name="T8" fmla="*/ 3629 w 14"/>
                <a:gd name="T9" fmla="*/ 6838 h 26"/>
                <a:gd name="T10" fmla="*/ 3629 w 14"/>
                <a:gd name="T11" fmla="*/ 13677 h 26"/>
                <a:gd name="T12" fmla="*/ 0 w 14"/>
                <a:gd name="T13" fmla="*/ 20515 h 26"/>
                <a:gd name="T14" fmla="*/ 0 w 14"/>
                <a:gd name="T15" fmla="*/ 20515 h 26"/>
                <a:gd name="T16" fmla="*/ 0 w 14"/>
                <a:gd name="T17" fmla="*/ 23935 h 26"/>
                <a:gd name="T18" fmla="*/ 3629 w 14"/>
                <a:gd name="T19" fmla="*/ 30773 h 26"/>
                <a:gd name="T20" fmla="*/ 7257 w 14"/>
                <a:gd name="T21" fmla="*/ 34192 h 26"/>
                <a:gd name="T22" fmla="*/ 18143 w 14"/>
                <a:gd name="T23" fmla="*/ 41031 h 26"/>
                <a:gd name="T24" fmla="*/ 25400 w 14"/>
                <a:gd name="T25" fmla="*/ 44450 h 26"/>
                <a:gd name="T26" fmla="*/ 18143 w 14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6"/>
                <a:gd name="T44" fmla="*/ 14 w 14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6">
                  <a:moveTo>
                    <a:pt x="10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4732338" y="3351213"/>
              <a:ext cx="25400" cy="44450"/>
            </a:xfrm>
            <a:custGeom>
              <a:avLst/>
              <a:gdLst>
                <a:gd name="T0" fmla="*/ 18143 w 14"/>
                <a:gd name="T1" fmla="*/ 0 h 26"/>
                <a:gd name="T2" fmla="*/ 14514 w 14"/>
                <a:gd name="T3" fmla="*/ 0 h 26"/>
                <a:gd name="T4" fmla="*/ 14514 w 14"/>
                <a:gd name="T5" fmla="*/ 3419 h 26"/>
                <a:gd name="T6" fmla="*/ 10886 w 14"/>
                <a:gd name="T7" fmla="*/ 3419 h 26"/>
                <a:gd name="T8" fmla="*/ 3629 w 14"/>
                <a:gd name="T9" fmla="*/ 6838 h 26"/>
                <a:gd name="T10" fmla="*/ 3629 w 14"/>
                <a:gd name="T11" fmla="*/ 13677 h 26"/>
                <a:gd name="T12" fmla="*/ 0 w 14"/>
                <a:gd name="T13" fmla="*/ 20515 h 26"/>
                <a:gd name="T14" fmla="*/ 0 w 14"/>
                <a:gd name="T15" fmla="*/ 20515 h 26"/>
                <a:gd name="T16" fmla="*/ 0 w 14"/>
                <a:gd name="T17" fmla="*/ 23935 h 26"/>
                <a:gd name="T18" fmla="*/ 3629 w 14"/>
                <a:gd name="T19" fmla="*/ 30773 h 26"/>
                <a:gd name="T20" fmla="*/ 7257 w 14"/>
                <a:gd name="T21" fmla="*/ 34192 h 26"/>
                <a:gd name="T22" fmla="*/ 18143 w 14"/>
                <a:gd name="T23" fmla="*/ 41031 h 26"/>
                <a:gd name="T24" fmla="*/ 25400 w 14"/>
                <a:gd name="T25" fmla="*/ 44450 h 26"/>
                <a:gd name="T26" fmla="*/ 18143 w 14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6"/>
                <a:gd name="T44" fmla="*/ 14 w 14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6">
                  <a:moveTo>
                    <a:pt x="10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4368800" y="3149600"/>
              <a:ext cx="125413" cy="141288"/>
            </a:xfrm>
            <a:custGeom>
              <a:avLst/>
              <a:gdLst>
                <a:gd name="T0" fmla="*/ 103914 w 70"/>
                <a:gd name="T1" fmla="*/ 50460 h 84"/>
                <a:gd name="T2" fmla="*/ 96747 w 70"/>
                <a:gd name="T3" fmla="*/ 43732 h 84"/>
                <a:gd name="T4" fmla="*/ 93164 w 70"/>
                <a:gd name="T5" fmla="*/ 37004 h 84"/>
                <a:gd name="T6" fmla="*/ 93164 w 70"/>
                <a:gd name="T7" fmla="*/ 30276 h 84"/>
                <a:gd name="T8" fmla="*/ 89581 w 70"/>
                <a:gd name="T9" fmla="*/ 33640 h 84"/>
                <a:gd name="T10" fmla="*/ 78831 w 70"/>
                <a:gd name="T11" fmla="*/ 37004 h 84"/>
                <a:gd name="T12" fmla="*/ 71665 w 70"/>
                <a:gd name="T13" fmla="*/ 33640 h 84"/>
                <a:gd name="T14" fmla="*/ 68081 w 70"/>
                <a:gd name="T15" fmla="*/ 26912 h 84"/>
                <a:gd name="T16" fmla="*/ 71665 w 70"/>
                <a:gd name="T17" fmla="*/ 13456 h 84"/>
                <a:gd name="T18" fmla="*/ 68081 w 70"/>
                <a:gd name="T19" fmla="*/ 0 h 84"/>
                <a:gd name="T20" fmla="*/ 53748 w 70"/>
                <a:gd name="T21" fmla="*/ 23548 h 84"/>
                <a:gd name="T22" fmla="*/ 57332 w 70"/>
                <a:gd name="T23" fmla="*/ 26912 h 84"/>
                <a:gd name="T24" fmla="*/ 50165 w 70"/>
                <a:gd name="T25" fmla="*/ 37004 h 84"/>
                <a:gd name="T26" fmla="*/ 35832 w 70"/>
                <a:gd name="T27" fmla="*/ 43732 h 84"/>
                <a:gd name="T28" fmla="*/ 3583 w 70"/>
                <a:gd name="T29" fmla="*/ 40368 h 84"/>
                <a:gd name="T30" fmla="*/ 0 w 70"/>
                <a:gd name="T31" fmla="*/ 47096 h 84"/>
                <a:gd name="T32" fmla="*/ 0 w 70"/>
                <a:gd name="T33" fmla="*/ 53824 h 84"/>
                <a:gd name="T34" fmla="*/ 3583 w 70"/>
                <a:gd name="T35" fmla="*/ 60552 h 84"/>
                <a:gd name="T36" fmla="*/ 10750 w 70"/>
                <a:gd name="T37" fmla="*/ 60552 h 84"/>
                <a:gd name="T38" fmla="*/ 21499 w 70"/>
                <a:gd name="T39" fmla="*/ 70644 h 84"/>
                <a:gd name="T40" fmla="*/ 25083 w 70"/>
                <a:gd name="T41" fmla="*/ 90828 h 84"/>
                <a:gd name="T42" fmla="*/ 28666 w 70"/>
                <a:gd name="T43" fmla="*/ 97556 h 84"/>
                <a:gd name="T44" fmla="*/ 28666 w 70"/>
                <a:gd name="T45" fmla="*/ 114376 h 84"/>
                <a:gd name="T46" fmla="*/ 25083 w 70"/>
                <a:gd name="T47" fmla="*/ 121104 h 84"/>
                <a:gd name="T48" fmla="*/ 25083 w 70"/>
                <a:gd name="T49" fmla="*/ 127832 h 84"/>
                <a:gd name="T50" fmla="*/ 25083 w 70"/>
                <a:gd name="T51" fmla="*/ 134560 h 84"/>
                <a:gd name="T52" fmla="*/ 28666 w 70"/>
                <a:gd name="T53" fmla="*/ 141288 h 84"/>
                <a:gd name="T54" fmla="*/ 46582 w 70"/>
                <a:gd name="T55" fmla="*/ 141288 h 84"/>
                <a:gd name="T56" fmla="*/ 75248 w 70"/>
                <a:gd name="T57" fmla="*/ 131196 h 84"/>
                <a:gd name="T58" fmla="*/ 111080 w 70"/>
                <a:gd name="T59" fmla="*/ 114376 h 84"/>
                <a:gd name="T60" fmla="*/ 121830 w 70"/>
                <a:gd name="T61" fmla="*/ 94192 h 84"/>
                <a:gd name="T62" fmla="*/ 121830 w 70"/>
                <a:gd name="T63" fmla="*/ 84100 h 84"/>
                <a:gd name="T64" fmla="*/ 121830 w 70"/>
                <a:gd name="T65" fmla="*/ 77372 h 84"/>
                <a:gd name="T66" fmla="*/ 114663 w 70"/>
                <a:gd name="T67" fmla="*/ 63916 h 84"/>
                <a:gd name="T68" fmla="*/ 111080 w 70"/>
                <a:gd name="T69" fmla="*/ 53824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84"/>
                <a:gd name="T107" fmla="*/ 70 w 7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4" y="22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6" y="84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4"/>
                  </a:lnTo>
                  <a:lnTo>
                    <a:pt x="62" y="68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4"/>
                  </a:lnTo>
                  <a:lnTo>
                    <a:pt x="68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4368800" y="3149600"/>
              <a:ext cx="125413" cy="141288"/>
            </a:xfrm>
            <a:custGeom>
              <a:avLst/>
              <a:gdLst>
                <a:gd name="T0" fmla="*/ 103914 w 70"/>
                <a:gd name="T1" fmla="*/ 50460 h 84"/>
                <a:gd name="T2" fmla="*/ 96747 w 70"/>
                <a:gd name="T3" fmla="*/ 43732 h 84"/>
                <a:gd name="T4" fmla="*/ 93164 w 70"/>
                <a:gd name="T5" fmla="*/ 37004 h 84"/>
                <a:gd name="T6" fmla="*/ 93164 w 70"/>
                <a:gd name="T7" fmla="*/ 30276 h 84"/>
                <a:gd name="T8" fmla="*/ 89581 w 70"/>
                <a:gd name="T9" fmla="*/ 33640 h 84"/>
                <a:gd name="T10" fmla="*/ 78831 w 70"/>
                <a:gd name="T11" fmla="*/ 37004 h 84"/>
                <a:gd name="T12" fmla="*/ 71665 w 70"/>
                <a:gd name="T13" fmla="*/ 33640 h 84"/>
                <a:gd name="T14" fmla="*/ 68081 w 70"/>
                <a:gd name="T15" fmla="*/ 26912 h 84"/>
                <a:gd name="T16" fmla="*/ 71665 w 70"/>
                <a:gd name="T17" fmla="*/ 13456 h 84"/>
                <a:gd name="T18" fmla="*/ 68081 w 70"/>
                <a:gd name="T19" fmla="*/ 0 h 84"/>
                <a:gd name="T20" fmla="*/ 53748 w 70"/>
                <a:gd name="T21" fmla="*/ 23548 h 84"/>
                <a:gd name="T22" fmla="*/ 57332 w 70"/>
                <a:gd name="T23" fmla="*/ 26912 h 84"/>
                <a:gd name="T24" fmla="*/ 50165 w 70"/>
                <a:gd name="T25" fmla="*/ 37004 h 84"/>
                <a:gd name="T26" fmla="*/ 35832 w 70"/>
                <a:gd name="T27" fmla="*/ 43732 h 84"/>
                <a:gd name="T28" fmla="*/ 3583 w 70"/>
                <a:gd name="T29" fmla="*/ 40368 h 84"/>
                <a:gd name="T30" fmla="*/ 0 w 70"/>
                <a:gd name="T31" fmla="*/ 47096 h 84"/>
                <a:gd name="T32" fmla="*/ 0 w 70"/>
                <a:gd name="T33" fmla="*/ 53824 h 84"/>
                <a:gd name="T34" fmla="*/ 3583 w 70"/>
                <a:gd name="T35" fmla="*/ 60552 h 84"/>
                <a:gd name="T36" fmla="*/ 10750 w 70"/>
                <a:gd name="T37" fmla="*/ 60552 h 84"/>
                <a:gd name="T38" fmla="*/ 21499 w 70"/>
                <a:gd name="T39" fmla="*/ 70644 h 84"/>
                <a:gd name="T40" fmla="*/ 25083 w 70"/>
                <a:gd name="T41" fmla="*/ 90828 h 84"/>
                <a:gd name="T42" fmla="*/ 28666 w 70"/>
                <a:gd name="T43" fmla="*/ 97556 h 84"/>
                <a:gd name="T44" fmla="*/ 28666 w 70"/>
                <a:gd name="T45" fmla="*/ 114376 h 84"/>
                <a:gd name="T46" fmla="*/ 25083 w 70"/>
                <a:gd name="T47" fmla="*/ 121104 h 84"/>
                <a:gd name="T48" fmla="*/ 25083 w 70"/>
                <a:gd name="T49" fmla="*/ 127832 h 84"/>
                <a:gd name="T50" fmla="*/ 25083 w 70"/>
                <a:gd name="T51" fmla="*/ 134560 h 84"/>
                <a:gd name="T52" fmla="*/ 28666 w 70"/>
                <a:gd name="T53" fmla="*/ 141288 h 84"/>
                <a:gd name="T54" fmla="*/ 46582 w 70"/>
                <a:gd name="T55" fmla="*/ 141288 h 84"/>
                <a:gd name="T56" fmla="*/ 75248 w 70"/>
                <a:gd name="T57" fmla="*/ 131196 h 84"/>
                <a:gd name="T58" fmla="*/ 111080 w 70"/>
                <a:gd name="T59" fmla="*/ 114376 h 84"/>
                <a:gd name="T60" fmla="*/ 121830 w 70"/>
                <a:gd name="T61" fmla="*/ 94192 h 84"/>
                <a:gd name="T62" fmla="*/ 121830 w 70"/>
                <a:gd name="T63" fmla="*/ 84100 h 84"/>
                <a:gd name="T64" fmla="*/ 121830 w 70"/>
                <a:gd name="T65" fmla="*/ 77372 h 84"/>
                <a:gd name="T66" fmla="*/ 114663 w 70"/>
                <a:gd name="T67" fmla="*/ 63916 h 84"/>
                <a:gd name="T68" fmla="*/ 111080 w 70"/>
                <a:gd name="T69" fmla="*/ 53824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84"/>
                <a:gd name="T107" fmla="*/ 70 w 7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4" y="22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6" y="84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4"/>
                  </a:lnTo>
                  <a:lnTo>
                    <a:pt x="62" y="68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4"/>
                  </a:lnTo>
                  <a:lnTo>
                    <a:pt x="68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4475163" y="3019425"/>
              <a:ext cx="192087" cy="328613"/>
            </a:xfrm>
            <a:custGeom>
              <a:avLst/>
              <a:gdLst>
                <a:gd name="T0" fmla="*/ 67586 w 108"/>
                <a:gd name="T1" fmla="*/ 0 h 200"/>
                <a:gd name="T2" fmla="*/ 56915 w 108"/>
                <a:gd name="T3" fmla="*/ 0 h 200"/>
                <a:gd name="T4" fmla="*/ 42686 w 108"/>
                <a:gd name="T5" fmla="*/ 0 h 200"/>
                <a:gd name="T6" fmla="*/ 24900 w 108"/>
                <a:gd name="T7" fmla="*/ 23003 h 200"/>
                <a:gd name="T8" fmla="*/ 28457 w 108"/>
                <a:gd name="T9" fmla="*/ 32861 h 200"/>
                <a:gd name="T10" fmla="*/ 24900 w 108"/>
                <a:gd name="T11" fmla="*/ 49292 h 200"/>
                <a:gd name="T12" fmla="*/ 17786 w 108"/>
                <a:gd name="T13" fmla="*/ 55864 h 200"/>
                <a:gd name="T14" fmla="*/ 10672 w 108"/>
                <a:gd name="T15" fmla="*/ 69009 h 200"/>
                <a:gd name="T16" fmla="*/ 7114 w 108"/>
                <a:gd name="T17" fmla="*/ 82153 h 200"/>
                <a:gd name="T18" fmla="*/ 24900 w 108"/>
                <a:gd name="T19" fmla="*/ 88726 h 200"/>
                <a:gd name="T20" fmla="*/ 21343 w 108"/>
                <a:gd name="T21" fmla="*/ 92012 h 200"/>
                <a:gd name="T22" fmla="*/ 17786 w 108"/>
                <a:gd name="T23" fmla="*/ 101870 h 200"/>
                <a:gd name="T24" fmla="*/ 21343 w 108"/>
                <a:gd name="T25" fmla="*/ 111728 h 200"/>
                <a:gd name="T26" fmla="*/ 39129 w 108"/>
                <a:gd name="T27" fmla="*/ 121587 h 200"/>
                <a:gd name="T28" fmla="*/ 42686 w 108"/>
                <a:gd name="T29" fmla="*/ 131445 h 200"/>
                <a:gd name="T30" fmla="*/ 35572 w 108"/>
                <a:gd name="T31" fmla="*/ 138017 h 200"/>
                <a:gd name="T32" fmla="*/ 32015 w 108"/>
                <a:gd name="T33" fmla="*/ 151162 h 200"/>
                <a:gd name="T34" fmla="*/ 35572 w 108"/>
                <a:gd name="T35" fmla="*/ 161020 h 200"/>
                <a:gd name="T36" fmla="*/ 56915 w 108"/>
                <a:gd name="T37" fmla="*/ 151162 h 200"/>
                <a:gd name="T38" fmla="*/ 60472 w 108"/>
                <a:gd name="T39" fmla="*/ 167593 h 200"/>
                <a:gd name="T40" fmla="*/ 71143 w 108"/>
                <a:gd name="T41" fmla="*/ 187309 h 200"/>
                <a:gd name="T42" fmla="*/ 39129 w 108"/>
                <a:gd name="T43" fmla="*/ 207026 h 200"/>
                <a:gd name="T44" fmla="*/ 49800 w 108"/>
                <a:gd name="T45" fmla="*/ 230029 h 200"/>
                <a:gd name="T46" fmla="*/ 35572 w 108"/>
                <a:gd name="T47" fmla="*/ 249746 h 200"/>
                <a:gd name="T48" fmla="*/ 32015 w 108"/>
                <a:gd name="T49" fmla="*/ 253032 h 200"/>
                <a:gd name="T50" fmla="*/ 32015 w 108"/>
                <a:gd name="T51" fmla="*/ 259604 h 200"/>
                <a:gd name="T52" fmla="*/ 67586 w 108"/>
                <a:gd name="T53" fmla="*/ 266177 h 200"/>
                <a:gd name="T54" fmla="*/ 92486 w 108"/>
                <a:gd name="T55" fmla="*/ 256318 h 200"/>
                <a:gd name="T56" fmla="*/ 88929 w 108"/>
                <a:gd name="T57" fmla="*/ 262890 h 200"/>
                <a:gd name="T58" fmla="*/ 78258 w 108"/>
                <a:gd name="T59" fmla="*/ 272749 h 200"/>
                <a:gd name="T60" fmla="*/ 0 w 108"/>
                <a:gd name="T61" fmla="*/ 318755 h 200"/>
                <a:gd name="T62" fmla="*/ 46243 w 108"/>
                <a:gd name="T63" fmla="*/ 312182 h 200"/>
                <a:gd name="T64" fmla="*/ 103158 w 108"/>
                <a:gd name="T65" fmla="*/ 305610 h 200"/>
                <a:gd name="T66" fmla="*/ 192087 w 108"/>
                <a:gd name="T67" fmla="*/ 282607 h 200"/>
                <a:gd name="T68" fmla="*/ 174301 w 108"/>
                <a:gd name="T69" fmla="*/ 266177 h 200"/>
                <a:gd name="T70" fmla="*/ 181416 w 108"/>
                <a:gd name="T71" fmla="*/ 259604 h 200"/>
                <a:gd name="T72" fmla="*/ 181416 w 108"/>
                <a:gd name="T73" fmla="*/ 243174 h 200"/>
                <a:gd name="T74" fmla="*/ 177858 w 108"/>
                <a:gd name="T75" fmla="*/ 236601 h 200"/>
                <a:gd name="T76" fmla="*/ 167187 w 108"/>
                <a:gd name="T77" fmla="*/ 226743 h 200"/>
                <a:gd name="T78" fmla="*/ 152958 w 108"/>
                <a:gd name="T79" fmla="*/ 223457 h 200"/>
                <a:gd name="T80" fmla="*/ 149401 w 108"/>
                <a:gd name="T81" fmla="*/ 197168 h 200"/>
                <a:gd name="T82" fmla="*/ 117387 w 108"/>
                <a:gd name="T83" fmla="*/ 161020 h 200"/>
                <a:gd name="T84" fmla="*/ 113829 w 108"/>
                <a:gd name="T85" fmla="*/ 134731 h 200"/>
                <a:gd name="T86" fmla="*/ 99601 w 108"/>
                <a:gd name="T87" fmla="*/ 108442 h 200"/>
                <a:gd name="T88" fmla="*/ 99601 w 108"/>
                <a:gd name="T89" fmla="*/ 69009 h 200"/>
                <a:gd name="T90" fmla="*/ 96044 w 108"/>
                <a:gd name="T91" fmla="*/ 65723 h 200"/>
                <a:gd name="T92" fmla="*/ 92486 w 108"/>
                <a:gd name="T93" fmla="*/ 55864 h 200"/>
                <a:gd name="T94" fmla="*/ 85372 w 108"/>
                <a:gd name="T95" fmla="*/ 52578 h 200"/>
                <a:gd name="T96" fmla="*/ 78258 w 108"/>
                <a:gd name="T97" fmla="*/ 49292 h 200"/>
                <a:gd name="T98" fmla="*/ 60472 w 108"/>
                <a:gd name="T99" fmla="*/ 46006 h 200"/>
                <a:gd name="T100" fmla="*/ 60472 w 108"/>
                <a:gd name="T101" fmla="*/ 39434 h 200"/>
                <a:gd name="T102" fmla="*/ 60472 w 108"/>
                <a:gd name="T103" fmla="*/ 29575 h 200"/>
                <a:gd name="T104" fmla="*/ 64029 w 108"/>
                <a:gd name="T105" fmla="*/ 23003 h 200"/>
                <a:gd name="T106" fmla="*/ 71143 w 108"/>
                <a:gd name="T107" fmla="*/ 13145 h 200"/>
                <a:gd name="T108" fmla="*/ 71143 w 108"/>
                <a:gd name="T109" fmla="*/ 3286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200"/>
                <a:gd name="T167" fmla="*/ 108 w 108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200">
                  <a:moveTo>
                    <a:pt x="38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4" y="54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0" y="62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6" y="70"/>
                  </a:lnTo>
                  <a:lnTo>
                    <a:pt x="22" y="74"/>
                  </a:lnTo>
                  <a:lnTo>
                    <a:pt x="24" y="80"/>
                  </a:lnTo>
                  <a:lnTo>
                    <a:pt x="22" y="82"/>
                  </a:lnTo>
                  <a:lnTo>
                    <a:pt x="20" y="84"/>
                  </a:lnTo>
                  <a:lnTo>
                    <a:pt x="20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0" y="98"/>
                  </a:lnTo>
                  <a:lnTo>
                    <a:pt x="22" y="98"/>
                  </a:lnTo>
                  <a:lnTo>
                    <a:pt x="32" y="92"/>
                  </a:lnTo>
                  <a:lnTo>
                    <a:pt x="42" y="92"/>
                  </a:lnTo>
                  <a:lnTo>
                    <a:pt x="34" y="102"/>
                  </a:lnTo>
                  <a:lnTo>
                    <a:pt x="34" y="112"/>
                  </a:lnTo>
                  <a:lnTo>
                    <a:pt x="40" y="114"/>
                  </a:lnTo>
                  <a:lnTo>
                    <a:pt x="40" y="126"/>
                  </a:lnTo>
                  <a:lnTo>
                    <a:pt x="22" y="126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4"/>
                  </a:lnTo>
                  <a:lnTo>
                    <a:pt x="16" y="156"/>
                  </a:lnTo>
                  <a:lnTo>
                    <a:pt x="18" y="158"/>
                  </a:lnTo>
                  <a:lnTo>
                    <a:pt x="20" y="160"/>
                  </a:lnTo>
                  <a:lnTo>
                    <a:pt x="38" y="162"/>
                  </a:lnTo>
                  <a:lnTo>
                    <a:pt x="48" y="160"/>
                  </a:lnTo>
                  <a:lnTo>
                    <a:pt x="52" y="156"/>
                  </a:lnTo>
                  <a:lnTo>
                    <a:pt x="52" y="158"/>
                  </a:lnTo>
                  <a:lnTo>
                    <a:pt x="50" y="160"/>
                  </a:lnTo>
                  <a:lnTo>
                    <a:pt x="48" y="162"/>
                  </a:lnTo>
                  <a:lnTo>
                    <a:pt x="44" y="166"/>
                  </a:lnTo>
                  <a:lnTo>
                    <a:pt x="20" y="174"/>
                  </a:lnTo>
                  <a:lnTo>
                    <a:pt x="0" y="194"/>
                  </a:lnTo>
                  <a:lnTo>
                    <a:pt x="10" y="200"/>
                  </a:lnTo>
                  <a:lnTo>
                    <a:pt x="26" y="190"/>
                  </a:lnTo>
                  <a:lnTo>
                    <a:pt x="36" y="186"/>
                  </a:lnTo>
                  <a:lnTo>
                    <a:pt x="58" y="186"/>
                  </a:lnTo>
                  <a:lnTo>
                    <a:pt x="84" y="180"/>
                  </a:lnTo>
                  <a:lnTo>
                    <a:pt x="108" y="172"/>
                  </a:lnTo>
                  <a:lnTo>
                    <a:pt x="96" y="164"/>
                  </a:lnTo>
                  <a:lnTo>
                    <a:pt x="98" y="162"/>
                  </a:lnTo>
                  <a:lnTo>
                    <a:pt x="100" y="160"/>
                  </a:lnTo>
                  <a:lnTo>
                    <a:pt x="102" y="158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0" y="144"/>
                  </a:lnTo>
                  <a:lnTo>
                    <a:pt x="98" y="142"/>
                  </a:lnTo>
                  <a:lnTo>
                    <a:pt x="94" y="138"/>
                  </a:lnTo>
                  <a:lnTo>
                    <a:pt x="90" y="136"/>
                  </a:lnTo>
                  <a:lnTo>
                    <a:pt x="86" y="136"/>
                  </a:lnTo>
                  <a:lnTo>
                    <a:pt x="86" y="130"/>
                  </a:lnTo>
                  <a:lnTo>
                    <a:pt x="84" y="120"/>
                  </a:lnTo>
                  <a:lnTo>
                    <a:pt x="76" y="106"/>
                  </a:lnTo>
                  <a:lnTo>
                    <a:pt x="66" y="98"/>
                  </a:lnTo>
                  <a:lnTo>
                    <a:pt x="66" y="94"/>
                  </a:lnTo>
                  <a:lnTo>
                    <a:pt x="64" y="82"/>
                  </a:lnTo>
                  <a:lnTo>
                    <a:pt x="60" y="72"/>
                  </a:lnTo>
                  <a:lnTo>
                    <a:pt x="56" y="66"/>
                  </a:lnTo>
                  <a:lnTo>
                    <a:pt x="48" y="60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4" y="36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4" y="30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4475163" y="3019425"/>
              <a:ext cx="192087" cy="328613"/>
            </a:xfrm>
            <a:custGeom>
              <a:avLst/>
              <a:gdLst>
                <a:gd name="T0" fmla="*/ 67586 w 108"/>
                <a:gd name="T1" fmla="*/ 0 h 200"/>
                <a:gd name="T2" fmla="*/ 56915 w 108"/>
                <a:gd name="T3" fmla="*/ 0 h 200"/>
                <a:gd name="T4" fmla="*/ 42686 w 108"/>
                <a:gd name="T5" fmla="*/ 0 h 200"/>
                <a:gd name="T6" fmla="*/ 24900 w 108"/>
                <a:gd name="T7" fmla="*/ 23003 h 200"/>
                <a:gd name="T8" fmla="*/ 28457 w 108"/>
                <a:gd name="T9" fmla="*/ 32861 h 200"/>
                <a:gd name="T10" fmla="*/ 24900 w 108"/>
                <a:gd name="T11" fmla="*/ 49292 h 200"/>
                <a:gd name="T12" fmla="*/ 17786 w 108"/>
                <a:gd name="T13" fmla="*/ 55864 h 200"/>
                <a:gd name="T14" fmla="*/ 10672 w 108"/>
                <a:gd name="T15" fmla="*/ 69009 h 200"/>
                <a:gd name="T16" fmla="*/ 7114 w 108"/>
                <a:gd name="T17" fmla="*/ 82153 h 200"/>
                <a:gd name="T18" fmla="*/ 24900 w 108"/>
                <a:gd name="T19" fmla="*/ 88726 h 200"/>
                <a:gd name="T20" fmla="*/ 21343 w 108"/>
                <a:gd name="T21" fmla="*/ 92012 h 200"/>
                <a:gd name="T22" fmla="*/ 17786 w 108"/>
                <a:gd name="T23" fmla="*/ 101870 h 200"/>
                <a:gd name="T24" fmla="*/ 21343 w 108"/>
                <a:gd name="T25" fmla="*/ 111728 h 200"/>
                <a:gd name="T26" fmla="*/ 39129 w 108"/>
                <a:gd name="T27" fmla="*/ 121587 h 200"/>
                <a:gd name="T28" fmla="*/ 42686 w 108"/>
                <a:gd name="T29" fmla="*/ 131445 h 200"/>
                <a:gd name="T30" fmla="*/ 35572 w 108"/>
                <a:gd name="T31" fmla="*/ 138017 h 200"/>
                <a:gd name="T32" fmla="*/ 32015 w 108"/>
                <a:gd name="T33" fmla="*/ 151162 h 200"/>
                <a:gd name="T34" fmla="*/ 35572 w 108"/>
                <a:gd name="T35" fmla="*/ 161020 h 200"/>
                <a:gd name="T36" fmla="*/ 56915 w 108"/>
                <a:gd name="T37" fmla="*/ 151162 h 200"/>
                <a:gd name="T38" fmla="*/ 60472 w 108"/>
                <a:gd name="T39" fmla="*/ 167593 h 200"/>
                <a:gd name="T40" fmla="*/ 71143 w 108"/>
                <a:gd name="T41" fmla="*/ 187309 h 200"/>
                <a:gd name="T42" fmla="*/ 39129 w 108"/>
                <a:gd name="T43" fmla="*/ 207026 h 200"/>
                <a:gd name="T44" fmla="*/ 49800 w 108"/>
                <a:gd name="T45" fmla="*/ 230029 h 200"/>
                <a:gd name="T46" fmla="*/ 35572 w 108"/>
                <a:gd name="T47" fmla="*/ 249746 h 200"/>
                <a:gd name="T48" fmla="*/ 32015 w 108"/>
                <a:gd name="T49" fmla="*/ 253032 h 200"/>
                <a:gd name="T50" fmla="*/ 32015 w 108"/>
                <a:gd name="T51" fmla="*/ 259604 h 200"/>
                <a:gd name="T52" fmla="*/ 67586 w 108"/>
                <a:gd name="T53" fmla="*/ 266177 h 200"/>
                <a:gd name="T54" fmla="*/ 92486 w 108"/>
                <a:gd name="T55" fmla="*/ 256318 h 200"/>
                <a:gd name="T56" fmla="*/ 88929 w 108"/>
                <a:gd name="T57" fmla="*/ 262890 h 200"/>
                <a:gd name="T58" fmla="*/ 78258 w 108"/>
                <a:gd name="T59" fmla="*/ 272749 h 200"/>
                <a:gd name="T60" fmla="*/ 0 w 108"/>
                <a:gd name="T61" fmla="*/ 318755 h 200"/>
                <a:gd name="T62" fmla="*/ 46243 w 108"/>
                <a:gd name="T63" fmla="*/ 312182 h 200"/>
                <a:gd name="T64" fmla="*/ 103158 w 108"/>
                <a:gd name="T65" fmla="*/ 305610 h 200"/>
                <a:gd name="T66" fmla="*/ 192087 w 108"/>
                <a:gd name="T67" fmla="*/ 282607 h 200"/>
                <a:gd name="T68" fmla="*/ 174301 w 108"/>
                <a:gd name="T69" fmla="*/ 266177 h 200"/>
                <a:gd name="T70" fmla="*/ 181416 w 108"/>
                <a:gd name="T71" fmla="*/ 259604 h 200"/>
                <a:gd name="T72" fmla="*/ 181416 w 108"/>
                <a:gd name="T73" fmla="*/ 243174 h 200"/>
                <a:gd name="T74" fmla="*/ 177858 w 108"/>
                <a:gd name="T75" fmla="*/ 236601 h 200"/>
                <a:gd name="T76" fmla="*/ 167187 w 108"/>
                <a:gd name="T77" fmla="*/ 226743 h 200"/>
                <a:gd name="T78" fmla="*/ 152958 w 108"/>
                <a:gd name="T79" fmla="*/ 223457 h 200"/>
                <a:gd name="T80" fmla="*/ 149401 w 108"/>
                <a:gd name="T81" fmla="*/ 197168 h 200"/>
                <a:gd name="T82" fmla="*/ 117387 w 108"/>
                <a:gd name="T83" fmla="*/ 161020 h 200"/>
                <a:gd name="T84" fmla="*/ 113829 w 108"/>
                <a:gd name="T85" fmla="*/ 134731 h 200"/>
                <a:gd name="T86" fmla="*/ 99601 w 108"/>
                <a:gd name="T87" fmla="*/ 108442 h 200"/>
                <a:gd name="T88" fmla="*/ 99601 w 108"/>
                <a:gd name="T89" fmla="*/ 69009 h 200"/>
                <a:gd name="T90" fmla="*/ 96044 w 108"/>
                <a:gd name="T91" fmla="*/ 65723 h 200"/>
                <a:gd name="T92" fmla="*/ 92486 w 108"/>
                <a:gd name="T93" fmla="*/ 55864 h 200"/>
                <a:gd name="T94" fmla="*/ 85372 w 108"/>
                <a:gd name="T95" fmla="*/ 52578 h 200"/>
                <a:gd name="T96" fmla="*/ 78258 w 108"/>
                <a:gd name="T97" fmla="*/ 49292 h 200"/>
                <a:gd name="T98" fmla="*/ 60472 w 108"/>
                <a:gd name="T99" fmla="*/ 46006 h 200"/>
                <a:gd name="T100" fmla="*/ 60472 w 108"/>
                <a:gd name="T101" fmla="*/ 39434 h 200"/>
                <a:gd name="T102" fmla="*/ 60472 w 108"/>
                <a:gd name="T103" fmla="*/ 29575 h 200"/>
                <a:gd name="T104" fmla="*/ 64029 w 108"/>
                <a:gd name="T105" fmla="*/ 23003 h 200"/>
                <a:gd name="T106" fmla="*/ 71143 w 108"/>
                <a:gd name="T107" fmla="*/ 13145 h 200"/>
                <a:gd name="T108" fmla="*/ 71143 w 108"/>
                <a:gd name="T109" fmla="*/ 3286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200"/>
                <a:gd name="T167" fmla="*/ 108 w 108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200">
                  <a:moveTo>
                    <a:pt x="38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4" y="54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0" y="62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6" y="70"/>
                  </a:lnTo>
                  <a:lnTo>
                    <a:pt x="22" y="74"/>
                  </a:lnTo>
                  <a:lnTo>
                    <a:pt x="24" y="80"/>
                  </a:lnTo>
                  <a:lnTo>
                    <a:pt x="22" y="82"/>
                  </a:lnTo>
                  <a:lnTo>
                    <a:pt x="20" y="84"/>
                  </a:lnTo>
                  <a:lnTo>
                    <a:pt x="20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0" y="98"/>
                  </a:lnTo>
                  <a:lnTo>
                    <a:pt x="22" y="98"/>
                  </a:lnTo>
                  <a:lnTo>
                    <a:pt x="32" y="92"/>
                  </a:lnTo>
                  <a:lnTo>
                    <a:pt x="42" y="92"/>
                  </a:lnTo>
                  <a:lnTo>
                    <a:pt x="34" y="102"/>
                  </a:lnTo>
                  <a:lnTo>
                    <a:pt x="34" y="112"/>
                  </a:lnTo>
                  <a:lnTo>
                    <a:pt x="40" y="114"/>
                  </a:lnTo>
                  <a:lnTo>
                    <a:pt x="40" y="126"/>
                  </a:lnTo>
                  <a:lnTo>
                    <a:pt x="22" y="126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4"/>
                  </a:lnTo>
                  <a:lnTo>
                    <a:pt x="16" y="156"/>
                  </a:lnTo>
                  <a:lnTo>
                    <a:pt x="18" y="158"/>
                  </a:lnTo>
                  <a:lnTo>
                    <a:pt x="20" y="160"/>
                  </a:lnTo>
                  <a:lnTo>
                    <a:pt x="38" y="162"/>
                  </a:lnTo>
                  <a:lnTo>
                    <a:pt x="48" y="160"/>
                  </a:lnTo>
                  <a:lnTo>
                    <a:pt x="52" y="156"/>
                  </a:lnTo>
                  <a:lnTo>
                    <a:pt x="52" y="158"/>
                  </a:lnTo>
                  <a:lnTo>
                    <a:pt x="50" y="160"/>
                  </a:lnTo>
                  <a:lnTo>
                    <a:pt x="48" y="162"/>
                  </a:lnTo>
                  <a:lnTo>
                    <a:pt x="44" y="166"/>
                  </a:lnTo>
                  <a:lnTo>
                    <a:pt x="20" y="174"/>
                  </a:lnTo>
                  <a:lnTo>
                    <a:pt x="0" y="194"/>
                  </a:lnTo>
                  <a:lnTo>
                    <a:pt x="10" y="200"/>
                  </a:lnTo>
                  <a:lnTo>
                    <a:pt x="26" y="190"/>
                  </a:lnTo>
                  <a:lnTo>
                    <a:pt x="36" y="186"/>
                  </a:lnTo>
                  <a:lnTo>
                    <a:pt x="58" y="186"/>
                  </a:lnTo>
                  <a:lnTo>
                    <a:pt x="84" y="180"/>
                  </a:lnTo>
                  <a:lnTo>
                    <a:pt x="108" y="172"/>
                  </a:lnTo>
                  <a:lnTo>
                    <a:pt x="96" y="164"/>
                  </a:lnTo>
                  <a:lnTo>
                    <a:pt x="98" y="162"/>
                  </a:lnTo>
                  <a:lnTo>
                    <a:pt x="100" y="160"/>
                  </a:lnTo>
                  <a:lnTo>
                    <a:pt x="102" y="158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0" y="144"/>
                  </a:lnTo>
                  <a:lnTo>
                    <a:pt x="98" y="142"/>
                  </a:lnTo>
                  <a:lnTo>
                    <a:pt x="94" y="138"/>
                  </a:lnTo>
                  <a:lnTo>
                    <a:pt x="90" y="136"/>
                  </a:lnTo>
                  <a:lnTo>
                    <a:pt x="86" y="136"/>
                  </a:lnTo>
                  <a:lnTo>
                    <a:pt x="86" y="130"/>
                  </a:lnTo>
                  <a:lnTo>
                    <a:pt x="84" y="120"/>
                  </a:lnTo>
                  <a:lnTo>
                    <a:pt x="76" y="106"/>
                  </a:lnTo>
                  <a:lnTo>
                    <a:pt x="66" y="98"/>
                  </a:lnTo>
                  <a:lnTo>
                    <a:pt x="66" y="94"/>
                  </a:lnTo>
                  <a:lnTo>
                    <a:pt x="64" y="82"/>
                  </a:lnTo>
                  <a:lnTo>
                    <a:pt x="60" y="72"/>
                  </a:lnTo>
                  <a:lnTo>
                    <a:pt x="56" y="66"/>
                  </a:lnTo>
                  <a:lnTo>
                    <a:pt x="48" y="60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4" y="36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4" y="30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3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4435475" y="3149600"/>
              <a:ext cx="65088" cy="53975"/>
            </a:xfrm>
            <a:custGeom>
              <a:avLst/>
              <a:gdLst>
                <a:gd name="T0" fmla="*/ 25312 w 36"/>
                <a:gd name="T1" fmla="*/ 0 h 32"/>
                <a:gd name="T2" fmla="*/ 28928 w 36"/>
                <a:gd name="T3" fmla="*/ 0 h 32"/>
                <a:gd name="T4" fmla="*/ 32544 w 36"/>
                <a:gd name="T5" fmla="*/ 0 h 32"/>
                <a:gd name="T6" fmla="*/ 36160 w 36"/>
                <a:gd name="T7" fmla="*/ 0 h 32"/>
                <a:gd name="T8" fmla="*/ 43392 w 36"/>
                <a:gd name="T9" fmla="*/ 0 h 32"/>
                <a:gd name="T10" fmla="*/ 47008 w 36"/>
                <a:gd name="T11" fmla="*/ 3373 h 32"/>
                <a:gd name="T12" fmla="*/ 54240 w 36"/>
                <a:gd name="T13" fmla="*/ 3373 h 32"/>
                <a:gd name="T14" fmla="*/ 57856 w 36"/>
                <a:gd name="T15" fmla="*/ 10120 h 32"/>
                <a:gd name="T16" fmla="*/ 57856 w 36"/>
                <a:gd name="T17" fmla="*/ 10120 h 32"/>
                <a:gd name="T18" fmla="*/ 61472 w 36"/>
                <a:gd name="T19" fmla="*/ 13494 h 32"/>
                <a:gd name="T20" fmla="*/ 65088 w 36"/>
                <a:gd name="T21" fmla="*/ 20241 h 32"/>
                <a:gd name="T22" fmla="*/ 65088 w 36"/>
                <a:gd name="T23" fmla="*/ 26988 h 32"/>
                <a:gd name="T24" fmla="*/ 61472 w 36"/>
                <a:gd name="T25" fmla="*/ 37108 h 32"/>
                <a:gd name="T26" fmla="*/ 57856 w 36"/>
                <a:gd name="T27" fmla="*/ 47228 h 32"/>
                <a:gd name="T28" fmla="*/ 54240 w 36"/>
                <a:gd name="T29" fmla="*/ 47228 h 32"/>
                <a:gd name="T30" fmla="*/ 54240 w 36"/>
                <a:gd name="T31" fmla="*/ 50602 h 32"/>
                <a:gd name="T32" fmla="*/ 47008 w 36"/>
                <a:gd name="T33" fmla="*/ 53975 h 32"/>
                <a:gd name="T34" fmla="*/ 47008 w 36"/>
                <a:gd name="T35" fmla="*/ 53975 h 32"/>
                <a:gd name="T36" fmla="*/ 43392 w 36"/>
                <a:gd name="T37" fmla="*/ 50602 h 32"/>
                <a:gd name="T38" fmla="*/ 36160 w 36"/>
                <a:gd name="T39" fmla="*/ 50602 h 32"/>
                <a:gd name="T40" fmla="*/ 32544 w 36"/>
                <a:gd name="T41" fmla="*/ 47228 h 32"/>
                <a:gd name="T42" fmla="*/ 28928 w 36"/>
                <a:gd name="T43" fmla="*/ 43855 h 32"/>
                <a:gd name="T44" fmla="*/ 28928 w 36"/>
                <a:gd name="T45" fmla="*/ 40481 h 32"/>
                <a:gd name="T46" fmla="*/ 25312 w 36"/>
                <a:gd name="T47" fmla="*/ 37108 h 32"/>
                <a:gd name="T48" fmla="*/ 25312 w 36"/>
                <a:gd name="T49" fmla="*/ 33734 h 32"/>
                <a:gd name="T50" fmla="*/ 25312 w 36"/>
                <a:gd name="T51" fmla="*/ 30361 h 32"/>
                <a:gd name="T52" fmla="*/ 21696 w 36"/>
                <a:gd name="T53" fmla="*/ 33734 h 32"/>
                <a:gd name="T54" fmla="*/ 21696 w 36"/>
                <a:gd name="T55" fmla="*/ 33734 h 32"/>
                <a:gd name="T56" fmla="*/ 18080 w 36"/>
                <a:gd name="T57" fmla="*/ 37108 h 32"/>
                <a:gd name="T58" fmla="*/ 10848 w 36"/>
                <a:gd name="T59" fmla="*/ 37108 h 32"/>
                <a:gd name="T60" fmla="*/ 7232 w 36"/>
                <a:gd name="T61" fmla="*/ 33734 h 32"/>
                <a:gd name="T62" fmla="*/ 3616 w 36"/>
                <a:gd name="T63" fmla="*/ 33734 h 32"/>
                <a:gd name="T64" fmla="*/ 0 w 36"/>
                <a:gd name="T65" fmla="*/ 30361 h 32"/>
                <a:gd name="T66" fmla="*/ 0 w 36"/>
                <a:gd name="T67" fmla="*/ 26988 h 32"/>
                <a:gd name="T68" fmla="*/ 0 w 36"/>
                <a:gd name="T69" fmla="*/ 20241 h 32"/>
                <a:gd name="T70" fmla="*/ 3616 w 36"/>
                <a:gd name="T71" fmla="*/ 13494 h 32"/>
                <a:gd name="T72" fmla="*/ 25312 w 36"/>
                <a:gd name="T73" fmla="*/ 0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32"/>
                <a:gd name="T113" fmla="*/ 36 w 36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32">
                  <a:moveTo>
                    <a:pt x="14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4435475" y="3149600"/>
              <a:ext cx="65088" cy="53975"/>
            </a:xfrm>
            <a:custGeom>
              <a:avLst/>
              <a:gdLst>
                <a:gd name="T0" fmla="*/ 25312 w 36"/>
                <a:gd name="T1" fmla="*/ 0 h 32"/>
                <a:gd name="T2" fmla="*/ 28928 w 36"/>
                <a:gd name="T3" fmla="*/ 0 h 32"/>
                <a:gd name="T4" fmla="*/ 32544 w 36"/>
                <a:gd name="T5" fmla="*/ 0 h 32"/>
                <a:gd name="T6" fmla="*/ 36160 w 36"/>
                <a:gd name="T7" fmla="*/ 0 h 32"/>
                <a:gd name="T8" fmla="*/ 43392 w 36"/>
                <a:gd name="T9" fmla="*/ 0 h 32"/>
                <a:gd name="T10" fmla="*/ 47008 w 36"/>
                <a:gd name="T11" fmla="*/ 3373 h 32"/>
                <a:gd name="T12" fmla="*/ 54240 w 36"/>
                <a:gd name="T13" fmla="*/ 3373 h 32"/>
                <a:gd name="T14" fmla="*/ 57856 w 36"/>
                <a:gd name="T15" fmla="*/ 10120 h 32"/>
                <a:gd name="T16" fmla="*/ 57856 w 36"/>
                <a:gd name="T17" fmla="*/ 10120 h 32"/>
                <a:gd name="T18" fmla="*/ 61472 w 36"/>
                <a:gd name="T19" fmla="*/ 13494 h 32"/>
                <a:gd name="T20" fmla="*/ 65088 w 36"/>
                <a:gd name="T21" fmla="*/ 20241 h 32"/>
                <a:gd name="T22" fmla="*/ 65088 w 36"/>
                <a:gd name="T23" fmla="*/ 26988 h 32"/>
                <a:gd name="T24" fmla="*/ 61472 w 36"/>
                <a:gd name="T25" fmla="*/ 37108 h 32"/>
                <a:gd name="T26" fmla="*/ 57856 w 36"/>
                <a:gd name="T27" fmla="*/ 47228 h 32"/>
                <a:gd name="T28" fmla="*/ 54240 w 36"/>
                <a:gd name="T29" fmla="*/ 47228 h 32"/>
                <a:gd name="T30" fmla="*/ 54240 w 36"/>
                <a:gd name="T31" fmla="*/ 50602 h 32"/>
                <a:gd name="T32" fmla="*/ 47008 w 36"/>
                <a:gd name="T33" fmla="*/ 53975 h 32"/>
                <a:gd name="T34" fmla="*/ 47008 w 36"/>
                <a:gd name="T35" fmla="*/ 53975 h 32"/>
                <a:gd name="T36" fmla="*/ 43392 w 36"/>
                <a:gd name="T37" fmla="*/ 50602 h 32"/>
                <a:gd name="T38" fmla="*/ 36160 w 36"/>
                <a:gd name="T39" fmla="*/ 50602 h 32"/>
                <a:gd name="T40" fmla="*/ 32544 w 36"/>
                <a:gd name="T41" fmla="*/ 47228 h 32"/>
                <a:gd name="T42" fmla="*/ 28928 w 36"/>
                <a:gd name="T43" fmla="*/ 43855 h 32"/>
                <a:gd name="T44" fmla="*/ 28928 w 36"/>
                <a:gd name="T45" fmla="*/ 40481 h 32"/>
                <a:gd name="T46" fmla="*/ 25312 w 36"/>
                <a:gd name="T47" fmla="*/ 37108 h 32"/>
                <a:gd name="T48" fmla="*/ 25312 w 36"/>
                <a:gd name="T49" fmla="*/ 33734 h 32"/>
                <a:gd name="T50" fmla="*/ 25312 w 36"/>
                <a:gd name="T51" fmla="*/ 30361 h 32"/>
                <a:gd name="T52" fmla="*/ 21696 w 36"/>
                <a:gd name="T53" fmla="*/ 33734 h 32"/>
                <a:gd name="T54" fmla="*/ 21696 w 36"/>
                <a:gd name="T55" fmla="*/ 33734 h 32"/>
                <a:gd name="T56" fmla="*/ 18080 w 36"/>
                <a:gd name="T57" fmla="*/ 37108 h 32"/>
                <a:gd name="T58" fmla="*/ 10848 w 36"/>
                <a:gd name="T59" fmla="*/ 37108 h 32"/>
                <a:gd name="T60" fmla="*/ 7232 w 36"/>
                <a:gd name="T61" fmla="*/ 33734 h 32"/>
                <a:gd name="T62" fmla="*/ 3616 w 36"/>
                <a:gd name="T63" fmla="*/ 33734 h 32"/>
                <a:gd name="T64" fmla="*/ 0 w 36"/>
                <a:gd name="T65" fmla="*/ 30361 h 32"/>
                <a:gd name="T66" fmla="*/ 0 w 36"/>
                <a:gd name="T67" fmla="*/ 26988 h 32"/>
                <a:gd name="T68" fmla="*/ 0 w 36"/>
                <a:gd name="T69" fmla="*/ 20241 h 32"/>
                <a:gd name="T70" fmla="*/ 3616 w 36"/>
                <a:gd name="T71" fmla="*/ 13494 h 32"/>
                <a:gd name="T72" fmla="*/ 25312 w 36"/>
                <a:gd name="T73" fmla="*/ 0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32"/>
                <a:gd name="T113" fmla="*/ 36 w 36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32">
                  <a:moveTo>
                    <a:pt x="14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4800600" y="3065463"/>
              <a:ext cx="65088" cy="101600"/>
            </a:xfrm>
            <a:custGeom>
              <a:avLst/>
              <a:gdLst>
                <a:gd name="T0" fmla="*/ 54240 w 36"/>
                <a:gd name="T1" fmla="*/ 98323 h 62"/>
                <a:gd name="T2" fmla="*/ 54240 w 36"/>
                <a:gd name="T3" fmla="*/ 75381 h 62"/>
                <a:gd name="T4" fmla="*/ 54240 w 36"/>
                <a:gd name="T5" fmla="*/ 72103 h 62"/>
                <a:gd name="T6" fmla="*/ 50624 w 36"/>
                <a:gd name="T7" fmla="*/ 68826 h 62"/>
                <a:gd name="T8" fmla="*/ 50624 w 36"/>
                <a:gd name="T9" fmla="*/ 62271 h 62"/>
                <a:gd name="T10" fmla="*/ 50624 w 36"/>
                <a:gd name="T11" fmla="*/ 58994 h 62"/>
                <a:gd name="T12" fmla="*/ 54240 w 36"/>
                <a:gd name="T13" fmla="*/ 55716 h 62"/>
                <a:gd name="T14" fmla="*/ 57856 w 36"/>
                <a:gd name="T15" fmla="*/ 52439 h 62"/>
                <a:gd name="T16" fmla="*/ 61472 w 36"/>
                <a:gd name="T17" fmla="*/ 49161 h 62"/>
                <a:gd name="T18" fmla="*/ 65088 w 36"/>
                <a:gd name="T19" fmla="*/ 45884 h 62"/>
                <a:gd name="T20" fmla="*/ 65088 w 36"/>
                <a:gd name="T21" fmla="*/ 39329 h 62"/>
                <a:gd name="T22" fmla="*/ 61472 w 36"/>
                <a:gd name="T23" fmla="*/ 36052 h 62"/>
                <a:gd name="T24" fmla="*/ 57856 w 36"/>
                <a:gd name="T25" fmla="*/ 32774 h 62"/>
                <a:gd name="T26" fmla="*/ 57856 w 36"/>
                <a:gd name="T27" fmla="*/ 26219 h 62"/>
                <a:gd name="T28" fmla="*/ 54240 w 36"/>
                <a:gd name="T29" fmla="*/ 26219 h 62"/>
                <a:gd name="T30" fmla="*/ 54240 w 36"/>
                <a:gd name="T31" fmla="*/ 19665 h 62"/>
                <a:gd name="T32" fmla="*/ 54240 w 36"/>
                <a:gd name="T33" fmla="*/ 13110 h 62"/>
                <a:gd name="T34" fmla="*/ 54240 w 36"/>
                <a:gd name="T35" fmla="*/ 6555 h 62"/>
                <a:gd name="T36" fmla="*/ 50624 w 36"/>
                <a:gd name="T37" fmla="*/ 3277 h 62"/>
                <a:gd name="T38" fmla="*/ 50624 w 36"/>
                <a:gd name="T39" fmla="*/ 0 h 62"/>
                <a:gd name="T40" fmla="*/ 43392 w 36"/>
                <a:gd name="T41" fmla="*/ 3277 h 62"/>
                <a:gd name="T42" fmla="*/ 3616 w 36"/>
                <a:gd name="T43" fmla="*/ 32774 h 62"/>
                <a:gd name="T44" fmla="*/ 0 w 36"/>
                <a:gd name="T45" fmla="*/ 36052 h 62"/>
                <a:gd name="T46" fmla="*/ 0 w 36"/>
                <a:gd name="T47" fmla="*/ 42606 h 62"/>
                <a:gd name="T48" fmla="*/ 0 w 36"/>
                <a:gd name="T49" fmla="*/ 52439 h 62"/>
                <a:gd name="T50" fmla="*/ 0 w 36"/>
                <a:gd name="T51" fmla="*/ 58994 h 62"/>
                <a:gd name="T52" fmla="*/ 0 w 36"/>
                <a:gd name="T53" fmla="*/ 68826 h 62"/>
                <a:gd name="T54" fmla="*/ 3616 w 36"/>
                <a:gd name="T55" fmla="*/ 72103 h 62"/>
                <a:gd name="T56" fmla="*/ 3616 w 36"/>
                <a:gd name="T57" fmla="*/ 75381 h 62"/>
                <a:gd name="T58" fmla="*/ 14464 w 36"/>
                <a:gd name="T59" fmla="*/ 91768 h 62"/>
                <a:gd name="T60" fmla="*/ 14464 w 36"/>
                <a:gd name="T61" fmla="*/ 101600 h 62"/>
                <a:gd name="T62" fmla="*/ 54240 w 36"/>
                <a:gd name="T63" fmla="*/ 98323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"/>
                <a:gd name="T97" fmla="*/ 0 h 62"/>
                <a:gd name="T98" fmla="*/ 36 w 3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" h="62">
                  <a:moveTo>
                    <a:pt x="30" y="60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4800600" y="3065463"/>
              <a:ext cx="65088" cy="101600"/>
            </a:xfrm>
            <a:custGeom>
              <a:avLst/>
              <a:gdLst>
                <a:gd name="T0" fmla="*/ 54240 w 36"/>
                <a:gd name="T1" fmla="*/ 98323 h 62"/>
                <a:gd name="T2" fmla="*/ 54240 w 36"/>
                <a:gd name="T3" fmla="*/ 75381 h 62"/>
                <a:gd name="T4" fmla="*/ 54240 w 36"/>
                <a:gd name="T5" fmla="*/ 72103 h 62"/>
                <a:gd name="T6" fmla="*/ 50624 w 36"/>
                <a:gd name="T7" fmla="*/ 68826 h 62"/>
                <a:gd name="T8" fmla="*/ 50624 w 36"/>
                <a:gd name="T9" fmla="*/ 62271 h 62"/>
                <a:gd name="T10" fmla="*/ 50624 w 36"/>
                <a:gd name="T11" fmla="*/ 58994 h 62"/>
                <a:gd name="T12" fmla="*/ 54240 w 36"/>
                <a:gd name="T13" fmla="*/ 55716 h 62"/>
                <a:gd name="T14" fmla="*/ 57856 w 36"/>
                <a:gd name="T15" fmla="*/ 52439 h 62"/>
                <a:gd name="T16" fmla="*/ 61472 w 36"/>
                <a:gd name="T17" fmla="*/ 49161 h 62"/>
                <a:gd name="T18" fmla="*/ 65088 w 36"/>
                <a:gd name="T19" fmla="*/ 45884 h 62"/>
                <a:gd name="T20" fmla="*/ 65088 w 36"/>
                <a:gd name="T21" fmla="*/ 39329 h 62"/>
                <a:gd name="T22" fmla="*/ 61472 w 36"/>
                <a:gd name="T23" fmla="*/ 36052 h 62"/>
                <a:gd name="T24" fmla="*/ 57856 w 36"/>
                <a:gd name="T25" fmla="*/ 32774 h 62"/>
                <a:gd name="T26" fmla="*/ 57856 w 36"/>
                <a:gd name="T27" fmla="*/ 26219 h 62"/>
                <a:gd name="T28" fmla="*/ 54240 w 36"/>
                <a:gd name="T29" fmla="*/ 26219 h 62"/>
                <a:gd name="T30" fmla="*/ 54240 w 36"/>
                <a:gd name="T31" fmla="*/ 19665 h 62"/>
                <a:gd name="T32" fmla="*/ 54240 w 36"/>
                <a:gd name="T33" fmla="*/ 13110 h 62"/>
                <a:gd name="T34" fmla="*/ 54240 w 36"/>
                <a:gd name="T35" fmla="*/ 6555 h 62"/>
                <a:gd name="T36" fmla="*/ 50624 w 36"/>
                <a:gd name="T37" fmla="*/ 3277 h 62"/>
                <a:gd name="T38" fmla="*/ 50624 w 36"/>
                <a:gd name="T39" fmla="*/ 0 h 62"/>
                <a:gd name="T40" fmla="*/ 43392 w 36"/>
                <a:gd name="T41" fmla="*/ 3277 h 62"/>
                <a:gd name="T42" fmla="*/ 3616 w 36"/>
                <a:gd name="T43" fmla="*/ 32774 h 62"/>
                <a:gd name="T44" fmla="*/ 0 w 36"/>
                <a:gd name="T45" fmla="*/ 36052 h 62"/>
                <a:gd name="T46" fmla="*/ 0 w 36"/>
                <a:gd name="T47" fmla="*/ 42606 h 62"/>
                <a:gd name="T48" fmla="*/ 0 w 36"/>
                <a:gd name="T49" fmla="*/ 52439 h 62"/>
                <a:gd name="T50" fmla="*/ 0 w 36"/>
                <a:gd name="T51" fmla="*/ 58994 h 62"/>
                <a:gd name="T52" fmla="*/ 0 w 36"/>
                <a:gd name="T53" fmla="*/ 68826 h 62"/>
                <a:gd name="T54" fmla="*/ 3616 w 36"/>
                <a:gd name="T55" fmla="*/ 72103 h 62"/>
                <a:gd name="T56" fmla="*/ 3616 w 36"/>
                <a:gd name="T57" fmla="*/ 75381 h 62"/>
                <a:gd name="T58" fmla="*/ 14464 w 36"/>
                <a:gd name="T59" fmla="*/ 91768 h 62"/>
                <a:gd name="T60" fmla="*/ 14464 w 36"/>
                <a:gd name="T61" fmla="*/ 101600 h 62"/>
                <a:gd name="T62" fmla="*/ 54240 w 36"/>
                <a:gd name="T63" fmla="*/ 98323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"/>
                <a:gd name="T97" fmla="*/ 0 h 62"/>
                <a:gd name="T98" fmla="*/ 36 w 3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" h="62">
                  <a:moveTo>
                    <a:pt x="30" y="60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30" y="6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4886325" y="2505075"/>
              <a:ext cx="304800" cy="644525"/>
            </a:xfrm>
            <a:custGeom>
              <a:avLst/>
              <a:gdLst>
                <a:gd name="T0" fmla="*/ 3586 w 170"/>
                <a:gd name="T1" fmla="*/ 472652 h 390"/>
                <a:gd name="T2" fmla="*/ 3586 w 170"/>
                <a:gd name="T3" fmla="*/ 495789 h 390"/>
                <a:gd name="T4" fmla="*/ 3586 w 170"/>
                <a:gd name="T5" fmla="*/ 515620 h 390"/>
                <a:gd name="T6" fmla="*/ 0 w 170"/>
                <a:gd name="T7" fmla="*/ 532146 h 390"/>
                <a:gd name="T8" fmla="*/ 32273 w 170"/>
                <a:gd name="T9" fmla="*/ 641220 h 390"/>
                <a:gd name="T10" fmla="*/ 71718 w 170"/>
                <a:gd name="T11" fmla="*/ 631304 h 390"/>
                <a:gd name="T12" fmla="*/ 93233 w 170"/>
                <a:gd name="T13" fmla="*/ 614778 h 390"/>
                <a:gd name="T14" fmla="*/ 111162 w 170"/>
                <a:gd name="T15" fmla="*/ 594946 h 390"/>
                <a:gd name="T16" fmla="*/ 121920 w 170"/>
                <a:gd name="T17" fmla="*/ 545367 h 390"/>
                <a:gd name="T18" fmla="*/ 161365 w 170"/>
                <a:gd name="T19" fmla="*/ 489178 h 390"/>
                <a:gd name="T20" fmla="*/ 168536 w 170"/>
                <a:gd name="T21" fmla="*/ 466041 h 390"/>
                <a:gd name="T22" fmla="*/ 168536 w 170"/>
                <a:gd name="T23" fmla="*/ 449515 h 390"/>
                <a:gd name="T24" fmla="*/ 150607 w 170"/>
                <a:gd name="T25" fmla="*/ 436294 h 390"/>
                <a:gd name="T26" fmla="*/ 139849 w 170"/>
                <a:gd name="T27" fmla="*/ 436294 h 390"/>
                <a:gd name="T28" fmla="*/ 143435 w 170"/>
                <a:gd name="T29" fmla="*/ 380104 h 390"/>
                <a:gd name="T30" fmla="*/ 143435 w 170"/>
                <a:gd name="T31" fmla="*/ 383410 h 390"/>
                <a:gd name="T32" fmla="*/ 147021 w 170"/>
                <a:gd name="T33" fmla="*/ 360273 h 390"/>
                <a:gd name="T34" fmla="*/ 157779 w 170"/>
                <a:gd name="T35" fmla="*/ 337136 h 390"/>
                <a:gd name="T36" fmla="*/ 172122 w 170"/>
                <a:gd name="T37" fmla="*/ 320610 h 390"/>
                <a:gd name="T38" fmla="*/ 193638 w 170"/>
                <a:gd name="T39" fmla="*/ 307389 h 390"/>
                <a:gd name="T40" fmla="*/ 211567 w 170"/>
                <a:gd name="T41" fmla="*/ 290863 h 390"/>
                <a:gd name="T42" fmla="*/ 222325 w 170"/>
                <a:gd name="T43" fmla="*/ 261115 h 390"/>
                <a:gd name="T44" fmla="*/ 222325 w 170"/>
                <a:gd name="T45" fmla="*/ 231368 h 390"/>
                <a:gd name="T46" fmla="*/ 283285 w 170"/>
                <a:gd name="T47" fmla="*/ 195010 h 390"/>
                <a:gd name="T48" fmla="*/ 304800 w 170"/>
                <a:gd name="T49" fmla="*/ 195010 h 390"/>
                <a:gd name="T50" fmla="*/ 294042 w 170"/>
                <a:gd name="T51" fmla="*/ 175179 h 390"/>
                <a:gd name="T52" fmla="*/ 276113 w 170"/>
                <a:gd name="T53" fmla="*/ 132210 h 390"/>
                <a:gd name="T54" fmla="*/ 276113 w 170"/>
                <a:gd name="T55" fmla="*/ 118989 h 390"/>
                <a:gd name="T56" fmla="*/ 283285 w 170"/>
                <a:gd name="T57" fmla="*/ 112379 h 390"/>
                <a:gd name="T58" fmla="*/ 283285 w 170"/>
                <a:gd name="T59" fmla="*/ 92547 h 390"/>
                <a:gd name="T60" fmla="*/ 254598 w 170"/>
                <a:gd name="T61" fmla="*/ 62800 h 390"/>
                <a:gd name="T62" fmla="*/ 233082 w 170"/>
                <a:gd name="T63" fmla="*/ 42968 h 390"/>
                <a:gd name="T64" fmla="*/ 222325 w 170"/>
                <a:gd name="T65" fmla="*/ 33053 h 390"/>
                <a:gd name="T66" fmla="*/ 207981 w 170"/>
                <a:gd name="T67" fmla="*/ 6611 h 390"/>
                <a:gd name="T68" fmla="*/ 186466 w 170"/>
                <a:gd name="T69" fmla="*/ 23137 h 390"/>
                <a:gd name="T70" fmla="*/ 164951 w 170"/>
                <a:gd name="T71" fmla="*/ 42968 h 390"/>
                <a:gd name="T72" fmla="*/ 157779 w 170"/>
                <a:gd name="T73" fmla="*/ 52884 h 390"/>
                <a:gd name="T74" fmla="*/ 147021 w 170"/>
                <a:gd name="T75" fmla="*/ 72716 h 390"/>
                <a:gd name="T76" fmla="*/ 139849 w 170"/>
                <a:gd name="T77" fmla="*/ 92547 h 390"/>
                <a:gd name="T78" fmla="*/ 129092 w 170"/>
                <a:gd name="T79" fmla="*/ 135516 h 390"/>
                <a:gd name="T80" fmla="*/ 118334 w 170"/>
                <a:gd name="T81" fmla="*/ 152042 h 390"/>
                <a:gd name="T82" fmla="*/ 96819 w 170"/>
                <a:gd name="T83" fmla="*/ 171873 h 390"/>
                <a:gd name="T84" fmla="*/ 86061 w 170"/>
                <a:gd name="T85" fmla="*/ 204926 h 390"/>
                <a:gd name="T86" fmla="*/ 25101 w 170"/>
                <a:gd name="T87" fmla="*/ 294168 h 390"/>
                <a:gd name="T88" fmla="*/ 28687 w 170"/>
                <a:gd name="T89" fmla="*/ 432989 h 390"/>
                <a:gd name="T90" fmla="*/ 28687 w 170"/>
                <a:gd name="T91" fmla="*/ 442904 h 390"/>
                <a:gd name="T92" fmla="*/ 17929 w 170"/>
                <a:gd name="T93" fmla="*/ 459431 h 3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0"/>
                <a:gd name="T142" fmla="*/ 0 h 390"/>
                <a:gd name="T143" fmla="*/ 170 w 170"/>
                <a:gd name="T144" fmla="*/ 390 h 3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0" h="390">
                  <a:moveTo>
                    <a:pt x="2" y="280"/>
                  </a:moveTo>
                  <a:lnTo>
                    <a:pt x="2" y="282"/>
                  </a:lnTo>
                  <a:lnTo>
                    <a:pt x="2" y="286"/>
                  </a:lnTo>
                  <a:lnTo>
                    <a:pt x="2" y="292"/>
                  </a:lnTo>
                  <a:lnTo>
                    <a:pt x="2" y="296"/>
                  </a:lnTo>
                  <a:lnTo>
                    <a:pt x="2" y="300"/>
                  </a:lnTo>
                  <a:lnTo>
                    <a:pt x="2" y="304"/>
                  </a:lnTo>
                  <a:lnTo>
                    <a:pt x="2" y="308"/>
                  </a:lnTo>
                  <a:lnTo>
                    <a:pt x="2" y="312"/>
                  </a:lnTo>
                  <a:lnTo>
                    <a:pt x="2" y="318"/>
                  </a:lnTo>
                  <a:lnTo>
                    <a:pt x="0" y="322"/>
                  </a:lnTo>
                  <a:lnTo>
                    <a:pt x="2" y="350"/>
                  </a:lnTo>
                  <a:lnTo>
                    <a:pt x="14" y="368"/>
                  </a:lnTo>
                  <a:lnTo>
                    <a:pt x="18" y="388"/>
                  </a:lnTo>
                  <a:lnTo>
                    <a:pt x="26" y="390"/>
                  </a:lnTo>
                  <a:lnTo>
                    <a:pt x="38" y="386"/>
                  </a:lnTo>
                  <a:lnTo>
                    <a:pt x="40" y="382"/>
                  </a:lnTo>
                  <a:lnTo>
                    <a:pt x="42" y="378"/>
                  </a:lnTo>
                  <a:lnTo>
                    <a:pt x="48" y="374"/>
                  </a:lnTo>
                  <a:lnTo>
                    <a:pt x="52" y="372"/>
                  </a:lnTo>
                  <a:lnTo>
                    <a:pt x="54" y="372"/>
                  </a:lnTo>
                  <a:lnTo>
                    <a:pt x="56" y="372"/>
                  </a:lnTo>
                  <a:lnTo>
                    <a:pt x="62" y="360"/>
                  </a:lnTo>
                  <a:lnTo>
                    <a:pt x="66" y="346"/>
                  </a:lnTo>
                  <a:lnTo>
                    <a:pt x="68" y="334"/>
                  </a:lnTo>
                  <a:lnTo>
                    <a:pt x="68" y="330"/>
                  </a:lnTo>
                  <a:lnTo>
                    <a:pt x="68" y="322"/>
                  </a:lnTo>
                  <a:lnTo>
                    <a:pt x="84" y="302"/>
                  </a:lnTo>
                  <a:lnTo>
                    <a:pt x="90" y="296"/>
                  </a:lnTo>
                  <a:lnTo>
                    <a:pt x="92" y="292"/>
                  </a:lnTo>
                  <a:lnTo>
                    <a:pt x="94" y="286"/>
                  </a:lnTo>
                  <a:lnTo>
                    <a:pt x="94" y="282"/>
                  </a:lnTo>
                  <a:lnTo>
                    <a:pt x="94" y="280"/>
                  </a:lnTo>
                  <a:lnTo>
                    <a:pt x="94" y="278"/>
                  </a:lnTo>
                  <a:lnTo>
                    <a:pt x="94" y="272"/>
                  </a:lnTo>
                  <a:lnTo>
                    <a:pt x="90" y="270"/>
                  </a:lnTo>
                  <a:lnTo>
                    <a:pt x="88" y="266"/>
                  </a:lnTo>
                  <a:lnTo>
                    <a:pt x="84" y="264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4"/>
                  </a:lnTo>
                  <a:lnTo>
                    <a:pt x="80" y="230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0"/>
                  </a:lnTo>
                  <a:lnTo>
                    <a:pt x="80" y="226"/>
                  </a:lnTo>
                  <a:lnTo>
                    <a:pt x="82" y="218"/>
                  </a:lnTo>
                  <a:lnTo>
                    <a:pt x="84" y="214"/>
                  </a:lnTo>
                  <a:lnTo>
                    <a:pt x="86" y="208"/>
                  </a:lnTo>
                  <a:lnTo>
                    <a:pt x="88" y="204"/>
                  </a:lnTo>
                  <a:lnTo>
                    <a:pt x="90" y="200"/>
                  </a:lnTo>
                  <a:lnTo>
                    <a:pt x="92" y="198"/>
                  </a:lnTo>
                  <a:lnTo>
                    <a:pt x="96" y="194"/>
                  </a:lnTo>
                  <a:lnTo>
                    <a:pt x="100" y="190"/>
                  </a:lnTo>
                  <a:lnTo>
                    <a:pt x="104" y="188"/>
                  </a:lnTo>
                  <a:lnTo>
                    <a:pt x="108" y="186"/>
                  </a:lnTo>
                  <a:lnTo>
                    <a:pt x="112" y="184"/>
                  </a:lnTo>
                  <a:lnTo>
                    <a:pt x="118" y="176"/>
                  </a:lnTo>
                  <a:lnTo>
                    <a:pt x="120" y="170"/>
                  </a:lnTo>
                  <a:lnTo>
                    <a:pt x="124" y="164"/>
                  </a:lnTo>
                  <a:lnTo>
                    <a:pt x="124" y="158"/>
                  </a:lnTo>
                  <a:lnTo>
                    <a:pt x="124" y="156"/>
                  </a:lnTo>
                  <a:lnTo>
                    <a:pt x="124" y="154"/>
                  </a:lnTo>
                  <a:lnTo>
                    <a:pt x="124" y="140"/>
                  </a:lnTo>
                  <a:lnTo>
                    <a:pt x="136" y="130"/>
                  </a:lnTo>
                  <a:lnTo>
                    <a:pt x="146" y="122"/>
                  </a:lnTo>
                  <a:lnTo>
                    <a:pt x="158" y="118"/>
                  </a:lnTo>
                  <a:lnTo>
                    <a:pt x="168" y="120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68" y="114"/>
                  </a:lnTo>
                  <a:lnTo>
                    <a:pt x="164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4" y="80"/>
                  </a:lnTo>
                  <a:lnTo>
                    <a:pt x="154" y="78"/>
                  </a:lnTo>
                  <a:lnTo>
                    <a:pt x="154" y="76"/>
                  </a:lnTo>
                  <a:lnTo>
                    <a:pt x="154" y="72"/>
                  </a:lnTo>
                  <a:lnTo>
                    <a:pt x="156" y="72"/>
                  </a:lnTo>
                  <a:lnTo>
                    <a:pt x="158" y="68"/>
                  </a:lnTo>
                  <a:lnTo>
                    <a:pt x="160" y="66"/>
                  </a:lnTo>
                  <a:lnTo>
                    <a:pt x="160" y="62"/>
                  </a:lnTo>
                  <a:lnTo>
                    <a:pt x="158" y="56"/>
                  </a:lnTo>
                  <a:lnTo>
                    <a:pt x="154" y="50"/>
                  </a:lnTo>
                  <a:lnTo>
                    <a:pt x="142" y="42"/>
                  </a:lnTo>
                  <a:lnTo>
                    <a:pt x="142" y="38"/>
                  </a:lnTo>
                  <a:lnTo>
                    <a:pt x="138" y="34"/>
                  </a:lnTo>
                  <a:lnTo>
                    <a:pt x="134" y="28"/>
                  </a:lnTo>
                  <a:lnTo>
                    <a:pt x="130" y="26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2" y="6"/>
                  </a:lnTo>
                  <a:lnTo>
                    <a:pt x="108" y="10"/>
                  </a:lnTo>
                  <a:lnTo>
                    <a:pt x="104" y="14"/>
                  </a:lnTo>
                  <a:lnTo>
                    <a:pt x="98" y="18"/>
                  </a:lnTo>
                  <a:lnTo>
                    <a:pt x="96" y="22"/>
                  </a:lnTo>
                  <a:lnTo>
                    <a:pt x="92" y="26"/>
                  </a:lnTo>
                  <a:lnTo>
                    <a:pt x="90" y="28"/>
                  </a:lnTo>
                  <a:lnTo>
                    <a:pt x="88" y="32"/>
                  </a:lnTo>
                  <a:lnTo>
                    <a:pt x="86" y="36"/>
                  </a:lnTo>
                  <a:lnTo>
                    <a:pt x="84" y="40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0" y="84"/>
                  </a:lnTo>
                  <a:lnTo>
                    <a:pt x="68" y="88"/>
                  </a:lnTo>
                  <a:lnTo>
                    <a:pt x="66" y="92"/>
                  </a:lnTo>
                  <a:lnTo>
                    <a:pt x="62" y="96"/>
                  </a:lnTo>
                  <a:lnTo>
                    <a:pt x="58" y="100"/>
                  </a:lnTo>
                  <a:lnTo>
                    <a:pt x="54" y="104"/>
                  </a:lnTo>
                  <a:lnTo>
                    <a:pt x="52" y="106"/>
                  </a:lnTo>
                  <a:lnTo>
                    <a:pt x="50" y="106"/>
                  </a:lnTo>
                  <a:lnTo>
                    <a:pt x="48" y="124"/>
                  </a:lnTo>
                  <a:lnTo>
                    <a:pt x="36" y="140"/>
                  </a:lnTo>
                  <a:lnTo>
                    <a:pt x="36" y="166"/>
                  </a:lnTo>
                  <a:lnTo>
                    <a:pt x="14" y="178"/>
                  </a:lnTo>
                  <a:lnTo>
                    <a:pt x="16" y="186"/>
                  </a:lnTo>
                  <a:lnTo>
                    <a:pt x="16" y="234"/>
                  </a:lnTo>
                  <a:lnTo>
                    <a:pt x="16" y="262"/>
                  </a:lnTo>
                  <a:lnTo>
                    <a:pt x="16" y="264"/>
                  </a:lnTo>
                  <a:lnTo>
                    <a:pt x="16" y="268"/>
                  </a:lnTo>
                  <a:lnTo>
                    <a:pt x="14" y="270"/>
                  </a:lnTo>
                  <a:lnTo>
                    <a:pt x="12" y="274"/>
                  </a:lnTo>
                  <a:lnTo>
                    <a:pt x="10" y="278"/>
                  </a:lnTo>
                  <a:lnTo>
                    <a:pt x="6" y="280"/>
                  </a:lnTo>
                  <a:lnTo>
                    <a:pt x="2" y="28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4886325" y="2505075"/>
              <a:ext cx="304800" cy="644525"/>
            </a:xfrm>
            <a:custGeom>
              <a:avLst/>
              <a:gdLst>
                <a:gd name="T0" fmla="*/ 3586 w 170"/>
                <a:gd name="T1" fmla="*/ 472652 h 390"/>
                <a:gd name="T2" fmla="*/ 3586 w 170"/>
                <a:gd name="T3" fmla="*/ 495789 h 390"/>
                <a:gd name="T4" fmla="*/ 3586 w 170"/>
                <a:gd name="T5" fmla="*/ 515620 h 390"/>
                <a:gd name="T6" fmla="*/ 0 w 170"/>
                <a:gd name="T7" fmla="*/ 532146 h 390"/>
                <a:gd name="T8" fmla="*/ 32273 w 170"/>
                <a:gd name="T9" fmla="*/ 641220 h 390"/>
                <a:gd name="T10" fmla="*/ 71718 w 170"/>
                <a:gd name="T11" fmla="*/ 631304 h 390"/>
                <a:gd name="T12" fmla="*/ 93233 w 170"/>
                <a:gd name="T13" fmla="*/ 614778 h 390"/>
                <a:gd name="T14" fmla="*/ 111162 w 170"/>
                <a:gd name="T15" fmla="*/ 594946 h 390"/>
                <a:gd name="T16" fmla="*/ 121920 w 170"/>
                <a:gd name="T17" fmla="*/ 545367 h 390"/>
                <a:gd name="T18" fmla="*/ 161365 w 170"/>
                <a:gd name="T19" fmla="*/ 489178 h 390"/>
                <a:gd name="T20" fmla="*/ 168536 w 170"/>
                <a:gd name="T21" fmla="*/ 466041 h 390"/>
                <a:gd name="T22" fmla="*/ 168536 w 170"/>
                <a:gd name="T23" fmla="*/ 449515 h 390"/>
                <a:gd name="T24" fmla="*/ 150607 w 170"/>
                <a:gd name="T25" fmla="*/ 436294 h 390"/>
                <a:gd name="T26" fmla="*/ 139849 w 170"/>
                <a:gd name="T27" fmla="*/ 436294 h 390"/>
                <a:gd name="T28" fmla="*/ 143435 w 170"/>
                <a:gd name="T29" fmla="*/ 380104 h 390"/>
                <a:gd name="T30" fmla="*/ 143435 w 170"/>
                <a:gd name="T31" fmla="*/ 383410 h 390"/>
                <a:gd name="T32" fmla="*/ 147021 w 170"/>
                <a:gd name="T33" fmla="*/ 360273 h 390"/>
                <a:gd name="T34" fmla="*/ 157779 w 170"/>
                <a:gd name="T35" fmla="*/ 337136 h 390"/>
                <a:gd name="T36" fmla="*/ 172122 w 170"/>
                <a:gd name="T37" fmla="*/ 320610 h 390"/>
                <a:gd name="T38" fmla="*/ 193638 w 170"/>
                <a:gd name="T39" fmla="*/ 307389 h 390"/>
                <a:gd name="T40" fmla="*/ 211567 w 170"/>
                <a:gd name="T41" fmla="*/ 290863 h 390"/>
                <a:gd name="T42" fmla="*/ 222325 w 170"/>
                <a:gd name="T43" fmla="*/ 261115 h 390"/>
                <a:gd name="T44" fmla="*/ 222325 w 170"/>
                <a:gd name="T45" fmla="*/ 231368 h 390"/>
                <a:gd name="T46" fmla="*/ 283285 w 170"/>
                <a:gd name="T47" fmla="*/ 195010 h 390"/>
                <a:gd name="T48" fmla="*/ 304800 w 170"/>
                <a:gd name="T49" fmla="*/ 195010 h 390"/>
                <a:gd name="T50" fmla="*/ 294042 w 170"/>
                <a:gd name="T51" fmla="*/ 175179 h 390"/>
                <a:gd name="T52" fmla="*/ 276113 w 170"/>
                <a:gd name="T53" fmla="*/ 132210 h 390"/>
                <a:gd name="T54" fmla="*/ 276113 w 170"/>
                <a:gd name="T55" fmla="*/ 118989 h 390"/>
                <a:gd name="T56" fmla="*/ 283285 w 170"/>
                <a:gd name="T57" fmla="*/ 112379 h 390"/>
                <a:gd name="T58" fmla="*/ 283285 w 170"/>
                <a:gd name="T59" fmla="*/ 92547 h 390"/>
                <a:gd name="T60" fmla="*/ 254598 w 170"/>
                <a:gd name="T61" fmla="*/ 62800 h 390"/>
                <a:gd name="T62" fmla="*/ 233082 w 170"/>
                <a:gd name="T63" fmla="*/ 42968 h 390"/>
                <a:gd name="T64" fmla="*/ 222325 w 170"/>
                <a:gd name="T65" fmla="*/ 33053 h 390"/>
                <a:gd name="T66" fmla="*/ 207981 w 170"/>
                <a:gd name="T67" fmla="*/ 6611 h 390"/>
                <a:gd name="T68" fmla="*/ 186466 w 170"/>
                <a:gd name="T69" fmla="*/ 23137 h 390"/>
                <a:gd name="T70" fmla="*/ 164951 w 170"/>
                <a:gd name="T71" fmla="*/ 42968 h 390"/>
                <a:gd name="T72" fmla="*/ 157779 w 170"/>
                <a:gd name="T73" fmla="*/ 52884 h 390"/>
                <a:gd name="T74" fmla="*/ 147021 w 170"/>
                <a:gd name="T75" fmla="*/ 72716 h 390"/>
                <a:gd name="T76" fmla="*/ 139849 w 170"/>
                <a:gd name="T77" fmla="*/ 92547 h 390"/>
                <a:gd name="T78" fmla="*/ 129092 w 170"/>
                <a:gd name="T79" fmla="*/ 135516 h 390"/>
                <a:gd name="T80" fmla="*/ 118334 w 170"/>
                <a:gd name="T81" fmla="*/ 152042 h 390"/>
                <a:gd name="T82" fmla="*/ 96819 w 170"/>
                <a:gd name="T83" fmla="*/ 171873 h 390"/>
                <a:gd name="T84" fmla="*/ 86061 w 170"/>
                <a:gd name="T85" fmla="*/ 204926 h 390"/>
                <a:gd name="T86" fmla="*/ 25101 w 170"/>
                <a:gd name="T87" fmla="*/ 294168 h 390"/>
                <a:gd name="T88" fmla="*/ 28687 w 170"/>
                <a:gd name="T89" fmla="*/ 432989 h 390"/>
                <a:gd name="T90" fmla="*/ 28687 w 170"/>
                <a:gd name="T91" fmla="*/ 442904 h 390"/>
                <a:gd name="T92" fmla="*/ 17929 w 170"/>
                <a:gd name="T93" fmla="*/ 459431 h 3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0"/>
                <a:gd name="T142" fmla="*/ 0 h 390"/>
                <a:gd name="T143" fmla="*/ 170 w 170"/>
                <a:gd name="T144" fmla="*/ 390 h 3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0" h="390">
                  <a:moveTo>
                    <a:pt x="2" y="280"/>
                  </a:moveTo>
                  <a:lnTo>
                    <a:pt x="2" y="282"/>
                  </a:lnTo>
                  <a:lnTo>
                    <a:pt x="2" y="286"/>
                  </a:lnTo>
                  <a:lnTo>
                    <a:pt x="2" y="292"/>
                  </a:lnTo>
                  <a:lnTo>
                    <a:pt x="2" y="296"/>
                  </a:lnTo>
                  <a:lnTo>
                    <a:pt x="2" y="300"/>
                  </a:lnTo>
                  <a:lnTo>
                    <a:pt x="2" y="304"/>
                  </a:lnTo>
                  <a:lnTo>
                    <a:pt x="2" y="308"/>
                  </a:lnTo>
                  <a:lnTo>
                    <a:pt x="2" y="312"/>
                  </a:lnTo>
                  <a:lnTo>
                    <a:pt x="2" y="318"/>
                  </a:lnTo>
                  <a:lnTo>
                    <a:pt x="0" y="322"/>
                  </a:lnTo>
                  <a:lnTo>
                    <a:pt x="2" y="350"/>
                  </a:lnTo>
                  <a:lnTo>
                    <a:pt x="14" y="368"/>
                  </a:lnTo>
                  <a:lnTo>
                    <a:pt x="18" y="388"/>
                  </a:lnTo>
                  <a:lnTo>
                    <a:pt x="26" y="390"/>
                  </a:lnTo>
                  <a:lnTo>
                    <a:pt x="38" y="386"/>
                  </a:lnTo>
                  <a:lnTo>
                    <a:pt x="40" y="382"/>
                  </a:lnTo>
                  <a:lnTo>
                    <a:pt x="42" y="378"/>
                  </a:lnTo>
                  <a:lnTo>
                    <a:pt x="48" y="374"/>
                  </a:lnTo>
                  <a:lnTo>
                    <a:pt x="52" y="372"/>
                  </a:lnTo>
                  <a:lnTo>
                    <a:pt x="54" y="372"/>
                  </a:lnTo>
                  <a:lnTo>
                    <a:pt x="56" y="372"/>
                  </a:lnTo>
                  <a:lnTo>
                    <a:pt x="62" y="360"/>
                  </a:lnTo>
                  <a:lnTo>
                    <a:pt x="66" y="346"/>
                  </a:lnTo>
                  <a:lnTo>
                    <a:pt x="68" y="334"/>
                  </a:lnTo>
                  <a:lnTo>
                    <a:pt x="68" y="330"/>
                  </a:lnTo>
                  <a:lnTo>
                    <a:pt x="68" y="322"/>
                  </a:lnTo>
                  <a:lnTo>
                    <a:pt x="84" y="302"/>
                  </a:lnTo>
                  <a:lnTo>
                    <a:pt x="90" y="296"/>
                  </a:lnTo>
                  <a:lnTo>
                    <a:pt x="92" y="292"/>
                  </a:lnTo>
                  <a:lnTo>
                    <a:pt x="94" y="286"/>
                  </a:lnTo>
                  <a:lnTo>
                    <a:pt x="94" y="282"/>
                  </a:lnTo>
                  <a:lnTo>
                    <a:pt x="94" y="280"/>
                  </a:lnTo>
                  <a:lnTo>
                    <a:pt x="94" y="278"/>
                  </a:lnTo>
                  <a:lnTo>
                    <a:pt x="94" y="272"/>
                  </a:lnTo>
                  <a:lnTo>
                    <a:pt x="90" y="270"/>
                  </a:lnTo>
                  <a:lnTo>
                    <a:pt x="88" y="266"/>
                  </a:lnTo>
                  <a:lnTo>
                    <a:pt x="84" y="264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4"/>
                  </a:lnTo>
                  <a:lnTo>
                    <a:pt x="80" y="230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0"/>
                  </a:lnTo>
                  <a:lnTo>
                    <a:pt x="80" y="226"/>
                  </a:lnTo>
                  <a:lnTo>
                    <a:pt x="82" y="218"/>
                  </a:lnTo>
                  <a:lnTo>
                    <a:pt x="84" y="214"/>
                  </a:lnTo>
                  <a:lnTo>
                    <a:pt x="86" y="208"/>
                  </a:lnTo>
                  <a:lnTo>
                    <a:pt x="88" y="204"/>
                  </a:lnTo>
                  <a:lnTo>
                    <a:pt x="90" y="200"/>
                  </a:lnTo>
                  <a:lnTo>
                    <a:pt x="92" y="198"/>
                  </a:lnTo>
                  <a:lnTo>
                    <a:pt x="96" y="194"/>
                  </a:lnTo>
                  <a:lnTo>
                    <a:pt x="100" y="190"/>
                  </a:lnTo>
                  <a:lnTo>
                    <a:pt x="104" y="188"/>
                  </a:lnTo>
                  <a:lnTo>
                    <a:pt x="108" y="186"/>
                  </a:lnTo>
                  <a:lnTo>
                    <a:pt x="112" y="184"/>
                  </a:lnTo>
                  <a:lnTo>
                    <a:pt x="118" y="176"/>
                  </a:lnTo>
                  <a:lnTo>
                    <a:pt x="120" y="170"/>
                  </a:lnTo>
                  <a:lnTo>
                    <a:pt x="124" y="164"/>
                  </a:lnTo>
                  <a:lnTo>
                    <a:pt x="124" y="158"/>
                  </a:lnTo>
                  <a:lnTo>
                    <a:pt x="124" y="156"/>
                  </a:lnTo>
                  <a:lnTo>
                    <a:pt x="124" y="154"/>
                  </a:lnTo>
                  <a:lnTo>
                    <a:pt x="124" y="140"/>
                  </a:lnTo>
                  <a:lnTo>
                    <a:pt x="136" y="130"/>
                  </a:lnTo>
                  <a:lnTo>
                    <a:pt x="146" y="122"/>
                  </a:lnTo>
                  <a:lnTo>
                    <a:pt x="158" y="118"/>
                  </a:lnTo>
                  <a:lnTo>
                    <a:pt x="168" y="120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68" y="114"/>
                  </a:lnTo>
                  <a:lnTo>
                    <a:pt x="164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4" y="80"/>
                  </a:lnTo>
                  <a:lnTo>
                    <a:pt x="154" y="78"/>
                  </a:lnTo>
                  <a:lnTo>
                    <a:pt x="154" y="76"/>
                  </a:lnTo>
                  <a:lnTo>
                    <a:pt x="154" y="72"/>
                  </a:lnTo>
                  <a:lnTo>
                    <a:pt x="156" y="72"/>
                  </a:lnTo>
                  <a:lnTo>
                    <a:pt x="158" y="68"/>
                  </a:lnTo>
                  <a:lnTo>
                    <a:pt x="160" y="66"/>
                  </a:lnTo>
                  <a:lnTo>
                    <a:pt x="160" y="62"/>
                  </a:lnTo>
                  <a:lnTo>
                    <a:pt x="158" y="56"/>
                  </a:lnTo>
                  <a:lnTo>
                    <a:pt x="154" y="50"/>
                  </a:lnTo>
                  <a:lnTo>
                    <a:pt x="142" y="42"/>
                  </a:lnTo>
                  <a:lnTo>
                    <a:pt x="142" y="38"/>
                  </a:lnTo>
                  <a:lnTo>
                    <a:pt x="138" y="34"/>
                  </a:lnTo>
                  <a:lnTo>
                    <a:pt x="134" y="28"/>
                  </a:lnTo>
                  <a:lnTo>
                    <a:pt x="130" y="26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2" y="6"/>
                  </a:lnTo>
                  <a:lnTo>
                    <a:pt x="108" y="10"/>
                  </a:lnTo>
                  <a:lnTo>
                    <a:pt x="104" y="14"/>
                  </a:lnTo>
                  <a:lnTo>
                    <a:pt x="98" y="18"/>
                  </a:lnTo>
                  <a:lnTo>
                    <a:pt x="96" y="22"/>
                  </a:lnTo>
                  <a:lnTo>
                    <a:pt x="92" y="26"/>
                  </a:lnTo>
                  <a:lnTo>
                    <a:pt x="90" y="28"/>
                  </a:lnTo>
                  <a:lnTo>
                    <a:pt x="88" y="32"/>
                  </a:lnTo>
                  <a:lnTo>
                    <a:pt x="86" y="36"/>
                  </a:lnTo>
                  <a:lnTo>
                    <a:pt x="84" y="40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0" y="84"/>
                  </a:lnTo>
                  <a:lnTo>
                    <a:pt x="68" y="88"/>
                  </a:lnTo>
                  <a:lnTo>
                    <a:pt x="66" y="92"/>
                  </a:lnTo>
                  <a:lnTo>
                    <a:pt x="62" y="96"/>
                  </a:lnTo>
                  <a:lnTo>
                    <a:pt x="58" y="100"/>
                  </a:lnTo>
                  <a:lnTo>
                    <a:pt x="54" y="104"/>
                  </a:lnTo>
                  <a:lnTo>
                    <a:pt x="52" y="106"/>
                  </a:lnTo>
                  <a:lnTo>
                    <a:pt x="50" y="106"/>
                  </a:lnTo>
                  <a:lnTo>
                    <a:pt x="48" y="124"/>
                  </a:lnTo>
                  <a:lnTo>
                    <a:pt x="36" y="140"/>
                  </a:lnTo>
                  <a:lnTo>
                    <a:pt x="36" y="166"/>
                  </a:lnTo>
                  <a:lnTo>
                    <a:pt x="14" y="178"/>
                  </a:lnTo>
                  <a:lnTo>
                    <a:pt x="16" y="186"/>
                  </a:lnTo>
                  <a:lnTo>
                    <a:pt x="16" y="234"/>
                  </a:lnTo>
                  <a:lnTo>
                    <a:pt x="16" y="262"/>
                  </a:lnTo>
                  <a:lnTo>
                    <a:pt x="16" y="264"/>
                  </a:lnTo>
                  <a:lnTo>
                    <a:pt x="16" y="268"/>
                  </a:lnTo>
                  <a:lnTo>
                    <a:pt x="14" y="270"/>
                  </a:lnTo>
                  <a:lnTo>
                    <a:pt x="12" y="274"/>
                  </a:lnTo>
                  <a:lnTo>
                    <a:pt x="10" y="278"/>
                  </a:lnTo>
                  <a:lnTo>
                    <a:pt x="6" y="280"/>
                  </a:lnTo>
                  <a:lnTo>
                    <a:pt x="2" y="28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5100638" y="2462213"/>
              <a:ext cx="220662" cy="511175"/>
            </a:xfrm>
            <a:custGeom>
              <a:avLst/>
              <a:gdLst>
                <a:gd name="T0" fmla="*/ 181512 w 124"/>
                <a:gd name="T1" fmla="*/ 99580 h 308"/>
                <a:gd name="T2" fmla="*/ 217103 w 124"/>
                <a:gd name="T3" fmla="*/ 185882 h 308"/>
                <a:gd name="T4" fmla="*/ 195749 w 124"/>
                <a:gd name="T5" fmla="*/ 209117 h 308"/>
                <a:gd name="T6" fmla="*/ 202867 w 124"/>
                <a:gd name="T7" fmla="*/ 222394 h 308"/>
                <a:gd name="T8" fmla="*/ 206426 w 124"/>
                <a:gd name="T9" fmla="*/ 235672 h 308"/>
                <a:gd name="T10" fmla="*/ 206426 w 124"/>
                <a:gd name="T11" fmla="*/ 248949 h 308"/>
                <a:gd name="T12" fmla="*/ 202867 w 124"/>
                <a:gd name="T13" fmla="*/ 298739 h 308"/>
                <a:gd name="T14" fmla="*/ 202867 w 124"/>
                <a:gd name="T15" fmla="*/ 351848 h 308"/>
                <a:gd name="T16" fmla="*/ 213544 w 124"/>
                <a:gd name="T17" fmla="*/ 368444 h 308"/>
                <a:gd name="T18" fmla="*/ 220662 w 124"/>
                <a:gd name="T19" fmla="*/ 418234 h 308"/>
                <a:gd name="T20" fmla="*/ 217103 w 124"/>
                <a:gd name="T21" fmla="*/ 428192 h 308"/>
                <a:gd name="T22" fmla="*/ 160158 w 124"/>
                <a:gd name="T23" fmla="*/ 484620 h 308"/>
                <a:gd name="T24" fmla="*/ 160158 w 124"/>
                <a:gd name="T25" fmla="*/ 484620 h 308"/>
                <a:gd name="T26" fmla="*/ 156599 w 124"/>
                <a:gd name="T27" fmla="*/ 484620 h 308"/>
                <a:gd name="T28" fmla="*/ 142363 w 124"/>
                <a:gd name="T29" fmla="*/ 484620 h 308"/>
                <a:gd name="T30" fmla="*/ 124567 w 124"/>
                <a:gd name="T31" fmla="*/ 487940 h 308"/>
                <a:gd name="T32" fmla="*/ 96095 w 124"/>
                <a:gd name="T33" fmla="*/ 501217 h 308"/>
                <a:gd name="T34" fmla="*/ 85418 w 124"/>
                <a:gd name="T35" fmla="*/ 501217 h 308"/>
                <a:gd name="T36" fmla="*/ 67622 w 124"/>
                <a:gd name="T37" fmla="*/ 504536 h 308"/>
                <a:gd name="T38" fmla="*/ 39150 w 124"/>
                <a:gd name="T39" fmla="*/ 504536 h 308"/>
                <a:gd name="T40" fmla="*/ 35591 w 124"/>
                <a:gd name="T41" fmla="*/ 501217 h 308"/>
                <a:gd name="T42" fmla="*/ 21354 w 124"/>
                <a:gd name="T43" fmla="*/ 491259 h 308"/>
                <a:gd name="T44" fmla="*/ 10677 w 124"/>
                <a:gd name="T45" fmla="*/ 481301 h 308"/>
                <a:gd name="T46" fmla="*/ 7118 w 124"/>
                <a:gd name="T47" fmla="*/ 471343 h 308"/>
                <a:gd name="T48" fmla="*/ 7118 w 124"/>
                <a:gd name="T49" fmla="*/ 458066 h 308"/>
                <a:gd name="T50" fmla="*/ 7118 w 124"/>
                <a:gd name="T51" fmla="*/ 441469 h 308"/>
                <a:gd name="T52" fmla="*/ 7118 w 124"/>
                <a:gd name="T53" fmla="*/ 378402 h 308"/>
                <a:gd name="T54" fmla="*/ 10677 w 124"/>
                <a:gd name="T55" fmla="*/ 368444 h 308"/>
                <a:gd name="T56" fmla="*/ 21354 w 124"/>
                <a:gd name="T57" fmla="*/ 348528 h 308"/>
                <a:gd name="T58" fmla="*/ 74740 w 124"/>
                <a:gd name="T59" fmla="*/ 308697 h 308"/>
                <a:gd name="T60" fmla="*/ 88977 w 124"/>
                <a:gd name="T61" fmla="*/ 292100 h 308"/>
                <a:gd name="T62" fmla="*/ 99654 w 124"/>
                <a:gd name="T63" fmla="*/ 262226 h 308"/>
                <a:gd name="T64" fmla="*/ 85418 w 124"/>
                <a:gd name="T65" fmla="*/ 242310 h 308"/>
                <a:gd name="T66" fmla="*/ 88977 w 124"/>
                <a:gd name="T67" fmla="*/ 238991 h 308"/>
                <a:gd name="T68" fmla="*/ 85418 w 124"/>
                <a:gd name="T69" fmla="*/ 232352 h 308"/>
                <a:gd name="T70" fmla="*/ 67622 w 124"/>
                <a:gd name="T71" fmla="*/ 199159 h 308"/>
                <a:gd name="T72" fmla="*/ 60504 w 124"/>
                <a:gd name="T73" fmla="*/ 162647 h 308"/>
                <a:gd name="T74" fmla="*/ 64063 w 124"/>
                <a:gd name="T75" fmla="*/ 162647 h 308"/>
                <a:gd name="T76" fmla="*/ 67622 w 124"/>
                <a:gd name="T77" fmla="*/ 152689 h 308"/>
                <a:gd name="T78" fmla="*/ 67622 w 124"/>
                <a:gd name="T79" fmla="*/ 139411 h 308"/>
                <a:gd name="T80" fmla="*/ 53386 w 124"/>
                <a:gd name="T81" fmla="*/ 122815 h 308"/>
                <a:gd name="T82" fmla="*/ 39150 w 124"/>
                <a:gd name="T83" fmla="*/ 112857 h 308"/>
                <a:gd name="T84" fmla="*/ 32032 w 124"/>
                <a:gd name="T85" fmla="*/ 99580 h 308"/>
                <a:gd name="T86" fmla="*/ 17795 w 124"/>
                <a:gd name="T87" fmla="*/ 82983 h 308"/>
                <a:gd name="T88" fmla="*/ 0 w 124"/>
                <a:gd name="T89" fmla="*/ 43151 h 308"/>
                <a:gd name="T90" fmla="*/ 17795 w 124"/>
                <a:gd name="T91" fmla="*/ 33193 h 308"/>
                <a:gd name="T92" fmla="*/ 49827 w 124"/>
                <a:gd name="T93" fmla="*/ 23235 h 308"/>
                <a:gd name="T94" fmla="*/ 71181 w 124"/>
                <a:gd name="T95" fmla="*/ 36512 h 308"/>
                <a:gd name="T96" fmla="*/ 103213 w 124"/>
                <a:gd name="T97" fmla="*/ 36512 h 308"/>
                <a:gd name="T98" fmla="*/ 124567 w 124"/>
                <a:gd name="T99" fmla="*/ 23235 h 308"/>
                <a:gd name="T100" fmla="*/ 128126 w 124"/>
                <a:gd name="T101" fmla="*/ 16597 h 308"/>
                <a:gd name="T102" fmla="*/ 135244 w 124"/>
                <a:gd name="T103" fmla="*/ 6639 h 308"/>
                <a:gd name="T104" fmla="*/ 145922 w 124"/>
                <a:gd name="T105" fmla="*/ 0 h 308"/>
                <a:gd name="T106" fmla="*/ 163717 w 124"/>
                <a:gd name="T107" fmla="*/ 3319 h 308"/>
                <a:gd name="T108" fmla="*/ 213544 w 124"/>
                <a:gd name="T109" fmla="*/ 29874 h 308"/>
                <a:gd name="T110" fmla="*/ 206426 w 124"/>
                <a:gd name="T111" fmla="*/ 39832 h 308"/>
                <a:gd name="T112" fmla="*/ 177953 w 124"/>
                <a:gd name="T113" fmla="*/ 73025 h 3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308"/>
                <a:gd name="T173" fmla="*/ 124 w 124"/>
                <a:gd name="T174" fmla="*/ 308 h 3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308">
                  <a:moveTo>
                    <a:pt x="100" y="44"/>
                  </a:moveTo>
                  <a:lnTo>
                    <a:pt x="102" y="60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4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4" y="134"/>
                  </a:lnTo>
                  <a:lnTo>
                    <a:pt x="116" y="138"/>
                  </a:lnTo>
                  <a:lnTo>
                    <a:pt x="116" y="142"/>
                  </a:lnTo>
                  <a:lnTo>
                    <a:pt x="118" y="146"/>
                  </a:lnTo>
                  <a:lnTo>
                    <a:pt x="116" y="150"/>
                  </a:lnTo>
                  <a:lnTo>
                    <a:pt x="116" y="164"/>
                  </a:lnTo>
                  <a:lnTo>
                    <a:pt x="114" y="180"/>
                  </a:lnTo>
                  <a:lnTo>
                    <a:pt x="112" y="198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0" y="222"/>
                  </a:lnTo>
                  <a:lnTo>
                    <a:pt x="124" y="234"/>
                  </a:lnTo>
                  <a:lnTo>
                    <a:pt x="124" y="252"/>
                  </a:lnTo>
                  <a:lnTo>
                    <a:pt x="124" y="256"/>
                  </a:lnTo>
                  <a:lnTo>
                    <a:pt x="122" y="258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2"/>
                  </a:lnTo>
                  <a:lnTo>
                    <a:pt x="70" y="294"/>
                  </a:lnTo>
                  <a:lnTo>
                    <a:pt x="66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2"/>
                  </a:lnTo>
                  <a:lnTo>
                    <a:pt x="44" y="302"/>
                  </a:lnTo>
                  <a:lnTo>
                    <a:pt x="38" y="304"/>
                  </a:lnTo>
                  <a:lnTo>
                    <a:pt x="34" y="308"/>
                  </a:lnTo>
                  <a:lnTo>
                    <a:pt x="22" y="304"/>
                  </a:lnTo>
                  <a:lnTo>
                    <a:pt x="22" y="302"/>
                  </a:lnTo>
                  <a:lnTo>
                    <a:pt x="20" y="302"/>
                  </a:lnTo>
                  <a:lnTo>
                    <a:pt x="16" y="300"/>
                  </a:lnTo>
                  <a:lnTo>
                    <a:pt x="12" y="296"/>
                  </a:lnTo>
                  <a:lnTo>
                    <a:pt x="8" y="294"/>
                  </a:lnTo>
                  <a:lnTo>
                    <a:pt x="6" y="290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82"/>
                  </a:lnTo>
                  <a:lnTo>
                    <a:pt x="4" y="276"/>
                  </a:lnTo>
                  <a:lnTo>
                    <a:pt x="2" y="272"/>
                  </a:lnTo>
                  <a:lnTo>
                    <a:pt x="4" y="266"/>
                  </a:lnTo>
                  <a:lnTo>
                    <a:pt x="4" y="260"/>
                  </a:lnTo>
                  <a:lnTo>
                    <a:pt x="4" y="228"/>
                  </a:lnTo>
                  <a:lnTo>
                    <a:pt x="4" y="226"/>
                  </a:lnTo>
                  <a:lnTo>
                    <a:pt x="6" y="222"/>
                  </a:lnTo>
                  <a:lnTo>
                    <a:pt x="8" y="218"/>
                  </a:lnTo>
                  <a:lnTo>
                    <a:pt x="12" y="210"/>
                  </a:lnTo>
                  <a:lnTo>
                    <a:pt x="18" y="204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50" y="176"/>
                  </a:lnTo>
                  <a:lnTo>
                    <a:pt x="56" y="168"/>
                  </a:lnTo>
                  <a:lnTo>
                    <a:pt x="56" y="158"/>
                  </a:lnTo>
                  <a:lnTo>
                    <a:pt x="48" y="146"/>
                  </a:lnTo>
                  <a:lnTo>
                    <a:pt x="50" y="144"/>
                  </a:lnTo>
                  <a:lnTo>
                    <a:pt x="50" y="142"/>
                  </a:lnTo>
                  <a:lnTo>
                    <a:pt x="48" y="140"/>
                  </a:lnTo>
                  <a:lnTo>
                    <a:pt x="42" y="132"/>
                  </a:lnTo>
                  <a:lnTo>
                    <a:pt x="38" y="120"/>
                  </a:lnTo>
                  <a:lnTo>
                    <a:pt x="34" y="108"/>
                  </a:lnTo>
                  <a:lnTo>
                    <a:pt x="34" y="98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38" y="92"/>
                  </a:lnTo>
                  <a:lnTo>
                    <a:pt x="40" y="88"/>
                  </a:lnTo>
                  <a:lnTo>
                    <a:pt x="38" y="84"/>
                  </a:lnTo>
                  <a:lnTo>
                    <a:pt x="36" y="80"/>
                  </a:lnTo>
                  <a:lnTo>
                    <a:pt x="30" y="74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18" y="60"/>
                  </a:lnTo>
                  <a:lnTo>
                    <a:pt x="16" y="54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8" y="14"/>
                  </a:lnTo>
                  <a:lnTo>
                    <a:pt x="28" y="14"/>
                  </a:lnTo>
                  <a:lnTo>
                    <a:pt x="36" y="22"/>
                  </a:lnTo>
                  <a:lnTo>
                    <a:pt x="40" y="22"/>
                  </a:lnTo>
                  <a:lnTo>
                    <a:pt x="48" y="22"/>
                  </a:lnTo>
                  <a:lnTo>
                    <a:pt x="58" y="22"/>
                  </a:lnTo>
                  <a:lnTo>
                    <a:pt x="66" y="18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0" y="4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5100638" y="2462213"/>
              <a:ext cx="220662" cy="511175"/>
            </a:xfrm>
            <a:custGeom>
              <a:avLst/>
              <a:gdLst>
                <a:gd name="T0" fmla="*/ 181512 w 124"/>
                <a:gd name="T1" fmla="*/ 99580 h 308"/>
                <a:gd name="T2" fmla="*/ 217103 w 124"/>
                <a:gd name="T3" fmla="*/ 185882 h 308"/>
                <a:gd name="T4" fmla="*/ 195749 w 124"/>
                <a:gd name="T5" fmla="*/ 209117 h 308"/>
                <a:gd name="T6" fmla="*/ 202867 w 124"/>
                <a:gd name="T7" fmla="*/ 222394 h 308"/>
                <a:gd name="T8" fmla="*/ 206426 w 124"/>
                <a:gd name="T9" fmla="*/ 235672 h 308"/>
                <a:gd name="T10" fmla="*/ 206426 w 124"/>
                <a:gd name="T11" fmla="*/ 248949 h 308"/>
                <a:gd name="T12" fmla="*/ 202867 w 124"/>
                <a:gd name="T13" fmla="*/ 298739 h 308"/>
                <a:gd name="T14" fmla="*/ 202867 w 124"/>
                <a:gd name="T15" fmla="*/ 351848 h 308"/>
                <a:gd name="T16" fmla="*/ 213544 w 124"/>
                <a:gd name="T17" fmla="*/ 368444 h 308"/>
                <a:gd name="T18" fmla="*/ 220662 w 124"/>
                <a:gd name="T19" fmla="*/ 418234 h 308"/>
                <a:gd name="T20" fmla="*/ 217103 w 124"/>
                <a:gd name="T21" fmla="*/ 428192 h 308"/>
                <a:gd name="T22" fmla="*/ 160158 w 124"/>
                <a:gd name="T23" fmla="*/ 484620 h 308"/>
                <a:gd name="T24" fmla="*/ 160158 w 124"/>
                <a:gd name="T25" fmla="*/ 484620 h 308"/>
                <a:gd name="T26" fmla="*/ 156599 w 124"/>
                <a:gd name="T27" fmla="*/ 484620 h 308"/>
                <a:gd name="T28" fmla="*/ 142363 w 124"/>
                <a:gd name="T29" fmla="*/ 484620 h 308"/>
                <a:gd name="T30" fmla="*/ 124567 w 124"/>
                <a:gd name="T31" fmla="*/ 487940 h 308"/>
                <a:gd name="T32" fmla="*/ 96095 w 124"/>
                <a:gd name="T33" fmla="*/ 501217 h 308"/>
                <a:gd name="T34" fmla="*/ 85418 w 124"/>
                <a:gd name="T35" fmla="*/ 501217 h 308"/>
                <a:gd name="T36" fmla="*/ 67622 w 124"/>
                <a:gd name="T37" fmla="*/ 504536 h 308"/>
                <a:gd name="T38" fmla="*/ 39150 w 124"/>
                <a:gd name="T39" fmla="*/ 504536 h 308"/>
                <a:gd name="T40" fmla="*/ 35591 w 124"/>
                <a:gd name="T41" fmla="*/ 501217 h 308"/>
                <a:gd name="T42" fmla="*/ 21354 w 124"/>
                <a:gd name="T43" fmla="*/ 491259 h 308"/>
                <a:gd name="T44" fmla="*/ 10677 w 124"/>
                <a:gd name="T45" fmla="*/ 481301 h 308"/>
                <a:gd name="T46" fmla="*/ 7118 w 124"/>
                <a:gd name="T47" fmla="*/ 471343 h 308"/>
                <a:gd name="T48" fmla="*/ 7118 w 124"/>
                <a:gd name="T49" fmla="*/ 458066 h 308"/>
                <a:gd name="T50" fmla="*/ 7118 w 124"/>
                <a:gd name="T51" fmla="*/ 441469 h 308"/>
                <a:gd name="T52" fmla="*/ 7118 w 124"/>
                <a:gd name="T53" fmla="*/ 378402 h 308"/>
                <a:gd name="T54" fmla="*/ 10677 w 124"/>
                <a:gd name="T55" fmla="*/ 368444 h 308"/>
                <a:gd name="T56" fmla="*/ 21354 w 124"/>
                <a:gd name="T57" fmla="*/ 348528 h 308"/>
                <a:gd name="T58" fmla="*/ 74740 w 124"/>
                <a:gd name="T59" fmla="*/ 308697 h 308"/>
                <a:gd name="T60" fmla="*/ 88977 w 124"/>
                <a:gd name="T61" fmla="*/ 292100 h 308"/>
                <a:gd name="T62" fmla="*/ 99654 w 124"/>
                <a:gd name="T63" fmla="*/ 262226 h 308"/>
                <a:gd name="T64" fmla="*/ 85418 w 124"/>
                <a:gd name="T65" fmla="*/ 242310 h 308"/>
                <a:gd name="T66" fmla="*/ 88977 w 124"/>
                <a:gd name="T67" fmla="*/ 238991 h 308"/>
                <a:gd name="T68" fmla="*/ 85418 w 124"/>
                <a:gd name="T69" fmla="*/ 232352 h 308"/>
                <a:gd name="T70" fmla="*/ 67622 w 124"/>
                <a:gd name="T71" fmla="*/ 199159 h 308"/>
                <a:gd name="T72" fmla="*/ 60504 w 124"/>
                <a:gd name="T73" fmla="*/ 162647 h 308"/>
                <a:gd name="T74" fmla="*/ 64063 w 124"/>
                <a:gd name="T75" fmla="*/ 162647 h 308"/>
                <a:gd name="T76" fmla="*/ 67622 w 124"/>
                <a:gd name="T77" fmla="*/ 152689 h 308"/>
                <a:gd name="T78" fmla="*/ 67622 w 124"/>
                <a:gd name="T79" fmla="*/ 139411 h 308"/>
                <a:gd name="T80" fmla="*/ 53386 w 124"/>
                <a:gd name="T81" fmla="*/ 122815 h 308"/>
                <a:gd name="T82" fmla="*/ 39150 w 124"/>
                <a:gd name="T83" fmla="*/ 112857 h 308"/>
                <a:gd name="T84" fmla="*/ 32032 w 124"/>
                <a:gd name="T85" fmla="*/ 99580 h 308"/>
                <a:gd name="T86" fmla="*/ 17795 w 124"/>
                <a:gd name="T87" fmla="*/ 82983 h 308"/>
                <a:gd name="T88" fmla="*/ 0 w 124"/>
                <a:gd name="T89" fmla="*/ 43151 h 308"/>
                <a:gd name="T90" fmla="*/ 17795 w 124"/>
                <a:gd name="T91" fmla="*/ 33193 h 308"/>
                <a:gd name="T92" fmla="*/ 49827 w 124"/>
                <a:gd name="T93" fmla="*/ 23235 h 308"/>
                <a:gd name="T94" fmla="*/ 71181 w 124"/>
                <a:gd name="T95" fmla="*/ 36512 h 308"/>
                <a:gd name="T96" fmla="*/ 103213 w 124"/>
                <a:gd name="T97" fmla="*/ 36512 h 308"/>
                <a:gd name="T98" fmla="*/ 124567 w 124"/>
                <a:gd name="T99" fmla="*/ 23235 h 308"/>
                <a:gd name="T100" fmla="*/ 128126 w 124"/>
                <a:gd name="T101" fmla="*/ 16597 h 308"/>
                <a:gd name="T102" fmla="*/ 135244 w 124"/>
                <a:gd name="T103" fmla="*/ 6639 h 308"/>
                <a:gd name="T104" fmla="*/ 145922 w 124"/>
                <a:gd name="T105" fmla="*/ 0 h 308"/>
                <a:gd name="T106" fmla="*/ 163717 w 124"/>
                <a:gd name="T107" fmla="*/ 3319 h 308"/>
                <a:gd name="T108" fmla="*/ 213544 w 124"/>
                <a:gd name="T109" fmla="*/ 29874 h 308"/>
                <a:gd name="T110" fmla="*/ 206426 w 124"/>
                <a:gd name="T111" fmla="*/ 39832 h 308"/>
                <a:gd name="T112" fmla="*/ 177953 w 124"/>
                <a:gd name="T113" fmla="*/ 73025 h 3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308"/>
                <a:gd name="T173" fmla="*/ 124 w 124"/>
                <a:gd name="T174" fmla="*/ 308 h 3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308">
                  <a:moveTo>
                    <a:pt x="100" y="44"/>
                  </a:moveTo>
                  <a:lnTo>
                    <a:pt x="102" y="60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4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4" y="134"/>
                  </a:lnTo>
                  <a:lnTo>
                    <a:pt x="116" y="138"/>
                  </a:lnTo>
                  <a:lnTo>
                    <a:pt x="116" y="142"/>
                  </a:lnTo>
                  <a:lnTo>
                    <a:pt x="118" y="146"/>
                  </a:lnTo>
                  <a:lnTo>
                    <a:pt x="116" y="150"/>
                  </a:lnTo>
                  <a:lnTo>
                    <a:pt x="116" y="164"/>
                  </a:lnTo>
                  <a:lnTo>
                    <a:pt x="114" y="180"/>
                  </a:lnTo>
                  <a:lnTo>
                    <a:pt x="112" y="198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0" y="222"/>
                  </a:lnTo>
                  <a:lnTo>
                    <a:pt x="124" y="234"/>
                  </a:lnTo>
                  <a:lnTo>
                    <a:pt x="124" y="252"/>
                  </a:lnTo>
                  <a:lnTo>
                    <a:pt x="124" y="256"/>
                  </a:lnTo>
                  <a:lnTo>
                    <a:pt x="122" y="258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2"/>
                  </a:lnTo>
                  <a:lnTo>
                    <a:pt x="70" y="294"/>
                  </a:lnTo>
                  <a:lnTo>
                    <a:pt x="66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2"/>
                  </a:lnTo>
                  <a:lnTo>
                    <a:pt x="44" y="302"/>
                  </a:lnTo>
                  <a:lnTo>
                    <a:pt x="38" y="304"/>
                  </a:lnTo>
                  <a:lnTo>
                    <a:pt x="34" y="308"/>
                  </a:lnTo>
                  <a:lnTo>
                    <a:pt x="22" y="304"/>
                  </a:lnTo>
                  <a:lnTo>
                    <a:pt x="22" y="302"/>
                  </a:lnTo>
                  <a:lnTo>
                    <a:pt x="20" y="302"/>
                  </a:lnTo>
                  <a:lnTo>
                    <a:pt x="16" y="300"/>
                  </a:lnTo>
                  <a:lnTo>
                    <a:pt x="12" y="296"/>
                  </a:lnTo>
                  <a:lnTo>
                    <a:pt x="8" y="294"/>
                  </a:lnTo>
                  <a:lnTo>
                    <a:pt x="6" y="290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82"/>
                  </a:lnTo>
                  <a:lnTo>
                    <a:pt x="4" y="276"/>
                  </a:lnTo>
                  <a:lnTo>
                    <a:pt x="2" y="272"/>
                  </a:lnTo>
                  <a:lnTo>
                    <a:pt x="4" y="266"/>
                  </a:lnTo>
                  <a:lnTo>
                    <a:pt x="4" y="260"/>
                  </a:lnTo>
                  <a:lnTo>
                    <a:pt x="4" y="228"/>
                  </a:lnTo>
                  <a:lnTo>
                    <a:pt x="4" y="226"/>
                  </a:lnTo>
                  <a:lnTo>
                    <a:pt x="6" y="222"/>
                  </a:lnTo>
                  <a:lnTo>
                    <a:pt x="8" y="218"/>
                  </a:lnTo>
                  <a:lnTo>
                    <a:pt x="12" y="210"/>
                  </a:lnTo>
                  <a:lnTo>
                    <a:pt x="18" y="204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50" y="176"/>
                  </a:lnTo>
                  <a:lnTo>
                    <a:pt x="56" y="168"/>
                  </a:lnTo>
                  <a:lnTo>
                    <a:pt x="56" y="158"/>
                  </a:lnTo>
                  <a:lnTo>
                    <a:pt x="48" y="146"/>
                  </a:lnTo>
                  <a:lnTo>
                    <a:pt x="50" y="144"/>
                  </a:lnTo>
                  <a:lnTo>
                    <a:pt x="50" y="142"/>
                  </a:lnTo>
                  <a:lnTo>
                    <a:pt x="48" y="140"/>
                  </a:lnTo>
                  <a:lnTo>
                    <a:pt x="42" y="132"/>
                  </a:lnTo>
                  <a:lnTo>
                    <a:pt x="38" y="120"/>
                  </a:lnTo>
                  <a:lnTo>
                    <a:pt x="34" y="108"/>
                  </a:lnTo>
                  <a:lnTo>
                    <a:pt x="34" y="98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38" y="92"/>
                  </a:lnTo>
                  <a:lnTo>
                    <a:pt x="40" y="88"/>
                  </a:lnTo>
                  <a:lnTo>
                    <a:pt x="38" y="84"/>
                  </a:lnTo>
                  <a:lnTo>
                    <a:pt x="36" y="80"/>
                  </a:lnTo>
                  <a:lnTo>
                    <a:pt x="30" y="74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18" y="60"/>
                  </a:lnTo>
                  <a:lnTo>
                    <a:pt x="16" y="54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8" y="14"/>
                  </a:lnTo>
                  <a:lnTo>
                    <a:pt x="28" y="14"/>
                  </a:lnTo>
                  <a:lnTo>
                    <a:pt x="36" y="22"/>
                  </a:lnTo>
                  <a:lnTo>
                    <a:pt x="40" y="22"/>
                  </a:lnTo>
                  <a:lnTo>
                    <a:pt x="48" y="22"/>
                  </a:lnTo>
                  <a:lnTo>
                    <a:pt x="58" y="22"/>
                  </a:lnTo>
                  <a:lnTo>
                    <a:pt x="66" y="18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0" y="4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4851400" y="3186113"/>
              <a:ext cx="95250" cy="136525"/>
            </a:xfrm>
            <a:custGeom>
              <a:avLst/>
              <a:gdLst>
                <a:gd name="T0" fmla="*/ 31750 w 54"/>
                <a:gd name="T1" fmla="*/ 129865 h 82"/>
                <a:gd name="T2" fmla="*/ 7056 w 54"/>
                <a:gd name="T3" fmla="*/ 133195 h 82"/>
                <a:gd name="T4" fmla="*/ 0 w 54"/>
                <a:gd name="T5" fmla="*/ 126535 h 82"/>
                <a:gd name="T6" fmla="*/ 3528 w 54"/>
                <a:gd name="T7" fmla="*/ 119876 h 82"/>
                <a:gd name="T8" fmla="*/ 7056 w 54"/>
                <a:gd name="T9" fmla="*/ 116546 h 82"/>
                <a:gd name="T10" fmla="*/ 7056 w 54"/>
                <a:gd name="T11" fmla="*/ 99896 h 82"/>
                <a:gd name="T12" fmla="*/ 17639 w 54"/>
                <a:gd name="T13" fmla="*/ 89907 h 82"/>
                <a:gd name="T14" fmla="*/ 24694 w 54"/>
                <a:gd name="T15" fmla="*/ 86577 h 82"/>
                <a:gd name="T16" fmla="*/ 17639 w 54"/>
                <a:gd name="T17" fmla="*/ 76587 h 82"/>
                <a:gd name="T18" fmla="*/ 17639 w 54"/>
                <a:gd name="T19" fmla="*/ 73257 h 82"/>
                <a:gd name="T20" fmla="*/ 21167 w 54"/>
                <a:gd name="T21" fmla="*/ 69927 h 82"/>
                <a:gd name="T22" fmla="*/ 24694 w 54"/>
                <a:gd name="T23" fmla="*/ 63268 h 82"/>
                <a:gd name="T24" fmla="*/ 28222 w 54"/>
                <a:gd name="T25" fmla="*/ 56608 h 82"/>
                <a:gd name="T26" fmla="*/ 21167 w 54"/>
                <a:gd name="T27" fmla="*/ 49948 h 82"/>
                <a:gd name="T28" fmla="*/ 24694 w 54"/>
                <a:gd name="T29" fmla="*/ 43288 h 82"/>
                <a:gd name="T30" fmla="*/ 35278 w 54"/>
                <a:gd name="T31" fmla="*/ 43288 h 82"/>
                <a:gd name="T32" fmla="*/ 31750 w 54"/>
                <a:gd name="T33" fmla="*/ 43288 h 82"/>
                <a:gd name="T34" fmla="*/ 24694 w 54"/>
                <a:gd name="T35" fmla="*/ 39959 h 82"/>
                <a:gd name="T36" fmla="*/ 17639 w 54"/>
                <a:gd name="T37" fmla="*/ 39959 h 82"/>
                <a:gd name="T38" fmla="*/ 17639 w 54"/>
                <a:gd name="T39" fmla="*/ 33299 h 82"/>
                <a:gd name="T40" fmla="*/ 17639 w 54"/>
                <a:gd name="T41" fmla="*/ 23309 h 82"/>
                <a:gd name="T42" fmla="*/ 24694 w 54"/>
                <a:gd name="T43" fmla="*/ 23309 h 82"/>
                <a:gd name="T44" fmla="*/ 31750 w 54"/>
                <a:gd name="T45" fmla="*/ 13320 h 82"/>
                <a:gd name="T46" fmla="*/ 67028 w 54"/>
                <a:gd name="T47" fmla="*/ 0 h 82"/>
                <a:gd name="T48" fmla="*/ 81139 w 54"/>
                <a:gd name="T49" fmla="*/ 16649 h 82"/>
                <a:gd name="T50" fmla="*/ 81139 w 54"/>
                <a:gd name="T51" fmla="*/ 29969 h 82"/>
                <a:gd name="T52" fmla="*/ 81139 w 54"/>
                <a:gd name="T53" fmla="*/ 43288 h 82"/>
                <a:gd name="T54" fmla="*/ 81139 w 54"/>
                <a:gd name="T55" fmla="*/ 49948 h 82"/>
                <a:gd name="T56" fmla="*/ 77611 w 54"/>
                <a:gd name="T57" fmla="*/ 53278 h 82"/>
                <a:gd name="T58" fmla="*/ 74083 w 54"/>
                <a:gd name="T59" fmla="*/ 56608 h 82"/>
                <a:gd name="T60" fmla="*/ 77611 w 54"/>
                <a:gd name="T61" fmla="*/ 63268 h 82"/>
                <a:gd name="T62" fmla="*/ 84667 w 54"/>
                <a:gd name="T63" fmla="*/ 69927 h 82"/>
                <a:gd name="T64" fmla="*/ 91722 w 54"/>
                <a:gd name="T65" fmla="*/ 73257 h 82"/>
                <a:gd name="T66" fmla="*/ 95250 w 54"/>
                <a:gd name="T67" fmla="*/ 79917 h 82"/>
                <a:gd name="T68" fmla="*/ 91722 w 54"/>
                <a:gd name="T69" fmla="*/ 83247 h 82"/>
                <a:gd name="T70" fmla="*/ 84667 w 54"/>
                <a:gd name="T71" fmla="*/ 89907 h 82"/>
                <a:gd name="T72" fmla="*/ 84667 w 54"/>
                <a:gd name="T73" fmla="*/ 93237 h 82"/>
                <a:gd name="T74" fmla="*/ 84667 w 54"/>
                <a:gd name="T75" fmla="*/ 96566 h 82"/>
                <a:gd name="T76" fmla="*/ 84667 w 54"/>
                <a:gd name="T77" fmla="*/ 103226 h 82"/>
                <a:gd name="T78" fmla="*/ 84667 w 54"/>
                <a:gd name="T79" fmla="*/ 109886 h 82"/>
                <a:gd name="T80" fmla="*/ 84667 w 54"/>
                <a:gd name="T81" fmla="*/ 113216 h 82"/>
                <a:gd name="T82" fmla="*/ 84667 w 54"/>
                <a:gd name="T83" fmla="*/ 119876 h 82"/>
                <a:gd name="T84" fmla="*/ 84667 w 54"/>
                <a:gd name="T85" fmla="*/ 126535 h 82"/>
                <a:gd name="T86" fmla="*/ 84667 w 54"/>
                <a:gd name="T87" fmla="*/ 129865 h 82"/>
                <a:gd name="T88" fmla="*/ 77611 w 54"/>
                <a:gd name="T89" fmla="*/ 123205 h 82"/>
                <a:gd name="T90" fmla="*/ 77611 w 54"/>
                <a:gd name="T91" fmla="*/ 129865 h 82"/>
                <a:gd name="T92" fmla="*/ 74083 w 54"/>
                <a:gd name="T93" fmla="*/ 129865 h 82"/>
                <a:gd name="T94" fmla="*/ 67028 w 54"/>
                <a:gd name="T95" fmla="*/ 133195 h 82"/>
                <a:gd name="T96" fmla="*/ 59972 w 54"/>
                <a:gd name="T97" fmla="*/ 133195 h 82"/>
                <a:gd name="T98" fmla="*/ 56444 w 54"/>
                <a:gd name="T99" fmla="*/ 136525 h 82"/>
                <a:gd name="T100" fmla="*/ 49389 w 54"/>
                <a:gd name="T101" fmla="*/ 136525 h 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82"/>
                <a:gd name="T155" fmla="*/ 54 w 54"/>
                <a:gd name="T156" fmla="*/ 82 h 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82">
                  <a:moveTo>
                    <a:pt x="26" y="82"/>
                  </a:moveTo>
                  <a:lnTo>
                    <a:pt x="18" y="78"/>
                  </a:lnTo>
                  <a:lnTo>
                    <a:pt x="12" y="78"/>
                  </a:lnTo>
                  <a:lnTo>
                    <a:pt x="4" y="80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50" y="52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48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6" y="74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4" y="78"/>
                  </a:lnTo>
                  <a:lnTo>
                    <a:pt x="42" y="78"/>
                  </a:lnTo>
                  <a:lnTo>
                    <a:pt x="40" y="80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4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2"/>
                  </a:lnTo>
                  <a:lnTo>
                    <a:pt x="26" y="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4851400" y="3186113"/>
              <a:ext cx="95250" cy="136525"/>
            </a:xfrm>
            <a:custGeom>
              <a:avLst/>
              <a:gdLst>
                <a:gd name="T0" fmla="*/ 31750 w 54"/>
                <a:gd name="T1" fmla="*/ 129865 h 82"/>
                <a:gd name="T2" fmla="*/ 7056 w 54"/>
                <a:gd name="T3" fmla="*/ 133195 h 82"/>
                <a:gd name="T4" fmla="*/ 0 w 54"/>
                <a:gd name="T5" fmla="*/ 126535 h 82"/>
                <a:gd name="T6" fmla="*/ 3528 w 54"/>
                <a:gd name="T7" fmla="*/ 119876 h 82"/>
                <a:gd name="T8" fmla="*/ 7056 w 54"/>
                <a:gd name="T9" fmla="*/ 116546 h 82"/>
                <a:gd name="T10" fmla="*/ 7056 w 54"/>
                <a:gd name="T11" fmla="*/ 99896 h 82"/>
                <a:gd name="T12" fmla="*/ 17639 w 54"/>
                <a:gd name="T13" fmla="*/ 89907 h 82"/>
                <a:gd name="T14" fmla="*/ 24694 w 54"/>
                <a:gd name="T15" fmla="*/ 86577 h 82"/>
                <a:gd name="T16" fmla="*/ 17639 w 54"/>
                <a:gd name="T17" fmla="*/ 76587 h 82"/>
                <a:gd name="T18" fmla="*/ 17639 w 54"/>
                <a:gd name="T19" fmla="*/ 73257 h 82"/>
                <a:gd name="T20" fmla="*/ 21167 w 54"/>
                <a:gd name="T21" fmla="*/ 69927 h 82"/>
                <a:gd name="T22" fmla="*/ 24694 w 54"/>
                <a:gd name="T23" fmla="*/ 63268 h 82"/>
                <a:gd name="T24" fmla="*/ 28222 w 54"/>
                <a:gd name="T25" fmla="*/ 56608 h 82"/>
                <a:gd name="T26" fmla="*/ 21167 w 54"/>
                <a:gd name="T27" fmla="*/ 49948 h 82"/>
                <a:gd name="T28" fmla="*/ 24694 w 54"/>
                <a:gd name="T29" fmla="*/ 43288 h 82"/>
                <a:gd name="T30" fmla="*/ 35278 w 54"/>
                <a:gd name="T31" fmla="*/ 43288 h 82"/>
                <a:gd name="T32" fmla="*/ 31750 w 54"/>
                <a:gd name="T33" fmla="*/ 43288 h 82"/>
                <a:gd name="T34" fmla="*/ 24694 w 54"/>
                <a:gd name="T35" fmla="*/ 39959 h 82"/>
                <a:gd name="T36" fmla="*/ 17639 w 54"/>
                <a:gd name="T37" fmla="*/ 39959 h 82"/>
                <a:gd name="T38" fmla="*/ 17639 w 54"/>
                <a:gd name="T39" fmla="*/ 33299 h 82"/>
                <a:gd name="T40" fmla="*/ 17639 w 54"/>
                <a:gd name="T41" fmla="*/ 23309 h 82"/>
                <a:gd name="T42" fmla="*/ 24694 w 54"/>
                <a:gd name="T43" fmla="*/ 23309 h 82"/>
                <a:gd name="T44" fmla="*/ 31750 w 54"/>
                <a:gd name="T45" fmla="*/ 13320 h 82"/>
                <a:gd name="T46" fmla="*/ 67028 w 54"/>
                <a:gd name="T47" fmla="*/ 0 h 82"/>
                <a:gd name="T48" fmla="*/ 81139 w 54"/>
                <a:gd name="T49" fmla="*/ 16649 h 82"/>
                <a:gd name="T50" fmla="*/ 81139 w 54"/>
                <a:gd name="T51" fmla="*/ 29969 h 82"/>
                <a:gd name="T52" fmla="*/ 81139 w 54"/>
                <a:gd name="T53" fmla="*/ 43288 h 82"/>
                <a:gd name="T54" fmla="*/ 81139 w 54"/>
                <a:gd name="T55" fmla="*/ 49948 h 82"/>
                <a:gd name="T56" fmla="*/ 77611 w 54"/>
                <a:gd name="T57" fmla="*/ 53278 h 82"/>
                <a:gd name="T58" fmla="*/ 74083 w 54"/>
                <a:gd name="T59" fmla="*/ 56608 h 82"/>
                <a:gd name="T60" fmla="*/ 77611 w 54"/>
                <a:gd name="T61" fmla="*/ 63268 h 82"/>
                <a:gd name="T62" fmla="*/ 84667 w 54"/>
                <a:gd name="T63" fmla="*/ 69927 h 82"/>
                <a:gd name="T64" fmla="*/ 91722 w 54"/>
                <a:gd name="T65" fmla="*/ 73257 h 82"/>
                <a:gd name="T66" fmla="*/ 95250 w 54"/>
                <a:gd name="T67" fmla="*/ 79917 h 82"/>
                <a:gd name="T68" fmla="*/ 91722 w 54"/>
                <a:gd name="T69" fmla="*/ 83247 h 82"/>
                <a:gd name="T70" fmla="*/ 84667 w 54"/>
                <a:gd name="T71" fmla="*/ 89907 h 82"/>
                <a:gd name="T72" fmla="*/ 84667 w 54"/>
                <a:gd name="T73" fmla="*/ 93237 h 82"/>
                <a:gd name="T74" fmla="*/ 84667 w 54"/>
                <a:gd name="T75" fmla="*/ 96566 h 82"/>
                <a:gd name="T76" fmla="*/ 84667 w 54"/>
                <a:gd name="T77" fmla="*/ 103226 h 82"/>
                <a:gd name="T78" fmla="*/ 84667 w 54"/>
                <a:gd name="T79" fmla="*/ 109886 h 82"/>
                <a:gd name="T80" fmla="*/ 84667 w 54"/>
                <a:gd name="T81" fmla="*/ 113216 h 82"/>
                <a:gd name="T82" fmla="*/ 84667 w 54"/>
                <a:gd name="T83" fmla="*/ 119876 h 82"/>
                <a:gd name="T84" fmla="*/ 84667 w 54"/>
                <a:gd name="T85" fmla="*/ 126535 h 82"/>
                <a:gd name="T86" fmla="*/ 84667 w 54"/>
                <a:gd name="T87" fmla="*/ 129865 h 82"/>
                <a:gd name="T88" fmla="*/ 77611 w 54"/>
                <a:gd name="T89" fmla="*/ 123205 h 82"/>
                <a:gd name="T90" fmla="*/ 77611 w 54"/>
                <a:gd name="T91" fmla="*/ 129865 h 82"/>
                <a:gd name="T92" fmla="*/ 74083 w 54"/>
                <a:gd name="T93" fmla="*/ 129865 h 82"/>
                <a:gd name="T94" fmla="*/ 67028 w 54"/>
                <a:gd name="T95" fmla="*/ 133195 h 82"/>
                <a:gd name="T96" fmla="*/ 59972 w 54"/>
                <a:gd name="T97" fmla="*/ 133195 h 82"/>
                <a:gd name="T98" fmla="*/ 56444 w 54"/>
                <a:gd name="T99" fmla="*/ 136525 h 82"/>
                <a:gd name="T100" fmla="*/ 49389 w 54"/>
                <a:gd name="T101" fmla="*/ 136525 h 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82"/>
                <a:gd name="T155" fmla="*/ 54 w 54"/>
                <a:gd name="T156" fmla="*/ 82 h 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82">
                  <a:moveTo>
                    <a:pt x="26" y="82"/>
                  </a:moveTo>
                  <a:lnTo>
                    <a:pt x="18" y="78"/>
                  </a:lnTo>
                  <a:lnTo>
                    <a:pt x="12" y="78"/>
                  </a:lnTo>
                  <a:lnTo>
                    <a:pt x="4" y="80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50" y="52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48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6" y="74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4" y="78"/>
                  </a:lnTo>
                  <a:lnTo>
                    <a:pt x="42" y="78"/>
                  </a:lnTo>
                  <a:lnTo>
                    <a:pt x="40" y="80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4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2"/>
                  </a:lnTo>
                  <a:lnTo>
                    <a:pt x="26" y="8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5210175" y="3586163"/>
              <a:ext cx="400050" cy="184150"/>
            </a:xfrm>
            <a:custGeom>
              <a:avLst/>
              <a:gdLst>
                <a:gd name="T0" fmla="*/ 346472 w 224"/>
                <a:gd name="T1" fmla="*/ 59191 h 112"/>
                <a:gd name="T2" fmla="*/ 364331 w 224"/>
                <a:gd name="T3" fmla="*/ 65768 h 112"/>
                <a:gd name="T4" fmla="*/ 385763 w 224"/>
                <a:gd name="T5" fmla="*/ 95363 h 112"/>
                <a:gd name="T6" fmla="*/ 400050 w 224"/>
                <a:gd name="T7" fmla="*/ 131536 h 112"/>
                <a:gd name="T8" fmla="*/ 392906 w 224"/>
                <a:gd name="T9" fmla="*/ 134824 h 112"/>
                <a:gd name="T10" fmla="*/ 367903 w 224"/>
                <a:gd name="T11" fmla="*/ 131536 h 112"/>
                <a:gd name="T12" fmla="*/ 346472 w 224"/>
                <a:gd name="T13" fmla="*/ 134824 h 112"/>
                <a:gd name="T14" fmla="*/ 325041 w 224"/>
                <a:gd name="T15" fmla="*/ 144689 h 112"/>
                <a:gd name="T16" fmla="*/ 310753 w 224"/>
                <a:gd name="T17" fmla="*/ 151266 h 112"/>
                <a:gd name="T18" fmla="*/ 300038 w 224"/>
                <a:gd name="T19" fmla="*/ 154554 h 112"/>
                <a:gd name="T20" fmla="*/ 289322 w 224"/>
                <a:gd name="T21" fmla="*/ 161131 h 112"/>
                <a:gd name="T22" fmla="*/ 267891 w 224"/>
                <a:gd name="T23" fmla="*/ 167708 h 112"/>
                <a:gd name="T24" fmla="*/ 242888 w 224"/>
                <a:gd name="T25" fmla="*/ 167708 h 112"/>
                <a:gd name="T26" fmla="*/ 228600 w 224"/>
                <a:gd name="T27" fmla="*/ 161131 h 112"/>
                <a:gd name="T28" fmla="*/ 221456 w 224"/>
                <a:gd name="T29" fmla="*/ 167708 h 112"/>
                <a:gd name="T30" fmla="*/ 210741 w 224"/>
                <a:gd name="T31" fmla="*/ 180862 h 112"/>
                <a:gd name="T32" fmla="*/ 203597 w 224"/>
                <a:gd name="T33" fmla="*/ 180862 h 112"/>
                <a:gd name="T34" fmla="*/ 203597 w 224"/>
                <a:gd name="T35" fmla="*/ 177573 h 112"/>
                <a:gd name="T36" fmla="*/ 207169 w 224"/>
                <a:gd name="T37" fmla="*/ 170996 h 112"/>
                <a:gd name="T38" fmla="*/ 207169 w 224"/>
                <a:gd name="T39" fmla="*/ 164420 h 112"/>
                <a:gd name="T40" fmla="*/ 175022 w 224"/>
                <a:gd name="T41" fmla="*/ 170996 h 112"/>
                <a:gd name="T42" fmla="*/ 164306 w 224"/>
                <a:gd name="T43" fmla="*/ 174285 h 112"/>
                <a:gd name="T44" fmla="*/ 146447 w 224"/>
                <a:gd name="T45" fmla="*/ 177573 h 112"/>
                <a:gd name="T46" fmla="*/ 125016 w 224"/>
                <a:gd name="T47" fmla="*/ 170996 h 112"/>
                <a:gd name="T48" fmla="*/ 103584 w 224"/>
                <a:gd name="T49" fmla="*/ 170996 h 112"/>
                <a:gd name="T50" fmla="*/ 92869 w 224"/>
                <a:gd name="T51" fmla="*/ 180862 h 112"/>
                <a:gd name="T52" fmla="*/ 78581 w 224"/>
                <a:gd name="T53" fmla="*/ 180862 h 112"/>
                <a:gd name="T54" fmla="*/ 60722 w 224"/>
                <a:gd name="T55" fmla="*/ 174285 h 112"/>
                <a:gd name="T56" fmla="*/ 46434 w 224"/>
                <a:gd name="T57" fmla="*/ 167708 h 112"/>
                <a:gd name="T58" fmla="*/ 25003 w 224"/>
                <a:gd name="T59" fmla="*/ 154554 h 112"/>
                <a:gd name="T60" fmla="*/ 21431 w 224"/>
                <a:gd name="T61" fmla="*/ 141401 h 112"/>
                <a:gd name="T62" fmla="*/ 14288 w 224"/>
                <a:gd name="T63" fmla="*/ 128247 h 112"/>
                <a:gd name="T64" fmla="*/ 0 w 224"/>
                <a:gd name="T65" fmla="*/ 108517 h 112"/>
                <a:gd name="T66" fmla="*/ 0 w 224"/>
                <a:gd name="T67" fmla="*/ 88787 h 112"/>
                <a:gd name="T68" fmla="*/ 3572 w 224"/>
                <a:gd name="T69" fmla="*/ 82210 h 112"/>
                <a:gd name="T70" fmla="*/ 25003 w 224"/>
                <a:gd name="T71" fmla="*/ 72345 h 112"/>
                <a:gd name="T72" fmla="*/ 35719 w 224"/>
                <a:gd name="T73" fmla="*/ 75633 h 112"/>
                <a:gd name="T74" fmla="*/ 53578 w 224"/>
                <a:gd name="T75" fmla="*/ 72345 h 112"/>
                <a:gd name="T76" fmla="*/ 67866 w 224"/>
                <a:gd name="T77" fmla="*/ 65768 h 112"/>
                <a:gd name="T78" fmla="*/ 85725 w 224"/>
                <a:gd name="T79" fmla="*/ 65768 h 112"/>
                <a:gd name="T80" fmla="*/ 71438 w 224"/>
                <a:gd name="T81" fmla="*/ 62479 h 112"/>
                <a:gd name="T82" fmla="*/ 67866 w 224"/>
                <a:gd name="T83" fmla="*/ 52614 h 112"/>
                <a:gd name="T84" fmla="*/ 75009 w 224"/>
                <a:gd name="T85" fmla="*/ 32884 h 112"/>
                <a:gd name="T86" fmla="*/ 92869 w 224"/>
                <a:gd name="T87" fmla="*/ 26307 h 112"/>
                <a:gd name="T88" fmla="*/ 110728 w 224"/>
                <a:gd name="T89" fmla="*/ 29596 h 112"/>
                <a:gd name="T90" fmla="*/ 125016 w 224"/>
                <a:gd name="T91" fmla="*/ 23019 h 112"/>
                <a:gd name="T92" fmla="*/ 153591 w 224"/>
                <a:gd name="T93" fmla="*/ 9865 h 112"/>
                <a:gd name="T94" fmla="*/ 157163 w 224"/>
                <a:gd name="T95" fmla="*/ 3288 h 112"/>
                <a:gd name="T96" fmla="*/ 175022 w 224"/>
                <a:gd name="T97" fmla="*/ 0 h 112"/>
                <a:gd name="T98" fmla="*/ 200025 w 224"/>
                <a:gd name="T99" fmla="*/ 9865 h 112"/>
                <a:gd name="T100" fmla="*/ 217884 w 224"/>
                <a:gd name="T101" fmla="*/ 19730 h 112"/>
                <a:gd name="T102" fmla="*/ 235744 w 224"/>
                <a:gd name="T103" fmla="*/ 26307 h 112"/>
                <a:gd name="T104" fmla="*/ 250031 w 224"/>
                <a:gd name="T105" fmla="*/ 19730 h 112"/>
                <a:gd name="T106" fmla="*/ 271463 w 224"/>
                <a:gd name="T107" fmla="*/ 19730 h 112"/>
                <a:gd name="T108" fmla="*/ 282178 w 224"/>
                <a:gd name="T109" fmla="*/ 26307 h 112"/>
                <a:gd name="T110" fmla="*/ 303609 w 224"/>
                <a:gd name="T111" fmla="*/ 39461 h 112"/>
                <a:gd name="T112" fmla="*/ 325041 w 224"/>
                <a:gd name="T113" fmla="*/ 46038 h 1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"/>
                <a:gd name="T172" fmla="*/ 0 h 112"/>
                <a:gd name="T173" fmla="*/ 224 w 224"/>
                <a:gd name="T174" fmla="*/ 112 h 1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" h="112">
                  <a:moveTo>
                    <a:pt x="188" y="30"/>
                  </a:moveTo>
                  <a:lnTo>
                    <a:pt x="190" y="32"/>
                  </a:lnTo>
                  <a:lnTo>
                    <a:pt x="194" y="36"/>
                  </a:lnTo>
                  <a:lnTo>
                    <a:pt x="198" y="38"/>
                  </a:lnTo>
                  <a:lnTo>
                    <a:pt x="200" y="38"/>
                  </a:lnTo>
                  <a:lnTo>
                    <a:pt x="204" y="40"/>
                  </a:lnTo>
                  <a:lnTo>
                    <a:pt x="210" y="48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6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4"/>
                  </a:lnTo>
                  <a:lnTo>
                    <a:pt x="170" y="94"/>
                  </a:lnTo>
                  <a:lnTo>
                    <a:pt x="168" y="94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56" y="102"/>
                  </a:lnTo>
                  <a:lnTo>
                    <a:pt x="150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2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4" y="110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4" y="108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6"/>
                  </a:lnTo>
                  <a:lnTo>
                    <a:pt x="70" y="104"/>
                  </a:lnTo>
                  <a:lnTo>
                    <a:pt x="64" y="104"/>
                  </a:lnTo>
                  <a:lnTo>
                    <a:pt x="58" y="102"/>
                  </a:lnTo>
                  <a:lnTo>
                    <a:pt x="58" y="104"/>
                  </a:lnTo>
                  <a:lnTo>
                    <a:pt x="56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2"/>
                  </a:lnTo>
                  <a:lnTo>
                    <a:pt x="48" y="110"/>
                  </a:lnTo>
                  <a:lnTo>
                    <a:pt x="44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8" y="78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6" y="48"/>
                  </a:lnTo>
                  <a:lnTo>
                    <a:pt x="8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6" y="42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2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6" y="12"/>
                  </a:lnTo>
                  <a:lnTo>
                    <a:pt x="82" y="8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6" y="10"/>
                  </a:lnTo>
                  <a:lnTo>
                    <a:pt x="122" y="12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60" y="18"/>
                  </a:lnTo>
                  <a:lnTo>
                    <a:pt x="164" y="22"/>
                  </a:lnTo>
                  <a:lnTo>
                    <a:pt x="170" y="24"/>
                  </a:lnTo>
                  <a:lnTo>
                    <a:pt x="178" y="26"/>
                  </a:lnTo>
                  <a:lnTo>
                    <a:pt x="180" y="28"/>
                  </a:lnTo>
                  <a:lnTo>
                    <a:pt x="182" y="28"/>
                  </a:lnTo>
                  <a:lnTo>
                    <a:pt x="186" y="30"/>
                  </a:lnTo>
                  <a:lnTo>
                    <a:pt x="188" y="3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5210175" y="3586163"/>
              <a:ext cx="400050" cy="184150"/>
            </a:xfrm>
            <a:custGeom>
              <a:avLst/>
              <a:gdLst>
                <a:gd name="T0" fmla="*/ 346472 w 224"/>
                <a:gd name="T1" fmla="*/ 59191 h 112"/>
                <a:gd name="T2" fmla="*/ 364331 w 224"/>
                <a:gd name="T3" fmla="*/ 65768 h 112"/>
                <a:gd name="T4" fmla="*/ 385763 w 224"/>
                <a:gd name="T5" fmla="*/ 95363 h 112"/>
                <a:gd name="T6" fmla="*/ 400050 w 224"/>
                <a:gd name="T7" fmla="*/ 131536 h 112"/>
                <a:gd name="T8" fmla="*/ 392906 w 224"/>
                <a:gd name="T9" fmla="*/ 134824 h 112"/>
                <a:gd name="T10" fmla="*/ 367903 w 224"/>
                <a:gd name="T11" fmla="*/ 131536 h 112"/>
                <a:gd name="T12" fmla="*/ 346472 w 224"/>
                <a:gd name="T13" fmla="*/ 134824 h 112"/>
                <a:gd name="T14" fmla="*/ 325041 w 224"/>
                <a:gd name="T15" fmla="*/ 144689 h 112"/>
                <a:gd name="T16" fmla="*/ 310753 w 224"/>
                <a:gd name="T17" fmla="*/ 151266 h 112"/>
                <a:gd name="T18" fmla="*/ 300038 w 224"/>
                <a:gd name="T19" fmla="*/ 154554 h 112"/>
                <a:gd name="T20" fmla="*/ 289322 w 224"/>
                <a:gd name="T21" fmla="*/ 161131 h 112"/>
                <a:gd name="T22" fmla="*/ 267891 w 224"/>
                <a:gd name="T23" fmla="*/ 167708 h 112"/>
                <a:gd name="T24" fmla="*/ 242888 w 224"/>
                <a:gd name="T25" fmla="*/ 167708 h 112"/>
                <a:gd name="T26" fmla="*/ 228600 w 224"/>
                <a:gd name="T27" fmla="*/ 161131 h 112"/>
                <a:gd name="T28" fmla="*/ 221456 w 224"/>
                <a:gd name="T29" fmla="*/ 167708 h 112"/>
                <a:gd name="T30" fmla="*/ 210741 w 224"/>
                <a:gd name="T31" fmla="*/ 180862 h 112"/>
                <a:gd name="T32" fmla="*/ 203597 w 224"/>
                <a:gd name="T33" fmla="*/ 180862 h 112"/>
                <a:gd name="T34" fmla="*/ 203597 w 224"/>
                <a:gd name="T35" fmla="*/ 177573 h 112"/>
                <a:gd name="T36" fmla="*/ 207169 w 224"/>
                <a:gd name="T37" fmla="*/ 170996 h 112"/>
                <a:gd name="T38" fmla="*/ 207169 w 224"/>
                <a:gd name="T39" fmla="*/ 164420 h 112"/>
                <a:gd name="T40" fmla="*/ 175022 w 224"/>
                <a:gd name="T41" fmla="*/ 170996 h 112"/>
                <a:gd name="T42" fmla="*/ 164306 w 224"/>
                <a:gd name="T43" fmla="*/ 174285 h 112"/>
                <a:gd name="T44" fmla="*/ 146447 w 224"/>
                <a:gd name="T45" fmla="*/ 177573 h 112"/>
                <a:gd name="T46" fmla="*/ 125016 w 224"/>
                <a:gd name="T47" fmla="*/ 170996 h 112"/>
                <a:gd name="T48" fmla="*/ 103584 w 224"/>
                <a:gd name="T49" fmla="*/ 170996 h 112"/>
                <a:gd name="T50" fmla="*/ 92869 w 224"/>
                <a:gd name="T51" fmla="*/ 180862 h 112"/>
                <a:gd name="T52" fmla="*/ 78581 w 224"/>
                <a:gd name="T53" fmla="*/ 180862 h 112"/>
                <a:gd name="T54" fmla="*/ 60722 w 224"/>
                <a:gd name="T55" fmla="*/ 174285 h 112"/>
                <a:gd name="T56" fmla="*/ 46434 w 224"/>
                <a:gd name="T57" fmla="*/ 167708 h 112"/>
                <a:gd name="T58" fmla="*/ 25003 w 224"/>
                <a:gd name="T59" fmla="*/ 154554 h 112"/>
                <a:gd name="T60" fmla="*/ 21431 w 224"/>
                <a:gd name="T61" fmla="*/ 141401 h 112"/>
                <a:gd name="T62" fmla="*/ 14288 w 224"/>
                <a:gd name="T63" fmla="*/ 128247 h 112"/>
                <a:gd name="T64" fmla="*/ 0 w 224"/>
                <a:gd name="T65" fmla="*/ 108517 h 112"/>
                <a:gd name="T66" fmla="*/ 0 w 224"/>
                <a:gd name="T67" fmla="*/ 88787 h 112"/>
                <a:gd name="T68" fmla="*/ 3572 w 224"/>
                <a:gd name="T69" fmla="*/ 82210 h 112"/>
                <a:gd name="T70" fmla="*/ 25003 w 224"/>
                <a:gd name="T71" fmla="*/ 72345 h 112"/>
                <a:gd name="T72" fmla="*/ 35719 w 224"/>
                <a:gd name="T73" fmla="*/ 75633 h 112"/>
                <a:gd name="T74" fmla="*/ 53578 w 224"/>
                <a:gd name="T75" fmla="*/ 72345 h 112"/>
                <a:gd name="T76" fmla="*/ 67866 w 224"/>
                <a:gd name="T77" fmla="*/ 65768 h 112"/>
                <a:gd name="T78" fmla="*/ 85725 w 224"/>
                <a:gd name="T79" fmla="*/ 65768 h 112"/>
                <a:gd name="T80" fmla="*/ 71438 w 224"/>
                <a:gd name="T81" fmla="*/ 62479 h 112"/>
                <a:gd name="T82" fmla="*/ 67866 w 224"/>
                <a:gd name="T83" fmla="*/ 52614 h 112"/>
                <a:gd name="T84" fmla="*/ 75009 w 224"/>
                <a:gd name="T85" fmla="*/ 32884 h 112"/>
                <a:gd name="T86" fmla="*/ 92869 w 224"/>
                <a:gd name="T87" fmla="*/ 26307 h 112"/>
                <a:gd name="T88" fmla="*/ 110728 w 224"/>
                <a:gd name="T89" fmla="*/ 29596 h 112"/>
                <a:gd name="T90" fmla="*/ 125016 w 224"/>
                <a:gd name="T91" fmla="*/ 23019 h 112"/>
                <a:gd name="T92" fmla="*/ 153591 w 224"/>
                <a:gd name="T93" fmla="*/ 9865 h 112"/>
                <a:gd name="T94" fmla="*/ 157163 w 224"/>
                <a:gd name="T95" fmla="*/ 3288 h 112"/>
                <a:gd name="T96" fmla="*/ 175022 w 224"/>
                <a:gd name="T97" fmla="*/ 0 h 112"/>
                <a:gd name="T98" fmla="*/ 200025 w 224"/>
                <a:gd name="T99" fmla="*/ 9865 h 112"/>
                <a:gd name="T100" fmla="*/ 217884 w 224"/>
                <a:gd name="T101" fmla="*/ 19730 h 112"/>
                <a:gd name="T102" fmla="*/ 235744 w 224"/>
                <a:gd name="T103" fmla="*/ 26307 h 112"/>
                <a:gd name="T104" fmla="*/ 250031 w 224"/>
                <a:gd name="T105" fmla="*/ 19730 h 112"/>
                <a:gd name="T106" fmla="*/ 271463 w 224"/>
                <a:gd name="T107" fmla="*/ 19730 h 112"/>
                <a:gd name="T108" fmla="*/ 282178 w 224"/>
                <a:gd name="T109" fmla="*/ 26307 h 112"/>
                <a:gd name="T110" fmla="*/ 303609 w 224"/>
                <a:gd name="T111" fmla="*/ 39461 h 112"/>
                <a:gd name="T112" fmla="*/ 325041 w 224"/>
                <a:gd name="T113" fmla="*/ 46038 h 1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"/>
                <a:gd name="T172" fmla="*/ 0 h 112"/>
                <a:gd name="T173" fmla="*/ 224 w 224"/>
                <a:gd name="T174" fmla="*/ 112 h 1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" h="112">
                  <a:moveTo>
                    <a:pt x="188" y="30"/>
                  </a:moveTo>
                  <a:lnTo>
                    <a:pt x="190" y="32"/>
                  </a:lnTo>
                  <a:lnTo>
                    <a:pt x="194" y="36"/>
                  </a:lnTo>
                  <a:lnTo>
                    <a:pt x="198" y="38"/>
                  </a:lnTo>
                  <a:lnTo>
                    <a:pt x="200" y="38"/>
                  </a:lnTo>
                  <a:lnTo>
                    <a:pt x="204" y="40"/>
                  </a:lnTo>
                  <a:lnTo>
                    <a:pt x="210" y="48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6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4"/>
                  </a:lnTo>
                  <a:lnTo>
                    <a:pt x="170" y="94"/>
                  </a:lnTo>
                  <a:lnTo>
                    <a:pt x="168" y="94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56" y="102"/>
                  </a:lnTo>
                  <a:lnTo>
                    <a:pt x="150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2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4" y="110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4" y="108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6"/>
                  </a:lnTo>
                  <a:lnTo>
                    <a:pt x="70" y="104"/>
                  </a:lnTo>
                  <a:lnTo>
                    <a:pt x="64" y="104"/>
                  </a:lnTo>
                  <a:lnTo>
                    <a:pt x="58" y="102"/>
                  </a:lnTo>
                  <a:lnTo>
                    <a:pt x="58" y="104"/>
                  </a:lnTo>
                  <a:lnTo>
                    <a:pt x="56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2"/>
                  </a:lnTo>
                  <a:lnTo>
                    <a:pt x="48" y="110"/>
                  </a:lnTo>
                  <a:lnTo>
                    <a:pt x="44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8" y="78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6" y="48"/>
                  </a:lnTo>
                  <a:lnTo>
                    <a:pt x="8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6" y="42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2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6" y="12"/>
                  </a:lnTo>
                  <a:lnTo>
                    <a:pt x="82" y="8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6" y="10"/>
                  </a:lnTo>
                  <a:lnTo>
                    <a:pt x="122" y="12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60" y="18"/>
                  </a:lnTo>
                  <a:lnTo>
                    <a:pt x="164" y="22"/>
                  </a:lnTo>
                  <a:lnTo>
                    <a:pt x="170" y="24"/>
                  </a:lnTo>
                  <a:lnTo>
                    <a:pt x="178" y="26"/>
                  </a:lnTo>
                  <a:lnTo>
                    <a:pt x="180" y="28"/>
                  </a:lnTo>
                  <a:lnTo>
                    <a:pt x="182" y="28"/>
                  </a:lnTo>
                  <a:lnTo>
                    <a:pt x="186" y="30"/>
                  </a:lnTo>
                  <a:lnTo>
                    <a:pt x="188" y="3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5083175" y="3468688"/>
              <a:ext cx="195263" cy="147637"/>
            </a:xfrm>
            <a:custGeom>
              <a:avLst/>
              <a:gdLst>
                <a:gd name="T0" fmla="*/ 49703 w 110"/>
                <a:gd name="T1" fmla="*/ 124671 h 90"/>
                <a:gd name="T2" fmla="*/ 53254 w 110"/>
                <a:gd name="T3" fmla="*/ 98425 h 90"/>
                <a:gd name="T4" fmla="*/ 56804 w 110"/>
                <a:gd name="T5" fmla="*/ 95144 h 90"/>
                <a:gd name="T6" fmla="*/ 56804 w 110"/>
                <a:gd name="T7" fmla="*/ 88582 h 90"/>
                <a:gd name="T8" fmla="*/ 49703 w 110"/>
                <a:gd name="T9" fmla="*/ 82021 h 90"/>
                <a:gd name="T10" fmla="*/ 42603 w 110"/>
                <a:gd name="T11" fmla="*/ 72178 h 90"/>
                <a:gd name="T12" fmla="*/ 39053 w 110"/>
                <a:gd name="T13" fmla="*/ 59055 h 90"/>
                <a:gd name="T14" fmla="*/ 28402 w 110"/>
                <a:gd name="T15" fmla="*/ 39370 h 90"/>
                <a:gd name="T16" fmla="*/ 21301 w 110"/>
                <a:gd name="T17" fmla="*/ 36089 h 90"/>
                <a:gd name="T18" fmla="*/ 7100 w 110"/>
                <a:gd name="T19" fmla="*/ 19685 h 90"/>
                <a:gd name="T20" fmla="*/ 7100 w 110"/>
                <a:gd name="T21" fmla="*/ 9842 h 90"/>
                <a:gd name="T22" fmla="*/ 0 w 110"/>
                <a:gd name="T23" fmla="*/ 0 h 90"/>
                <a:gd name="T24" fmla="*/ 3550 w 110"/>
                <a:gd name="T25" fmla="*/ 0 h 90"/>
                <a:gd name="T26" fmla="*/ 17751 w 110"/>
                <a:gd name="T27" fmla="*/ 0 h 90"/>
                <a:gd name="T28" fmla="*/ 31952 w 110"/>
                <a:gd name="T29" fmla="*/ 6562 h 90"/>
                <a:gd name="T30" fmla="*/ 42603 w 110"/>
                <a:gd name="T31" fmla="*/ 16404 h 90"/>
                <a:gd name="T32" fmla="*/ 56804 w 110"/>
                <a:gd name="T33" fmla="*/ 26247 h 90"/>
                <a:gd name="T34" fmla="*/ 78105 w 110"/>
                <a:gd name="T35" fmla="*/ 32808 h 90"/>
                <a:gd name="T36" fmla="*/ 102957 w 110"/>
                <a:gd name="T37" fmla="*/ 22966 h 90"/>
                <a:gd name="T38" fmla="*/ 149110 w 110"/>
                <a:gd name="T39" fmla="*/ 29527 h 90"/>
                <a:gd name="T40" fmla="*/ 177512 w 110"/>
                <a:gd name="T41" fmla="*/ 39370 h 90"/>
                <a:gd name="T42" fmla="*/ 184612 w 110"/>
                <a:gd name="T43" fmla="*/ 42651 h 90"/>
                <a:gd name="T44" fmla="*/ 191713 w 110"/>
                <a:gd name="T45" fmla="*/ 49212 h 90"/>
                <a:gd name="T46" fmla="*/ 191713 w 110"/>
                <a:gd name="T47" fmla="*/ 55774 h 90"/>
                <a:gd name="T48" fmla="*/ 188163 w 110"/>
                <a:gd name="T49" fmla="*/ 68897 h 90"/>
                <a:gd name="T50" fmla="*/ 188163 w 110"/>
                <a:gd name="T51" fmla="*/ 78740 h 90"/>
                <a:gd name="T52" fmla="*/ 181062 w 110"/>
                <a:gd name="T53" fmla="*/ 85301 h 90"/>
                <a:gd name="T54" fmla="*/ 177512 w 110"/>
                <a:gd name="T55" fmla="*/ 91863 h 90"/>
                <a:gd name="T56" fmla="*/ 170411 w 110"/>
                <a:gd name="T57" fmla="*/ 95144 h 90"/>
                <a:gd name="T58" fmla="*/ 166861 w 110"/>
                <a:gd name="T59" fmla="*/ 108267 h 90"/>
                <a:gd name="T60" fmla="*/ 166861 w 110"/>
                <a:gd name="T61" fmla="*/ 114829 h 90"/>
                <a:gd name="T62" fmla="*/ 159761 w 110"/>
                <a:gd name="T63" fmla="*/ 114829 h 90"/>
                <a:gd name="T64" fmla="*/ 145560 w 110"/>
                <a:gd name="T65" fmla="*/ 118110 h 90"/>
                <a:gd name="T66" fmla="*/ 131359 w 110"/>
                <a:gd name="T67" fmla="*/ 134514 h 90"/>
                <a:gd name="T68" fmla="*/ 124258 w 110"/>
                <a:gd name="T69" fmla="*/ 144356 h 90"/>
                <a:gd name="T70" fmla="*/ 110057 w 110"/>
                <a:gd name="T71" fmla="*/ 147637 h 90"/>
                <a:gd name="T72" fmla="*/ 99407 w 110"/>
                <a:gd name="T73" fmla="*/ 144356 h 90"/>
                <a:gd name="T74" fmla="*/ 60354 w 110"/>
                <a:gd name="T75" fmla="*/ 147637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90"/>
                <a:gd name="T116" fmla="*/ 110 w 110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90">
                  <a:moveTo>
                    <a:pt x="34" y="90"/>
                  </a:moveTo>
                  <a:lnTo>
                    <a:pt x="28" y="76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24" y="44"/>
                  </a:lnTo>
                  <a:lnTo>
                    <a:pt x="22" y="42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2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8" y="14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4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2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106" y="42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6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6" y="90"/>
                  </a:lnTo>
                  <a:lnTo>
                    <a:pt x="62" y="90"/>
                  </a:lnTo>
                  <a:lnTo>
                    <a:pt x="58" y="90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4" y="9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5083175" y="3468688"/>
              <a:ext cx="195263" cy="147637"/>
            </a:xfrm>
            <a:custGeom>
              <a:avLst/>
              <a:gdLst>
                <a:gd name="T0" fmla="*/ 49703 w 110"/>
                <a:gd name="T1" fmla="*/ 124671 h 90"/>
                <a:gd name="T2" fmla="*/ 53254 w 110"/>
                <a:gd name="T3" fmla="*/ 98425 h 90"/>
                <a:gd name="T4" fmla="*/ 56804 w 110"/>
                <a:gd name="T5" fmla="*/ 95144 h 90"/>
                <a:gd name="T6" fmla="*/ 56804 w 110"/>
                <a:gd name="T7" fmla="*/ 88582 h 90"/>
                <a:gd name="T8" fmla="*/ 49703 w 110"/>
                <a:gd name="T9" fmla="*/ 82021 h 90"/>
                <a:gd name="T10" fmla="*/ 42603 w 110"/>
                <a:gd name="T11" fmla="*/ 72178 h 90"/>
                <a:gd name="T12" fmla="*/ 39053 w 110"/>
                <a:gd name="T13" fmla="*/ 59055 h 90"/>
                <a:gd name="T14" fmla="*/ 28402 w 110"/>
                <a:gd name="T15" fmla="*/ 39370 h 90"/>
                <a:gd name="T16" fmla="*/ 21301 w 110"/>
                <a:gd name="T17" fmla="*/ 36089 h 90"/>
                <a:gd name="T18" fmla="*/ 7100 w 110"/>
                <a:gd name="T19" fmla="*/ 19685 h 90"/>
                <a:gd name="T20" fmla="*/ 7100 w 110"/>
                <a:gd name="T21" fmla="*/ 9842 h 90"/>
                <a:gd name="T22" fmla="*/ 0 w 110"/>
                <a:gd name="T23" fmla="*/ 0 h 90"/>
                <a:gd name="T24" fmla="*/ 3550 w 110"/>
                <a:gd name="T25" fmla="*/ 0 h 90"/>
                <a:gd name="T26" fmla="*/ 17751 w 110"/>
                <a:gd name="T27" fmla="*/ 0 h 90"/>
                <a:gd name="T28" fmla="*/ 31952 w 110"/>
                <a:gd name="T29" fmla="*/ 6562 h 90"/>
                <a:gd name="T30" fmla="*/ 42603 w 110"/>
                <a:gd name="T31" fmla="*/ 16404 h 90"/>
                <a:gd name="T32" fmla="*/ 56804 w 110"/>
                <a:gd name="T33" fmla="*/ 26247 h 90"/>
                <a:gd name="T34" fmla="*/ 78105 w 110"/>
                <a:gd name="T35" fmla="*/ 32808 h 90"/>
                <a:gd name="T36" fmla="*/ 102957 w 110"/>
                <a:gd name="T37" fmla="*/ 22966 h 90"/>
                <a:gd name="T38" fmla="*/ 149110 w 110"/>
                <a:gd name="T39" fmla="*/ 29527 h 90"/>
                <a:gd name="T40" fmla="*/ 177512 w 110"/>
                <a:gd name="T41" fmla="*/ 39370 h 90"/>
                <a:gd name="T42" fmla="*/ 184612 w 110"/>
                <a:gd name="T43" fmla="*/ 42651 h 90"/>
                <a:gd name="T44" fmla="*/ 191713 w 110"/>
                <a:gd name="T45" fmla="*/ 49212 h 90"/>
                <a:gd name="T46" fmla="*/ 191713 w 110"/>
                <a:gd name="T47" fmla="*/ 55774 h 90"/>
                <a:gd name="T48" fmla="*/ 188163 w 110"/>
                <a:gd name="T49" fmla="*/ 68897 h 90"/>
                <a:gd name="T50" fmla="*/ 188163 w 110"/>
                <a:gd name="T51" fmla="*/ 78740 h 90"/>
                <a:gd name="T52" fmla="*/ 181062 w 110"/>
                <a:gd name="T53" fmla="*/ 85301 h 90"/>
                <a:gd name="T54" fmla="*/ 177512 w 110"/>
                <a:gd name="T55" fmla="*/ 91863 h 90"/>
                <a:gd name="T56" fmla="*/ 170411 w 110"/>
                <a:gd name="T57" fmla="*/ 95144 h 90"/>
                <a:gd name="T58" fmla="*/ 166861 w 110"/>
                <a:gd name="T59" fmla="*/ 108267 h 90"/>
                <a:gd name="T60" fmla="*/ 166861 w 110"/>
                <a:gd name="T61" fmla="*/ 114829 h 90"/>
                <a:gd name="T62" fmla="*/ 159761 w 110"/>
                <a:gd name="T63" fmla="*/ 114829 h 90"/>
                <a:gd name="T64" fmla="*/ 145560 w 110"/>
                <a:gd name="T65" fmla="*/ 118110 h 90"/>
                <a:gd name="T66" fmla="*/ 131359 w 110"/>
                <a:gd name="T67" fmla="*/ 134514 h 90"/>
                <a:gd name="T68" fmla="*/ 124258 w 110"/>
                <a:gd name="T69" fmla="*/ 144356 h 90"/>
                <a:gd name="T70" fmla="*/ 110057 w 110"/>
                <a:gd name="T71" fmla="*/ 147637 h 90"/>
                <a:gd name="T72" fmla="*/ 99407 w 110"/>
                <a:gd name="T73" fmla="*/ 144356 h 90"/>
                <a:gd name="T74" fmla="*/ 60354 w 110"/>
                <a:gd name="T75" fmla="*/ 147637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90"/>
                <a:gd name="T116" fmla="*/ 110 w 110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90">
                  <a:moveTo>
                    <a:pt x="34" y="90"/>
                  </a:moveTo>
                  <a:lnTo>
                    <a:pt x="28" y="76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24" y="44"/>
                  </a:lnTo>
                  <a:lnTo>
                    <a:pt x="22" y="42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2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8" y="14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4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2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106" y="42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6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6" y="90"/>
                  </a:lnTo>
                  <a:lnTo>
                    <a:pt x="62" y="90"/>
                  </a:lnTo>
                  <a:lnTo>
                    <a:pt x="58" y="90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4" y="9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5060950" y="3611563"/>
              <a:ext cx="149225" cy="138112"/>
            </a:xfrm>
            <a:custGeom>
              <a:avLst/>
              <a:gdLst>
                <a:gd name="T0" fmla="*/ 149225 w 84"/>
                <a:gd name="T1" fmla="*/ 3288 h 84"/>
                <a:gd name="T2" fmla="*/ 127907 w 84"/>
                <a:gd name="T3" fmla="*/ 6577 h 84"/>
                <a:gd name="T4" fmla="*/ 124354 w 84"/>
                <a:gd name="T5" fmla="*/ 6577 h 84"/>
                <a:gd name="T6" fmla="*/ 124354 w 84"/>
                <a:gd name="T7" fmla="*/ 6577 h 84"/>
                <a:gd name="T8" fmla="*/ 120801 w 84"/>
                <a:gd name="T9" fmla="*/ 3288 h 84"/>
                <a:gd name="T10" fmla="*/ 117248 w 84"/>
                <a:gd name="T11" fmla="*/ 0 h 84"/>
                <a:gd name="T12" fmla="*/ 81718 w 84"/>
                <a:gd name="T13" fmla="*/ 6577 h 84"/>
                <a:gd name="T14" fmla="*/ 56848 w 84"/>
                <a:gd name="T15" fmla="*/ 9865 h 84"/>
                <a:gd name="T16" fmla="*/ 35530 w 84"/>
                <a:gd name="T17" fmla="*/ 16442 h 84"/>
                <a:gd name="T18" fmla="*/ 35530 w 84"/>
                <a:gd name="T19" fmla="*/ 16442 h 84"/>
                <a:gd name="T20" fmla="*/ 31977 w 84"/>
                <a:gd name="T21" fmla="*/ 23019 h 84"/>
                <a:gd name="T22" fmla="*/ 31977 w 84"/>
                <a:gd name="T23" fmla="*/ 26307 h 84"/>
                <a:gd name="T24" fmla="*/ 31977 w 84"/>
                <a:gd name="T25" fmla="*/ 26307 h 84"/>
                <a:gd name="T26" fmla="*/ 28424 w 84"/>
                <a:gd name="T27" fmla="*/ 29595 h 84"/>
                <a:gd name="T28" fmla="*/ 21318 w 84"/>
                <a:gd name="T29" fmla="*/ 32884 h 84"/>
                <a:gd name="T30" fmla="*/ 14212 w 84"/>
                <a:gd name="T31" fmla="*/ 39461 h 84"/>
                <a:gd name="T32" fmla="*/ 7106 w 84"/>
                <a:gd name="T33" fmla="*/ 46037 h 84"/>
                <a:gd name="T34" fmla="*/ 3553 w 84"/>
                <a:gd name="T35" fmla="*/ 52614 h 84"/>
                <a:gd name="T36" fmla="*/ 0 w 84"/>
                <a:gd name="T37" fmla="*/ 59191 h 84"/>
                <a:gd name="T38" fmla="*/ 0 w 84"/>
                <a:gd name="T39" fmla="*/ 59191 h 84"/>
                <a:gd name="T40" fmla="*/ 0 w 84"/>
                <a:gd name="T41" fmla="*/ 62479 h 84"/>
                <a:gd name="T42" fmla="*/ 0 w 84"/>
                <a:gd name="T43" fmla="*/ 65768 h 84"/>
                <a:gd name="T44" fmla="*/ 3553 w 84"/>
                <a:gd name="T45" fmla="*/ 72344 h 84"/>
                <a:gd name="T46" fmla="*/ 7106 w 84"/>
                <a:gd name="T47" fmla="*/ 78921 h 84"/>
                <a:gd name="T48" fmla="*/ 17765 w 84"/>
                <a:gd name="T49" fmla="*/ 92075 h 84"/>
                <a:gd name="T50" fmla="*/ 31977 w 84"/>
                <a:gd name="T51" fmla="*/ 108517 h 84"/>
                <a:gd name="T52" fmla="*/ 42636 w 84"/>
                <a:gd name="T53" fmla="*/ 124958 h 84"/>
                <a:gd name="T54" fmla="*/ 53295 w 84"/>
                <a:gd name="T55" fmla="*/ 138112 h 84"/>
                <a:gd name="T56" fmla="*/ 71060 w 84"/>
                <a:gd name="T57" fmla="*/ 138112 h 84"/>
                <a:gd name="T58" fmla="*/ 78165 w 84"/>
                <a:gd name="T59" fmla="*/ 108517 h 84"/>
                <a:gd name="T60" fmla="*/ 78165 w 84"/>
                <a:gd name="T61" fmla="*/ 108517 h 84"/>
                <a:gd name="T62" fmla="*/ 85271 w 84"/>
                <a:gd name="T63" fmla="*/ 105228 h 84"/>
                <a:gd name="T64" fmla="*/ 88824 w 84"/>
                <a:gd name="T65" fmla="*/ 101940 h 84"/>
                <a:gd name="T66" fmla="*/ 95930 w 84"/>
                <a:gd name="T67" fmla="*/ 92075 h 84"/>
                <a:gd name="T68" fmla="*/ 103036 w 84"/>
                <a:gd name="T69" fmla="*/ 78921 h 84"/>
                <a:gd name="T70" fmla="*/ 103036 w 84"/>
                <a:gd name="T71" fmla="*/ 78921 h 84"/>
                <a:gd name="T72" fmla="*/ 103036 w 84"/>
                <a:gd name="T73" fmla="*/ 75633 h 84"/>
                <a:gd name="T74" fmla="*/ 103036 w 84"/>
                <a:gd name="T75" fmla="*/ 69056 h 84"/>
                <a:gd name="T76" fmla="*/ 103036 w 84"/>
                <a:gd name="T77" fmla="*/ 62479 h 84"/>
                <a:gd name="T78" fmla="*/ 106589 w 84"/>
                <a:gd name="T79" fmla="*/ 52614 h 84"/>
                <a:gd name="T80" fmla="*/ 110142 w 84"/>
                <a:gd name="T81" fmla="*/ 42749 h 84"/>
                <a:gd name="T82" fmla="*/ 113695 w 84"/>
                <a:gd name="T83" fmla="*/ 42749 h 84"/>
                <a:gd name="T84" fmla="*/ 113695 w 84"/>
                <a:gd name="T85" fmla="*/ 39461 h 84"/>
                <a:gd name="T86" fmla="*/ 117248 w 84"/>
                <a:gd name="T87" fmla="*/ 32884 h 84"/>
                <a:gd name="T88" fmla="*/ 124354 w 84"/>
                <a:gd name="T89" fmla="*/ 29595 h 84"/>
                <a:gd name="T90" fmla="*/ 131460 w 84"/>
                <a:gd name="T91" fmla="*/ 26307 h 84"/>
                <a:gd name="T92" fmla="*/ 138566 w 84"/>
                <a:gd name="T93" fmla="*/ 26307 h 84"/>
                <a:gd name="T94" fmla="*/ 145672 w 84"/>
                <a:gd name="T95" fmla="*/ 32884 h 84"/>
                <a:gd name="T96" fmla="*/ 149225 w 84"/>
                <a:gd name="T97" fmla="*/ 3288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4"/>
                <a:gd name="T149" fmla="*/ 84 w 84"/>
                <a:gd name="T150" fmla="*/ 84 h 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6" y="4"/>
                  </a:lnTo>
                  <a:lnTo>
                    <a:pt x="32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4" y="76"/>
                  </a:lnTo>
                  <a:lnTo>
                    <a:pt x="30" y="84"/>
                  </a:lnTo>
                  <a:lnTo>
                    <a:pt x="40" y="84"/>
                  </a:lnTo>
                  <a:lnTo>
                    <a:pt x="44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2" y="20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5060950" y="3611563"/>
              <a:ext cx="149225" cy="138112"/>
            </a:xfrm>
            <a:custGeom>
              <a:avLst/>
              <a:gdLst>
                <a:gd name="T0" fmla="*/ 149225 w 84"/>
                <a:gd name="T1" fmla="*/ 3288 h 84"/>
                <a:gd name="T2" fmla="*/ 127907 w 84"/>
                <a:gd name="T3" fmla="*/ 6577 h 84"/>
                <a:gd name="T4" fmla="*/ 124354 w 84"/>
                <a:gd name="T5" fmla="*/ 6577 h 84"/>
                <a:gd name="T6" fmla="*/ 124354 w 84"/>
                <a:gd name="T7" fmla="*/ 6577 h 84"/>
                <a:gd name="T8" fmla="*/ 120801 w 84"/>
                <a:gd name="T9" fmla="*/ 3288 h 84"/>
                <a:gd name="T10" fmla="*/ 117248 w 84"/>
                <a:gd name="T11" fmla="*/ 0 h 84"/>
                <a:gd name="T12" fmla="*/ 81718 w 84"/>
                <a:gd name="T13" fmla="*/ 6577 h 84"/>
                <a:gd name="T14" fmla="*/ 56848 w 84"/>
                <a:gd name="T15" fmla="*/ 9865 h 84"/>
                <a:gd name="T16" fmla="*/ 35530 w 84"/>
                <a:gd name="T17" fmla="*/ 16442 h 84"/>
                <a:gd name="T18" fmla="*/ 35530 w 84"/>
                <a:gd name="T19" fmla="*/ 16442 h 84"/>
                <a:gd name="T20" fmla="*/ 31977 w 84"/>
                <a:gd name="T21" fmla="*/ 23019 h 84"/>
                <a:gd name="T22" fmla="*/ 31977 w 84"/>
                <a:gd name="T23" fmla="*/ 26307 h 84"/>
                <a:gd name="T24" fmla="*/ 31977 w 84"/>
                <a:gd name="T25" fmla="*/ 26307 h 84"/>
                <a:gd name="T26" fmla="*/ 28424 w 84"/>
                <a:gd name="T27" fmla="*/ 29595 h 84"/>
                <a:gd name="T28" fmla="*/ 21318 w 84"/>
                <a:gd name="T29" fmla="*/ 32884 h 84"/>
                <a:gd name="T30" fmla="*/ 14212 w 84"/>
                <a:gd name="T31" fmla="*/ 39461 h 84"/>
                <a:gd name="T32" fmla="*/ 7106 w 84"/>
                <a:gd name="T33" fmla="*/ 46037 h 84"/>
                <a:gd name="T34" fmla="*/ 3553 w 84"/>
                <a:gd name="T35" fmla="*/ 52614 h 84"/>
                <a:gd name="T36" fmla="*/ 0 w 84"/>
                <a:gd name="T37" fmla="*/ 59191 h 84"/>
                <a:gd name="T38" fmla="*/ 0 w 84"/>
                <a:gd name="T39" fmla="*/ 59191 h 84"/>
                <a:gd name="T40" fmla="*/ 0 w 84"/>
                <a:gd name="T41" fmla="*/ 62479 h 84"/>
                <a:gd name="T42" fmla="*/ 0 w 84"/>
                <a:gd name="T43" fmla="*/ 65768 h 84"/>
                <a:gd name="T44" fmla="*/ 3553 w 84"/>
                <a:gd name="T45" fmla="*/ 72344 h 84"/>
                <a:gd name="T46" fmla="*/ 7106 w 84"/>
                <a:gd name="T47" fmla="*/ 78921 h 84"/>
                <a:gd name="T48" fmla="*/ 17765 w 84"/>
                <a:gd name="T49" fmla="*/ 92075 h 84"/>
                <a:gd name="T50" fmla="*/ 31977 w 84"/>
                <a:gd name="T51" fmla="*/ 108517 h 84"/>
                <a:gd name="T52" fmla="*/ 42636 w 84"/>
                <a:gd name="T53" fmla="*/ 124958 h 84"/>
                <a:gd name="T54" fmla="*/ 53295 w 84"/>
                <a:gd name="T55" fmla="*/ 138112 h 84"/>
                <a:gd name="T56" fmla="*/ 71060 w 84"/>
                <a:gd name="T57" fmla="*/ 138112 h 84"/>
                <a:gd name="T58" fmla="*/ 78165 w 84"/>
                <a:gd name="T59" fmla="*/ 108517 h 84"/>
                <a:gd name="T60" fmla="*/ 78165 w 84"/>
                <a:gd name="T61" fmla="*/ 108517 h 84"/>
                <a:gd name="T62" fmla="*/ 85271 w 84"/>
                <a:gd name="T63" fmla="*/ 105228 h 84"/>
                <a:gd name="T64" fmla="*/ 88824 w 84"/>
                <a:gd name="T65" fmla="*/ 101940 h 84"/>
                <a:gd name="T66" fmla="*/ 95930 w 84"/>
                <a:gd name="T67" fmla="*/ 92075 h 84"/>
                <a:gd name="T68" fmla="*/ 103036 w 84"/>
                <a:gd name="T69" fmla="*/ 78921 h 84"/>
                <a:gd name="T70" fmla="*/ 103036 w 84"/>
                <a:gd name="T71" fmla="*/ 78921 h 84"/>
                <a:gd name="T72" fmla="*/ 103036 w 84"/>
                <a:gd name="T73" fmla="*/ 75633 h 84"/>
                <a:gd name="T74" fmla="*/ 103036 w 84"/>
                <a:gd name="T75" fmla="*/ 69056 h 84"/>
                <a:gd name="T76" fmla="*/ 103036 w 84"/>
                <a:gd name="T77" fmla="*/ 62479 h 84"/>
                <a:gd name="T78" fmla="*/ 106589 w 84"/>
                <a:gd name="T79" fmla="*/ 52614 h 84"/>
                <a:gd name="T80" fmla="*/ 110142 w 84"/>
                <a:gd name="T81" fmla="*/ 42749 h 84"/>
                <a:gd name="T82" fmla="*/ 113695 w 84"/>
                <a:gd name="T83" fmla="*/ 42749 h 84"/>
                <a:gd name="T84" fmla="*/ 113695 w 84"/>
                <a:gd name="T85" fmla="*/ 39461 h 84"/>
                <a:gd name="T86" fmla="*/ 117248 w 84"/>
                <a:gd name="T87" fmla="*/ 32884 h 84"/>
                <a:gd name="T88" fmla="*/ 124354 w 84"/>
                <a:gd name="T89" fmla="*/ 29595 h 84"/>
                <a:gd name="T90" fmla="*/ 131460 w 84"/>
                <a:gd name="T91" fmla="*/ 26307 h 84"/>
                <a:gd name="T92" fmla="*/ 138566 w 84"/>
                <a:gd name="T93" fmla="*/ 26307 h 84"/>
                <a:gd name="T94" fmla="*/ 145672 w 84"/>
                <a:gd name="T95" fmla="*/ 32884 h 84"/>
                <a:gd name="T96" fmla="*/ 149225 w 84"/>
                <a:gd name="T97" fmla="*/ 3288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4"/>
                <a:gd name="T149" fmla="*/ 84 w 84"/>
                <a:gd name="T150" fmla="*/ 84 h 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6" y="4"/>
                  </a:lnTo>
                  <a:lnTo>
                    <a:pt x="32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4" y="76"/>
                  </a:lnTo>
                  <a:lnTo>
                    <a:pt x="30" y="84"/>
                  </a:lnTo>
                  <a:lnTo>
                    <a:pt x="40" y="84"/>
                  </a:lnTo>
                  <a:lnTo>
                    <a:pt x="44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2" y="20"/>
                  </a:lnTo>
                  <a:lnTo>
                    <a:pt x="84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5046663" y="3565525"/>
              <a:ext cx="50800" cy="104775"/>
            </a:xfrm>
            <a:custGeom>
              <a:avLst/>
              <a:gdLst>
                <a:gd name="T0" fmla="*/ 0 w 28"/>
                <a:gd name="T1" fmla="*/ 32742 h 64"/>
                <a:gd name="T2" fmla="*/ 14514 w 28"/>
                <a:gd name="T3" fmla="*/ 45839 h 64"/>
                <a:gd name="T4" fmla="*/ 18143 w 28"/>
                <a:gd name="T5" fmla="*/ 49113 h 64"/>
                <a:gd name="T6" fmla="*/ 18143 w 28"/>
                <a:gd name="T7" fmla="*/ 52388 h 64"/>
                <a:gd name="T8" fmla="*/ 21771 w 28"/>
                <a:gd name="T9" fmla="*/ 58936 h 64"/>
                <a:gd name="T10" fmla="*/ 18143 w 28"/>
                <a:gd name="T11" fmla="*/ 65484 h 64"/>
                <a:gd name="T12" fmla="*/ 18143 w 28"/>
                <a:gd name="T13" fmla="*/ 65484 h 64"/>
                <a:gd name="T14" fmla="*/ 18143 w 28"/>
                <a:gd name="T15" fmla="*/ 68759 h 64"/>
                <a:gd name="T16" fmla="*/ 14514 w 28"/>
                <a:gd name="T17" fmla="*/ 72033 h 64"/>
                <a:gd name="T18" fmla="*/ 14514 w 28"/>
                <a:gd name="T19" fmla="*/ 78581 h 64"/>
                <a:gd name="T20" fmla="*/ 14514 w 28"/>
                <a:gd name="T21" fmla="*/ 88404 h 64"/>
                <a:gd name="T22" fmla="*/ 14514 w 28"/>
                <a:gd name="T23" fmla="*/ 91678 h 64"/>
                <a:gd name="T24" fmla="*/ 14514 w 28"/>
                <a:gd name="T25" fmla="*/ 94952 h 64"/>
                <a:gd name="T26" fmla="*/ 14514 w 28"/>
                <a:gd name="T27" fmla="*/ 98227 h 64"/>
                <a:gd name="T28" fmla="*/ 14514 w 28"/>
                <a:gd name="T29" fmla="*/ 104775 h 64"/>
                <a:gd name="T30" fmla="*/ 14514 w 28"/>
                <a:gd name="T31" fmla="*/ 104775 h 64"/>
                <a:gd name="T32" fmla="*/ 14514 w 28"/>
                <a:gd name="T33" fmla="*/ 101501 h 64"/>
                <a:gd name="T34" fmla="*/ 18143 w 28"/>
                <a:gd name="T35" fmla="*/ 94952 h 64"/>
                <a:gd name="T36" fmla="*/ 25400 w 28"/>
                <a:gd name="T37" fmla="*/ 88404 h 64"/>
                <a:gd name="T38" fmla="*/ 32657 w 28"/>
                <a:gd name="T39" fmla="*/ 81855 h 64"/>
                <a:gd name="T40" fmla="*/ 47171 w 28"/>
                <a:gd name="T41" fmla="*/ 72033 h 64"/>
                <a:gd name="T42" fmla="*/ 47171 w 28"/>
                <a:gd name="T43" fmla="*/ 72033 h 64"/>
                <a:gd name="T44" fmla="*/ 47171 w 28"/>
                <a:gd name="T45" fmla="*/ 65484 h 64"/>
                <a:gd name="T46" fmla="*/ 47171 w 28"/>
                <a:gd name="T47" fmla="*/ 62210 h 64"/>
                <a:gd name="T48" fmla="*/ 50800 w 28"/>
                <a:gd name="T49" fmla="*/ 62210 h 64"/>
                <a:gd name="T50" fmla="*/ 50800 w 28"/>
                <a:gd name="T51" fmla="*/ 58936 h 64"/>
                <a:gd name="T52" fmla="*/ 47171 w 28"/>
                <a:gd name="T53" fmla="*/ 55662 h 64"/>
                <a:gd name="T54" fmla="*/ 43543 w 28"/>
                <a:gd name="T55" fmla="*/ 52388 h 64"/>
                <a:gd name="T56" fmla="*/ 43543 w 28"/>
                <a:gd name="T57" fmla="*/ 45839 h 64"/>
                <a:gd name="T58" fmla="*/ 47171 w 28"/>
                <a:gd name="T59" fmla="*/ 39291 h 64"/>
                <a:gd name="T60" fmla="*/ 47171 w 28"/>
                <a:gd name="T61" fmla="*/ 36016 h 64"/>
                <a:gd name="T62" fmla="*/ 47171 w 28"/>
                <a:gd name="T63" fmla="*/ 32742 h 64"/>
                <a:gd name="T64" fmla="*/ 43543 w 28"/>
                <a:gd name="T65" fmla="*/ 22920 h 64"/>
                <a:gd name="T66" fmla="*/ 39914 w 28"/>
                <a:gd name="T67" fmla="*/ 16371 h 64"/>
                <a:gd name="T68" fmla="*/ 36286 w 28"/>
                <a:gd name="T69" fmla="*/ 6548 h 64"/>
                <a:gd name="T70" fmla="*/ 32657 w 28"/>
                <a:gd name="T71" fmla="*/ 6548 h 64"/>
                <a:gd name="T72" fmla="*/ 32657 w 28"/>
                <a:gd name="T73" fmla="*/ 3274 h 64"/>
                <a:gd name="T74" fmla="*/ 25400 w 28"/>
                <a:gd name="T75" fmla="*/ 0 h 64"/>
                <a:gd name="T76" fmla="*/ 21771 w 28"/>
                <a:gd name="T77" fmla="*/ 0 h 64"/>
                <a:gd name="T78" fmla="*/ 14514 w 28"/>
                <a:gd name="T79" fmla="*/ 0 h 64"/>
                <a:gd name="T80" fmla="*/ 14514 w 28"/>
                <a:gd name="T81" fmla="*/ 3274 h 64"/>
                <a:gd name="T82" fmla="*/ 10886 w 28"/>
                <a:gd name="T83" fmla="*/ 3274 h 64"/>
                <a:gd name="T84" fmla="*/ 10886 w 28"/>
                <a:gd name="T85" fmla="*/ 6548 h 64"/>
                <a:gd name="T86" fmla="*/ 0 w 28"/>
                <a:gd name="T87" fmla="*/ 32742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"/>
                <a:gd name="T133" fmla="*/ 0 h 64"/>
                <a:gd name="T134" fmla="*/ 28 w 28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5046663" y="3565525"/>
              <a:ext cx="50800" cy="104775"/>
            </a:xfrm>
            <a:custGeom>
              <a:avLst/>
              <a:gdLst>
                <a:gd name="T0" fmla="*/ 0 w 28"/>
                <a:gd name="T1" fmla="*/ 32742 h 64"/>
                <a:gd name="T2" fmla="*/ 14514 w 28"/>
                <a:gd name="T3" fmla="*/ 45839 h 64"/>
                <a:gd name="T4" fmla="*/ 18143 w 28"/>
                <a:gd name="T5" fmla="*/ 49113 h 64"/>
                <a:gd name="T6" fmla="*/ 18143 w 28"/>
                <a:gd name="T7" fmla="*/ 52388 h 64"/>
                <a:gd name="T8" fmla="*/ 21771 w 28"/>
                <a:gd name="T9" fmla="*/ 58936 h 64"/>
                <a:gd name="T10" fmla="*/ 18143 w 28"/>
                <a:gd name="T11" fmla="*/ 65484 h 64"/>
                <a:gd name="T12" fmla="*/ 18143 w 28"/>
                <a:gd name="T13" fmla="*/ 65484 h 64"/>
                <a:gd name="T14" fmla="*/ 18143 w 28"/>
                <a:gd name="T15" fmla="*/ 68759 h 64"/>
                <a:gd name="T16" fmla="*/ 14514 w 28"/>
                <a:gd name="T17" fmla="*/ 72033 h 64"/>
                <a:gd name="T18" fmla="*/ 14514 w 28"/>
                <a:gd name="T19" fmla="*/ 78581 h 64"/>
                <a:gd name="T20" fmla="*/ 14514 w 28"/>
                <a:gd name="T21" fmla="*/ 88404 h 64"/>
                <a:gd name="T22" fmla="*/ 14514 w 28"/>
                <a:gd name="T23" fmla="*/ 91678 h 64"/>
                <a:gd name="T24" fmla="*/ 14514 w 28"/>
                <a:gd name="T25" fmla="*/ 94952 h 64"/>
                <a:gd name="T26" fmla="*/ 14514 w 28"/>
                <a:gd name="T27" fmla="*/ 98227 h 64"/>
                <a:gd name="T28" fmla="*/ 14514 w 28"/>
                <a:gd name="T29" fmla="*/ 104775 h 64"/>
                <a:gd name="T30" fmla="*/ 14514 w 28"/>
                <a:gd name="T31" fmla="*/ 104775 h 64"/>
                <a:gd name="T32" fmla="*/ 14514 w 28"/>
                <a:gd name="T33" fmla="*/ 101501 h 64"/>
                <a:gd name="T34" fmla="*/ 18143 w 28"/>
                <a:gd name="T35" fmla="*/ 94952 h 64"/>
                <a:gd name="T36" fmla="*/ 25400 w 28"/>
                <a:gd name="T37" fmla="*/ 88404 h 64"/>
                <a:gd name="T38" fmla="*/ 32657 w 28"/>
                <a:gd name="T39" fmla="*/ 81855 h 64"/>
                <a:gd name="T40" fmla="*/ 47171 w 28"/>
                <a:gd name="T41" fmla="*/ 72033 h 64"/>
                <a:gd name="T42" fmla="*/ 47171 w 28"/>
                <a:gd name="T43" fmla="*/ 72033 h 64"/>
                <a:gd name="T44" fmla="*/ 47171 w 28"/>
                <a:gd name="T45" fmla="*/ 65484 h 64"/>
                <a:gd name="T46" fmla="*/ 47171 w 28"/>
                <a:gd name="T47" fmla="*/ 62210 h 64"/>
                <a:gd name="T48" fmla="*/ 50800 w 28"/>
                <a:gd name="T49" fmla="*/ 62210 h 64"/>
                <a:gd name="T50" fmla="*/ 50800 w 28"/>
                <a:gd name="T51" fmla="*/ 58936 h 64"/>
                <a:gd name="T52" fmla="*/ 47171 w 28"/>
                <a:gd name="T53" fmla="*/ 55662 h 64"/>
                <a:gd name="T54" fmla="*/ 43543 w 28"/>
                <a:gd name="T55" fmla="*/ 52388 h 64"/>
                <a:gd name="T56" fmla="*/ 43543 w 28"/>
                <a:gd name="T57" fmla="*/ 45839 h 64"/>
                <a:gd name="T58" fmla="*/ 47171 w 28"/>
                <a:gd name="T59" fmla="*/ 39291 h 64"/>
                <a:gd name="T60" fmla="*/ 47171 w 28"/>
                <a:gd name="T61" fmla="*/ 36016 h 64"/>
                <a:gd name="T62" fmla="*/ 47171 w 28"/>
                <a:gd name="T63" fmla="*/ 32742 h 64"/>
                <a:gd name="T64" fmla="*/ 43543 w 28"/>
                <a:gd name="T65" fmla="*/ 22920 h 64"/>
                <a:gd name="T66" fmla="*/ 39914 w 28"/>
                <a:gd name="T67" fmla="*/ 16371 h 64"/>
                <a:gd name="T68" fmla="*/ 36286 w 28"/>
                <a:gd name="T69" fmla="*/ 6548 h 64"/>
                <a:gd name="T70" fmla="*/ 32657 w 28"/>
                <a:gd name="T71" fmla="*/ 6548 h 64"/>
                <a:gd name="T72" fmla="*/ 32657 w 28"/>
                <a:gd name="T73" fmla="*/ 3274 h 64"/>
                <a:gd name="T74" fmla="*/ 25400 w 28"/>
                <a:gd name="T75" fmla="*/ 0 h 64"/>
                <a:gd name="T76" fmla="*/ 21771 w 28"/>
                <a:gd name="T77" fmla="*/ 0 h 64"/>
                <a:gd name="T78" fmla="*/ 14514 w 28"/>
                <a:gd name="T79" fmla="*/ 0 h 64"/>
                <a:gd name="T80" fmla="*/ 14514 w 28"/>
                <a:gd name="T81" fmla="*/ 3274 h 64"/>
                <a:gd name="T82" fmla="*/ 10886 w 28"/>
                <a:gd name="T83" fmla="*/ 3274 h 64"/>
                <a:gd name="T84" fmla="*/ 10886 w 28"/>
                <a:gd name="T85" fmla="*/ 6548 h 64"/>
                <a:gd name="T86" fmla="*/ 0 w 28"/>
                <a:gd name="T87" fmla="*/ 32742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"/>
                <a:gd name="T133" fmla="*/ 0 h 64"/>
                <a:gd name="T134" fmla="*/ 28 w 28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0" y="2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4894263" y="3436938"/>
              <a:ext cx="250825" cy="188912"/>
            </a:xfrm>
            <a:custGeom>
              <a:avLst/>
              <a:gdLst>
                <a:gd name="T0" fmla="*/ 35832 w 140"/>
                <a:gd name="T1" fmla="*/ 71656 h 116"/>
                <a:gd name="T2" fmla="*/ 35832 w 140"/>
                <a:gd name="T3" fmla="*/ 65142 h 116"/>
                <a:gd name="T4" fmla="*/ 32249 w 140"/>
                <a:gd name="T5" fmla="*/ 65142 h 116"/>
                <a:gd name="T6" fmla="*/ 35832 w 140"/>
                <a:gd name="T7" fmla="*/ 58628 h 116"/>
                <a:gd name="T8" fmla="*/ 25082 w 140"/>
                <a:gd name="T9" fmla="*/ 55371 h 116"/>
                <a:gd name="T10" fmla="*/ 10750 w 140"/>
                <a:gd name="T11" fmla="*/ 48857 h 116"/>
                <a:gd name="T12" fmla="*/ 0 w 140"/>
                <a:gd name="T13" fmla="*/ 42342 h 116"/>
                <a:gd name="T14" fmla="*/ 3583 w 140"/>
                <a:gd name="T15" fmla="*/ 39085 h 116"/>
                <a:gd name="T16" fmla="*/ 35832 w 140"/>
                <a:gd name="T17" fmla="*/ 29314 h 116"/>
                <a:gd name="T18" fmla="*/ 57331 w 140"/>
                <a:gd name="T19" fmla="*/ 22800 h 116"/>
                <a:gd name="T20" fmla="*/ 96747 w 140"/>
                <a:gd name="T21" fmla="*/ 9771 h 116"/>
                <a:gd name="T22" fmla="*/ 100330 w 140"/>
                <a:gd name="T23" fmla="*/ 3257 h 116"/>
                <a:gd name="T24" fmla="*/ 103913 w 140"/>
                <a:gd name="T25" fmla="*/ 0 h 116"/>
                <a:gd name="T26" fmla="*/ 118246 w 140"/>
                <a:gd name="T27" fmla="*/ 39085 h 116"/>
                <a:gd name="T28" fmla="*/ 150495 w 140"/>
                <a:gd name="T29" fmla="*/ 39085 h 116"/>
                <a:gd name="T30" fmla="*/ 164828 w 140"/>
                <a:gd name="T31" fmla="*/ 35828 h 116"/>
                <a:gd name="T32" fmla="*/ 179161 w 140"/>
                <a:gd name="T33" fmla="*/ 29314 h 116"/>
                <a:gd name="T34" fmla="*/ 193494 w 140"/>
                <a:gd name="T35" fmla="*/ 32571 h 116"/>
                <a:gd name="T36" fmla="*/ 197077 w 140"/>
                <a:gd name="T37" fmla="*/ 45599 h 116"/>
                <a:gd name="T38" fmla="*/ 197077 w 140"/>
                <a:gd name="T39" fmla="*/ 52114 h 116"/>
                <a:gd name="T40" fmla="*/ 211410 w 140"/>
                <a:gd name="T41" fmla="*/ 68399 h 116"/>
                <a:gd name="T42" fmla="*/ 218576 w 140"/>
                <a:gd name="T43" fmla="*/ 71656 h 116"/>
                <a:gd name="T44" fmla="*/ 229326 w 140"/>
                <a:gd name="T45" fmla="*/ 91199 h 116"/>
                <a:gd name="T46" fmla="*/ 232909 w 140"/>
                <a:gd name="T47" fmla="*/ 104227 h 116"/>
                <a:gd name="T48" fmla="*/ 240075 w 140"/>
                <a:gd name="T49" fmla="*/ 113999 h 116"/>
                <a:gd name="T50" fmla="*/ 247242 w 140"/>
                <a:gd name="T51" fmla="*/ 120513 h 116"/>
                <a:gd name="T52" fmla="*/ 247242 w 140"/>
                <a:gd name="T53" fmla="*/ 127027 h 116"/>
                <a:gd name="T54" fmla="*/ 243659 w 140"/>
                <a:gd name="T55" fmla="*/ 130284 h 116"/>
                <a:gd name="T56" fmla="*/ 240075 w 140"/>
                <a:gd name="T57" fmla="*/ 156341 h 116"/>
                <a:gd name="T58" fmla="*/ 225742 w 140"/>
                <a:gd name="T59" fmla="*/ 182398 h 116"/>
                <a:gd name="T60" fmla="*/ 200660 w 140"/>
                <a:gd name="T61" fmla="*/ 182398 h 116"/>
                <a:gd name="T62" fmla="*/ 200660 w 140"/>
                <a:gd name="T63" fmla="*/ 169369 h 116"/>
                <a:gd name="T64" fmla="*/ 200660 w 140"/>
                <a:gd name="T65" fmla="*/ 166112 h 116"/>
                <a:gd name="T66" fmla="*/ 197077 w 140"/>
                <a:gd name="T67" fmla="*/ 153084 h 116"/>
                <a:gd name="T68" fmla="*/ 193494 w 140"/>
                <a:gd name="T69" fmla="*/ 140055 h 116"/>
                <a:gd name="T70" fmla="*/ 189910 w 140"/>
                <a:gd name="T71" fmla="*/ 133541 h 116"/>
                <a:gd name="T72" fmla="*/ 175577 w 140"/>
                <a:gd name="T73" fmla="*/ 127027 h 116"/>
                <a:gd name="T74" fmla="*/ 168411 w 140"/>
                <a:gd name="T75" fmla="*/ 130284 h 116"/>
                <a:gd name="T76" fmla="*/ 164828 w 140"/>
                <a:gd name="T77" fmla="*/ 133541 h 116"/>
                <a:gd name="T78" fmla="*/ 111080 w 140"/>
                <a:gd name="T79" fmla="*/ 127027 h 116"/>
                <a:gd name="T80" fmla="*/ 100330 w 140"/>
                <a:gd name="T81" fmla="*/ 123770 h 116"/>
                <a:gd name="T82" fmla="*/ 93164 w 140"/>
                <a:gd name="T83" fmla="*/ 113999 h 116"/>
                <a:gd name="T84" fmla="*/ 82414 w 140"/>
                <a:gd name="T85" fmla="*/ 100970 h 116"/>
                <a:gd name="T86" fmla="*/ 68081 w 140"/>
                <a:gd name="T87" fmla="*/ 100970 h 1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16"/>
                <a:gd name="T134" fmla="*/ 140 w 140"/>
                <a:gd name="T135" fmla="*/ 116 h 1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16">
                  <a:moveTo>
                    <a:pt x="26" y="52"/>
                  </a:moveTo>
                  <a:lnTo>
                    <a:pt x="20" y="44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8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10"/>
                  </a:lnTo>
                  <a:lnTo>
                    <a:pt x="66" y="24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8" y="24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0" y="18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8" y="42"/>
                  </a:lnTo>
                  <a:lnTo>
                    <a:pt x="124" y="40"/>
                  </a:lnTo>
                  <a:lnTo>
                    <a:pt x="122" y="44"/>
                  </a:lnTo>
                  <a:lnTo>
                    <a:pt x="128" y="52"/>
                  </a:lnTo>
                  <a:lnTo>
                    <a:pt x="128" y="56"/>
                  </a:lnTo>
                  <a:lnTo>
                    <a:pt x="128" y="62"/>
                  </a:lnTo>
                  <a:lnTo>
                    <a:pt x="130" y="64"/>
                  </a:lnTo>
                  <a:lnTo>
                    <a:pt x="134" y="68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6"/>
                  </a:lnTo>
                  <a:lnTo>
                    <a:pt x="140" y="110"/>
                  </a:lnTo>
                  <a:lnTo>
                    <a:pt x="126" y="112"/>
                  </a:lnTo>
                  <a:lnTo>
                    <a:pt x="114" y="116"/>
                  </a:lnTo>
                  <a:lnTo>
                    <a:pt x="112" y="112"/>
                  </a:lnTo>
                  <a:lnTo>
                    <a:pt x="110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4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6" y="84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98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86" y="98"/>
                  </a:lnTo>
                  <a:lnTo>
                    <a:pt x="62" y="78"/>
                  </a:lnTo>
                  <a:lnTo>
                    <a:pt x="58" y="76"/>
                  </a:lnTo>
                  <a:lnTo>
                    <a:pt x="56" y="76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2"/>
                  </a:lnTo>
                  <a:lnTo>
                    <a:pt x="44" y="58"/>
                  </a:lnTo>
                  <a:lnTo>
                    <a:pt x="38" y="62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4894263" y="3436938"/>
              <a:ext cx="250825" cy="188912"/>
            </a:xfrm>
            <a:custGeom>
              <a:avLst/>
              <a:gdLst>
                <a:gd name="T0" fmla="*/ 35832 w 140"/>
                <a:gd name="T1" fmla="*/ 71656 h 116"/>
                <a:gd name="T2" fmla="*/ 35832 w 140"/>
                <a:gd name="T3" fmla="*/ 65142 h 116"/>
                <a:gd name="T4" fmla="*/ 32249 w 140"/>
                <a:gd name="T5" fmla="*/ 65142 h 116"/>
                <a:gd name="T6" fmla="*/ 35832 w 140"/>
                <a:gd name="T7" fmla="*/ 58628 h 116"/>
                <a:gd name="T8" fmla="*/ 25082 w 140"/>
                <a:gd name="T9" fmla="*/ 55371 h 116"/>
                <a:gd name="T10" fmla="*/ 10750 w 140"/>
                <a:gd name="T11" fmla="*/ 48857 h 116"/>
                <a:gd name="T12" fmla="*/ 0 w 140"/>
                <a:gd name="T13" fmla="*/ 42342 h 116"/>
                <a:gd name="T14" fmla="*/ 3583 w 140"/>
                <a:gd name="T15" fmla="*/ 39085 h 116"/>
                <a:gd name="T16" fmla="*/ 35832 w 140"/>
                <a:gd name="T17" fmla="*/ 29314 h 116"/>
                <a:gd name="T18" fmla="*/ 57331 w 140"/>
                <a:gd name="T19" fmla="*/ 22800 h 116"/>
                <a:gd name="T20" fmla="*/ 96747 w 140"/>
                <a:gd name="T21" fmla="*/ 9771 h 116"/>
                <a:gd name="T22" fmla="*/ 100330 w 140"/>
                <a:gd name="T23" fmla="*/ 3257 h 116"/>
                <a:gd name="T24" fmla="*/ 103913 w 140"/>
                <a:gd name="T25" fmla="*/ 0 h 116"/>
                <a:gd name="T26" fmla="*/ 118246 w 140"/>
                <a:gd name="T27" fmla="*/ 39085 h 116"/>
                <a:gd name="T28" fmla="*/ 150495 w 140"/>
                <a:gd name="T29" fmla="*/ 39085 h 116"/>
                <a:gd name="T30" fmla="*/ 164828 w 140"/>
                <a:gd name="T31" fmla="*/ 35828 h 116"/>
                <a:gd name="T32" fmla="*/ 179161 w 140"/>
                <a:gd name="T33" fmla="*/ 29314 h 116"/>
                <a:gd name="T34" fmla="*/ 193494 w 140"/>
                <a:gd name="T35" fmla="*/ 32571 h 116"/>
                <a:gd name="T36" fmla="*/ 197077 w 140"/>
                <a:gd name="T37" fmla="*/ 45599 h 116"/>
                <a:gd name="T38" fmla="*/ 197077 w 140"/>
                <a:gd name="T39" fmla="*/ 52114 h 116"/>
                <a:gd name="T40" fmla="*/ 211410 w 140"/>
                <a:gd name="T41" fmla="*/ 68399 h 116"/>
                <a:gd name="T42" fmla="*/ 218576 w 140"/>
                <a:gd name="T43" fmla="*/ 71656 h 116"/>
                <a:gd name="T44" fmla="*/ 229326 w 140"/>
                <a:gd name="T45" fmla="*/ 91199 h 116"/>
                <a:gd name="T46" fmla="*/ 232909 w 140"/>
                <a:gd name="T47" fmla="*/ 104227 h 116"/>
                <a:gd name="T48" fmla="*/ 240075 w 140"/>
                <a:gd name="T49" fmla="*/ 113999 h 116"/>
                <a:gd name="T50" fmla="*/ 247242 w 140"/>
                <a:gd name="T51" fmla="*/ 120513 h 116"/>
                <a:gd name="T52" fmla="*/ 247242 w 140"/>
                <a:gd name="T53" fmla="*/ 127027 h 116"/>
                <a:gd name="T54" fmla="*/ 243659 w 140"/>
                <a:gd name="T55" fmla="*/ 130284 h 116"/>
                <a:gd name="T56" fmla="*/ 240075 w 140"/>
                <a:gd name="T57" fmla="*/ 156341 h 116"/>
                <a:gd name="T58" fmla="*/ 225742 w 140"/>
                <a:gd name="T59" fmla="*/ 182398 h 116"/>
                <a:gd name="T60" fmla="*/ 200660 w 140"/>
                <a:gd name="T61" fmla="*/ 182398 h 116"/>
                <a:gd name="T62" fmla="*/ 200660 w 140"/>
                <a:gd name="T63" fmla="*/ 169369 h 116"/>
                <a:gd name="T64" fmla="*/ 200660 w 140"/>
                <a:gd name="T65" fmla="*/ 166112 h 116"/>
                <a:gd name="T66" fmla="*/ 197077 w 140"/>
                <a:gd name="T67" fmla="*/ 153084 h 116"/>
                <a:gd name="T68" fmla="*/ 193494 w 140"/>
                <a:gd name="T69" fmla="*/ 140055 h 116"/>
                <a:gd name="T70" fmla="*/ 189910 w 140"/>
                <a:gd name="T71" fmla="*/ 133541 h 116"/>
                <a:gd name="T72" fmla="*/ 175577 w 140"/>
                <a:gd name="T73" fmla="*/ 127027 h 116"/>
                <a:gd name="T74" fmla="*/ 168411 w 140"/>
                <a:gd name="T75" fmla="*/ 130284 h 116"/>
                <a:gd name="T76" fmla="*/ 164828 w 140"/>
                <a:gd name="T77" fmla="*/ 133541 h 116"/>
                <a:gd name="T78" fmla="*/ 111080 w 140"/>
                <a:gd name="T79" fmla="*/ 127027 h 116"/>
                <a:gd name="T80" fmla="*/ 100330 w 140"/>
                <a:gd name="T81" fmla="*/ 123770 h 116"/>
                <a:gd name="T82" fmla="*/ 93164 w 140"/>
                <a:gd name="T83" fmla="*/ 113999 h 116"/>
                <a:gd name="T84" fmla="*/ 82414 w 140"/>
                <a:gd name="T85" fmla="*/ 100970 h 116"/>
                <a:gd name="T86" fmla="*/ 68081 w 140"/>
                <a:gd name="T87" fmla="*/ 100970 h 1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16"/>
                <a:gd name="T134" fmla="*/ 140 w 140"/>
                <a:gd name="T135" fmla="*/ 116 h 1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16">
                  <a:moveTo>
                    <a:pt x="26" y="52"/>
                  </a:moveTo>
                  <a:lnTo>
                    <a:pt x="20" y="44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8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10"/>
                  </a:lnTo>
                  <a:lnTo>
                    <a:pt x="66" y="24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8" y="24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0" y="18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8" y="42"/>
                  </a:lnTo>
                  <a:lnTo>
                    <a:pt x="124" y="40"/>
                  </a:lnTo>
                  <a:lnTo>
                    <a:pt x="122" y="44"/>
                  </a:lnTo>
                  <a:lnTo>
                    <a:pt x="128" y="52"/>
                  </a:lnTo>
                  <a:lnTo>
                    <a:pt x="128" y="56"/>
                  </a:lnTo>
                  <a:lnTo>
                    <a:pt x="128" y="62"/>
                  </a:lnTo>
                  <a:lnTo>
                    <a:pt x="130" y="64"/>
                  </a:lnTo>
                  <a:lnTo>
                    <a:pt x="134" y="68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6"/>
                  </a:lnTo>
                  <a:lnTo>
                    <a:pt x="140" y="110"/>
                  </a:lnTo>
                  <a:lnTo>
                    <a:pt x="126" y="112"/>
                  </a:lnTo>
                  <a:lnTo>
                    <a:pt x="114" y="116"/>
                  </a:lnTo>
                  <a:lnTo>
                    <a:pt x="112" y="112"/>
                  </a:lnTo>
                  <a:lnTo>
                    <a:pt x="110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4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6" y="84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98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86" y="98"/>
                  </a:lnTo>
                  <a:lnTo>
                    <a:pt x="62" y="78"/>
                  </a:lnTo>
                  <a:lnTo>
                    <a:pt x="58" y="76"/>
                  </a:lnTo>
                  <a:lnTo>
                    <a:pt x="56" y="76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2"/>
                  </a:lnTo>
                  <a:lnTo>
                    <a:pt x="44" y="58"/>
                  </a:lnTo>
                  <a:lnTo>
                    <a:pt x="38" y="62"/>
                  </a:lnTo>
                  <a:lnTo>
                    <a:pt x="26" y="5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4997450" y="3378200"/>
              <a:ext cx="138113" cy="100013"/>
            </a:xfrm>
            <a:custGeom>
              <a:avLst/>
              <a:gdLst>
                <a:gd name="T0" fmla="*/ 74369 w 78"/>
                <a:gd name="T1" fmla="*/ 30004 h 60"/>
                <a:gd name="T2" fmla="*/ 60203 w 78"/>
                <a:gd name="T3" fmla="*/ 33338 h 60"/>
                <a:gd name="T4" fmla="*/ 53120 w 78"/>
                <a:gd name="T5" fmla="*/ 36671 h 60"/>
                <a:gd name="T6" fmla="*/ 46038 w 78"/>
                <a:gd name="T7" fmla="*/ 40005 h 60"/>
                <a:gd name="T8" fmla="*/ 24790 w 78"/>
                <a:gd name="T9" fmla="*/ 40005 h 60"/>
                <a:gd name="T10" fmla="*/ 21248 w 78"/>
                <a:gd name="T11" fmla="*/ 36671 h 60"/>
                <a:gd name="T12" fmla="*/ 14165 w 78"/>
                <a:gd name="T13" fmla="*/ 30004 h 60"/>
                <a:gd name="T14" fmla="*/ 10624 w 78"/>
                <a:gd name="T15" fmla="*/ 30004 h 60"/>
                <a:gd name="T16" fmla="*/ 3541 w 78"/>
                <a:gd name="T17" fmla="*/ 40005 h 60"/>
                <a:gd name="T18" fmla="*/ 3541 w 78"/>
                <a:gd name="T19" fmla="*/ 53340 h 60"/>
                <a:gd name="T20" fmla="*/ 3541 w 78"/>
                <a:gd name="T21" fmla="*/ 60008 h 60"/>
                <a:gd name="T22" fmla="*/ 7083 w 78"/>
                <a:gd name="T23" fmla="*/ 70009 h 60"/>
                <a:gd name="T24" fmla="*/ 10624 w 78"/>
                <a:gd name="T25" fmla="*/ 86678 h 60"/>
                <a:gd name="T26" fmla="*/ 14165 w 78"/>
                <a:gd name="T27" fmla="*/ 96679 h 60"/>
                <a:gd name="T28" fmla="*/ 46038 w 78"/>
                <a:gd name="T29" fmla="*/ 96679 h 60"/>
                <a:gd name="T30" fmla="*/ 60203 w 78"/>
                <a:gd name="T31" fmla="*/ 93345 h 60"/>
                <a:gd name="T32" fmla="*/ 70827 w 78"/>
                <a:gd name="T33" fmla="*/ 90012 h 60"/>
                <a:gd name="T34" fmla="*/ 84993 w 78"/>
                <a:gd name="T35" fmla="*/ 90012 h 60"/>
                <a:gd name="T36" fmla="*/ 92075 w 78"/>
                <a:gd name="T37" fmla="*/ 90012 h 60"/>
                <a:gd name="T38" fmla="*/ 102699 w 78"/>
                <a:gd name="T39" fmla="*/ 90012 h 60"/>
                <a:gd name="T40" fmla="*/ 102699 w 78"/>
                <a:gd name="T41" fmla="*/ 86678 h 60"/>
                <a:gd name="T42" fmla="*/ 113323 w 78"/>
                <a:gd name="T43" fmla="*/ 83344 h 60"/>
                <a:gd name="T44" fmla="*/ 123948 w 78"/>
                <a:gd name="T45" fmla="*/ 70009 h 60"/>
                <a:gd name="T46" fmla="*/ 131030 w 78"/>
                <a:gd name="T47" fmla="*/ 50007 h 60"/>
                <a:gd name="T48" fmla="*/ 131030 w 78"/>
                <a:gd name="T49" fmla="*/ 40005 h 60"/>
                <a:gd name="T50" fmla="*/ 134572 w 78"/>
                <a:gd name="T51" fmla="*/ 26670 h 60"/>
                <a:gd name="T52" fmla="*/ 138113 w 78"/>
                <a:gd name="T53" fmla="*/ 16669 h 60"/>
                <a:gd name="T54" fmla="*/ 127489 w 78"/>
                <a:gd name="T55" fmla="*/ 0 h 60"/>
                <a:gd name="T56" fmla="*/ 120406 w 78"/>
                <a:gd name="T57" fmla="*/ 3334 h 60"/>
                <a:gd name="T58" fmla="*/ 102699 w 78"/>
                <a:gd name="T59" fmla="*/ 3334 h 60"/>
                <a:gd name="T60" fmla="*/ 99158 w 78"/>
                <a:gd name="T61" fmla="*/ 6668 h 60"/>
                <a:gd name="T62" fmla="*/ 84993 w 78"/>
                <a:gd name="T63" fmla="*/ 16669 h 60"/>
                <a:gd name="T64" fmla="*/ 84993 w 78"/>
                <a:gd name="T65" fmla="*/ 20003 h 60"/>
                <a:gd name="T66" fmla="*/ 81451 w 78"/>
                <a:gd name="T67" fmla="*/ 26670 h 60"/>
                <a:gd name="T68" fmla="*/ 74369 w 78"/>
                <a:gd name="T69" fmla="*/ 3000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60"/>
                <a:gd name="T107" fmla="*/ 78 w 78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60">
                  <a:moveTo>
                    <a:pt x="42" y="18"/>
                  </a:moveTo>
                  <a:lnTo>
                    <a:pt x="42" y="18"/>
                  </a:lnTo>
                  <a:lnTo>
                    <a:pt x="38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2" y="24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2" y="54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4" y="50"/>
                  </a:lnTo>
                  <a:lnTo>
                    <a:pt x="68" y="46"/>
                  </a:lnTo>
                  <a:lnTo>
                    <a:pt x="70" y="42"/>
                  </a:lnTo>
                  <a:lnTo>
                    <a:pt x="72" y="36"/>
                  </a:lnTo>
                  <a:lnTo>
                    <a:pt x="74" y="30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6" y="16"/>
                  </a:lnTo>
                  <a:lnTo>
                    <a:pt x="76" y="12"/>
                  </a:lnTo>
                  <a:lnTo>
                    <a:pt x="78" y="1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4997450" y="3378200"/>
              <a:ext cx="138113" cy="100013"/>
            </a:xfrm>
            <a:custGeom>
              <a:avLst/>
              <a:gdLst>
                <a:gd name="T0" fmla="*/ 74369 w 78"/>
                <a:gd name="T1" fmla="*/ 30004 h 60"/>
                <a:gd name="T2" fmla="*/ 60203 w 78"/>
                <a:gd name="T3" fmla="*/ 33338 h 60"/>
                <a:gd name="T4" fmla="*/ 53120 w 78"/>
                <a:gd name="T5" fmla="*/ 36671 h 60"/>
                <a:gd name="T6" fmla="*/ 46038 w 78"/>
                <a:gd name="T7" fmla="*/ 40005 h 60"/>
                <a:gd name="T8" fmla="*/ 24790 w 78"/>
                <a:gd name="T9" fmla="*/ 40005 h 60"/>
                <a:gd name="T10" fmla="*/ 21248 w 78"/>
                <a:gd name="T11" fmla="*/ 36671 h 60"/>
                <a:gd name="T12" fmla="*/ 14165 w 78"/>
                <a:gd name="T13" fmla="*/ 30004 h 60"/>
                <a:gd name="T14" fmla="*/ 10624 w 78"/>
                <a:gd name="T15" fmla="*/ 30004 h 60"/>
                <a:gd name="T16" fmla="*/ 3541 w 78"/>
                <a:gd name="T17" fmla="*/ 40005 h 60"/>
                <a:gd name="T18" fmla="*/ 3541 w 78"/>
                <a:gd name="T19" fmla="*/ 53340 h 60"/>
                <a:gd name="T20" fmla="*/ 3541 w 78"/>
                <a:gd name="T21" fmla="*/ 60008 h 60"/>
                <a:gd name="T22" fmla="*/ 7083 w 78"/>
                <a:gd name="T23" fmla="*/ 70009 h 60"/>
                <a:gd name="T24" fmla="*/ 10624 w 78"/>
                <a:gd name="T25" fmla="*/ 86678 h 60"/>
                <a:gd name="T26" fmla="*/ 14165 w 78"/>
                <a:gd name="T27" fmla="*/ 96679 h 60"/>
                <a:gd name="T28" fmla="*/ 46038 w 78"/>
                <a:gd name="T29" fmla="*/ 96679 h 60"/>
                <a:gd name="T30" fmla="*/ 60203 w 78"/>
                <a:gd name="T31" fmla="*/ 93345 h 60"/>
                <a:gd name="T32" fmla="*/ 70827 w 78"/>
                <a:gd name="T33" fmla="*/ 90012 h 60"/>
                <a:gd name="T34" fmla="*/ 84993 w 78"/>
                <a:gd name="T35" fmla="*/ 90012 h 60"/>
                <a:gd name="T36" fmla="*/ 92075 w 78"/>
                <a:gd name="T37" fmla="*/ 90012 h 60"/>
                <a:gd name="T38" fmla="*/ 102699 w 78"/>
                <a:gd name="T39" fmla="*/ 90012 h 60"/>
                <a:gd name="T40" fmla="*/ 102699 w 78"/>
                <a:gd name="T41" fmla="*/ 86678 h 60"/>
                <a:gd name="T42" fmla="*/ 113323 w 78"/>
                <a:gd name="T43" fmla="*/ 83344 h 60"/>
                <a:gd name="T44" fmla="*/ 123948 w 78"/>
                <a:gd name="T45" fmla="*/ 70009 h 60"/>
                <a:gd name="T46" fmla="*/ 131030 w 78"/>
                <a:gd name="T47" fmla="*/ 50007 h 60"/>
                <a:gd name="T48" fmla="*/ 131030 w 78"/>
                <a:gd name="T49" fmla="*/ 40005 h 60"/>
                <a:gd name="T50" fmla="*/ 134572 w 78"/>
                <a:gd name="T51" fmla="*/ 26670 h 60"/>
                <a:gd name="T52" fmla="*/ 138113 w 78"/>
                <a:gd name="T53" fmla="*/ 16669 h 60"/>
                <a:gd name="T54" fmla="*/ 127489 w 78"/>
                <a:gd name="T55" fmla="*/ 0 h 60"/>
                <a:gd name="T56" fmla="*/ 120406 w 78"/>
                <a:gd name="T57" fmla="*/ 3334 h 60"/>
                <a:gd name="T58" fmla="*/ 102699 w 78"/>
                <a:gd name="T59" fmla="*/ 3334 h 60"/>
                <a:gd name="T60" fmla="*/ 99158 w 78"/>
                <a:gd name="T61" fmla="*/ 6668 h 60"/>
                <a:gd name="T62" fmla="*/ 84993 w 78"/>
                <a:gd name="T63" fmla="*/ 16669 h 60"/>
                <a:gd name="T64" fmla="*/ 84993 w 78"/>
                <a:gd name="T65" fmla="*/ 20003 h 60"/>
                <a:gd name="T66" fmla="*/ 81451 w 78"/>
                <a:gd name="T67" fmla="*/ 26670 h 60"/>
                <a:gd name="T68" fmla="*/ 74369 w 78"/>
                <a:gd name="T69" fmla="*/ 30004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60"/>
                <a:gd name="T107" fmla="*/ 78 w 78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60">
                  <a:moveTo>
                    <a:pt x="42" y="18"/>
                  </a:moveTo>
                  <a:lnTo>
                    <a:pt x="42" y="18"/>
                  </a:lnTo>
                  <a:lnTo>
                    <a:pt x="38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2" y="24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2" y="54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4" y="50"/>
                  </a:lnTo>
                  <a:lnTo>
                    <a:pt x="68" y="46"/>
                  </a:lnTo>
                  <a:lnTo>
                    <a:pt x="70" y="42"/>
                  </a:lnTo>
                  <a:lnTo>
                    <a:pt x="72" y="36"/>
                  </a:lnTo>
                  <a:lnTo>
                    <a:pt x="74" y="30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6" y="16"/>
                  </a:lnTo>
                  <a:lnTo>
                    <a:pt x="76" y="12"/>
                  </a:lnTo>
                  <a:lnTo>
                    <a:pt x="78" y="1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4897438" y="3311525"/>
              <a:ext cx="247650" cy="107950"/>
            </a:xfrm>
            <a:custGeom>
              <a:avLst/>
              <a:gdLst>
                <a:gd name="T0" fmla="*/ 240472 w 138"/>
                <a:gd name="T1" fmla="*/ 35983 h 66"/>
                <a:gd name="T2" fmla="*/ 233293 w 138"/>
                <a:gd name="T3" fmla="*/ 29441 h 66"/>
                <a:gd name="T4" fmla="*/ 226115 w 138"/>
                <a:gd name="T5" fmla="*/ 26170 h 66"/>
                <a:gd name="T6" fmla="*/ 211759 w 138"/>
                <a:gd name="T7" fmla="*/ 19627 h 66"/>
                <a:gd name="T8" fmla="*/ 197402 w 138"/>
                <a:gd name="T9" fmla="*/ 26170 h 66"/>
                <a:gd name="T10" fmla="*/ 186635 w 138"/>
                <a:gd name="T11" fmla="*/ 29441 h 66"/>
                <a:gd name="T12" fmla="*/ 186635 w 138"/>
                <a:gd name="T13" fmla="*/ 32712 h 66"/>
                <a:gd name="T14" fmla="*/ 183046 w 138"/>
                <a:gd name="T15" fmla="*/ 39255 h 66"/>
                <a:gd name="T16" fmla="*/ 179456 w 138"/>
                <a:gd name="T17" fmla="*/ 39255 h 66"/>
                <a:gd name="T18" fmla="*/ 168689 w 138"/>
                <a:gd name="T19" fmla="*/ 39255 h 66"/>
                <a:gd name="T20" fmla="*/ 161511 w 138"/>
                <a:gd name="T21" fmla="*/ 39255 h 66"/>
                <a:gd name="T22" fmla="*/ 150743 w 138"/>
                <a:gd name="T23" fmla="*/ 39255 h 66"/>
                <a:gd name="T24" fmla="*/ 136387 w 138"/>
                <a:gd name="T25" fmla="*/ 32712 h 66"/>
                <a:gd name="T26" fmla="*/ 107674 w 138"/>
                <a:gd name="T27" fmla="*/ 22898 h 66"/>
                <a:gd name="T28" fmla="*/ 82550 w 138"/>
                <a:gd name="T29" fmla="*/ 13085 h 66"/>
                <a:gd name="T30" fmla="*/ 64604 w 138"/>
                <a:gd name="T31" fmla="*/ 6542 h 66"/>
                <a:gd name="T32" fmla="*/ 53837 w 138"/>
                <a:gd name="T33" fmla="*/ 0 h 66"/>
                <a:gd name="T34" fmla="*/ 50248 w 138"/>
                <a:gd name="T35" fmla="*/ 6542 h 66"/>
                <a:gd name="T36" fmla="*/ 50248 w 138"/>
                <a:gd name="T37" fmla="*/ 9814 h 66"/>
                <a:gd name="T38" fmla="*/ 46659 w 138"/>
                <a:gd name="T39" fmla="*/ 13085 h 66"/>
                <a:gd name="T40" fmla="*/ 43070 w 138"/>
                <a:gd name="T41" fmla="*/ 9814 h 66"/>
                <a:gd name="T42" fmla="*/ 39480 w 138"/>
                <a:gd name="T43" fmla="*/ 6542 h 66"/>
                <a:gd name="T44" fmla="*/ 35891 w 138"/>
                <a:gd name="T45" fmla="*/ 0 h 66"/>
                <a:gd name="T46" fmla="*/ 32302 w 138"/>
                <a:gd name="T47" fmla="*/ 3271 h 66"/>
                <a:gd name="T48" fmla="*/ 32302 w 138"/>
                <a:gd name="T49" fmla="*/ 6542 h 66"/>
                <a:gd name="T50" fmla="*/ 25124 w 138"/>
                <a:gd name="T51" fmla="*/ 9814 h 66"/>
                <a:gd name="T52" fmla="*/ 17946 w 138"/>
                <a:gd name="T53" fmla="*/ 9814 h 66"/>
                <a:gd name="T54" fmla="*/ 10767 w 138"/>
                <a:gd name="T55" fmla="*/ 9814 h 66"/>
                <a:gd name="T56" fmla="*/ 7178 w 138"/>
                <a:gd name="T57" fmla="*/ 13085 h 66"/>
                <a:gd name="T58" fmla="*/ 0 w 138"/>
                <a:gd name="T59" fmla="*/ 13085 h 66"/>
                <a:gd name="T60" fmla="*/ 14357 w 138"/>
                <a:gd name="T61" fmla="*/ 32712 h 66"/>
                <a:gd name="T62" fmla="*/ 25124 w 138"/>
                <a:gd name="T63" fmla="*/ 68695 h 66"/>
                <a:gd name="T64" fmla="*/ 32302 w 138"/>
                <a:gd name="T65" fmla="*/ 68695 h 66"/>
                <a:gd name="T66" fmla="*/ 32302 w 138"/>
                <a:gd name="T67" fmla="*/ 75238 h 66"/>
                <a:gd name="T68" fmla="*/ 35891 w 138"/>
                <a:gd name="T69" fmla="*/ 75238 h 66"/>
                <a:gd name="T70" fmla="*/ 43070 w 138"/>
                <a:gd name="T71" fmla="*/ 78509 h 66"/>
                <a:gd name="T72" fmla="*/ 53837 w 138"/>
                <a:gd name="T73" fmla="*/ 78509 h 66"/>
                <a:gd name="T74" fmla="*/ 61015 w 138"/>
                <a:gd name="T75" fmla="*/ 71967 h 66"/>
                <a:gd name="T76" fmla="*/ 75372 w 138"/>
                <a:gd name="T77" fmla="*/ 71967 h 66"/>
                <a:gd name="T78" fmla="*/ 75372 w 138"/>
                <a:gd name="T79" fmla="*/ 75238 h 66"/>
                <a:gd name="T80" fmla="*/ 78961 w 138"/>
                <a:gd name="T81" fmla="*/ 78509 h 66"/>
                <a:gd name="T82" fmla="*/ 93317 w 138"/>
                <a:gd name="T83" fmla="*/ 85052 h 66"/>
                <a:gd name="T84" fmla="*/ 107674 w 138"/>
                <a:gd name="T85" fmla="*/ 85052 h 66"/>
                <a:gd name="T86" fmla="*/ 111263 w 138"/>
                <a:gd name="T87" fmla="*/ 94865 h 66"/>
                <a:gd name="T88" fmla="*/ 122030 w 138"/>
                <a:gd name="T89" fmla="*/ 104679 h 66"/>
                <a:gd name="T90" fmla="*/ 129209 w 138"/>
                <a:gd name="T91" fmla="*/ 107950 h 66"/>
                <a:gd name="T92" fmla="*/ 139976 w 138"/>
                <a:gd name="T93" fmla="*/ 107950 h 66"/>
                <a:gd name="T94" fmla="*/ 154333 w 138"/>
                <a:gd name="T95" fmla="*/ 104679 h 66"/>
                <a:gd name="T96" fmla="*/ 157922 w 138"/>
                <a:gd name="T97" fmla="*/ 101408 h 66"/>
                <a:gd name="T98" fmla="*/ 175867 w 138"/>
                <a:gd name="T99" fmla="*/ 98136 h 66"/>
                <a:gd name="T100" fmla="*/ 183046 w 138"/>
                <a:gd name="T101" fmla="*/ 94865 h 66"/>
                <a:gd name="T102" fmla="*/ 186635 w 138"/>
                <a:gd name="T103" fmla="*/ 88323 h 66"/>
                <a:gd name="T104" fmla="*/ 186635 w 138"/>
                <a:gd name="T105" fmla="*/ 85052 h 66"/>
                <a:gd name="T106" fmla="*/ 190224 w 138"/>
                <a:gd name="T107" fmla="*/ 78509 h 66"/>
                <a:gd name="T108" fmla="*/ 200991 w 138"/>
                <a:gd name="T109" fmla="*/ 75238 h 66"/>
                <a:gd name="T110" fmla="*/ 211759 w 138"/>
                <a:gd name="T111" fmla="*/ 75238 h 66"/>
                <a:gd name="T112" fmla="*/ 226115 w 138"/>
                <a:gd name="T113" fmla="*/ 71967 h 66"/>
                <a:gd name="T114" fmla="*/ 233293 w 138"/>
                <a:gd name="T115" fmla="*/ 65424 h 66"/>
                <a:gd name="T116" fmla="*/ 244061 w 138"/>
                <a:gd name="T117" fmla="*/ 62153 h 66"/>
                <a:gd name="T118" fmla="*/ 247650 w 138"/>
                <a:gd name="T119" fmla="*/ 65424 h 66"/>
                <a:gd name="T120" fmla="*/ 244061 w 138"/>
                <a:gd name="T121" fmla="*/ 58882 h 66"/>
                <a:gd name="T122" fmla="*/ 244061 w 138"/>
                <a:gd name="T123" fmla="*/ 49068 h 66"/>
                <a:gd name="T124" fmla="*/ 244061 w 138"/>
                <a:gd name="T125" fmla="*/ 39255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"/>
                <a:gd name="T190" fmla="*/ 0 h 66"/>
                <a:gd name="T191" fmla="*/ 138 w 138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" h="66">
                  <a:moveTo>
                    <a:pt x="136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4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2" y="24"/>
                  </a:lnTo>
                  <a:lnTo>
                    <a:pt x="100" y="24"/>
                  </a:lnTo>
                  <a:lnTo>
                    <a:pt x="96" y="24"/>
                  </a:lnTo>
                  <a:lnTo>
                    <a:pt x="94" y="24"/>
                  </a:lnTo>
                  <a:lnTo>
                    <a:pt x="90" y="2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6" y="20"/>
                  </a:lnTo>
                  <a:lnTo>
                    <a:pt x="66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8" y="62"/>
                  </a:lnTo>
                  <a:lnTo>
                    <a:pt x="92" y="60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10" y="46"/>
                  </a:lnTo>
                  <a:lnTo>
                    <a:pt x="112" y="46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6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6" y="38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4" y="34"/>
                  </a:lnTo>
                  <a:lnTo>
                    <a:pt x="136" y="30"/>
                  </a:lnTo>
                  <a:lnTo>
                    <a:pt x="136" y="26"/>
                  </a:lnTo>
                  <a:lnTo>
                    <a:pt x="136" y="2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4897438" y="3311525"/>
              <a:ext cx="247650" cy="107950"/>
            </a:xfrm>
            <a:custGeom>
              <a:avLst/>
              <a:gdLst>
                <a:gd name="T0" fmla="*/ 240472 w 138"/>
                <a:gd name="T1" fmla="*/ 35983 h 66"/>
                <a:gd name="T2" fmla="*/ 233293 w 138"/>
                <a:gd name="T3" fmla="*/ 29441 h 66"/>
                <a:gd name="T4" fmla="*/ 226115 w 138"/>
                <a:gd name="T5" fmla="*/ 26170 h 66"/>
                <a:gd name="T6" fmla="*/ 211759 w 138"/>
                <a:gd name="T7" fmla="*/ 19627 h 66"/>
                <a:gd name="T8" fmla="*/ 197402 w 138"/>
                <a:gd name="T9" fmla="*/ 26170 h 66"/>
                <a:gd name="T10" fmla="*/ 186635 w 138"/>
                <a:gd name="T11" fmla="*/ 29441 h 66"/>
                <a:gd name="T12" fmla="*/ 186635 w 138"/>
                <a:gd name="T13" fmla="*/ 32712 h 66"/>
                <a:gd name="T14" fmla="*/ 183046 w 138"/>
                <a:gd name="T15" fmla="*/ 39255 h 66"/>
                <a:gd name="T16" fmla="*/ 179456 w 138"/>
                <a:gd name="T17" fmla="*/ 39255 h 66"/>
                <a:gd name="T18" fmla="*/ 168689 w 138"/>
                <a:gd name="T19" fmla="*/ 39255 h 66"/>
                <a:gd name="T20" fmla="*/ 161511 w 138"/>
                <a:gd name="T21" fmla="*/ 39255 h 66"/>
                <a:gd name="T22" fmla="*/ 150743 w 138"/>
                <a:gd name="T23" fmla="*/ 39255 h 66"/>
                <a:gd name="T24" fmla="*/ 136387 w 138"/>
                <a:gd name="T25" fmla="*/ 32712 h 66"/>
                <a:gd name="T26" fmla="*/ 107674 w 138"/>
                <a:gd name="T27" fmla="*/ 22898 h 66"/>
                <a:gd name="T28" fmla="*/ 82550 w 138"/>
                <a:gd name="T29" fmla="*/ 13085 h 66"/>
                <a:gd name="T30" fmla="*/ 64604 w 138"/>
                <a:gd name="T31" fmla="*/ 6542 h 66"/>
                <a:gd name="T32" fmla="*/ 53837 w 138"/>
                <a:gd name="T33" fmla="*/ 0 h 66"/>
                <a:gd name="T34" fmla="*/ 50248 w 138"/>
                <a:gd name="T35" fmla="*/ 6542 h 66"/>
                <a:gd name="T36" fmla="*/ 50248 w 138"/>
                <a:gd name="T37" fmla="*/ 9814 h 66"/>
                <a:gd name="T38" fmla="*/ 46659 w 138"/>
                <a:gd name="T39" fmla="*/ 13085 h 66"/>
                <a:gd name="T40" fmla="*/ 43070 w 138"/>
                <a:gd name="T41" fmla="*/ 9814 h 66"/>
                <a:gd name="T42" fmla="*/ 39480 w 138"/>
                <a:gd name="T43" fmla="*/ 6542 h 66"/>
                <a:gd name="T44" fmla="*/ 35891 w 138"/>
                <a:gd name="T45" fmla="*/ 0 h 66"/>
                <a:gd name="T46" fmla="*/ 32302 w 138"/>
                <a:gd name="T47" fmla="*/ 3271 h 66"/>
                <a:gd name="T48" fmla="*/ 32302 w 138"/>
                <a:gd name="T49" fmla="*/ 6542 h 66"/>
                <a:gd name="T50" fmla="*/ 25124 w 138"/>
                <a:gd name="T51" fmla="*/ 9814 h 66"/>
                <a:gd name="T52" fmla="*/ 17946 w 138"/>
                <a:gd name="T53" fmla="*/ 9814 h 66"/>
                <a:gd name="T54" fmla="*/ 10767 w 138"/>
                <a:gd name="T55" fmla="*/ 9814 h 66"/>
                <a:gd name="T56" fmla="*/ 7178 w 138"/>
                <a:gd name="T57" fmla="*/ 13085 h 66"/>
                <a:gd name="T58" fmla="*/ 0 w 138"/>
                <a:gd name="T59" fmla="*/ 13085 h 66"/>
                <a:gd name="T60" fmla="*/ 14357 w 138"/>
                <a:gd name="T61" fmla="*/ 32712 h 66"/>
                <a:gd name="T62" fmla="*/ 25124 w 138"/>
                <a:gd name="T63" fmla="*/ 68695 h 66"/>
                <a:gd name="T64" fmla="*/ 32302 w 138"/>
                <a:gd name="T65" fmla="*/ 68695 h 66"/>
                <a:gd name="T66" fmla="*/ 32302 w 138"/>
                <a:gd name="T67" fmla="*/ 75238 h 66"/>
                <a:gd name="T68" fmla="*/ 35891 w 138"/>
                <a:gd name="T69" fmla="*/ 75238 h 66"/>
                <a:gd name="T70" fmla="*/ 43070 w 138"/>
                <a:gd name="T71" fmla="*/ 78509 h 66"/>
                <a:gd name="T72" fmla="*/ 53837 w 138"/>
                <a:gd name="T73" fmla="*/ 78509 h 66"/>
                <a:gd name="T74" fmla="*/ 61015 w 138"/>
                <a:gd name="T75" fmla="*/ 71967 h 66"/>
                <a:gd name="T76" fmla="*/ 75372 w 138"/>
                <a:gd name="T77" fmla="*/ 71967 h 66"/>
                <a:gd name="T78" fmla="*/ 75372 w 138"/>
                <a:gd name="T79" fmla="*/ 75238 h 66"/>
                <a:gd name="T80" fmla="*/ 78961 w 138"/>
                <a:gd name="T81" fmla="*/ 78509 h 66"/>
                <a:gd name="T82" fmla="*/ 93317 w 138"/>
                <a:gd name="T83" fmla="*/ 85052 h 66"/>
                <a:gd name="T84" fmla="*/ 107674 w 138"/>
                <a:gd name="T85" fmla="*/ 85052 h 66"/>
                <a:gd name="T86" fmla="*/ 111263 w 138"/>
                <a:gd name="T87" fmla="*/ 94865 h 66"/>
                <a:gd name="T88" fmla="*/ 122030 w 138"/>
                <a:gd name="T89" fmla="*/ 104679 h 66"/>
                <a:gd name="T90" fmla="*/ 129209 w 138"/>
                <a:gd name="T91" fmla="*/ 107950 h 66"/>
                <a:gd name="T92" fmla="*/ 139976 w 138"/>
                <a:gd name="T93" fmla="*/ 107950 h 66"/>
                <a:gd name="T94" fmla="*/ 154333 w 138"/>
                <a:gd name="T95" fmla="*/ 104679 h 66"/>
                <a:gd name="T96" fmla="*/ 157922 w 138"/>
                <a:gd name="T97" fmla="*/ 101408 h 66"/>
                <a:gd name="T98" fmla="*/ 175867 w 138"/>
                <a:gd name="T99" fmla="*/ 98136 h 66"/>
                <a:gd name="T100" fmla="*/ 183046 w 138"/>
                <a:gd name="T101" fmla="*/ 94865 h 66"/>
                <a:gd name="T102" fmla="*/ 186635 w 138"/>
                <a:gd name="T103" fmla="*/ 88323 h 66"/>
                <a:gd name="T104" fmla="*/ 186635 w 138"/>
                <a:gd name="T105" fmla="*/ 85052 h 66"/>
                <a:gd name="T106" fmla="*/ 190224 w 138"/>
                <a:gd name="T107" fmla="*/ 78509 h 66"/>
                <a:gd name="T108" fmla="*/ 200991 w 138"/>
                <a:gd name="T109" fmla="*/ 75238 h 66"/>
                <a:gd name="T110" fmla="*/ 211759 w 138"/>
                <a:gd name="T111" fmla="*/ 75238 h 66"/>
                <a:gd name="T112" fmla="*/ 226115 w 138"/>
                <a:gd name="T113" fmla="*/ 71967 h 66"/>
                <a:gd name="T114" fmla="*/ 233293 w 138"/>
                <a:gd name="T115" fmla="*/ 65424 h 66"/>
                <a:gd name="T116" fmla="*/ 244061 w 138"/>
                <a:gd name="T117" fmla="*/ 62153 h 66"/>
                <a:gd name="T118" fmla="*/ 247650 w 138"/>
                <a:gd name="T119" fmla="*/ 65424 h 66"/>
                <a:gd name="T120" fmla="*/ 244061 w 138"/>
                <a:gd name="T121" fmla="*/ 58882 h 66"/>
                <a:gd name="T122" fmla="*/ 244061 w 138"/>
                <a:gd name="T123" fmla="*/ 49068 h 66"/>
                <a:gd name="T124" fmla="*/ 244061 w 138"/>
                <a:gd name="T125" fmla="*/ 39255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"/>
                <a:gd name="T190" fmla="*/ 0 h 66"/>
                <a:gd name="T191" fmla="*/ 138 w 138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" h="66">
                  <a:moveTo>
                    <a:pt x="136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4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2" y="24"/>
                  </a:lnTo>
                  <a:lnTo>
                    <a:pt x="100" y="24"/>
                  </a:lnTo>
                  <a:lnTo>
                    <a:pt x="96" y="24"/>
                  </a:lnTo>
                  <a:lnTo>
                    <a:pt x="94" y="24"/>
                  </a:lnTo>
                  <a:lnTo>
                    <a:pt x="90" y="2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6" y="20"/>
                  </a:lnTo>
                  <a:lnTo>
                    <a:pt x="66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8" y="62"/>
                  </a:lnTo>
                  <a:lnTo>
                    <a:pt x="92" y="60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10" y="46"/>
                  </a:lnTo>
                  <a:lnTo>
                    <a:pt x="112" y="46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6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6" y="38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4" y="34"/>
                  </a:lnTo>
                  <a:lnTo>
                    <a:pt x="136" y="30"/>
                  </a:lnTo>
                  <a:lnTo>
                    <a:pt x="136" y="26"/>
                  </a:lnTo>
                  <a:lnTo>
                    <a:pt x="136" y="2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4926013" y="3149600"/>
              <a:ext cx="266700" cy="206375"/>
            </a:xfrm>
            <a:custGeom>
              <a:avLst/>
              <a:gdLst>
                <a:gd name="T0" fmla="*/ 149352 w 150"/>
                <a:gd name="T1" fmla="*/ 3329 h 124"/>
                <a:gd name="T2" fmla="*/ 142240 w 150"/>
                <a:gd name="T3" fmla="*/ 16643 h 124"/>
                <a:gd name="T4" fmla="*/ 106680 w 150"/>
                <a:gd name="T5" fmla="*/ 33286 h 124"/>
                <a:gd name="T6" fmla="*/ 92456 w 150"/>
                <a:gd name="T7" fmla="*/ 29958 h 124"/>
                <a:gd name="T8" fmla="*/ 81788 w 150"/>
                <a:gd name="T9" fmla="*/ 26629 h 124"/>
                <a:gd name="T10" fmla="*/ 60452 w 150"/>
                <a:gd name="T11" fmla="*/ 36615 h 124"/>
                <a:gd name="T12" fmla="*/ 49784 w 150"/>
                <a:gd name="T13" fmla="*/ 46601 h 124"/>
                <a:gd name="T14" fmla="*/ 7112 w 150"/>
                <a:gd name="T15" fmla="*/ 59915 h 124"/>
                <a:gd name="T16" fmla="*/ 7112 w 150"/>
                <a:gd name="T17" fmla="*/ 79887 h 124"/>
                <a:gd name="T18" fmla="*/ 7112 w 150"/>
                <a:gd name="T19" fmla="*/ 86544 h 124"/>
                <a:gd name="T20" fmla="*/ 0 w 150"/>
                <a:gd name="T21" fmla="*/ 93202 h 124"/>
                <a:gd name="T22" fmla="*/ 10668 w 150"/>
                <a:gd name="T23" fmla="*/ 103188 h 124"/>
                <a:gd name="T24" fmla="*/ 17780 w 150"/>
                <a:gd name="T25" fmla="*/ 109845 h 124"/>
                <a:gd name="T26" fmla="*/ 17780 w 150"/>
                <a:gd name="T27" fmla="*/ 119831 h 124"/>
                <a:gd name="T28" fmla="*/ 10668 w 150"/>
                <a:gd name="T29" fmla="*/ 126488 h 124"/>
                <a:gd name="T30" fmla="*/ 10668 w 150"/>
                <a:gd name="T31" fmla="*/ 133145 h 124"/>
                <a:gd name="T32" fmla="*/ 10668 w 150"/>
                <a:gd name="T33" fmla="*/ 139802 h 124"/>
                <a:gd name="T34" fmla="*/ 14224 w 150"/>
                <a:gd name="T35" fmla="*/ 149788 h 124"/>
                <a:gd name="T36" fmla="*/ 10668 w 150"/>
                <a:gd name="T37" fmla="*/ 156446 h 124"/>
                <a:gd name="T38" fmla="*/ 10668 w 150"/>
                <a:gd name="T39" fmla="*/ 166431 h 124"/>
                <a:gd name="T40" fmla="*/ 14224 w 150"/>
                <a:gd name="T41" fmla="*/ 169760 h 124"/>
                <a:gd name="T42" fmla="*/ 17780 w 150"/>
                <a:gd name="T43" fmla="*/ 173089 h 124"/>
                <a:gd name="T44" fmla="*/ 21336 w 150"/>
                <a:gd name="T45" fmla="*/ 166431 h 124"/>
                <a:gd name="T46" fmla="*/ 28448 w 150"/>
                <a:gd name="T47" fmla="*/ 159774 h 124"/>
                <a:gd name="T48" fmla="*/ 53340 w 150"/>
                <a:gd name="T49" fmla="*/ 173089 h 124"/>
                <a:gd name="T50" fmla="*/ 88900 w 150"/>
                <a:gd name="T51" fmla="*/ 183075 h 124"/>
                <a:gd name="T52" fmla="*/ 120904 w 150"/>
                <a:gd name="T53" fmla="*/ 199718 h 124"/>
                <a:gd name="T54" fmla="*/ 131572 w 150"/>
                <a:gd name="T55" fmla="*/ 199718 h 124"/>
                <a:gd name="T56" fmla="*/ 149352 w 150"/>
                <a:gd name="T57" fmla="*/ 199718 h 124"/>
                <a:gd name="T58" fmla="*/ 156464 w 150"/>
                <a:gd name="T59" fmla="*/ 196389 h 124"/>
                <a:gd name="T60" fmla="*/ 156464 w 150"/>
                <a:gd name="T61" fmla="*/ 189732 h 124"/>
                <a:gd name="T62" fmla="*/ 174244 w 150"/>
                <a:gd name="T63" fmla="*/ 183075 h 124"/>
                <a:gd name="T64" fmla="*/ 195580 w 150"/>
                <a:gd name="T65" fmla="*/ 186403 h 124"/>
                <a:gd name="T66" fmla="*/ 206248 w 150"/>
                <a:gd name="T67" fmla="*/ 193060 h 124"/>
                <a:gd name="T68" fmla="*/ 220472 w 150"/>
                <a:gd name="T69" fmla="*/ 199718 h 124"/>
                <a:gd name="T70" fmla="*/ 227584 w 150"/>
                <a:gd name="T71" fmla="*/ 196389 h 124"/>
                <a:gd name="T72" fmla="*/ 266700 w 150"/>
                <a:gd name="T73" fmla="*/ 173089 h 124"/>
                <a:gd name="T74" fmla="*/ 266700 w 150"/>
                <a:gd name="T75" fmla="*/ 166431 h 124"/>
                <a:gd name="T76" fmla="*/ 259588 w 150"/>
                <a:gd name="T77" fmla="*/ 143131 h 124"/>
                <a:gd name="T78" fmla="*/ 252476 w 150"/>
                <a:gd name="T79" fmla="*/ 129817 h 124"/>
                <a:gd name="T80" fmla="*/ 234696 w 150"/>
                <a:gd name="T81" fmla="*/ 106516 h 124"/>
                <a:gd name="T82" fmla="*/ 224028 w 150"/>
                <a:gd name="T83" fmla="*/ 96530 h 124"/>
                <a:gd name="T84" fmla="*/ 234696 w 150"/>
                <a:gd name="T85" fmla="*/ 89873 h 124"/>
                <a:gd name="T86" fmla="*/ 238252 w 150"/>
                <a:gd name="T87" fmla="*/ 66573 h 124"/>
                <a:gd name="T88" fmla="*/ 231140 w 150"/>
                <a:gd name="T89" fmla="*/ 53258 h 124"/>
                <a:gd name="T90" fmla="*/ 220472 w 150"/>
                <a:gd name="T91" fmla="*/ 33286 h 124"/>
                <a:gd name="T92" fmla="*/ 206248 w 150"/>
                <a:gd name="T93" fmla="*/ 19972 h 124"/>
                <a:gd name="T94" fmla="*/ 199136 w 150"/>
                <a:gd name="T95" fmla="*/ 9986 h 124"/>
                <a:gd name="T96" fmla="*/ 184912 w 150"/>
                <a:gd name="T97" fmla="*/ 13315 h 124"/>
                <a:gd name="T98" fmla="*/ 167132 w 150"/>
                <a:gd name="T99" fmla="*/ 13315 h 1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0"/>
                <a:gd name="T151" fmla="*/ 0 h 124"/>
                <a:gd name="T152" fmla="*/ 150 w 150"/>
                <a:gd name="T153" fmla="*/ 124 h 1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0" h="124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4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8" y="102"/>
                  </a:lnTo>
                  <a:lnTo>
                    <a:pt x="10" y="104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0" y="110"/>
                  </a:lnTo>
                  <a:lnTo>
                    <a:pt x="60" y="116"/>
                  </a:lnTo>
                  <a:lnTo>
                    <a:pt x="62" y="120"/>
                  </a:lnTo>
                  <a:lnTo>
                    <a:pt x="68" y="120"/>
                  </a:lnTo>
                  <a:lnTo>
                    <a:pt x="68" y="124"/>
                  </a:lnTo>
                  <a:lnTo>
                    <a:pt x="74" y="120"/>
                  </a:lnTo>
                  <a:lnTo>
                    <a:pt x="78" y="120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86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2" y="112"/>
                  </a:lnTo>
                  <a:lnTo>
                    <a:pt x="94" y="112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10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6" y="122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2"/>
                  </a:lnTo>
                  <a:lnTo>
                    <a:pt x="150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4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60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4" y="46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4"/>
                  </a:lnTo>
                  <a:lnTo>
                    <a:pt x="124" y="20"/>
                  </a:lnTo>
                  <a:lnTo>
                    <a:pt x="122" y="18"/>
                  </a:lnTo>
                  <a:lnTo>
                    <a:pt x="120" y="16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4926013" y="3149600"/>
              <a:ext cx="266700" cy="206375"/>
            </a:xfrm>
            <a:custGeom>
              <a:avLst/>
              <a:gdLst>
                <a:gd name="T0" fmla="*/ 149352 w 150"/>
                <a:gd name="T1" fmla="*/ 3329 h 124"/>
                <a:gd name="T2" fmla="*/ 142240 w 150"/>
                <a:gd name="T3" fmla="*/ 16643 h 124"/>
                <a:gd name="T4" fmla="*/ 106680 w 150"/>
                <a:gd name="T5" fmla="*/ 33286 h 124"/>
                <a:gd name="T6" fmla="*/ 92456 w 150"/>
                <a:gd name="T7" fmla="*/ 29958 h 124"/>
                <a:gd name="T8" fmla="*/ 81788 w 150"/>
                <a:gd name="T9" fmla="*/ 26629 h 124"/>
                <a:gd name="T10" fmla="*/ 60452 w 150"/>
                <a:gd name="T11" fmla="*/ 36615 h 124"/>
                <a:gd name="T12" fmla="*/ 49784 w 150"/>
                <a:gd name="T13" fmla="*/ 46601 h 124"/>
                <a:gd name="T14" fmla="*/ 7112 w 150"/>
                <a:gd name="T15" fmla="*/ 59915 h 124"/>
                <a:gd name="T16" fmla="*/ 7112 w 150"/>
                <a:gd name="T17" fmla="*/ 79887 h 124"/>
                <a:gd name="T18" fmla="*/ 7112 w 150"/>
                <a:gd name="T19" fmla="*/ 86544 h 124"/>
                <a:gd name="T20" fmla="*/ 0 w 150"/>
                <a:gd name="T21" fmla="*/ 93202 h 124"/>
                <a:gd name="T22" fmla="*/ 10668 w 150"/>
                <a:gd name="T23" fmla="*/ 103188 h 124"/>
                <a:gd name="T24" fmla="*/ 17780 w 150"/>
                <a:gd name="T25" fmla="*/ 109845 h 124"/>
                <a:gd name="T26" fmla="*/ 17780 w 150"/>
                <a:gd name="T27" fmla="*/ 119831 h 124"/>
                <a:gd name="T28" fmla="*/ 10668 w 150"/>
                <a:gd name="T29" fmla="*/ 126488 h 124"/>
                <a:gd name="T30" fmla="*/ 10668 w 150"/>
                <a:gd name="T31" fmla="*/ 133145 h 124"/>
                <a:gd name="T32" fmla="*/ 10668 w 150"/>
                <a:gd name="T33" fmla="*/ 139802 h 124"/>
                <a:gd name="T34" fmla="*/ 14224 w 150"/>
                <a:gd name="T35" fmla="*/ 149788 h 124"/>
                <a:gd name="T36" fmla="*/ 10668 w 150"/>
                <a:gd name="T37" fmla="*/ 156446 h 124"/>
                <a:gd name="T38" fmla="*/ 10668 w 150"/>
                <a:gd name="T39" fmla="*/ 166431 h 124"/>
                <a:gd name="T40" fmla="*/ 14224 w 150"/>
                <a:gd name="T41" fmla="*/ 169760 h 124"/>
                <a:gd name="T42" fmla="*/ 17780 w 150"/>
                <a:gd name="T43" fmla="*/ 173089 h 124"/>
                <a:gd name="T44" fmla="*/ 21336 w 150"/>
                <a:gd name="T45" fmla="*/ 166431 h 124"/>
                <a:gd name="T46" fmla="*/ 28448 w 150"/>
                <a:gd name="T47" fmla="*/ 159774 h 124"/>
                <a:gd name="T48" fmla="*/ 53340 w 150"/>
                <a:gd name="T49" fmla="*/ 173089 h 124"/>
                <a:gd name="T50" fmla="*/ 88900 w 150"/>
                <a:gd name="T51" fmla="*/ 183075 h 124"/>
                <a:gd name="T52" fmla="*/ 120904 w 150"/>
                <a:gd name="T53" fmla="*/ 199718 h 124"/>
                <a:gd name="T54" fmla="*/ 131572 w 150"/>
                <a:gd name="T55" fmla="*/ 199718 h 124"/>
                <a:gd name="T56" fmla="*/ 149352 w 150"/>
                <a:gd name="T57" fmla="*/ 199718 h 124"/>
                <a:gd name="T58" fmla="*/ 156464 w 150"/>
                <a:gd name="T59" fmla="*/ 196389 h 124"/>
                <a:gd name="T60" fmla="*/ 156464 w 150"/>
                <a:gd name="T61" fmla="*/ 189732 h 124"/>
                <a:gd name="T62" fmla="*/ 174244 w 150"/>
                <a:gd name="T63" fmla="*/ 183075 h 124"/>
                <a:gd name="T64" fmla="*/ 195580 w 150"/>
                <a:gd name="T65" fmla="*/ 186403 h 124"/>
                <a:gd name="T66" fmla="*/ 206248 w 150"/>
                <a:gd name="T67" fmla="*/ 193060 h 124"/>
                <a:gd name="T68" fmla="*/ 220472 w 150"/>
                <a:gd name="T69" fmla="*/ 199718 h 124"/>
                <a:gd name="T70" fmla="*/ 227584 w 150"/>
                <a:gd name="T71" fmla="*/ 196389 h 124"/>
                <a:gd name="T72" fmla="*/ 266700 w 150"/>
                <a:gd name="T73" fmla="*/ 173089 h 124"/>
                <a:gd name="T74" fmla="*/ 266700 w 150"/>
                <a:gd name="T75" fmla="*/ 166431 h 124"/>
                <a:gd name="T76" fmla="*/ 259588 w 150"/>
                <a:gd name="T77" fmla="*/ 143131 h 124"/>
                <a:gd name="T78" fmla="*/ 252476 w 150"/>
                <a:gd name="T79" fmla="*/ 129817 h 124"/>
                <a:gd name="T80" fmla="*/ 234696 w 150"/>
                <a:gd name="T81" fmla="*/ 106516 h 124"/>
                <a:gd name="T82" fmla="*/ 224028 w 150"/>
                <a:gd name="T83" fmla="*/ 96530 h 124"/>
                <a:gd name="T84" fmla="*/ 234696 w 150"/>
                <a:gd name="T85" fmla="*/ 89873 h 124"/>
                <a:gd name="T86" fmla="*/ 238252 w 150"/>
                <a:gd name="T87" fmla="*/ 66573 h 124"/>
                <a:gd name="T88" fmla="*/ 231140 w 150"/>
                <a:gd name="T89" fmla="*/ 53258 h 124"/>
                <a:gd name="T90" fmla="*/ 220472 w 150"/>
                <a:gd name="T91" fmla="*/ 33286 h 124"/>
                <a:gd name="T92" fmla="*/ 206248 w 150"/>
                <a:gd name="T93" fmla="*/ 19972 h 124"/>
                <a:gd name="T94" fmla="*/ 199136 w 150"/>
                <a:gd name="T95" fmla="*/ 9986 h 124"/>
                <a:gd name="T96" fmla="*/ 184912 w 150"/>
                <a:gd name="T97" fmla="*/ 13315 h 124"/>
                <a:gd name="T98" fmla="*/ 167132 w 150"/>
                <a:gd name="T99" fmla="*/ 13315 h 1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0"/>
                <a:gd name="T151" fmla="*/ 0 h 124"/>
                <a:gd name="T152" fmla="*/ 150 w 150"/>
                <a:gd name="T153" fmla="*/ 124 h 1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0" h="124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4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8" y="102"/>
                  </a:lnTo>
                  <a:lnTo>
                    <a:pt x="10" y="104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0" y="110"/>
                  </a:lnTo>
                  <a:lnTo>
                    <a:pt x="60" y="116"/>
                  </a:lnTo>
                  <a:lnTo>
                    <a:pt x="62" y="120"/>
                  </a:lnTo>
                  <a:lnTo>
                    <a:pt x="68" y="120"/>
                  </a:lnTo>
                  <a:lnTo>
                    <a:pt x="68" y="124"/>
                  </a:lnTo>
                  <a:lnTo>
                    <a:pt x="74" y="120"/>
                  </a:lnTo>
                  <a:lnTo>
                    <a:pt x="78" y="120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86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2" y="112"/>
                  </a:lnTo>
                  <a:lnTo>
                    <a:pt x="94" y="112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10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6" y="122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2"/>
                  </a:lnTo>
                  <a:lnTo>
                    <a:pt x="150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4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60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4" y="46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4"/>
                  </a:lnTo>
                  <a:lnTo>
                    <a:pt x="124" y="20"/>
                  </a:lnTo>
                  <a:lnTo>
                    <a:pt x="122" y="18"/>
                  </a:lnTo>
                  <a:lnTo>
                    <a:pt x="120" y="16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5100638" y="3382963"/>
              <a:ext cx="182562" cy="136525"/>
            </a:xfrm>
            <a:custGeom>
              <a:avLst/>
              <a:gdLst>
                <a:gd name="T0" fmla="*/ 35796 w 102"/>
                <a:gd name="T1" fmla="*/ 6660 h 82"/>
                <a:gd name="T2" fmla="*/ 46535 w 102"/>
                <a:gd name="T3" fmla="*/ 3330 h 82"/>
                <a:gd name="T4" fmla="*/ 64434 w 102"/>
                <a:gd name="T5" fmla="*/ 0 h 82"/>
                <a:gd name="T6" fmla="*/ 85912 w 102"/>
                <a:gd name="T7" fmla="*/ 6660 h 82"/>
                <a:gd name="T8" fmla="*/ 93071 w 102"/>
                <a:gd name="T9" fmla="*/ 6660 h 82"/>
                <a:gd name="T10" fmla="*/ 107389 w 102"/>
                <a:gd name="T11" fmla="*/ 6660 h 82"/>
                <a:gd name="T12" fmla="*/ 121708 w 102"/>
                <a:gd name="T13" fmla="*/ 6660 h 82"/>
                <a:gd name="T14" fmla="*/ 125288 w 102"/>
                <a:gd name="T15" fmla="*/ 0 h 82"/>
                <a:gd name="T16" fmla="*/ 136027 w 102"/>
                <a:gd name="T17" fmla="*/ 0 h 82"/>
                <a:gd name="T18" fmla="*/ 150345 w 102"/>
                <a:gd name="T19" fmla="*/ 6660 h 82"/>
                <a:gd name="T20" fmla="*/ 164664 w 102"/>
                <a:gd name="T21" fmla="*/ 23309 h 82"/>
                <a:gd name="T22" fmla="*/ 168243 w 102"/>
                <a:gd name="T23" fmla="*/ 29969 h 82"/>
                <a:gd name="T24" fmla="*/ 171823 w 102"/>
                <a:gd name="T25" fmla="*/ 46618 h 82"/>
                <a:gd name="T26" fmla="*/ 171823 w 102"/>
                <a:gd name="T27" fmla="*/ 63268 h 82"/>
                <a:gd name="T28" fmla="*/ 168243 w 102"/>
                <a:gd name="T29" fmla="*/ 86577 h 82"/>
                <a:gd name="T30" fmla="*/ 175403 w 102"/>
                <a:gd name="T31" fmla="*/ 96566 h 82"/>
                <a:gd name="T32" fmla="*/ 182562 w 102"/>
                <a:gd name="T33" fmla="*/ 103226 h 82"/>
                <a:gd name="T34" fmla="*/ 178982 w 102"/>
                <a:gd name="T35" fmla="*/ 106556 h 82"/>
                <a:gd name="T36" fmla="*/ 178982 w 102"/>
                <a:gd name="T37" fmla="*/ 113216 h 82"/>
                <a:gd name="T38" fmla="*/ 178982 w 102"/>
                <a:gd name="T39" fmla="*/ 123205 h 82"/>
                <a:gd name="T40" fmla="*/ 178982 w 102"/>
                <a:gd name="T41" fmla="*/ 133195 h 82"/>
                <a:gd name="T42" fmla="*/ 175403 w 102"/>
                <a:gd name="T43" fmla="*/ 136525 h 82"/>
                <a:gd name="T44" fmla="*/ 168243 w 102"/>
                <a:gd name="T45" fmla="*/ 129865 h 82"/>
                <a:gd name="T46" fmla="*/ 157504 w 102"/>
                <a:gd name="T47" fmla="*/ 123205 h 82"/>
                <a:gd name="T48" fmla="*/ 132447 w 102"/>
                <a:gd name="T49" fmla="*/ 116546 h 82"/>
                <a:gd name="T50" fmla="*/ 125288 w 102"/>
                <a:gd name="T51" fmla="*/ 113216 h 82"/>
                <a:gd name="T52" fmla="*/ 114549 w 102"/>
                <a:gd name="T53" fmla="*/ 106556 h 82"/>
                <a:gd name="T54" fmla="*/ 103810 w 102"/>
                <a:gd name="T55" fmla="*/ 106556 h 82"/>
                <a:gd name="T56" fmla="*/ 85912 w 102"/>
                <a:gd name="T57" fmla="*/ 109886 h 82"/>
                <a:gd name="T58" fmla="*/ 60854 w 102"/>
                <a:gd name="T59" fmla="*/ 119876 h 82"/>
                <a:gd name="T60" fmla="*/ 57274 w 102"/>
                <a:gd name="T61" fmla="*/ 119876 h 82"/>
                <a:gd name="T62" fmla="*/ 46535 w 102"/>
                <a:gd name="T63" fmla="*/ 116546 h 82"/>
                <a:gd name="T64" fmla="*/ 28637 w 102"/>
                <a:gd name="T65" fmla="*/ 106556 h 82"/>
                <a:gd name="T66" fmla="*/ 14319 w 102"/>
                <a:gd name="T67" fmla="*/ 93237 h 82"/>
                <a:gd name="T68" fmla="*/ 0 w 102"/>
                <a:gd name="T69" fmla="*/ 86577 h 82"/>
                <a:gd name="T70" fmla="*/ 7159 w 102"/>
                <a:gd name="T71" fmla="*/ 83247 h 82"/>
                <a:gd name="T72" fmla="*/ 17898 w 102"/>
                <a:gd name="T73" fmla="*/ 69927 h 82"/>
                <a:gd name="T74" fmla="*/ 25058 w 102"/>
                <a:gd name="T75" fmla="*/ 56608 h 82"/>
                <a:gd name="T76" fmla="*/ 28637 w 102"/>
                <a:gd name="T77" fmla="*/ 49948 h 82"/>
                <a:gd name="T78" fmla="*/ 28637 w 102"/>
                <a:gd name="T79" fmla="*/ 29969 h 82"/>
                <a:gd name="T80" fmla="*/ 32217 w 102"/>
                <a:gd name="T81" fmla="*/ 16649 h 82"/>
                <a:gd name="T82" fmla="*/ 32217 w 102"/>
                <a:gd name="T83" fmla="*/ 6660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82"/>
                <a:gd name="T128" fmla="*/ 102 w 102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82">
                  <a:moveTo>
                    <a:pt x="18" y="4"/>
                  </a:moveTo>
                  <a:lnTo>
                    <a:pt x="20" y="4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4" y="4"/>
                  </a:lnTo>
                  <a:lnTo>
                    <a:pt x="88" y="8"/>
                  </a:lnTo>
                  <a:lnTo>
                    <a:pt x="92" y="14"/>
                  </a:lnTo>
                  <a:lnTo>
                    <a:pt x="94" y="18"/>
                  </a:lnTo>
                  <a:lnTo>
                    <a:pt x="96" y="22"/>
                  </a:lnTo>
                  <a:lnTo>
                    <a:pt x="96" y="28"/>
                  </a:lnTo>
                  <a:lnTo>
                    <a:pt x="98" y="34"/>
                  </a:lnTo>
                  <a:lnTo>
                    <a:pt x="96" y="38"/>
                  </a:lnTo>
                  <a:lnTo>
                    <a:pt x="96" y="46"/>
                  </a:lnTo>
                  <a:lnTo>
                    <a:pt x="94" y="52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0" y="60"/>
                  </a:lnTo>
                  <a:lnTo>
                    <a:pt x="102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4"/>
                  </a:lnTo>
                  <a:lnTo>
                    <a:pt x="100" y="76"/>
                  </a:lnTo>
                  <a:lnTo>
                    <a:pt x="100" y="80"/>
                  </a:lnTo>
                  <a:lnTo>
                    <a:pt x="100" y="82"/>
                  </a:lnTo>
                  <a:lnTo>
                    <a:pt x="98" y="82"/>
                  </a:lnTo>
                  <a:lnTo>
                    <a:pt x="96" y="80"/>
                  </a:lnTo>
                  <a:lnTo>
                    <a:pt x="94" y="78"/>
                  </a:lnTo>
                  <a:lnTo>
                    <a:pt x="90" y="76"/>
                  </a:lnTo>
                  <a:lnTo>
                    <a:pt x="88" y="74"/>
                  </a:lnTo>
                  <a:lnTo>
                    <a:pt x="84" y="74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68" y="66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5100638" y="3382963"/>
              <a:ext cx="182562" cy="136525"/>
            </a:xfrm>
            <a:custGeom>
              <a:avLst/>
              <a:gdLst>
                <a:gd name="T0" fmla="*/ 35796 w 102"/>
                <a:gd name="T1" fmla="*/ 6660 h 82"/>
                <a:gd name="T2" fmla="*/ 46535 w 102"/>
                <a:gd name="T3" fmla="*/ 3330 h 82"/>
                <a:gd name="T4" fmla="*/ 64434 w 102"/>
                <a:gd name="T5" fmla="*/ 0 h 82"/>
                <a:gd name="T6" fmla="*/ 85912 w 102"/>
                <a:gd name="T7" fmla="*/ 6660 h 82"/>
                <a:gd name="T8" fmla="*/ 93071 w 102"/>
                <a:gd name="T9" fmla="*/ 6660 h 82"/>
                <a:gd name="T10" fmla="*/ 107389 w 102"/>
                <a:gd name="T11" fmla="*/ 6660 h 82"/>
                <a:gd name="T12" fmla="*/ 121708 w 102"/>
                <a:gd name="T13" fmla="*/ 6660 h 82"/>
                <a:gd name="T14" fmla="*/ 125288 w 102"/>
                <a:gd name="T15" fmla="*/ 0 h 82"/>
                <a:gd name="T16" fmla="*/ 136027 w 102"/>
                <a:gd name="T17" fmla="*/ 0 h 82"/>
                <a:gd name="T18" fmla="*/ 150345 w 102"/>
                <a:gd name="T19" fmla="*/ 6660 h 82"/>
                <a:gd name="T20" fmla="*/ 164664 w 102"/>
                <a:gd name="T21" fmla="*/ 23309 h 82"/>
                <a:gd name="T22" fmla="*/ 168243 w 102"/>
                <a:gd name="T23" fmla="*/ 29969 h 82"/>
                <a:gd name="T24" fmla="*/ 171823 w 102"/>
                <a:gd name="T25" fmla="*/ 46618 h 82"/>
                <a:gd name="T26" fmla="*/ 171823 w 102"/>
                <a:gd name="T27" fmla="*/ 63268 h 82"/>
                <a:gd name="T28" fmla="*/ 168243 w 102"/>
                <a:gd name="T29" fmla="*/ 86577 h 82"/>
                <a:gd name="T30" fmla="*/ 175403 w 102"/>
                <a:gd name="T31" fmla="*/ 96566 h 82"/>
                <a:gd name="T32" fmla="*/ 182562 w 102"/>
                <a:gd name="T33" fmla="*/ 103226 h 82"/>
                <a:gd name="T34" fmla="*/ 178982 w 102"/>
                <a:gd name="T35" fmla="*/ 106556 h 82"/>
                <a:gd name="T36" fmla="*/ 178982 w 102"/>
                <a:gd name="T37" fmla="*/ 113216 h 82"/>
                <a:gd name="T38" fmla="*/ 178982 w 102"/>
                <a:gd name="T39" fmla="*/ 123205 h 82"/>
                <a:gd name="T40" fmla="*/ 178982 w 102"/>
                <a:gd name="T41" fmla="*/ 133195 h 82"/>
                <a:gd name="T42" fmla="*/ 175403 w 102"/>
                <a:gd name="T43" fmla="*/ 136525 h 82"/>
                <a:gd name="T44" fmla="*/ 168243 w 102"/>
                <a:gd name="T45" fmla="*/ 129865 h 82"/>
                <a:gd name="T46" fmla="*/ 157504 w 102"/>
                <a:gd name="T47" fmla="*/ 123205 h 82"/>
                <a:gd name="T48" fmla="*/ 132447 w 102"/>
                <a:gd name="T49" fmla="*/ 116546 h 82"/>
                <a:gd name="T50" fmla="*/ 125288 w 102"/>
                <a:gd name="T51" fmla="*/ 113216 h 82"/>
                <a:gd name="T52" fmla="*/ 114549 w 102"/>
                <a:gd name="T53" fmla="*/ 106556 h 82"/>
                <a:gd name="T54" fmla="*/ 103810 w 102"/>
                <a:gd name="T55" fmla="*/ 106556 h 82"/>
                <a:gd name="T56" fmla="*/ 85912 w 102"/>
                <a:gd name="T57" fmla="*/ 109886 h 82"/>
                <a:gd name="T58" fmla="*/ 60854 w 102"/>
                <a:gd name="T59" fmla="*/ 119876 h 82"/>
                <a:gd name="T60" fmla="*/ 57274 w 102"/>
                <a:gd name="T61" fmla="*/ 119876 h 82"/>
                <a:gd name="T62" fmla="*/ 46535 w 102"/>
                <a:gd name="T63" fmla="*/ 116546 h 82"/>
                <a:gd name="T64" fmla="*/ 28637 w 102"/>
                <a:gd name="T65" fmla="*/ 106556 h 82"/>
                <a:gd name="T66" fmla="*/ 14319 w 102"/>
                <a:gd name="T67" fmla="*/ 93237 h 82"/>
                <a:gd name="T68" fmla="*/ 0 w 102"/>
                <a:gd name="T69" fmla="*/ 86577 h 82"/>
                <a:gd name="T70" fmla="*/ 7159 w 102"/>
                <a:gd name="T71" fmla="*/ 83247 h 82"/>
                <a:gd name="T72" fmla="*/ 17898 w 102"/>
                <a:gd name="T73" fmla="*/ 69927 h 82"/>
                <a:gd name="T74" fmla="*/ 25058 w 102"/>
                <a:gd name="T75" fmla="*/ 56608 h 82"/>
                <a:gd name="T76" fmla="*/ 28637 w 102"/>
                <a:gd name="T77" fmla="*/ 49948 h 82"/>
                <a:gd name="T78" fmla="*/ 28637 w 102"/>
                <a:gd name="T79" fmla="*/ 29969 h 82"/>
                <a:gd name="T80" fmla="*/ 32217 w 102"/>
                <a:gd name="T81" fmla="*/ 16649 h 82"/>
                <a:gd name="T82" fmla="*/ 32217 w 102"/>
                <a:gd name="T83" fmla="*/ 6660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82"/>
                <a:gd name="T128" fmla="*/ 102 w 102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82">
                  <a:moveTo>
                    <a:pt x="18" y="4"/>
                  </a:moveTo>
                  <a:lnTo>
                    <a:pt x="20" y="4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4" y="4"/>
                  </a:lnTo>
                  <a:lnTo>
                    <a:pt x="88" y="8"/>
                  </a:lnTo>
                  <a:lnTo>
                    <a:pt x="92" y="14"/>
                  </a:lnTo>
                  <a:lnTo>
                    <a:pt x="94" y="18"/>
                  </a:lnTo>
                  <a:lnTo>
                    <a:pt x="96" y="22"/>
                  </a:lnTo>
                  <a:lnTo>
                    <a:pt x="96" y="28"/>
                  </a:lnTo>
                  <a:lnTo>
                    <a:pt x="98" y="34"/>
                  </a:lnTo>
                  <a:lnTo>
                    <a:pt x="96" y="38"/>
                  </a:lnTo>
                  <a:lnTo>
                    <a:pt x="96" y="46"/>
                  </a:lnTo>
                  <a:lnTo>
                    <a:pt x="94" y="52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0" y="60"/>
                  </a:lnTo>
                  <a:lnTo>
                    <a:pt x="102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4"/>
                  </a:lnTo>
                  <a:lnTo>
                    <a:pt x="100" y="76"/>
                  </a:lnTo>
                  <a:lnTo>
                    <a:pt x="100" y="80"/>
                  </a:lnTo>
                  <a:lnTo>
                    <a:pt x="100" y="82"/>
                  </a:lnTo>
                  <a:lnTo>
                    <a:pt x="98" y="82"/>
                  </a:lnTo>
                  <a:lnTo>
                    <a:pt x="96" y="80"/>
                  </a:lnTo>
                  <a:lnTo>
                    <a:pt x="94" y="78"/>
                  </a:lnTo>
                  <a:lnTo>
                    <a:pt x="90" y="76"/>
                  </a:lnTo>
                  <a:lnTo>
                    <a:pt x="88" y="74"/>
                  </a:lnTo>
                  <a:lnTo>
                    <a:pt x="84" y="74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68" y="66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18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5207000" y="3586163"/>
              <a:ext cx="71438" cy="71437"/>
            </a:xfrm>
            <a:custGeom>
              <a:avLst/>
              <a:gdLst>
                <a:gd name="T0" fmla="*/ 46435 w 40"/>
                <a:gd name="T1" fmla="*/ 0 h 44"/>
                <a:gd name="T2" fmla="*/ 46435 w 40"/>
                <a:gd name="T3" fmla="*/ 0 h 44"/>
                <a:gd name="T4" fmla="*/ 46435 w 40"/>
                <a:gd name="T5" fmla="*/ 0 h 44"/>
                <a:gd name="T6" fmla="*/ 46435 w 40"/>
                <a:gd name="T7" fmla="*/ 3247 h 44"/>
                <a:gd name="T8" fmla="*/ 50007 w 40"/>
                <a:gd name="T9" fmla="*/ 6494 h 44"/>
                <a:gd name="T10" fmla="*/ 53578 w 40"/>
                <a:gd name="T11" fmla="*/ 12989 h 44"/>
                <a:gd name="T12" fmla="*/ 60722 w 40"/>
                <a:gd name="T13" fmla="*/ 22730 h 44"/>
                <a:gd name="T14" fmla="*/ 71438 w 40"/>
                <a:gd name="T15" fmla="*/ 32471 h 44"/>
                <a:gd name="T16" fmla="*/ 71438 w 40"/>
                <a:gd name="T17" fmla="*/ 32471 h 44"/>
                <a:gd name="T18" fmla="*/ 67866 w 40"/>
                <a:gd name="T19" fmla="*/ 38966 h 44"/>
                <a:gd name="T20" fmla="*/ 67866 w 40"/>
                <a:gd name="T21" fmla="*/ 42213 h 44"/>
                <a:gd name="T22" fmla="*/ 64294 w 40"/>
                <a:gd name="T23" fmla="*/ 45460 h 44"/>
                <a:gd name="T24" fmla="*/ 60722 w 40"/>
                <a:gd name="T25" fmla="*/ 45460 h 44"/>
                <a:gd name="T26" fmla="*/ 60722 w 40"/>
                <a:gd name="T27" fmla="*/ 45460 h 44"/>
                <a:gd name="T28" fmla="*/ 53578 w 40"/>
                <a:gd name="T29" fmla="*/ 45460 h 44"/>
                <a:gd name="T30" fmla="*/ 50007 w 40"/>
                <a:gd name="T31" fmla="*/ 48707 h 44"/>
                <a:gd name="T32" fmla="*/ 42863 w 40"/>
                <a:gd name="T33" fmla="*/ 48707 h 44"/>
                <a:gd name="T34" fmla="*/ 39291 w 40"/>
                <a:gd name="T35" fmla="*/ 48707 h 44"/>
                <a:gd name="T36" fmla="*/ 35719 w 40"/>
                <a:gd name="T37" fmla="*/ 51954 h 44"/>
                <a:gd name="T38" fmla="*/ 35719 w 40"/>
                <a:gd name="T39" fmla="*/ 51954 h 44"/>
                <a:gd name="T40" fmla="*/ 32147 w 40"/>
                <a:gd name="T41" fmla="*/ 55201 h 44"/>
                <a:gd name="T42" fmla="*/ 28575 w 40"/>
                <a:gd name="T43" fmla="*/ 58448 h 44"/>
                <a:gd name="T44" fmla="*/ 28575 w 40"/>
                <a:gd name="T45" fmla="*/ 58448 h 44"/>
                <a:gd name="T46" fmla="*/ 25003 w 40"/>
                <a:gd name="T47" fmla="*/ 61696 h 44"/>
                <a:gd name="T48" fmla="*/ 21431 w 40"/>
                <a:gd name="T49" fmla="*/ 64943 h 44"/>
                <a:gd name="T50" fmla="*/ 17860 w 40"/>
                <a:gd name="T51" fmla="*/ 64943 h 44"/>
                <a:gd name="T52" fmla="*/ 14288 w 40"/>
                <a:gd name="T53" fmla="*/ 68190 h 44"/>
                <a:gd name="T54" fmla="*/ 14288 w 40"/>
                <a:gd name="T55" fmla="*/ 68190 h 44"/>
                <a:gd name="T56" fmla="*/ 7144 w 40"/>
                <a:gd name="T57" fmla="*/ 71437 h 44"/>
                <a:gd name="T58" fmla="*/ 3572 w 40"/>
                <a:gd name="T59" fmla="*/ 71437 h 44"/>
                <a:gd name="T60" fmla="*/ 0 w 40"/>
                <a:gd name="T61" fmla="*/ 68190 h 44"/>
                <a:gd name="T62" fmla="*/ 0 w 40"/>
                <a:gd name="T63" fmla="*/ 58448 h 44"/>
                <a:gd name="T64" fmla="*/ 3572 w 40"/>
                <a:gd name="T65" fmla="*/ 29224 h 44"/>
                <a:gd name="T66" fmla="*/ 3572 w 40"/>
                <a:gd name="T67" fmla="*/ 29224 h 44"/>
                <a:gd name="T68" fmla="*/ 3572 w 40"/>
                <a:gd name="T69" fmla="*/ 22730 h 44"/>
                <a:gd name="T70" fmla="*/ 7144 w 40"/>
                <a:gd name="T71" fmla="*/ 16236 h 44"/>
                <a:gd name="T72" fmla="*/ 14288 w 40"/>
                <a:gd name="T73" fmla="*/ 9741 h 44"/>
                <a:gd name="T74" fmla="*/ 21431 w 40"/>
                <a:gd name="T75" fmla="*/ 3247 h 44"/>
                <a:gd name="T76" fmla="*/ 21431 w 40"/>
                <a:gd name="T77" fmla="*/ 3247 h 44"/>
                <a:gd name="T78" fmla="*/ 28575 w 40"/>
                <a:gd name="T79" fmla="*/ 0 h 44"/>
                <a:gd name="T80" fmla="*/ 35719 w 40"/>
                <a:gd name="T81" fmla="*/ 0 h 44"/>
                <a:gd name="T82" fmla="*/ 46435 w 40"/>
                <a:gd name="T83" fmla="*/ 0 h 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44"/>
                <a:gd name="T128" fmla="*/ 40 w 40"/>
                <a:gd name="T129" fmla="*/ 44 h 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44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2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5207000" y="3586163"/>
              <a:ext cx="71438" cy="71437"/>
            </a:xfrm>
            <a:custGeom>
              <a:avLst/>
              <a:gdLst>
                <a:gd name="T0" fmla="*/ 46435 w 40"/>
                <a:gd name="T1" fmla="*/ 0 h 44"/>
                <a:gd name="T2" fmla="*/ 46435 w 40"/>
                <a:gd name="T3" fmla="*/ 0 h 44"/>
                <a:gd name="T4" fmla="*/ 46435 w 40"/>
                <a:gd name="T5" fmla="*/ 0 h 44"/>
                <a:gd name="T6" fmla="*/ 46435 w 40"/>
                <a:gd name="T7" fmla="*/ 3247 h 44"/>
                <a:gd name="T8" fmla="*/ 50007 w 40"/>
                <a:gd name="T9" fmla="*/ 6494 h 44"/>
                <a:gd name="T10" fmla="*/ 53578 w 40"/>
                <a:gd name="T11" fmla="*/ 12989 h 44"/>
                <a:gd name="T12" fmla="*/ 60722 w 40"/>
                <a:gd name="T13" fmla="*/ 22730 h 44"/>
                <a:gd name="T14" fmla="*/ 71438 w 40"/>
                <a:gd name="T15" fmla="*/ 32471 h 44"/>
                <a:gd name="T16" fmla="*/ 71438 w 40"/>
                <a:gd name="T17" fmla="*/ 32471 h 44"/>
                <a:gd name="T18" fmla="*/ 67866 w 40"/>
                <a:gd name="T19" fmla="*/ 38966 h 44"/>
                <a:gd name="T20" fmla="*/ 67866 w 40"/>
                <a:gd name="T21" fmla="*/ 42213 h 44"/>
                <a:gd name="T22" fmla="*/ 64294 w 40"/>
                <a:gd name="T23" fmla="*/ 45460 h 44"/>
                <a:gd name="T24" fmla="*/ 60722 w 40"/>
                <a:gd name="T25" fmla="*/ 45460 h 44"/>
                <a:gd name="T26" fmla="*/ 60722 w 40"/>
                <a:gd name="T27" fmla="*/ 45460 h 44"/>
                <a:gd name="T28" fmla="*/ 53578 w 40"/>
                <a:gd name="T29" fmla="*/ 45460 h 44"/>
                <a:gd name="T30" fmla="*/ 50007 w 40"/>
                <a:gd name="T31" fmla="*/ 48707 h 44"/>
                <a:gd name="T32" fmla="*/ 42863 w 40"/>
                <a:gd name="T33" fmla="*/ 48707 h 44"/>
                <a:gd name="T34" fmla="*/ 39291 w 40"/>
                <a:gd name="T35" fmla="*/ 48707 h 44"/>
                <a:gd name="T36" fmla="*/ 35719 w 40"/>
                <a:gd name="T37" fmla="*/ 51954 h 44"/>
                <a:gd name="T38" fmla="*/ 35719 w 40"/>
                <a:gd name="T39" fmla="*/ 51954 h 44"/>
                <a:gd name="T40" fmla="*/ 32147 w 40"/>
                <a:gd name="T41" fmla="*/ 55201 h 44"/>
                <a:gd name="T42" fmla="*/ 28575 w 40"/>
                <a:gd name="T43" fmla="*/ 58448 h 44"/>
                <a:gd name="T44" fmla="*/ 28575 w 40"/>
                <a:gd name="T45" fmla="*/ 58448 h 44"/>
                <a:gd name="T46" fmla="*/ 25003 w 40"/>
                <a:gd name="T47" fmla="*/ 61696 h 44"/>
                <a:gd name="T48" fmla="*/ 21431 w 40"/>
                <a:gd name="T49" fmla="*/ 64943 h 44"/>
                <a:gd name="T50" fmla="*/ 17860 w 40"/>
                <a:gd name="T51" fmla="*/ 64943 h 44"/>
                <a:gd name="T52" fmla="*/ 14288 w 40"/>
                <a:gd name="T53" fmla="*/ 68190 h 44"/>
                <a:gd name="T54" fmla="*/ 14288 w 40"/>
                <a:gd name="T55" fmla="*/ 68190 h 44"/>
                <a:gd name="T56" fmla="*/ 7144 w 40"/>
                <a:gd name="T57" fmla="*/ 71437 h 44"/>
                <a:gd name="T58" fmla="*/ 3572 w 40"/>
                <a:gd name="T59" fmla="*/ 71437 h 44"/>
                <a:gd name="T60" fmla="*/ 0 w 40"/>
                <a:gd name="T61" fmla="*/ 68190 h 44"/>
                <a:gd name="T62" fmla="*/ 0 w 40"/>
                <a:gd name="T63" fmla="*/ 58448 h 44"/>
                <a:gd name="T64" fmla="*/ 3572 w 40"/>
                <a:gd name="T65" fmla="*/ 29224 h 44"/>
                <a:gd name="T66" fmla="*/ 3572 w 40"/>
                <a:gd name="T67" fmla="*/ 29224 h 44"/>
                <a:gd name="T68" fmla="*/ 3572 w 40"/>
                <a:gd name="T69" fmla="*/ 22730 h 44"/>
                <a:gd name="T70" fmla="*/ 7144 w 40"/>
                <a:gd name="T71" fmla="*/ 16236 h 44"/>
                <a:gd name="T72" fmla="*/ 14288 w 40"/>
                <a:gd name="T73" fmla="*/ 9741 h 44"/>
                <a:gd name="T74" fmla="*/ 21431 w 40"/>
                <a:gd name="T75" fmla="*/ 3247 h 44"/>
                <a:gd name="T76" fmla="*/ 21431 w 40"/>
                <a:gd name="T77" fmla="*/ 3247 h 44"/>
                <a:gd name="T78" fmla="*/ 28575 w 40"/>
                <a:gd name="T79" fmla="*/ 0 h 44"/>
                <a:gd name="T80" fmla="*/ 35719 w 40"/>
                <a:gd name="T81" fmla="*/ 0 h 44"/>
                <a:gd name="T82" fmla="*/ 46435 w 40"/>
                <a:gd name="T83" fmla="*/ 0 h 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44"/>
                <a:gd name="T128" fmla="*/ 40 w 40"/>
                <a:gd name="T129" fmla="*/ 44 h 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44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2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5395913" y="3875088"/>
              <a:ext cx="479425" cy="385762"/>
            </a:xfrm>
            <a:custGeom>
              <a:avLst/>
              <a:gdLst>
                <a:gd name="T0" fmla="*/ 60823 w 268"/>
                <a:gd name="T1" fmla="*/ 13302 h 232"/>
                <a:gd name="T2" fmla="*/ 71556 w 268"/>
                <a:gd name="T3" fmla="*/ 39906 h 232"/>
                <a:gd name="T4" fmla="*/ 64400 w 268"/>
                <a:gd name="T5" fmla="*/ 49883 h 232"/>
                <a:gd name="T6" fmla="*/ 53667 w 268"/>
                <a:gd name="T7" fmla="*/ 59860 h 232"/>
                <a:gd name="T8" fmla="*/ 46511 w 268"/>
                <a:gd name="T9" fmla="*/ 66511 h 232"/>
                <a:gd name="T10" fmla="*/ 0 w 268"/>
                <a:gd name="T11" fmla="*/ 69836 h 232"/>
                <a:gd name="T12" fmla="*/ 10733 w 268"/>
                <a:gd name="T13" fmla="*/ 93115 h 232"/>
                <a:gd name="T14" fmla="*/ 14311 w 268"/>
                <a:gd name="T15" fmla="*/ 99766 h 232"/>
                <a:gd name="T16" fmla="*/ 21467 w 268"/>
                <a:gd name="T17" fmla="*/ 113068 h 232"/>
                <a:gd name="T18" fmla="*/ 32200 w 268"/>
                <a:gd name="T19" fmla="*/ 129696 h 232"/>
                <a:gd name="T20" fmla="*/ 46511 w 268"/>
                <a:gd name="T21" fmla="*/ 149649 h 232"/>
                <a:gd name="T22" fmla="*/ 67978 w 268"/>
                <a:gd name="T23" fmla="*/ 182904 h 232"/>
                <a:gd name="T24" fmla="*/ 75134 w 268"/>
                <a:gd name="T25" fmla="*/ 196207 h 232"/>
                <a:gd name="T26" fmla="*/ 93023 w 268"/>
                <a:gd name="T27" fmla="*/ 232787 h 232"/>
                <a:gd name="T28" fmla="*/ 121645 w 268"/>
                <a:gd name="T29" fmla="*/ 282670 h 232"/>
                <a:gd name="T30" fmla="*/ 139534 w 268"/>
                <a:gd name="T31" fmla="*/ 315926 h 232"/>
                <a:gd name="T32" fmla="*/ 161001 w 268"/>
                <a:gd name="T33" fmla="*/ 352507 h 232"/>
                <a:gd name="T34" fmla="*/ 171734 w 268"/>
                <a:gd name="T35" fmla="*/ 355832 h 232"/>
                <a:gd name="T36" fmla="*/ 178890 w 268"/>
                <a:gd name="T37" fmla="*/ 352507 h 232"/>
                <a:gd name="T38" fmla="*/ 186045 w 268"/>
                <a:gd name="T39" fmla="*/ 342530 h 232"/>
                <a:gd name="T40" fmla="*/ 186045 w 268"/>
                <a:gd name="T41" fmla="*/ 335879 h 232"/>
                <a:gd name="T42" fmla="*/ 189623 w 268"/>
                <a:gd name="T43" fmla="*/ 339205 h 232"/>
                <a:gd name="T44" fmla="*/ 196779 w 268"/>
                <a:gd name="T45" fmla="*/ 339205 h 232"/>
                <a:gd name="T46" fmla="*/ 243290 w 268"/>
                <a:gd name="T47" fmla="*/ 385762 h 232"/>
                <a:gd name="T48" fmla="*/ 250446 w 268"/>
                <a:gd name="T49" fmla="*/ 379111 h 232"/>
                <a:gd name="T50" fmla="*/ 257601 w 268"/>
                <a:gd name="T51" fmla="*/ 365809 h 232"/>
                <a:gd name="T52" fmla="*/ 271913 w 268"/>
                <a:gd name="T53" fmla="*/ 352507 h 232"/>
                <a:gd name="T54" fmla="*/ 282646 w 268"/>
                <a:gd name="T55" fmla="*/ 339205 h 232"/>
                <a:gd name="T56" fmla="*/ 296957 w 268"/>
                <a:gd name="T57" fmla="*/ 332553 h 232"/>
                <a:gd name="T58" fmla="*/ 343469 w 268"/>
                <a:gd name="T59" fmla="*/ 315926 h 232"/>
                <a:gd name="T60" fmla="*/ 389980 w 268"/>
                <a:gd name="T61" fmla="*/ 305949 h 232"/>
                <a:gd name="T62" fmla="*/ 400713 w 268"/>
                <a:gd name="T63" fmla="*/ 302624 h 232"/>
                <a:gd name="T64" fmla="*/ 443647 w 268"/>
                <a:gd name="T65" fmla="*/ 282670 h 232"/>
                <a:gd name="T66" fmla="*/ 479425 w 268"/>
                <a:gd name="T67" fmla="*/ 246090 h 232"/>
                <a:gd name="T68" fmla="*/ 479425 w 268"/>
                <a:gd name="T69" fmla="*/ 219485 h 232"/>
                <a:gd name="T70" fmla="*/ 479425 w 268"/>
                <a:gd name="T71" fmla="*/ 212834 h 232"/>
                <a:gd name="T72" fmla="*/ 479425 w 268"/>
                <a:gd name="T73" fmla="*/ 202858 h 232"/>
                <a:gd name="T74" fmla="*/ 418602 w 268"/>
                <a:gd name="T75" fmla="*/ 206183 h 232"/>
                <a:gd name="T76" fmla="*/ 415025 w 268"/>
                <a:gd name="T77" fmla="*/ 206183 h 232"/>
                <a:gd name="T78" fmla="*/ 407869 w 268"/>
                <a:gd name="T79" fmla="*/ 199532 h 232"/>
                <a:gd name="T80" fmla="*/ 407869 w 268"/>
                <a:gd name="T81" fmla="*/ 192881 h 232"/>
                <a:gd name="T82" fmla="*/ 393558 w 268"/>
                <a:gd name="T83" fmla="*/ 179579 h 232"/>
                <a:gd name="T84" fmla="*/ 386402 w 268"/>
                <a:gd name="T85" fmla="*/ 182904 h 232"/>
                <a:gd name="T86" fmla="*/ 375669 w 268"/>
                <a:gd name="T87" fmla="*/ 182904 h 232"/>
                <a:gd name="T88" fmla="*/ 364935 w 268"/>
                <a:gd name="T89" fmla="*/ 176253 h 232"/>
                <a:gd name="T90" fmla="*/ 361358 w 268"/>
                <a:gd name="T91" fmla="*/ 162951 h 232"/>
                <a:gd name="T92" fmla="*/ 350624 w 268"/>
                <a:gd name="T93" fmla="*/ 146324 h 232"/>
                <a:gd name="T94" fmla="*/ 343469 w 268"/>
                <a:gd name="T95" fmla="*/ 133021 h 232"/>
                <a:gd name="T96" fmla="*/ 307691 w 268"/>
                <a:gd name="T97" fmla="*/ 89789 h 232"/>
                <a:gd name="T98" fmla="*/ 275490 w 268"/>
                <a:gd name="T99" fmla="*/ 86464 h 232"/>
                <a:gd name="T100" fmla="*/ 264757 w 268"/>
                <a:gd name="T101" fmla="*/ 79813 h 232"/>
                <a:gd name="T102" fmla="*/ 257601 w 268"/>
                <a:gd name="T103" fmla="*/ 76487 h 232"/>
                <a:gd name="T104" fmla="*/ 246868 w 268"/>
                <a:gd name="T105" fmla="*/ 69836 h 232"/>
                <a:gd name="T106" fmla="*/ 228979 w 268"/>
                <a:gd name="T107" fmla="*/ 56534 h 232"/>
                <a:gd name="T108" fmla="*/ 214668 w 268"/>
                <a:gd name="T109" fmla="*/ 46557 h 232"/>
                <a:gd name="T110" fmla="*/ 182468 w 268"/>
                <a:gd name="T111" fmla="*/ 29930 h 232"/>
                <a:gd name="T112" fmla="*/ 121645 w 268"/>
                <a:gd name="T113" fmla="*/ 6651 h 232"/>
                <a:gd name="T114" fmla="*/ 110912 w 268"/>
                <a:gd name="T115" fmla="*/ 0 h 232"/>
                <a:gd name="T116" fmla="*/ 103756 w 268"/>
                <a:gd name="T117" fmla="*/ 3326 h 2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8"/>
                <a:gd name="T178" fmla="*/ 0 h 232"/>
                <a:gd name="T179" fmla="*/ 268 w 268"/>
                <a:gd name="T180" fmla="*/ 232 h 2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8" h="232">
                  <a:moveTo>
                    <a:pt x="54" y="4"/>
                  </a:moveTo>
                  <a:lnTo>
                    <a:pt x="34" y="8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2" y="100"/>
                  </a:lnTo>
                  <a:lnTo>
                    <a:pt x="38" y="110"/>
                  </a:lnTo>
                  <a:lnTo>
                    <a:pt x="40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8"/>
                  </a:lnTo>
                  <a:lnTo>
                    <a:pt x="78" y="190"/>
                  </a:lnTo>
                  <a:lnTo>
                    <a:pt x="86" y="202"/>
                  </a:lnTo>
                  <a:lnTo>
                    <a:pt x="90" y="212"/>
                  </a:lnTo>
                  <a:lnTo>
                    <a:pt x="94" y="216"/>
                  </a:lnTo>
                  <a:lnTo>
                    <a:pt x="96" y="214"/>
                  </a:lnTo>
                  <a:lnTo>
                    <a:pt x="98" y="212"/>
                  </a:lnTo>
                  <a:lnTo>
                    <a:pt x="100" y="212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4"/>
                  </a:lnTo>
                  <a:lnTo>
                    <a:pt x="106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4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8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2" y="190"/>
                  </a:lnTo>
                  <a:lnTo>
                    <a:pt x="208" y="186"/>
                  </a:lnTo>
                  <a:lnTo>
                    <a:pt x="218" y="184"/>
                  </a:lnTo>
                  <a:lnTo>
                    <a:pt x="220" y="184"/>
                  </a:lnTo>
                  <a:lnTo>
                    <a:pt x="224" y="182"/>
                  </a:lnTo>
                  <a:lnTo>
                    <a:pt x="234" y="178"/>
                  </a:lnTo>
                  <a:lnTo>
                    <a:pt x="248" y="170"/>
                  </a:lnTo>
                  <a:lnTo>
                    <a:pt x="260" y="162"/>
                  </a:lnTo>
                  <a:lnTo>
                    <a:pt x="268" y="148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8"/>
                  </a:lnTo>
                  <a:lnTo>
                    <a:pt x="268" y="124"/>
                  </a:lnTo>
                  <a:lnTo>
                    <a:pt x="268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2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2" y="110"/>
                  </a:lnTo>
                  <a:lnTo>
                    <a:pt x="210" y="110"/>
                  </a:lnTo>
                  <a:lnTo>
                    <a:pt x="206" y="110"/>
                  </a:lnTo>
                  <a:lnTo>
                    <a:pt x="204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2"/>
                  </a:lnTo>
                  <a:lnTo>
                    <a:pt x="148" y="48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2"/>
                  </a:lnTo>
                  <a:lnTo>
                    <a:pt x="134" y="38"/>
                  </a:lnTo>
                  <a:lnTo>
                    <a:pt x="128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8"/>
                  </a:lnTo>
                  <a:lnTo>
                    <a:pt x="102" y="18"/>
                  </a:lnTo>
                  <a:lnTo>
                    <a:pt x="94" y="18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5395913" y="3875088"/>
              <a:ext cx="479425" cy="385762"/>
            </a:xfrm>
            <a:custGeom>
              <a:avLst/>
              <a:gdLst>
                <a:gd name="T0" fmla="*/ 60823 w 268"/>
                <a:gd name="T1" fmla="*/ 13302 h 232"/>
                <a:gd name="T2" fmla="*/ 71556 w 268"/>
                <a:gd name="T3" fmla="*/ 39906 h 232"/>
                <a:gd name="T4" fmla="*/ 64400 w 268"/>
                <a:gd name="T5" fmla="*/ 49883 h 232"/>
                <a:gd name="T6" fmla="*/ 53667 w 268"/>
                <a:gd name="T7" fmla="*/ 59860 h 232"/>
                <a:gd name="T8" fmla="*/ 46511 w 268"/>
                <a:gd name="T9" fmla="*/ 66511 h 232"/>
                <a:gd name="T10" fmla="*/ 0 w 268"/>
                <a:gd name="T11" fmla="*/ 69836 h 232"/>
                <a:gd name="T12" fmla="*/ 10733 w 268"/>
                <a:gd name="T13" fmla="*/ 93115 h 232"/>
                <a:gd name="T14" fmla="*/ 14311 w 268"/>
                <a:gd name="T15" fmla="*/ 99766 h 232"/>
                <a:gd name="T16" fmla="*/ 21467 w 268"/>
                <a:gd name="T17" fmla="*/ 113068 h 232"/>
                <a:gd name="T18" fmla="*/ 32200 w 268"/>
                <a:gd name="T19" fmla="*/ 129696 h 232"/>
                <a:gd name="T20" fmla="*/ 46511 w 268"/>
                <a:gd name="T21" fmla="*/ 149649 h 232"/>
                <a:gd name="T22" fmla="*/ 67978 w 268"/>
                <a:gd name="T23" fmla="*/ 182904 h 232"/>
                <a:gd name="T24" fmla="*/ 75134 w 268"/>
                <a:gd name="T25" fmla="*/ 196207 h 232"/>
                <a:gd name="T26" fmla="*/ 93023 w 268"/>
                <a:gd name="T27" fmla="*/ 232787 h 232"/>
                <a:gd name="T28" fmla="*/ 121645 w 268"/>
                <a:gd name="T29" fmla="*/ 282670 h 232"/>
                <a:gd name="T30" fmla="*/ 139534 w 268"/>
                <a:gd name="T31" fmla="*/ 315926 h 232"/>
                <a:gd name="T32" fmla="*/ 161001 w 268"/>
                <a:gd name="T33" fmla="*/ 352507 h 232"/>
                <a:gd name="T34" fmla="*/ 171734 w 268"/>
                <a:gd name="T35" fmla="*/ 355832 h 232"/>
                <a:gd name="T36" fmla="*/ 178890 w 268"/>
                <a:gd name="T37" fmla="*/ 352507 h 232"/>
                <a:gd name="T38" fmla="*/ 186045 w 268"/>
                <a:gd name="T39" fmla="*/ 342530 h 232"/>
                <a:gd name="T40" fmla="*/ 186045 w 268"/>
                <a:gd name="T41" fmla="*/ 335879 h 232"/>
                <a:gd name="T42" fmla="*/ 189623 w 268"/>
                <a:gd name="T43" fmla="*/ 339205 h 232"/>
                <a:gd name="T44" fmla="*/ 196779 w 268"/>
                <a:gd name="T45" fmla="*/ 339205 h 232"/>
                <a:gd name="T46" fmla="*/ 243290 w 268"/>
                <a:gd name="T47" fmla="*/ 385762 h 232"/>
                <a:gd name="T48" fmla="*/ 250446 w 268"/>
                <a:gd name="T49" fmla="*/ 379111 h 232"/>
                <a:gd name="T50" fmla="*/ 257601 w 268"/>
                <a:gd name="T51" fmla="*/ 365809 h 232"/>
                <a:gd name="T52" fmla="*/ 271913 w 268"/>
                <a:gd name="T53" fmla="*/ 352507 h 232"/>
                <a:gd name="T54" fmla="*/ 282646 w 268"/>
                <a:gd name="T55" fmla="*/ 339205 h 232"/>
                <a:gd name="T56" fmla="*/ 296957 w 268"/>
                <a:gd name="T57" fmla="*/ 332553 h 232"/>
                <a:gd name="T58" fmla="*/ 343469 w 268"/>
                <a:gd name="T59" fmla="*/ 315926 h 232"/>
                <a:gd name="T60" fmla="*/ 389980 w 268"/>
                <a:gd name="T61" fmla="*/ 305949 h 232"/>
                <a:gd name="T62" fmla="*/ 400713 w 268"/>
                <a:gd name="T63" fmla="*/ 302624 h 232"/>
                <a:gd name="T64" fmla="*/ 443647 w 268"/>
                <a:gd name="T65" fmla="*/ 282670 h 232"/>
                <a:gd name="T66" fmla="*/ 479425 w 268"/>
                <a:gd name="T67" fmla="*/ 246090 h 232"/>
                <a:gd name="T68" fmla="*/ 479425 w 268"/>
                <a:gd name="T69" fmla="*/ 219485 h 232"/>
                <a:gd name="T70" fmla="*/ 479425 w 268"/>
                <a:gd name="T71" fmla="*/ 212834 h 232"/>
                <a:gd name="T72" fmla="*/ 479425 w 268"/>
                <a:gd name="T73" fmla="*/ 202858 h 232"/>
                <a:gd name="T74" fmla="*/ 418602 w 268"/>
                <a:gd name="T75" fmla="*/ 206183 h 232"/>
                <a:gd name="T76" fmla="*/ 415025 w 268"/>
                <a:gd name="T77" fmla="*/ 206183 h 232"/>
                <a:gd name="T78" fmla="*/ 407869 w 268"/>
                <a:gd name="T79" fmla="*/ 199532 h 232"/>
                <a:gd name="T80" fmla="*/ 407869 w 268"/>
                <a:gd name="T81" fmla="*/ 192881 h 232"/>
                <a:gd name="T82" fmla="*/ 393558 w 268"/>
                <a:gd name="T83" fmla="*/ 179579 h 232"/>
                <a:gd name="T84" fmla="*/ 386402 w 268"/>
                <a:gd name="T85" fmla="*/ 182904 h 232"/>
                <a:gd name="T86" fmla="*/ 375669 w 268"/>
                <a:gd name="T87" fmla="*/ 182904 h 232"/>
                <a:gd name="T88" fmla="*/ 364935 w 268"/>
                <a:gd name="T89" fmla="*/ 176253 h 232"/>
                <a:gd name="T90" fmla="*/ 361358 w 268"/>
                <a:gd name="T91" fmla="*/ 162951 h 232"/>
                <a:gd name="T92" fmla="*/ 350624 w 268"/>
                <a:gd name="T93" fmla="*/ 146324 h 232"/>
                <a:gd name="T94" fmla="*/ 343469 w 268"/>
                <a:gd name="T95" fmla="*/ 133021 h 232"/>
                <a:gd name="T96" fmla="*/ 307691 w 268"/>
                <a:gd name="T97" fmla="*/ 89789 h 232"/>
                <a:gd name="T98" fmla="*/ 275490 w 268"/>
                <a:gd name="T99" fmla="*/ 86464 h 232"/>
                <a:gd name="T100" fmla="*/ 264757 w 268"/>
                <a:gd name="T101" fmla="*/ 79813 h 232"/>
                <a:gd name="T102" fmla="*/ 257601 w 268"/>
                <a:gd name="T103" fmla="*/ 76487 h 232"/>
                <a:gd name="T104" fmla="*/ 246868 w 268"/>
                <a:gd name="T105" fmla="*/ 69836 h 232"/>
                <a:gd name="T106" fmla="*/ 228979 w 268"/>
                <a:gd name="T107" fmla="*/ 56534 h 232"/>
                <a:gd name="T108" fmla="*/ 214668 w 268"/>
                <a:gd name="T109" fmla="*/ 46557 h 232"/>
                <a:gd name="T110" fmla="*/ 182468 w 268"/>
                <a:gd name="T111" fmla="*/ 29930 h 232"/>
                <a:gd name="T112" fmla="*/ 121645 w 268"/>
                <a:gd name="T113" fmla="*/ 6651 h 232"/>
                <a:gd name="T114" fmla="*/ 110912 w 268"/>
                <a:gd name="T115" fmla="*/ 0 h 232"/>
                <a:gd name="T116" fmla="*/ 103756 w 268"/>
                <a:gd name="T117" fmla="*/ 3326 h 2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8"/>
                <a:gd name="T178" fmla="*/ 0 h 232"/>
                <a:gd name="T179" fmla="*/ 268 w 268"/>
                <a:gd name="T180" fmla="*/ 232 h 2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8" h="232">
                  <a:moveTo>
                    <a:pt x="54" y="4"/>
                  </a:moveTo>
                  <a:lnTo>
                    <a:pt x="34" y="8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2" y="100"/>
                  </a:lnTo>
                  <a:lnTo>
                    <a:pt x="38" y="110"/>
                  </a:lnTo>
                  <a:lnTo>
                    <a:pt x="40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8"/>
                  </a:lnTo>
                  <a:lnTo>
                    <a:pt x="78" y="190"/>
                  </a:lnTo>
                  <a:lnTo>
                    <a:pt x="86" y="202"/>
                  </a:lnTo>
                  <a:lnTo>
                    <a:pt x="90" y="212"/>
                  </a:lnTo>
                  <a:lnTo>
                    <a:pt x="94" y="216"/>
                  </a:lnTo>
                  <a:lnTo>
                    <a:pt x="96" y="214"/>
                  </a:lnTo>
                  <a:lnTo>
                    <a:pt x="98" y="212"/>
                  </a:lnTo>
                  <a:lnTo>
                    <a:pt x="100" y="212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4"/>
                  </a:lnTo>
                  <a:lnTo>
                    <a:pt x="106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4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8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2" y="190"/>
                  </a:lnTo>
                  <a:lnTo>
                    <a:pt x="208" y="186"/>
                  </a:lnTo>
                  <a:lnTo>
                    <a:pt x="218" y="184"/>
                  </a:lnTo>
                  <a:lnTo>
                    <a:pt x="220" y="184"/>
                  </a:lnTo>
                  <a:lnTo>
                    <a:pt x="224" y="182"/>
                  </a:lnTo>
                  <a:lnTo>
                    <a:pt x="234" y="178"/>
                  </a:lnTo>
                  <a:lnTo>
                    <a:pt x="248" y="170"/>
                  </a:lnTo>
                  <a:lnTo>
                    <a:pt x="260" y="162"/>
                  </a:lnTo>
                  <a:lnTo>
                    <a:pt x="268" y="148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8"/>
                  </a:lnTo>
                  <a:lnTo>
                    <a:pt x="268" y="124"/>
                  </a:lnTo>
                  <a:lnTo>
                    <a:pt x="268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2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2" y="110"/>
                  </a:lnTo>
                  <a:lnTo>
                    <a:pt x="210" y="110"/>
                  </a:lnTo>
                  <a:lnTo>
                    <a:pt x="206" y="110"/>
                  </a:lnTo>
                  <a:lnTo>
                    <a:pt x="204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2"/>
                  </a:lnTo>
                  <a:lnTo>
                    <a:pt x="148" y="48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2"/>
                  </a:lnTo>
                  <a:lnTo>
                    <a:pt x="134" y="38"/>
                  </a:lnTo>
                  <a:lnTo>
                    <a:pt x="128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8"/>
                  </a:lnTo>
                  <a:lnTo>
                    <a:pt x="102" y="18"/>
                  </a:lnTo>
                  <a:lnTo>
                    <a:pt x="94" y="18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5562600" y="4211638"/>
              <a:ext cx="77788" cy="109537"/>
            </a:xfrm>
            <a:custGeom>
              <a:avLst/>
              <a:gdLst>
                <a:gd name="T0" fmla="*/ 33338 w 42"/>
                <a:gd name="T1" fmla="*/ 109537 h 66"/>
                <a:gd name="T2" fmla="*/ 25929 w 42"/>
                <a:gd name="T3" fmla="*/ 106218 h 66"/>
                <a:gd name="T4" fmla="*/ 22225 w 42"/>
                <a:gd name="T5" fmla="*/ 106218 h 66"/>
                <a:gd name="T6" fmla="*/ 18521 w 42"/>
                <a:gd name="T7" fmla="*/ 102898 h 66"/>
                <a:gd name="T8" fmla="*/ 18521 w 42"/>
                <a:gd name="T9" fmla="*/ 102898 h 66"/>
                <a:gd name="T10" fmla="*/ 14817 w 42"/>
                <a:gd name="T11" fmla="*/ 76344 h 66"/>
                <a:gd name="T12" fmla="*/ 3704 w 42"/>
                <a:gd name="T13" fmla="*/ 63067 h 66"/>
                <a:gd name="T14" fmla="*/ 3704 w 42"/>
                <a:gd name="T15" fmla="*/ 59747 h 66"/>
                <a:gd name="T16" fmla="*/ 3704 w 42"/>
                <a:gd name="T17" fmla="*/ 53109 h 66"/>
                <a:gd name="T18" fmla="*/ 3704 w 42"/>
                <a:gd name="T19" fmla="*/ 46470 h 66"/>
                <a:gd name="T20" fmla="*/ 0 w 42"/>
                <a:gd name="T21" fmla="*/ 33193 h 66"/>
                <a:gd name="T22" fmla="*/ 0 w 42"/>
                <a:gd name="T23" fmla="*/ 23235 h 66"/>
                <a:gd name="T24" fmla="*/ 0 w 42"/>
                <a:gd name="T25" fmla="*/ 23235 h 66"/>
                <a:gd name="T26" fmla="*/ 3704 w 42"/>
                <a:gd name="T27" fmla="*/ 19916 h 66"/>
                <a:gd name="T28" fmla="*/ 7408 w 42"/>
                <a:gd name="T29" fmla="*/ 16597 h 66"/>
                <a:gd name="T30" fmla="*/ 11113 w 42"/>
                <a:gd name="T31" fmla="*/ 16597 h 66"/>
                <a:gd name="T32" fmla="*/ 14817 w 42"/>
                <a:gd name="T33" fmla="*/ 13277 h 66"/>
                <a:gd name="T34" fmla="*/ 14817 w 42"/>
                <a:gd name="T35" fmla="*/ 13277 h 66"/>
                <a:gd name="T36" fmla="*/ 14817 w 42"/>
                <a:gd name="T37" fmla="*/ 9958 h 66"/>
                <a:gd name="T38" fmla="*/ 18521 w 42"/>
                <a:gd name="T39" fmla="*/ 6639 h 66"/>
                <a:gd name="T40" fmla="*/ 18521 w 42"/>
                <a:gd name="T41" fmla="*/ 6639 h 66"/>
                <a:gd name="T42" fmla="*/ 18521 w 42"/>
                <a:gd name="T43" fmla="*/ 3319 h 66"/>
                <a:gd name="T44" fmla="*/ 18521 w 42"/>
                <a:gd name="T45" fmla="*/ 0 h 66"/>
                <a:gd name="T46" fmla="*/ 18521 w 42"/>
                <a:gd name="T47" fmla="*/ 0 h 66"/>
                <a:gd name="T48" fmla="*/ 22225 w 42"/>
                <a:gd name="T49" fmla="*/ 3319 h 66"/>
                <a:gd name="T50" fmla="*/ 25929 w 42"/>
                <a:gd name="T51" fmla="*/ 3319 h 66"/>
                <a:gd name="T52" fmla="*/ 33338 w 42"/>
                <a:gd name="T53" fmla="*/ 3319 h 66"/>
                <a:gd name="T54" fmla="*/ 37042 w 42"/>
                <a:gd name="T55" fmla="*/ 3319 h 66"/>
                <a:gd name="T56" fmla="*/ 77788 w 42"/>
                <a:gd name="T57" fmla="*/ 49790 h 66"/>
                <a:gd name="T58" fmla="*/ 77788 w 42"/>
                <a:gd name="T59" fmla="*/ 49790 h 66"/>
                <a:gd name="T60" fmla="*/ 74084 w 42"/>
                <a:gd name="T61" fmla="*/ 53109 h 66"/>
                <a:gd name="T62" fmla="*/ 70380 w 42"/>
                <a:gd name="T63" fmla="*/ 56428 h 66"/>
                <a:gd name="T64" fmla="*/ 70380 w 42"/>
                <a:gd name="T65" fmla="*/ 59747 h 66"/>
                <a:gd name="T66" fmla="*/ 70380 w 42"/>
                <a:gd name="T67" fmla="*/ 66386 h 66"/>
                <a:gd name="T68" fmla="*/ 70380 w 42"/>
                <a:gd name="T69" fmla="*/ 66386 h 66"/>
                <a:gd name="T70" fmla="*/ 74084 w 42"/>
                <a:gd name="T71" fmla="*/ 69705 h 66"/>
                <a:gd name="T72" fmla="*/ 74084 w 42"/>
                <a:gd name="T73" fmla="*/ 73025 h 66"/>
                <a:gd name="T74" fmla="*/ 74084 w 42"/>
                <a:gd name="T75" fmla="*/ 76344 h 66"/>
                <a:gd name="T76" fmla="*/ 70380 w 42"/>
                <a:gd name="T77" fmla="*/ 79663 h 66"/>
                <a:gd name="T78" fmla="*/ 70380 w 42"/>
                <a:gd name="T79" fmla="*/ 79663 h 66"/>
                <a:gd name="T80" fmla="*/ 66675 w 42"/>
                <a:gd name="T81" fmla="*/ 79663 h 66"/>
                <a:gd name="T82" fmla="*/ 62971 w 42"/>
                <a:gd name="T83" fmla="*/ 79663 h 66"/>
                <a:gd name="T84" fmla="*/ 62971 w 42"/>
                <a:gd name="T85" fmla="*/ 79663 h 66"/>
                <a:gd name="T86" fmla="*/ 59267 w 42"/>
                <a:gd name="T87" fmla="*/ 82983 h 66"/>
                <a:gd name="T88" fmla="*/ 59267 w 42"/>
                <a:gd name="T89" fmla="*/ 86302 h 66"/>
                <a:gd name="T90" fmla="*/ 55563 w 42"/>
                <a:gd name="T91" fmla="*/ 89621 h 66"/>
                <a:gd name="T92" fmla="*/ 51859 w 42"/>
                <a:gd name="T93" fmla="*/ 92940 h 66"/>
                <a:gd name="T94" fmla="*/ 51859 w 42"/>
                <a:gd name="T95" fmla="*/ 96260 h 66"/>
                <a:gd name="T96" fmla="*/ 55563 w 42"/>
                <a:gd name="T97" fmla="*/ 99579 h 66"/>
                <a:gd name="T98" fmla="*/ 51859 w 42"/>
                <a:gd name="T99" fmla="*/ 102898 h 66"/>
                <a:gd name="T100" fmla="*/ 51859 w 42"/>
                <a:gd name="T101" fmla="*/ 102898 h 66"/>
                <a:gd name="T102" fmla="*/ 48154 w 42"/>
                <a:gd name="T103" fmla="*/ 102898 h 66"/>
                <a:gd name="T104" fmla="*/ 44450 w 42"/>
                <a:gd name="T105" fmla="*/ 102898 h 66"/>
                <a:gd name="T106" fmla="*/ 40746 w 42"/>
                <a:gd name="T107" fmla="*/ 102898 h 66"/>
                <a:gd name="T108" fmla="*/ 40746 w 42"/>
                <a:gd name="T109" fmla="*/ 106218 h 66"/>
                <a:gd name="T110" fmla="*/ 37042 w 42"/>
                <a:gd name="T111" fmla="*/ 109537 h 66"/>
                <a:gd name="T112" fmla="*/ 33338 w 42"/>
                <a:gd name="T113" fmla="*/ 109537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66"/>
                <a:gd name="T173" fmla="*/ 42 w 42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66">
                  <a:moveTo>
                    <a:pt x="18" y="66"/>
                  </a:moveTo>
                  <a:lnTo>
                    <a:pt x="14" y="64"/>
                  </a:lnTo>
                  <a:lnTo>
                    <a:pt x="12" y="64"/>
                  </a:lnTo>
                  <a:lnTo>
                    <a:pt x="10" y="6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5562600" y="4211638"/>
              <a:ext cx="77788" cy="109537"/>
            </a:xfrm>
            <a:custGeom>
              <a:avLst/>
              <a:gdLst>
                <a:gd name="T0" fmla="*/ 33338 w 42"/>
                <a:gd name="T1" fmla="*/ 109537 h 66"/>
                <a:gd name="T2" fmla="*/ 25929 w 42"/>
                <a:gd name="T3" fmla="*/ 106218 h 66"/>
                <a:gd name="T4" fmla="*/ 22225 w 42"/>
                <a:gd name="T5" fmla="*/ 106218 h 66"/>
                <a:gd name="T6" fmla="*/ 18521 w 42"/>
                <a:gd name="T7" fmla="*/ 102898 h 66"/>
                <a:gd name="T8" fmla="*/ 18521 w 42"/>
                <a:gd name="T9" fmla="*/ 102898 h 66"/>
                <a:gd name="T10" fmla="*/ 14817 w 42"/>
                <a:gd name="T11" fmla="*/ 76344 h 66"/>
                <a:gd name="T12" fmla="*/ 3704 w 42"/>
                <a:gd name="T13" fmla="*/ 63067 h 66"/>
                <a:gd name="T14" fmla="*/ 3704 w 42"/>
                <a:gd name="T15" fmla="*/ 59747 h 66"/>
                <a:gd name="T16" fmla="*/ 3704 w 42"/>
                <a:gd name="T17" fmla="*/ 53109 h 66"/>
                <a:gd name="T18" fmla="*/ 3704 w 42"/>
                <a:gd name="T19" fmla="*/ 46470 h 66"/>
                <a:gd name="T20" fmla="*/ 0 w 42"/>
                <a:gd name="T21" fmla="*/ 33193 h 66"/>
                <a:gd name="T22" fmla="*/ 0 w 42"/>
                <a:gd name="T23" fmla="*/ 23235 h 66"/>
                <a:gd name="T24" fmla="*/ 0 w 42"/>
                <a:gd name="T25" fmla="*/ 23235 h 66"/>
                <a:gd name="T26" fmla="*/ 3704 w 42"/>
                <a:gd name="T27" fmla="*/ 19916 h 66"/>
                <a:gd name="T28" fmla="*/ 7408 w 42"/>
                <a:gd name="T29" fmla="*/ 16597 h 66"/>
                <a:gd name="T30" fmla="*/ 11113 w 42"/>
                <a:gd name="T31" fmla="*/ 16597 h 66"/>
                <a:gd name="T32" fmla="*/ 14817 w 42"/>
                <a:gd name="T33" fmla="*/ 13277 h 66"/>
                <a:gd name="T34" fmla="*/ 14817 w 42"/>
                <a:gd name="T35" fmla="*/ 13277 h 66"/>
                <a:gd name="T36" fmla="*/ 14817 w 42"/>
                <a:gd name="T37" fmla="*/ 9958 h 66"/>
                <a:gd name="T38" fmla="*/ 18521 w 42"/>
                <a:gd name="T39" fmla="*/ 6639 h 66"/>
                <a:gd name="T40" fmla="*/ 18521 w 42"/>
                <a:gd name="T41" fmla="*/ 6639 h 66"/>
                <a:gd name="T42" fmla="*/ 18521 w 42"/>
                <a:gd name="T43" fmla="*/ 3319 h 66"/>
                <a:gd name="T44" fmla="*/ 18521 w 42"/>
                <a:gd name="T45" fmla="*/ 0 h 66"/>
                <a:gd name="T46" fmla="*/ 18521 w 42"/>
                <a:gd name="T47" fmla="*/ 0 h 66"/>
                <a:gd name="T48" fmla="*/ 22225 w 42"/>
                <a:gd name="T49" fmla="*/ 3319 h 66"/>
                <a:gd name="T50" fmla="*/ 25929 w 42"/>
                <a:gd name="T51" fmla="*/ 3319 h 66"/>
                <a:gd name="T52" fmla="*/ 33338 w 42"/>
                <a:gd name="T53" fmla="*/ 3319 h 66"/>
                <a:gd name="T54" fmla="*/ 37042 w 42"/>
                <a:gd name="T55" fmla="*/ 3319 h 66"/>
                <a:gd name="T56" fmla="*/ 77788 w 42"/>
                <a:gd name="T57" fmla="*/ 49790 h 66"/>
                <a:gd name="T58" fmla="*/ 77788 w 42"/>
                <a:gd name="T59" fmla="*/ 49790 h 66"/>
                <a:gd name="T60" fmla="*/ 74084 w 42"/>
                <a:gd name="T61" fmla="*/ 53109 h 66"/>
                <a:gd name="T62" fmla="*/ 70380 w 42"/>
                <a:gd name="T63" fmla="*/ 56428 h 66"/>
                <a:gd name="T64" fmla="*/ 70380 w 42"/>
                <a:gd name="T65" fmla="*/ 59747 h 66"/>
                <a:gd name="T66" fmla="*/ 70380 w 42"/>
                <a:gd name="T67" fmla="*/ 66386 h 66"/>
                <a:gd name="T68" fmla="*/ 70380 w 42"/>
                <a:gd name="T69" fmla="*/ 66386 h 66"/>
                <a:gd name="T70" fmla="*/ 74084 w 42"/>
                <a:gd name="T71" fmla="*/ 69705 h 66"/>
                <a:gd name="T72" fmla="*/ 74084 w 42"/>
                <a:gd name="T73" fmla="*/ 73025 h 66"/>
                <a:gd name="T74" fmla="*/ 74084 w 42"/>
                <a:gd name="T75" fmla="*/ 76344 h 66"/>
                <a:gd name="T76" fmla="*/ 70380 w 42"/>
                <a:gd name="T77" fmla="*/ 79663 h 66"/>
                <a:gd name="T78" fmla="*/ 70380 w 42"/>
                <a:gd name="T79" fmla="*/ 79663 h 66"/>
                <a:gd name="T80" fmla="*/ 66675 w 42"/>
                <a:gd name="T81" fmla="*/ 79663 h 66"/>
                <a:gd name="T82" fmla="*/ 62971 w 42"/>
                <a:gd name="T83" fmla="*/ 79663 h 66"/>
                <a:gd name="T84" fmla="*/ 62971 w 42"/>
                <a:gd name="T85" fmla="*/ 79663 h 66"/>
                <a:gd name="T86" fmla="*/ 59267 w 42"/>
                <a:gd name="T87" fmla="*/ 82983 h 66"/>
                <a:gd name="T88" fmla="*/ 59267 w 42"/>
                <a:gd name="T89" fmla="*/ 86302 h 66"/>
                <a:gd name="T90" fmla="*/ 55563 w 42"/>
                <a:gd name="T91" fmla="*/ 89621 h 66"/>
                <a:gd name="T92" fmla="*/ 51859 w 42"/>
                <a:gd name="T93" fmla="*/ 92940 h 66"/>
                <a:gd name="T94" fmla="*/ 51859 w 42"/>
                <a:gd name="T95" fmla="*/ 96260 h 66"/>
                <a:gd name="T96" fmla="*/ 55563 w 42"/>
                <a:gd name="T97" fmla="*/ 99579 h 66"/>
                <a:gd name="T98" fmla="*/ 51859 w 42"/>
                <a:gd name="T99" fmla="*/ 102898 h 66"/>
                <a:gd name="T100" fmla="*/ 51859 w 42"/>
                <a:gd name="T101" fmla="*/ 102898 h 66"/>
                <a:gd name="T102" fmla="*/ 48154 w 42"/>
                <a:gd name="T103" fmla="*/ 102898 h 66"/>
                <a:gd name="T104" fmla="*/ 44450 w 42"/>
                <a:gd name="T105" fmla="*/ 102898 h 66"/>
                <a:gd name="T106" fmla="*/ 40746 w 42"/>
                <a:gd name="T107" fmla="*/ 102898 h 66"/>
                <a:gd name="T108" fmla="*/ 40746 w 42"/>
                <a:gd name="T109" fmla="*/ 106218 h 66"/>
                <a:gd name="T110" fmla="*/ 37042 w 42"/>
                <a:gd name="T111" fmla="*/ 109537 h 66"/>
                <a:gd name="T112" fmla="*/ 33338 w 42"/>
                <a:gd name="T113" fmla="*/ 109537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66"/>
                <a:gd name="T173" fmla="*/ 42 w 42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66">
                  <a:moveTo>
                    <a:pt x="18" y="66"/>
                  </a:moveTo>
                  <a:lnTo>
                    <a:pt x="14" y="64"/>
                  </a:lnTo>
                  <a:lnTo>
                    <a:pt x="12" y="64"/>
                  </a:lnTo>
                  <a:lnTo>
                    <a:pt x="10" y="6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18" y="6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5595938" y="4179888"/>
              <a:ext cx="214312" cy="144462"/>
            </a:xfrm>
            <a:custGeom>
              <a:avLst/>
              <a:gdLst>
                <a:gd name="T0" fmla="*/ 214312 w 120"/>
                <a:gd name="T1" fmla="*/ 50394 h 86"/>
                <a:gd name="T2" fmla="*/ 185737 w 120"/>
                <a:gd name="T3" fmla="*/ 53753 h 86"/>
                <a:gd name="T4" fmla="*/ 167878 w 120"/>
                <a:gd name="T5" fmla="*/ 67192 h 86"/>
                <a:gd name="T6" fmla="*/ 157162 w 120"/>
                <a:gd name="T7" fmla="*/ 77270 h 86"/>
                <a:gd name="T8" fmla="*/ 142875 w 120"/>
                <a:gd name="T9" fmla="*/ 90709 h 86"/>
                <a:gd name="T10" fmla="*/ 135731 w 120"/>
                <a:gd name="T11" fmla="*/ 97428 h 86"/>
                <a:gd name="T12" fmla="*/ 125015 w 120"/>
                <a:gd name="T13" fmla="*/ 100787 h 86"/>
                <a:gd name="T14" fmla="*/ 114300 w 120"/>
                <a:gd name="T15" fmla="*/ 104147 h 86"/>
                <a:gd name="T16" fmla="*/ 103584 w 120"/>
                <a:gd name="T17" fmla="*/ 107507 h 86"/>
                <a:gd name="T18" fmla="*/ 100012 w 120"/>
                <a:gd name="T19" fmla="*/ 107507 h 86"/>
                <a:gd name="T20" fmla="*/ 96440 w 120"/>
                <a:gd name="T21" fmla="*/ 107507 h 86"/>
                <a:gd name="T22" fmla="*/ 67865 w 120"/>
                <a:gd name="T23" fmla="*/ 134383 h 86"/>
                <a:gd name="T24" fmla="*/ 14287 w 120"/>
                <a:gd name="T25" fmla="*/ 144462 h 86"/>
                <a:gd name="T26" fmla="*/ 7144 w 120"/>
                <a:gd name="T27" fmla="*/ 144462 h 86"/>
                <a:gd name="T28" fmla="*/ 0 w 120"/>
                <a:gd name="T29" fmla="*/ 141102 h 86"/>
                <a:gd name="T30" fmla="*/ 3572 w 120"/>
                <a:gd name="T31" fmla="*/ 141102 h 86"/>
                <a:gd name="T32" fmla="*/ 3572 w 120"/>
                <a:gd name="T33" fmla="*/ 141102 h 86"/>
                <a:gd name="T34" fmla="*/ 7144 w 120"/>
                <a:gd name="T35" fmla="*/ 134383 h 86"/>
                <a:gd name="T36" fmla="*/ 10716 w 120"/>
                <a:gd name="T37" fmla="*/ 134383 h 86"/>
                <a:gd name="T38" fmla="*/ 14287 w 120"/>
                <a:gd name="T39" fmla="*/ 134383 h 86"/>
                <a:gd name="T40" fmla="*/ 17859 w 120"/>
                <a:gd name="T41" fmla="*/ 134383 h 86"/>
                <a:gd name="T42" fmla="*/ 21431 w 120"/>
                <a:gd name="T43" fmla="*/ 131024 h 86"/>
                <a:gd name="T44" fmla="*/ 17859 w 120"/>
                <a:gd name="T45" fmla="*/ 127664 h 86"/>
                <a:gd name="T46" fmla="*/ 25003 w 120"/>
                <a:gd name="T47" fmla="*/ 114226 h 86"/>
                <a:gd name="T48" fmla="*/ 25003 w 120"/>
                <a:gd name="T49" fmla="*/ 114226 h 86"/>
                <a:gd name="T50" fmla="*/ 28575 w 120"/>
                <a:gd name="T51" fmla="*/ 114226 h 86"/>
                <a:gd name="T52" fmla="*/ 32147 w 120"/>
                <a:gd name="T53" fmla="*/ 110866 h 86"/>
                <a:gd name="T54" fmla="*/ 35719 w 120"/>
                <a:gd name="T55" fmla="*/ 110866 h 86"/>
                <a:gd name="T56" fmla="*/ 35719 w 120"/>
                <a:gd name="T57" fmla="*/ 110866 h 86"/>
                <a:gd name="T58" fmla="*/ 39291 w 120"/>
                <a:gd name="T59" fmla="*/ 110866 h 86"/>
                <a:gd name="T60" fmla="*/ 39291 w 120"/>
                <a:gd name="T61" fmla="*/ 107507 h 86"/>
                <a:gd name="T62" fmla="*/ 39291 w 120"/>
                <a:gd name="T63" fmla="*/ 104147 h 86"/>
                <a:gd name="T64" fmla="*/ 39291 w 120"/>
                <a:gd name="T65" fmla="*/ 100787 h 86"/>
                <a:gd name="T66" fmla="*/ 35719 w 120"/>
                <a:gd name="T67" fmla="*/ 100787 h 86"/>
                <a:gd name="T68" fmla="*/ 35719 w 120"/>
                <a:gd name="T69" fmla="*/ 94068 h 86"/>
                <a:gd name="T70" fmla="*/ 35719 w 120"/>
                <a:gd name="T71" fmla="*/ 90709 h 86"/>
                <a:gd name="T72" fmla="*/ 35719 w 120"/>
                <a:gd name="T73" fmla="*/ 87349 h 86"/>
                <a:gd name="T74" fmla="*/ 42862 w 120"/>
                <a:gd name="T75" fmla="*/ 80630 h 86"/>
                <a:gd name="T76" fmla="*/ 42862 w 120"/>
                <a:gd name="T77" fmla="*/ 80630 h 86"/>
                <a:gd name="T78" fmla="*/ 46434 w 120"/>
                <a:gd name="T79" fmla="*/ 77270 h 86"/>
                <a:gd name="T80" fmla="*/ 50006 w 120"/>
                <a:gd name="T81" fmla="*/ 77270 h 86"/>
                <a:gd name="T82" fmla="*/ 50006 w 120"/>
                <a:gd name="T83" fmla="*/ 73911 h 86"/>
                <a:gd name="T84" fmla="*/ 53578 w 120"/>
                <a:gd name="T85" fmla="*/ 70551 h 86"/>
                <a:gd name="T86" fmla="*/ 57150 w 120"/>
                <a:gd name="T87" fmla="*/ 63832 h 86"/>
                <a:gd name="T88" fmla="*/ 64294 w 120"/>
                <a:gd name="T89" fmla="*/ 57113 h 86"/>
                <a:gd name="T90" fmla="*/ 67865 w 120"/>
                <a:gd name="T91" fmla="*/ 50394 h 86"/>
                <a:gd name="T92" fmla="*/ 75009 w 120"/>
                <a:gd name="T93" fmla="*/ 43675 h 86"/>
                <a:gd name="T94" fmla="*/ 82153 w 120"/>
                <a:gd name="T95" fmla="*/ 36955 h 86"/>
                <a:gd name="T96" fmla="*/ 85725 w 120"/>
                <a:gd name="T97" fmla="*/ 30236 h 86"/>
                <a:gd name="T98" fmla="*/ 92869 w 120"/>
                <a:gd name="T99" fmla="*/ 26877 h 86"/>
                <a:gd name="T100" fmla="*/ 100012 w 120"/>
                <a:gd name="T101" fmla="*/ 23517 h 86"/>
                <a:gd name="T102" fmla="*/ 121443 w 120"/>
                <a:gd name="T103" fmla="*/ 16798 h 86"/>
                <a:gd name="T104" fmla="*/ 146447 w 120"/>
                <a:gd name="T105" fmla="*/ 10079 h 86"/>
                <a:gd name="T106" fmla="*/ 171450 w 120"/>
                <a:gd name="T107" fmla="*/ 3360 h 86"/>
                <a:gd name="T108" fmla="*/ 189309 w 120"/>
                <a:gd name="T109" fmla="*/ 0 h 86"/>
                <a:gd name="T110" fmla="*/ 189309 w 120"/>
                <a:gd name="T111" fmla="*/ 0 h 86"/>
                <a:gd name="T112" fmla="*/ 192881 w 120"/>
                <a:gd name="T113" fmla="*/ 0 h 86"/>
                <a:gd name="T114" fmla="*/ 196453 w 120"/>
                <a:gd name="T115" fmla="*/ 3360 h 86"/>
                <a:gd name="T116" fmla="*/ 214312 w 120"/>
                <a:gd name="T117" fmla="*/ 50394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86"/>
                <a:gd name="T179" fmla="*/ 120 w 120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86">
                  <a:moveTo>
                    <a:pt x="120" y="30"/>
                  </a:moveTo>
                  <a:lnTo>
                    <a:pt x="104" y="32"/>
                  </a:lnTo>
                  <a:lnTo>
                    <a:pt x="94" y="40"/>
                  </a:lnTo>
                  <a:lnTo>
                    <a:pt x="88" y="46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0" y="60"/>
                  </a:lnTo>
                  <a:lnTo>
                    <a:pt x="64" y="62"/>
                  </a:lnTo>
                  <a:lnTo>
                    <a:pt x="58" y="64"/>
                  </a:lnTo>
                  <a:lnTo>
                    <a:pt x="56" y="64"/>
                  </a:lnTo>
                  <a:lnTo>
                    <a:pt x="54" y="64"/>
                  </a:lnTo>
                  <a:lnTo>
                    <a:pt x="38" y="80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36" y="34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2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6" y="14"/>
                  </a:lnTo>
                  <a:lnTo>
                    <a:pt x="68" y="10"/>
                  </a:lnTo>
                  <a:lnTo>
                    <a:pt x="82" y="6"/>
                  </a:lnTo>
                  <a:lnTo>
                    <a:pt x="9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2"/>
                  </a:lnTo>
                  <a:lnTo>
                    <a:pt x="120" y="3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5595938" y="4179888"/>
              <a:ext cx="214312" cy="144462"/>
            </a:xfrm>
            <a:custGeom>
              <a:avLst/>
              <a:gdLst>
                <a:gd name="T0" fmla="*/ 214312 w 120"/>
                <a:gd name="T1" fmla="*/ 50394 h 86"/>
                <a:gd name="T2" fmla="*/ 185737 w 120"/>
                <a:gd name="T3" fmla="*/ 53753 h 86"/>
                <a:gd name="T4" fmla="*/ 167878 w 120"/>
                <a:gd name="T5" fmla="*/ 67192 h 86"/>
                <a:gd name="T6" fmla="*/ 157162 w 120"/>
                <a:gd name="T7" fmla="*/ 77270 h 86"/>
                <a:gd name="T8" fmla="*/ 142875 w 120"/>
                <a:gd name="T9" fmla="*/ 90709 h 86"/>
                <a:gd name="T10" fmla="*/ 135731 w 120"/>
                <a:gd name="T11" fmla="*/ 97428 h 86"/>
                <a:gd name="T12" fmla="*/ 125015 w 120"/>
                <a:gd name="T13" fmla="*/ 100787 h 86"/>
                <a:gd name="T14" fmla="*/ 114300 w 120"/>
                <a:gd name="T15" fmla="*/ 104147 h 86"/>
                <a:gd name="T16" fmla="*/ 103584 w 120"/>
                <a:gd name="T17" fmla="*/ 107507 h 86"/>
                <a:gd name="T18" fmla="*/ 100012 w 120"/>
                <a:gd name="T19" fmla="*/ 107507 h 86"/>
                <a:gd name="T20" fmla="*/ 96440 w 120"/>
                <a:gd name="T21" fmla="*/ 107507 h 86"/>
                <a:gd name="T22" fmla="*/ 67865 w 120"/>
                <a:gd name="T23" fmla="*/ 134383 h 86"/>
                <a:gd name="T24" fmla="*/ 14287 w 120"/>
                <a:gd name="T25" fmla="*/ 144462 h 86"/>
                <a:gd name="T26" fmla="*/ 7144 w 120"/>
                <a:gd name="T27" fmla="*/ 144462 h 86"/>
                <a:gd name="T28" fmla="*/ 0 w 120"/>
                <a:gd name="T29" fmla="*/ 141102 h 86"/>
                <a:gd name="T30" fmla="*/ 3572 w 120"/>
                <a:gd name="T31" fmla="*/ 141102 h 86"/>
                <a:gd name="T32" fmla="*/ 3572 w 120"/>
                <a:gd name="T33" fmla="*/ 141102 h 86"/>
                <a:gd name="T34" fmla="*/ 7144 w 120"/>
                <a:gd name="T35" fmla="*/ 134383 h 86"/>
                <a:gd name="T36" fmla="*/ 10716 w 120"/>
                <a:gd name="T37" fmla="*/ 134383 h 86"/>
                <a:gd name="T38" fmla="*/ 14287 w 120"/>
                <a:gd name="T39" fmla="*/ 134383 h 86"/>
                <a:gd name="T40" fmla="*/ 17859 w 120"/>
                <a:gd name="T41" fmla="*/ 134383 h 86"/>
                <a:gd name="T42" fmla="*/ 21431 w 120"/>
                <a:gd name="T43" fmla="*/ 131024 h 86"/>
                <a:gd name="T44" fmla="*/ 17859 w 120"/>
                <a:gd name="T45" fmla="*/ 127664 h 86"/>
                <a:gd name="T46" fmla="*/ 25003 w 120"/>
                <a:gd name="T47" fmla="*/ 114226 h 86"/>
                <a:gd name="T48" fmla="*/ 25003 w 120"/>
                <a:gd name="T49" fmla="*/ 114226 h 86"/>
                <a:gd name="T50" fmla="*/ 28575 w 120"/>
                <a:gd name="T51" fmla="*/ 114226 h 86"/>
                <a:gd name="T52" fmla="*/ 32147 w 120"/>
                <a:gd name="T53" fmla="*/ 110866 h 86"/>
                <a:gd name="T54" fmla="*/ 35719 w 120"/>
                <a:gd name="T55" fmla="*/ 110866 h 86"/>
                <a:gd name="T56" fmla="*/ 35719 w 120"/>
                <a:gd name="T57" fmla="*/ 110866 h 86"/>
                <a:gd name="T58" fmla="*/ 39291 w 120"/>
                <a:gd name="T59" fmla="*/ 110866 h 86"/>
                <a:gd name="T60" fmla="*/ 39291 w 120"/>
                <a:gd name="T61" fmla="*/ 107507 h 86"/>
                <a:gd name="T62" fmla="*/ 39291 w 120"/>
                <a:gd name="T63" fmla="*/ 104147 h 86"/>
                <a:gd name="T64" fmla="*/ 39291 w 120"/>
                <a:gd name="T65" fmla="*/ 100787 h 86"/>
                <a:gd name="T66" fmla="*/ 35719 w 120"/>
                <a:gd name="T67" fmla="*/ 100787 h 86"/>
                <a:gd name="T68" fmla="*/ 35719 w 120"/>
                <a:gd name="T69" fmla="*/ 94068 h 86"/>
                <a:gd name="T70" fmla="*/ 35719 w 120"/>
                <a:gd name="T71" fmla="*/ 90709 h 86"/>
                <a:gd name="T72" fmla="*/ 35719 w 120"/>
                <a:gd name="T73" fmla="*/ 87349 h 86"/>
                <a:gd name="T74" fmla="*/ 42862 w 120"/>
                <a:gd name="T75" fmla="*/ 80630 h 86"/>
                <a:gd name="T76" fmla="*/ 42862 w 120"/>
                <a:gd name="T77" fmla="*/ 80630 h 86"/>
                <a:gd name="T78" fmla="*/ 46434 w 120"/>
                <a:gd name="T79" fmla="*/ 77270 h 86"/>
                <a:gd name="T80" fmla="*/ 50006 w 120"/>
                <a:gd name="T81" fmla="*/ 77270 h 86"/>
                <a:gd name="T82" fmla="*/ 50006 w 120"/>
                <a:gd name="T83" fmla="*/ 73911 h 86"/>
                <a:gd name="T84" fmla="*/ 53578 w 120"/>
                <a:gd name="T85" fmla="*/ 70551 h 86"/>
                <a:gd name="T86" fmla="*/ 57150 w 120"/>
                <a:gd name="T87" fmla="*/ 63832 h 86"/>
                <a:gd name="T88" fmla="*/ 64294 w 120"/>
                <a:gd name="T89" fmla="*/ 57113 h 86"/>
                <a:gd name="T90" fmla="*/ 67865 w 120"/>
                <a:gd name="T91" fmla="*/ 50394 h 86"/>
                <a:gd name="T92" fmla="*/ 75009 w 120"/>
                <a:gd name="T93" fmla="*/ 43675 h 86"/>
                <a:gd name="T94" fmla="*/ 82153 w 120"/>
                <a:gd name="T95" fmla="*/ 36955 h 86"/>
                <a:gd name="T96" fmla="*/ 85725 w 120"/>
                <a:gd name="T97" fmla="*/ 30236 h 86"/>
                <a:gd name="T98" fmla="*/ 92869 w 120"/>
                <a:gd name="T99" fmla="*/ 26877 h 86"/>
                <a:gd name="T100" fmla="*/ 100012 w 120"/>
                <a:gd name="T101" fmla="*/ 23517 h 86"/>
                <a:gd name="T102" fmla="*/ 121443 w 120"/>
                <a:gd name="T103" fmla="*/ 16798 h 86"/>
                <a:gd name="T104" fmla="*/ 146447 w 120"/>
                <a:gd name="T105" fmla="*/ 10079 h 86"/>
                <a:gd name="T106" fmla="*/ 171450 w 120"/>
                <a:gd name="T107" fmla="*/ 3360 h 86"/>
                <a:gd name="T108" fmla="*/ 189309 w 120"/>
                <a:gd name="T109" fmla="*/ 0 h 86"/>
                <a:gd name="T110" fmla="*/ 189309 w 120"/>
                <a:gd name="T111" fmla="*/ 0 h 86"/>
                <a:gd name="T112" fmla="*/ 192881 w 120"/>
                <a:gd name="T113" fmla="*/ 0 h 86"/>
                <a:gd name="T114" fmla="*/ 196453 w 120"/>
                <a:gd name="T115" fmla="*/ 3360 h 86"/>
                <a:gd name="T116" fmla="*/ 214312 w 120"/>
                <a:gd name="T117" fmla="*/ 50394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86"/>
                <a:gd name="T179" fmla="*/ 120 w 120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86">
                  <a:moveTo>
                    <a:pt x="120" y="30"/>
                  </a:moveTo>
                  <a:lnTo>
                    <a:pt x="104" y="32"/>
                  </a:lnTo>
                  <a:lnTo>
                    <a:pt x="94" y="40"/>
                  </a:lnTo>
                  <a:lnTo>
                    <a:pt x="88" y="46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0" y="60"/>
                  </a:lnTo>
                  <a:lnTo>
                    <a:pt x="64" y="62"/>
                  </a:lnTo>
                  <a:lnTo>
                    <a:pt x="58" y="64"/>
                  </a:lnTo>
                  <a:lnTo>
                    <a:pt x="56" y="64"/>
                  </a:lnTo>
                  <a:lnTo>
                    <a:pt x="54" y="64"/>
                  </a:lnTo>
                  <a:lnTo>
                    <a:pt x="38" y="80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36" y="34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2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6" y="14"/>
                  </a:lnTo>
                  <a:lnTo>
                    <a:pt x="68" y="10"/>
                  </a:lnTo>
                  <a:lnTo>
                    <a:pt x="82" y="6"/>
                  </a:lnTo>
                  <a:lnTo>
                    <a:pt x="9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2"/>
                  </a:lnTo>
                  <a:lnTo>
                    <a:pt x="120" y="3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5" name="Freeform 173"/>
            <p:cNvSpPr>
              <a:spLocks/>
            </p:cNvSpPr>
            <p:nvPr/>
          </p:nvSpPr>
          <p:spPr bwMode="auto">
            <a:xfrm>
              <a:off x="5786438" y="4062413"/>
              <a:ext cx="166687" cy="168275"/>
            </a:xfrm>
            <a:custGeom>
              <a:avLst/>
              <a:gdLst>
                <a:gd name="T0" fmla="*/ 131222 w 94"/>
                <a:gd name="T1" fmla="*/ 0 h 102"/>
                <a:gd name="T2" fmla="*/ 131222 w 94"/>
                <a:gd name="T3" fmla="*/ 3300 h 102"/>
                <a:gd name="T4" fmla="*/ 131222 w 94"/>
                <a:gd name="T5" fmla="*/ 9899 h 102"/>
                <a:gd name="T6" fmla="*/ 131222 w 94"/>
                <a:gd name="T7" fmla="*/ 9899 h 102"/>
                <a:gd name="T8" fmla="*/ 138315 w 94"/>
                <a:gd name="T9" fmla="*/ 19797 h 102"/>
                <a:gd name="T10" fmla="*/ 145408 w 94"/>
                <a:gd name="T11" fmla="*/ 26396 h 102"/>
                <a:gd name="T12" fmla="*/ 152501 w 94"/>
                <a:gd name="T13" fmla="*/ 32995 h 102"/>
                <a:gd name="T14" fmla="*/ 156047 w 94"/>
                <a:gd name="T15" fmla="*/ 36295 h 102"/>
                <a:gd name="T16" fmla="*/ 163140 w 94"/>
                <a:gd name="T17" fmla="*/ 36295 h 102"/>
                <a:gd name="T18" fmla="*/ 163140 w 94"/>
                <a:gd name="T19" fmla="*/ 36295 h 102"/>
                <a:gd name="T20" fmla="*/ 166687 w 94"/>
                <a:gd name="T21" fmla="*/ 46193 h 102"/>
                <a:gd name="T22" fmla="*/ 166687 w 94"/>
                <a:gd name="T23" fmla="*/ 56092 h 102"/>
                <a:gd name="T24" fmla="*/ 159594 w 94"/>
                <a:gd name="T25" fmla="*/ 62691 h 102"/>
                <a:gd name="T26" fmla="*/ 156047 w 94"/>
                <a:gd name="T27" fmla="*/ 69290 h 102"/>
                <a:gd name="T28" fmla="*/ 148954 w 94"/>
                <a:gd name="T29" fmla="*/ 75889 h 102"/>
                <a:gd name="T30" fmla="*/ 141861 w 94"/>
                <a:gd name="T31" fmla="*/ 79188 h 102"/>
                <a:gd name="T32" fmla="*/ 138315 w 94"/>
                <a:gd name="T33" fmla="*/ 79188 h 102"/>
                <a:gd name="T34" fmla="*/ 134768 w 94"/>
                <a:gd name="T35" fmla="*/ 82488 h 102"/>
                <a:gd name="T36" fmla="*/ 134768 w 94"/>
                <a:gd name="T37" fmla="*/ 89087 h 102"/>
                <a:gd name="T38" fmla="*/ 131222 w 94"/>
                <a:gd name="T39" fmla="*/ 92386 h 102"/>
                <a:gd name="T40" fmla="*/ 127675 w 94"/>
                <a:gd name="T41" fmla="*/ 98985 h 102"/>
                <a:gd name="T42" fmla="*/ 120582 w 94"/>
                <a:gd name="T43" fmla="*/ 102285 h 102"/>
                <a:gd name="T44" fmla="*/ 117036 w 94"/>
                <a:gd name="T45" fmla="*/ 105584 h 102"/>
                <a:gd name="T46" fmla="*/ 117036 w 94"/>
                <a:gd name="T47" fmla="*/ 105584 h 102"/>
                <a:gd name="T48" fmla="*/ 106396 w 94"/>
                <a:gd name="T49" fmla="*/ 108884 h 102"/>
                <a:gd name="T50" fmla="*/ 99303 w 94"/>
                <a:gd name="T51" fmla="*/ 112183 h 102"/>
                <a:gd name="T52" fmla="*/ 92210 w 94"/>
                <a:gd name="T53" fmla="*/ 115483 h 102"/>
                <a:gd name="T54" fmla="*/ 92210 w 94"/>
                <a:gd name="T55" fmla="*/ 118782 h 102"/>
                <a:gd name="T56" fmla="*/ 92210 w 94"/>
                <a:gd name="T57" fmla="*/ 125381 h 102"/>
                <a:gd name="T58" fmla="*/ 92210 w 94"/>
                <a:gd name="T59" fmla="*/ 125381 h 102"/>
                <a:gd name="T60" fmla="*/ 92210 w 94"/>
                <a:gd name="T61" fmla="*/ 128681 h 102"/>
                <a:gd name="T62" fmla="*/ 88663 w 94"/>
                <a:gd name="T63" fmla="*/ 135280 h 102"/>
                <a:gd name="T64" fmla="*/ 78024 w 94"/>
                <a:gd name="T65" fmla="*/ 145178 h 102"/>
                <a:gd name="T66" fmla="*/ 56745 w 94"/>
                <a:gd name="T67" fmla="*/ 158376 h 102"/>
                <a:gd name="T68" fmla="*/ 24826 w 94"/>
                <a:gd name="T69" fmla="*/ 168275 h 102"/>
                <a:gd name="T70" fmla="*/ 7093 w 94"/>
                <a:gd name="T71" fmla="*/ 122082 h 102"/>
                <a:gd name="T72" fmla="*/ 3547 w 94"/>
                <a:gd name="T73" fmla="*/ 122082 h 102"/>
                <a:gd name="T74" fmla="*/ 3547 w 94"/>
                <a:gd name="T75" fmla="*/ 118782 h 102"/>
                <a:gd name="T76" fmla="*/ 0 w 94"/>
                <a:gd name="T77" fmla="*/ 118782 h 102"/>
                <a:gd name="T78" fmla="*/ 7093 w 94"/>
                <a:gd name="T79" fmla="*/ 115483 h 102"/>
                <a:gd name="T80" fmla="*/ 24826 w 94"/>
                <a:gd name="T81" fmla="*/ 108884 h 102"/>
                <a:gd name="T82" fmla="*/ 46105 w 94"/>
                <a:gd name="T83" fmla="*/ 98985 h 102"/>
                <a:gd name="T84" fmla="*/ 70931 w 94"/>
                <a:gd name="T85" fmla="*/ 85787 h 102"/>
                <a:gd name="T86" fmla="*/ 85117 w 94"/>
                <a:gd name="T87" fmla="*/ 65990 h 102"/>
                <a:gd name="T88" fmla="*/ 92210 w 94"/>
                <a:gd name="T89" fmla="*/ 42894 h 102"/>
                <a:gd name="T90" fmla="*/ 92210 w 94"/>
                <a:gd name="T91" fmla="*/ 39594 h 102"/>
                <a:gd name="T92" fmla="*/ 88663 w 94"/>
                <a:gd name="T93" fmla="*/ 36295 h 102"/>
                <a:gd name="T94" fmla="*/ 88663 w 94"/>
                <a:gd name="T95" fmla="*/ 29696 h 102"/>
                <a:gd name="T96" fmla="*/ 88663 w 94"/>
                <a:gd name="T97" fmla="*/ 26396 h 102"/>
                <a:gd name="T98" fmla="*/ 88663 w 94"/>
                <a:gd name="T99" fmla="*/ 23097 h 102"/>
                <a:gd name="T100" fmla="*/ 88663 w 94"/>
                <a:gd name="T101" fmla="*/ 23097 h 102"/>
                <a:gd name="T102" fmla="*/ 88663 w 94"/>
                <a:gd name="T103" fmla="*/ 19797 h 102"/>
                <a:gd name="T104" fmla="*/ 92210 w 94"/>
                <a:gd name="T105" fmla="*/ 16498 h 102"/>
                <a:gd name="T106" fmla="*/ 95756 w 94"/>
                <a:gd name="T107" fmla="*/ 16498 h 102"/>
                <a:gd name="T108" fmla="*/ 99303 w 94"/>
                <a:gd name="T109" fmla="*/ 16498 h 102"/>
                <a:gd name="T110" fmla="*/ 106396 w 94"/>
                <a:gd name="T111" fmla="*/ 13198 h 102"/>
                <a:gd name="T112" fmla="*/ 109942 w 94"/>
                <a:gd name="T113" fmla="*/ 9899 h 102"/>
                <a:gd name="T114" fmla="*/ 109942 w 94"/>
                <a:gd name="T115" fmla="*/ 9899 h 102"/>
                <a:gd name="T116" fmla="*/ 109942 w 94"/>
                <a:gd name="T117" fmla="*/ 6599 h 102"/>
                <a:gd name="T118" fmla="*/ 113489 w 94"/>
                <a:gd name="T119" fmla="*/ 3300 h 102"/>
                <a:gd name="T120" fmla="*/ 117036 w 94"/>
                <a:gd name="T121" fmla="*/ 3300 h 102"/>
                <a:gd name="T122" fmla="*/ 117036 w 94"/>
                <a:gd name="T123" fmla="*/ 3300 h 102"/>
                <a:gd name="T124" fmla="*/ 131222 w 94"/>
                <a:gd name="T125" fmla="*/ 0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4"/>
                <a:gd name="T190" fmla="*/ 0 h 102"/>
                <a:gd name="T191" fmla="*/ 94 w 94"/>
                <a:gd name="T192" fmla="*/ 102 h 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4" h="102">
                  <a:moveTo>
                    <a:pt x="74" y="0"/>
                  </a:moveTo>
                  <a:lnTo>
                    <a:pt x="74" y="2"/>
                  </a:lnTo>
                  <a:lnTo>
                    <a:pt x="74" y="6"/>
                  </a:lnTo>
                  <a:lnTo>
                    <a:pt x="78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4" y="28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88" y="42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8" y="48"/>
                  </a:lnTo>
                  <a:lnTo>
                    <a:pt x="76" y="50"/>
                  </a:lnTo>
                  <a:lnTo>
                    <a:pt x="76" y="54"/>
                  </a:lnTo>
                  <a:lnTo>
                    <a:pt x="74" y="56"/>
                  </a:lnTo>
                  <a:lnTo>
                    <a:pt x="72" y="60"/>
                  </a:lnTo>
                  <a:lnTo>
                    <a:pt x="68" y="62"/>
                  </a:lnTo>
                  <a:lnTo>
                    <a:pt x="66" y="64"/>
                  </a:lnTo>
                  <a:lnTo>
                    <a:pt x="60" y="66"/>
                  </a:lnTo>
                  <a:lnTo>
                    <a:pt x="56" y="68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0" y="82"/>
                  </a:lnTo>
                  <a:lnTo>
                    <a:pt x="44" y="88"/>
                  </a:lnTo>
                  <a:lnTo>
                    <a:pt x="32" y="96"/>
                  </a:lnTo>
                  <a:lnTo>
                    <a:pt x="14" y="102"/>
                  </a:lnTo>
                  <a:lnTo>
                    <a:pt x="4" y="74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4" y="70"/>
                  </a:lnTo>
                  <a:lnTo>
                    <a:pt x="14" y="66"/>
                  </a:lnTo>
                  <a:lnTo>
                    <a:pt x="26" y="60"/>
                  </a:lnTo>
                  <a:lnTo>
                    <a:pt x="40" y="52"/>
                  </a:lnTo>
                  <a:lnTo>
                    <a:pt x="48" y="40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60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5786438" y="4062413"/>
              <a:ext cx="166687" cy="168275"/>
            </a:xfrm>
            <a:custGeom>
              <a:avLst/>
              <a:gdLst>
                <a:gd name="T0" fmla="*/ 131222 w 94"/>
                <a:gd name="T1" fmla="*/ 0 h 102"/>
                <a:gd name="T2" fmla="*/ 131222 w 94"/>
                <a:gd name="T3" fmla="*/ 3300 h 102"/>
                <a:gd name="T4" fmla="*/ 131222 w 94"/>
                <a:gd name="T5" fmla="*/ 9899 h 102"/>
                <a:gd name="T6" fmla="*/ 131222 w 94"/>
                <a:gd name="T7" fmla="*/ 9899 h 102"/>
                <a:gd name="T8" fmla="*/ 138315 w 94"/>
                <a:gd name="T9" fmla="*/ 19797 h 102"/>
                <a:gd name="T10" fmla="*/ 145408 w 94"/>
                <a:gd name="T11" fmla="*/ 26396 h 102"/>
                <a:gd name="T12" fmla="*/ 152501 w 94"/>
                <a:gd name="T13" fmla="*/ 32995 h 102"/>
                <a:gd name="T14" fmla="*/ 156047 w 94"/>
                <a:gd name="T15" fmla="*/ 36295 h 102"/>
                <a:gd name="T16" fmla="*/ 163140 w 94"/>
                <a:gd name="T17" fmla="*/ 36295 h 102"/>
                <a:gd name="T18" fmla="*/ 163140 w 94"/>
                <a:gd name="T19" fmla="*/ 36295 h 102"/>
                <a:gd name="T20" fmla="*/ 166687 w 94"/>
                <a:gd name="T21" fmla="*/ 46193 h 102"/>
                <a:gd name="T22" fmla="*/ 166687 w 94"/>
                <a:gd name="T23" fmla="*/ 56092 h 102"/>
                <a:gd name="T24" fmla="*/ 159594 w 94"/>
                <a:gd name="T25" fmla="*/ 62691 h 102"/>
                <a:gd name="T26" fmla="*/ 156047 w 94"/>
                <a:gd name="T27" fmla="*/ 69290 h 102"/>
                <a:gd name="T28" fmla="*/ 148954 w 94"/>
                <a:gd name="T29" fmla="*/ 75889 h 102"/>
                <a:gd name="T30" fmla="*/ 141861 w 94"/>
                <a:gd name="T31" fmla="*/ 79188 h 102"/>
                <a:gd name="T32" fmla="*/ 138315 w 94"/>
                <a:gd name="T33" fmla="*/ 79188 h 102"/>
                <a:gd name="T34" fmla="*/ 134768 w 94"/>
                <a:gd name="T35" fmla="*/ 82488 h 102"/>
                <a:gd name="T36" fmla="*/ 134768 w 94"/>
                <a:gd name="T37" fmla="*/ 89087 h 102"/>
                <a:gd name="T38" fmla="*/ 131222 w 94"/>
                <a:gd name="T39" fmla="*/ 92386 h 102"/>
                <a:gd name="T40" fmla="*/ 127675 w 94"/>
                <a:gd name="T41" fmla="*/ 98985 h 102"/>
                <a:gd name="T42" fmla="*/ 120582 w 94"/>
                <a:gd name="T43" fmla="*/ 102285 h 102"/>
                <a:gd name="T44" fmla="*/ 117036 w 94"/>
                <a:gd name="T45" fmla="*/ 105584 h 102"/>
                <a:gd name="T46" fmla="*/ 117036 w 94"/>
                <a:gd name="T47" fmla="*/ 105584 h 102"/>
                <a:gd name="T48" fmla="*/ 106396 w 94"/>
                <a:gd name="T49" fmla="*/ 108884 h 102"/>
                <a:gd name="T50" fmla="*/ 99303 w 94"/>
                <a:gd name="T51" fmla="*/ 112183 h 102"/>
                <a:gd name="T52" fmla="*/ 92210 w 94"/>
                <a:gd name="T53" fmla="*/ 115483 h 102"/>
                <a:gd name="T54" fmla="*/ 92210 w 94"/>
                <a:gd name="T55" fmla="*/ 118782 h 102"/>
                <a:gd name="T56" fmla="*/ 92210 w 94"/>
                <a:gd name="T57" fmla="*/ 125381 h 102"/>
                <a:gd name="T58" fmla="*/ 92210 w 94"/>
                <a:gd name="T59" fmla="*/ 125381 h 102"/>
                <a:gd name="T60" fmla="*/ 92210 w 94"/>
                <a:gd name="T61" fmla="*/ 128681 h 102"/>
                <a:gd name="T62" fmla="*/ 88663 w 94"/>
                <a:gd name="T63" fmla="*/ 135280 h 102"/>
                <a:gd name="T64" fmla="*/ 78024 w 94"/>
                <a:gd name="T65" fmla="*/ 145178 h 102"/>
                <a:gd name="T66" fmla="*/ 56745 w 94"/>
                <a:gd name="T67" fmla="*/ 158376 h 102"/>
                <a:gd name="T68" fmla="*/ 24826 w 94"/>
                <a:gd name="T69" fmla="*/ 168275 h 102"/>
                <a:gd name="T70" fmla="*/ 7093 w 94"/>
                <a:gd name="T71" fmla="*/ 122082 h 102"/>
                <a:gd name="T72" fmla="*/ 3547 w 94"/>
                <a:gd name="T73" fmla="*/ 122082 h 102"/>
                <a:gd name="T74" fmla="*/ 3547 w 94"/>
                <a:gd name="T75" fmla="*/ 118782 h 102"/>
                <a:gd name="T76" fmla="*/ 0 w 94"/>
                <a:gd name="T77" fmla="*/ 118782 h 102"/>
                <a:gd name="T78" fmla="*/ 7093 w 94"/>
                <a:gd name="T79" fmla="*/ 115483 h 102"/>
                <a:gd name="T80" fmla="*/ 24826 w 94"/>
                <a:gd name="T81" fmla="*/ 108884 h 102"/>
                <a:gd name="T82" fmla="*/ 46105 w 94"/>
                <a:gd name="T83" fmla="*/ 98985 h 102"/>
                <a:gd name="T84" fmla="*/ 70931 w 94"/>
                <a:gd name="T85" fmla="*/ 85787 h 102"/>
                <a:gd name="T86" fmla="*/ 85117 w 94"/>
                <a:gd name="T87" fmla="*/ 65990 h 102"/>
                <a:gd name="T88" fmla="*/ 92210 w 94"/>
                <a:gd name="T89" fmla="*/ 42894 h 102"/>
                <a:gd name="T90" fmla="*/ 92210 w 94"/>
                <a:gd name="T91" fmla="*/ 39594 h 102"/>
                <a:gd name="T92" fmla="*/ 88663 w 94"/>
                <a:gd name="T93" fmla="*/ 36295 h 102"/>
                <a:gd name="T94" fmla="*/ 88663 w 94"/>
                <a:gd name="T95" fmla="*/ 29696 h 102"/>
                <a:gd name="T96" fmla="*/ 88663 w 94"/>
                <a:gd name="T97" fmla="*/ 26396 h 102"/>
                <a:gd name="T98" fmla="*/ 88663 w 94"/>
                <a:gd name="T99" fmla="*/ 23097 h 102"/>
                <a:gd name="T100" fmla="*/ 88663 w 94"/>
                <a:gd name="T101" fmla="*/ 23097 h 102"/>
                <a:gd name="T102" fmla="*/ 88663 w 94"/>
                <a:gd name="T103" fmla="*/ 19797 h 102"/>
                <a:gd name="T104" fmla="*/ 92210 w 94"/>
                <a:gd name="T105" fmla="*/ 16498 h 102"/>
                <a:gd name="T106" fmla="*/ 95756 w 94"/>
                <a:gd name="T107" fmla="*/ 16498 h 102"/>
                <a:gd name="T108" fmla="*/ 99303 w 94"/>
                <a:gd name="T109" fmla="*/ 16498 h 102"/>
                <a:gd name="T110" fmla="*/ 106396 w 94"/>
                <a:gd name="T111" fmla="*/ 13198 h 102"/>
                <a:gd name="T112" fmla="*/ 109942 w 94"/>
                <a:gd name="T113" fmla="*/ 9899 h 102"/>
                <a:gd name="T114" fmla="*/ 109942 w 94"/>
                <a:gd name="T115" fmla="*/ 9899 h 102"/>
                <a:gd name="T116" fmla="*/ 109942 w 94"/>
                <a:gd name="T117" fmla="*/ 6599 h 102"/>
                <a:gd name="T118" fmla="*/ 113489 w 94"/>
                <a:gd name="T119" fmla="*/ 3300 h 102"/>
                <a:gd name="T120" fmla="*/ 117036 w 94"/>
                <a:gd name="T121" fmla="*/ 3300 h 102"/>
                <a:gd name="T122" fmla="*/ 117036 w 94"/>
                <a:gd name="T123" fmla="*/ 3300 h 102"/>
                <a:gd name="T124" fmla="*/ 131222 w 94"/>
                <a:gd name="T125" fmla="*/ 0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4"/>
                <a:gd name="T190" fmla="*/ 0 h 102"/>
                <a:gd name="T191" fmla="*/ 94 w 94"/>
                <a:gd name="T192" fmla="*/ 102 h 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4" h="102">
                  <a:moveTo>
                    <a:pt x="74" y="0"/>
                  </a:moveTo>
                  <a:lnTo>
                    <a:pt x="74" y="2"/>
                  </a:lnTo>
                  <a:lnTo>
                    <a:pt x="74" y="6"/>
                  </a:lnTo>
                  <a:lnTo>
                    <a:pt x="78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4" y="28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88" y="42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8" y="48"/>
                  </a:lnTo>
                  <a:lnTo>
                    <a:pt x="76" y="50"/>
                  </a:lnTo>
                  <a:lnTo>
                    <a:pt x="76" y="54"/>
                  </a:lnTo>
                  <a:lnTo>
                    <a:pt x="74" y="56"/>
                  </a:lnTo>
                  <a:lnTo>
                    <a:pt x="72" y="60"/>
                  </a:lnTo>
                  <a:lnTo>
                    <a:pt x="68" y="62"/>
                  </a:lnTo>
                  <a:lnTo>
                    <a:pt x="66" y="64"/>
                  </a:lnTo>
                  <a:lnTo>
                    <a:pt x="60" y="66"/>
                  </a:lnTo>
                  <a:lnTo>
                    <a:pt x="56" y="68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0" y="82"/>
                  </a:lnTo>
                  <a:lnTo>
                    <a:pt x="44" y="88"/>
                  </a:lnTo>
                  <a:lnTo>
                    <a:pt x="32" y="96"/>
                  </a:lnTo>
                  <a:lnTo>
                    <a:pt x="14" y="102"/>
                  </a:lnTo>
                  <a:lnTo>
                    <a:pt x="4" y="74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4" y="70"/>
                  </a:lnTo>
                  <a:lnTo>
                    <a:pt x="14" y="66"/>
                  </a:lnTo>
                  <a:lnTo>
                    <a:pt x="26" y="60"/>
                  </a:lnTo>
                  <a:lnTo>
                    <a:pt x="40" y="52"/>
                  </a:lnTo>
                  <a:lnTo>
                    <a:pt x="48" y="40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60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auto">
            <a:xfrm>
              <a:off x="5473700" y="3713163"/>
              <a:ext cx="209550" cy="222250"/>
            </a:xfrm>
            <a:custGeom>
              <a:avLst/>
              <a:gdLst>
                <a:gd name="T0" fmla="*/ 155356 w 116"/>
                <a:gd name="T1" fmla="*/ 222250 h 134"/>
                <a:gd name="T2" fmla="*/ 144517 w 116"/>
                <a:gd name="T3" fmla="*/ 215616 h 134"/>
                <a:gd name="T4" fmla="*/ 126453 w 116"/>
                <a:gd name="T5" fmla="*/ 208981 h 134"/>
                <a:gd name="T6" fmla="*/ 90323 w 116"/>
                <a:gd name="T7" fmla="*/ 192395 h 134"/>
                <a:gd name="T8" fmla="*/ 32516 w 116"/>
                <a:gd name="T9" fmla="*/ 162541 h 134"/>
                <a:gd name="T10" fmla="*/ 28903 w 116"/>
                <a:gd name="T11" fmla="*/ 152590 h 134"/>
                <a:gd name="T12" fmla="*/ 0 w 116"/>
                <a:gd name="T13" fmla="*/ 112784 h 134"/>
                <a:gd name="T14" fmla="*/ 46968 w 116"/>
                <a:gd name="T15" fmla="*/ 76295 h 134"/>
                <a:gd name="T16" fmla="*/ 46968 w 116"/>
                <a:gd name="T17" fmla="*/ 66343 h 134"/>
                <a:gd name="T18" fmla="*/ 46968 w 116"/>
                <a:gd name="T19" fmla="*/ 63026 h 134"/>
                <a:gd name="T20" fmla="*/ 46968 w 116"/>
                <a:gd name="T21" fmla="*/ 53075 h 134"/>
                <a:gd name="T22" fmla="*/ 50581 w 116"/>
                <a:gd name="T23" fmla="*/ 49757 h 134"/>
                <a:gd name="T24" fmla="*/ 54194 w 116"/>
                <a:gd name="T25" fmla="*/ 46440 h 134"/>
                <a:gd name="T26" fmla="*/ 57807 w 116"/>
                <a:gd name="T27" fmla="*/ 36489 h 134"/>
                <a:gd name="T28" fmla="*/ 65033 w 116"/>
                <a:gd name="T29" fmla="*/ 26537 h 134"/>
                <a:gd name="T30" fmla="*/ 68646 w 116"/>
                <a:gd name="T31" fmla="*/ 16586 h 134"/>
                <a:gd name="T32" fmla="*/ 72259 w 116"/>
                <a:gd name="T33" fmla="*/ 13269 h 134"/>
                <a:gd name="T34" fmla="*/ 83097 w 116"/>
                <a:gd name="T35" fmla="*/ 6634 h 134"/>
                <a:gd name="T36" fmla="*/ 97549 w 116"/>
                <a:gd name="T37" fmla="*/ 3317 h 134"/>
                <a:gd name="T38" fmla="*/ 126453 w 116"/>
                <a:gd name="T39" fmla="*/ 0 h 134"/>
                <a:gd name="T40" fmla="*/ 126453 w 116"/>
                <a:gd name="T41" fmla="*/ 3317 h 134"/>
                <a:gd name="T42" fmla="*/ 133678 w 116"/>
                <a:gd name="T43" fmla="*/ 6634 h 134"/>
                <a:gd name="T44" fmla="*/ 140904 w 116"/>
                <a:gd name="T45" fmla="*/ 6634 h 134"/>
                <a:gd name="T46" fmla="*/ 148130 w 116"/>
                <a:gd name="T47" fmla="*/ 9951 h 134"/>
                <a:gd name="T48" fmla="*/ 148130 w 116"/>
                <a:gd name="T49" fmla="*/ 16586 h 134"/>
                <a:gd name="T50" fmla="*/ 148130 w 116"/>
                <a:gd name="T51" fmla="*/ 19903 h 134"/>
                <a:gd name="T52" fmla="*/ 144517 w 116"/>
                <a:gd name="T53" fmla="*/ 26537 h 134"/>
                <a:gd name="T54" fmla="*/ 151743 w 116"/>
                <a:gd name="T55" fmla="*/ 33172 h 134"/>
                <a:gd name="T56" fmla="*/ 158969 w 116"/>
                <a:gd name="T57" fmla="*/ 36489 h 134"/>
                <a:gd name="T58" fmla="*/ 162582 w 116"/>
                <a:gd name="T59" fmla="*/ 43123 h 134"/>
                <a:gd name="T60" fmla="*/ 173421 w 116"/>
                <a:gd name="T61" fmla="*/ 53075 h 134"/>
                <a:gd name="T62" fmla="*/ 177034 w 116"/>
                <a:gd name="T63" fmla="*/ 63026 h 134"/>
                <a:gd name="T64" fmla="*/ 173421 w 116"/>
                <a:gd name="T65" fmla="*/ 69660 h 134"/>
                <a:gd name="T66" fmla="*/ 166195 w 116"/>
                <a:gd name="T67" fmla="*/ 86246 h 134"/>
                <a:gd name="T68" fmla="*/ 162582 w 116"/>
                <a:gd name="T69" fmla="*/ 102832 h 134"/>
                <a:gd name="T70" fmla="*/ 166195 w 116"/>
                <a:gd name="T71" fmla="*/ 109466 h 134"/>
                <a:gd name="T72" fmla="*/ 169808 w 116"/>
                <a:gd name="T73" fmla="*/ 119418 h 134"/>
                <a:gd name="T74" fmla="*/ 180647 w 116"/>
                <a:gd name="T75" fmla="*/ 136004 h 134"/>
                <a:gd name="T76" fmla="*/ 191485 w 116"/>
                <a:gd name="T77" fmla="*/ 145955 h 134"/>
                <a:gd name="T78" fmla="*/ 191485 w 116"/>
                <a:gd name="T79" fmla="*/ 149272 h 134"/>
                <a:gd name="T80" fmla="*/ 191485 w 116"/>
                <a:gd name="T81" fmla="*/ 159224 h 134"/>
                <a:gd name="T82" fmla="*/ 195098 w 116"/>
                <a:gd name="T83" fmla="*/ 162541 h 134"/>
                <a:gd name="T84" fmla="*/ 202324 w 116"/>
                <a:gd name="T85" fmla="*/ 169175 h 134"/>
                <a:gd name="T86" fmla="*/ 205937 w 116"/>
                <a:gd name="T87" fmla="*/ 175810 h 134"/>
                <a:gd name="T88" fmla="*/ 205937 w 116"/>
                <a:gd name="T89" fmla="*/ 185761 h 134"/>
                <a:gd name="T90" fmla="*/ 205937 w 116"/>
                <a:gd name="T91" fmla="*/ 205664 h 134"/>
                <a:gd name="T92" fmla="*/ 202324 w 116"/>
                <a:gd name="T93" fmla="*/ 205664 h 134"/>
                <a:gd name="T94" fmla="*/ 195098 w 116"/>
                <a:gd name="T95" fmla="*/ 212299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134"/>
                <a:gd name="T146" fmla="*/ 116 w 116"/>
                <a:gd name="T147" fmla="*/ 134 h 1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134">
                  <a:moveTo>
                    <a:pt x="88" y="134"/>
                  </a:moveTo>
                  <a:lnTo>
                    <a:pt x="86" y="134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8"/>
                  </a:lnTo>
                  <a:lnTo>
                    <a:pt x="70" y="126"/>
                  </a:lnTo>
                  <a:lnTo>
                    <a:pt x="58" y="116"/>
                  </a:lnTo>
                  <a:lnTo>
                    <a:pt x="50" y="116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2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40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2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2" y="68"/>
                  </a:lnTo>
                  <a:lnTo>
                    <a:pt x="94" y="72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102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6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10"/>
                  </a:lnTo>
                  <a:lnTo>
                    <a:pt x="114" y="112"/>
                  </a:lnTo>
                  <a:lnTo>
                    <a:pt x="116" y="116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5473700" y="3713163"/>
              <a:ext cx="209550" cy="222250"/>
            </a:xfrm>
            <a:custGeom>
              <a:avLst/>
              <a:gdLst>
                <a:gd name="T0" fmla="*/ 155356 w 116"/>
                <a:gd name="T1" fmla="*/ 222250 h 134"/>
                <a:gd name="T2" fmla="*/ 144517 w 116"/>
                <a:gd name="T3" fmla="*/ 215616 h 134"/>
                <a:gd name="T4" fmla="*/ 126453 w 116"/>
                <a:gd name="T5" fmla="*/ 208981 h 134"/>
                <a:gd name="T6" fmla="*/ 90323 w 116"/>
                <a:gd name="T7" fmla="*/ 192395 h 134"/>
                <a:gd name="T8" fmla="*/ 32516 w 116"/>
                <a:gd name="T9" fmla="*/ 162541 h 134"/>
                <a:gd name="T10" fmla="*/ 28903 w 116"/>
                <a:gd name="T11" fmla="*/ 152590 h 134"/>
                <a:gd name="T12" fmla="*/ 0 w 116"/>
                <a:gd name="T13" fmla="*/ 112784 h 134"/>
                <a:gd name="T14" fmla="*/ 46968 w 116"/>
                <a:gd name="T15" fmla="*/ 76295 h 134"/>
                <a:gd name="T16" fmla="*/ 46968 w 116"/>
                <a:gd name="T17" fmla="*/ 66343 h 134"/>
                <a:gd name="T18" fmla="*/ 46968 w 116"/>
                <a:gd name="T19" fmla="*/ 63026 h 134"/>
                <a:gd name="T20" fmla="*/ 46968 w 116"/>
                <a:gd name="T21" fmla="*/ 53075 h 134"/>
                <a:gd name="T22" fmla="*/ 50581 w 116"/>
                <a:gd name="T23" fmla="*/ 49757 h 134"/>
                <a:gd name="T24" fmla="*/ 54194 w 116"/>
                <a:gd name="T25" fmla="*/ 46440 h 134"/>
                <a:gd name="T26" fmla="*/ 57807 w 116"/>
                <a:gd name="T27" fmla="*/ 36489 h 134"/>
                <a:gd name="T28" fmla="*/ 65033 w 116"/>
                <a:gd name="T29" fmla="*/ 26537 h 134"/>
                <a:gd name="T30" fmla="*/ 68646 w 116"/>
                <a:gd name="T31" fmla="*/ 16586 h 134"/>
                <a:gd name="T32" fmla="*/ 72259 w 116"/>
                <a:gd name="T33" fmla="*/ 13269 h 134"/>
                <a:gd name="T34" fmla="*/ 83097 w 116"/>
                <a:gd name="T35" fmla="*/ 6634 h 134"/>
                <a:gd name="T36" fmla="*/ 97549 w 116"/>
                <a:gd name="T37" fmla="*/ 3317 h 134"/>
                <a:gd name="T38" fmla="*/ 126453 w 116"/>
                <a:gd name="T39" fmla="*/ 0 h 134"/>
                <a:gd name="T40" fmla="*/ 126453 w 116"/>
                <a:gd name="T41" fmla="*/ 3317 h 134"/>
                <a:gd name="T42" fmla="*/ 133678 w 116"/>
                <a:gd name="T43" fmla="*/ 6634 h 134"/>
                <a:gd name="T44" fmla="*/ 140904 w 116"/>
                <a:gd name="T45" fmla="*/ 6634 h 134"/>
                <a:gd name="T46" fmla="*/ 148130 w 116"/>
                <a:gd name="T47" fmla="*/ 9951 h 134"/>
                <a:gd name="T48" fmla="*/ 148130 w 116"/>
                <a:gd name="T49" fmla="*/ 16586 h 134"/>
                <a:gd name="T50" fmla="*/ 148130 w 116"/>
                <a:gd name="T51" fmla="*/ 19903 h 134"/>
                <a:gd name="T52" fmla="*/ 144517 w 116"/>
                <a:gd name="T53" fmla="*/ 26537 h 134"/>
                <a:gd name="T54" fmla="*/ 151743 w 116"/>
                <a:gd name="T55" fmla="*/ 33172 h 134"/>
                <a:gd name="T56" fmla="*/ 158969 w 116"/>
                <a:gd name="T57" fmla="*/ 36489 h 134"/>
                <a:gd name="T58" fmla="*/ 162582 w 116"/>
                <a:gd name="T59" fmla="*/ 43123 h 134"/>
                <a:gd name="T60" fmla="*/ 173421 w 116"/>
                <a:gd name="T61" fmla="*/ 53075 h 134"/>
                <a:gd name="T62" fmla="*/ 177034 w 116"/>
                <a:gd name="T63" fmla="*/ 63026 h 134"/>
                <a:gd name="T64" fmla="*/ 173421 w 116"/>
                <a:gd name="T65" fmla="*/ 69660 h 134"/>
                <a:gd name="T66" fmla="*/ 166195 w 116"/>
                <a:gd name="T67" fmla="*/ 86246 h 134"/>
                <a:gd name="T68" fmla="*/ 162582 w 116"/>
                <a:gd name="T69" fmla="*/ 102832 h 134"/>
                <a:gd name="T70" fmla="*/ 166195 w 116"/>
                <a:gd name="T71" fmla="*/ 109466 h 134"/>
                <a:gd name="T72" fmla="*/ 169808 w 116"/>
                <a:gd name="T73" fmla="*/ 119418 h 134"/>
                <a:gd name="T74" fmla="*/ 180647 w 116"/>
                <a:gd name="T75" fmla="*/ 136004 h 134"/>
                <a:gd name="T76" fmla="*/ 191485 w 116"/>
                <a:gd name="T77" fmla="*/ 145955 h 134"/>
                <a:gd name="T78" fmla="*/ 191485 w 116"/>
                <a:gd name="T79" fmla="*/ 149272 h 134"/>
                <a:gd name="T80" fmla="*/ 191485 w 116"/>
                <a:gd name="T81" fmla="*/ 159224 h 134"/>
                <a:gd name="T82" fmla="*/ 195098 w 116"/>
                <a:gd name="T83" fmla="*/ 162541 h 134"/>
                <a:gd name="T84" fmla="*/ 202324 w 116"/>
                <a:gd name="T85" fmla="*/ 169175 h 134"/>
                <a:gd name="T86" fmla="*/ 205937 w 116"/>
                <a:gd name="T87" fmla="*/ 175810 h 134"/>
                <a:gd name="T88" fmla="*/ 205937 w 116"/>
                <a:gd name="T89" fmla="*/ 185761 h 134"/>
                <a:gd name="T90" fmla="*/ 205937 w 116"/>
                <a:gd name="T91" fmla="*/ 205664 h 134"/>
                <a:gd name="T92" fmla="*/ 202324 w 116"/>
                <a:gd name="T93" fmla="*/ 205664 h 134"/>
                <a:gd name="T94" fmla="*/ 195098 w 116"/>
                <a:gd name="T95" fmla="*/ 212299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134"/>
                <a:gd name="T146" fmla="*/ 116 w 116"/>
                <a:gd name="T147" fmla="*/ 134 h 1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134">
                  <a:moveTo>
                    <a:pt x="88" y="134"/>
                  </a:moveTo>
                  <a:lnTo>
                    <a:pt x="86" y="134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8"/>
                  </a:lnTo>
                  <a:lnTo>
                    <a:pt x="70" y="126"/>
                  </a:lnTo>
                  <a:lnTo>
                    <a:pt x="58" y="116"/>
                  </a:lnTo>
                  <a:lnTo>
                    <a:pt x="50" y="116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2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40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2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2" y="68"/>
                  </a:lnTo>
                  <a:lnTo>
                    <a:pt x="94" y="72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102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6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10"/>
                  </a:lnTo>
                  <a:lnTo>
                    <a:pt x="114" y="112"/>
                  </a:lnTo>
                  <a:lnTo>
                    <a:pt x="116" y="116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5395913" y="3825875"/>
              <a:ext cx="112712" cy="119063"/>
            </a:xfrm>
            <a:custGeom>
              <a:avLst/>
              <a:gdLst>
                <a:gd name="T0" fmla="*/ 7272 w 62"/>
                <a:gd name="T1" fmla="*/ 69453 h 72"/>
                <a:gd name="T2" fmla="*/ 7272 w 62"/>
                <a:gd name="T3" fmla="*/ 13229 h 72"/>
                <a:gd name="T4" fmla="*/ 7272 w 62"/>
                <a:gd name="T5" fmla="*/ 13229 h 72"/>
                <a:gd name="T6" fmla="*/ 10908 w 62"/>
                <a:gd name="T7" fmla="*/ 16537 h 72"/>
                <a:gd name="T8" fmla="*/ 14543 w 62"/>
                <a:gd name="T9" fmla="*/ 16537 h 72"/>
                <a:gd name="T10" fmla="*/ 14543 w 62"/>
                <a:gd name="T11" fmla="*/ 19844 h 72"/>
                <a:gd name="T12" fmla="*/ 14543 w 62"/>
                <a:gd name="T13" fmla="*/ 19844 h 72"/>
                <a:gd name="T14" fmla="*/ 18179 w 62"/>
                <a:gd name="T15" fmla="*/ 23151 h 72"/>
                <a:gd name="T16" fmla="*/ 21815 w 62"/>
                <a:gd name="T17" fmla="*/ 26458 h 72"/>
                <a:gd name="T18" fmla="*/ 29087 w 62"/>
                <a:gd name="T19" fmla="*/ 26458 h 72"/>
                <a:gd name="T20" fmla="*/ 36359 w 62"/>
                <a:gd name="T21" fmla="*/ 26458 h 72"/>
                <a:gd name="T22" fmla="*/ 47266 w 62"/>
                <a:gd name="T23" fmla="*/ 26458 h 72"/>
                <a:gd name="T24" fmla="*/ 79989 w 62"/>
                <a:gd name="T25" fmla="*/ 0 h 72"/>
                <a:gd name="T26" fmla="*/ 79989 w 62"/>
                <a:gd name="T27" fmla="*/ 0 h 72"/>
                <a:gd name="T28" fmla="*/ 79989 w 62"/>
                <a:gd name="T29" fmla="*/ 3307 h 72"/>
                <a:gd name="T30" fmla="*/ 83625 w 62"/>
                <a:gd name="T31" fmla="*/ 6615 h 72"/>
                <a:gd name="T32" fmla="*/ 87261 w 62"/>
                <a:gd name="T33" fmla="*/ 13229 h 72"/>
                <a:gd name="T34" fmla="*/ 87261 w 62"/>
                <a:gd name="T35" fmla="*/ 13229 h 72"/>
                <a:gd name="T36" fmla="*/ 90897 w 62"/>
                <a:gd name="T37" fmla="*/ 19844 h 72"/>
                <a:gd name="T38" fmla="*/ 94533 w 62"/>
                <a:gd name="T39" fmla="*/ 26458 h 72"/>
                <a:gd name="T40" fmla="*/ 101804 w 62"/>
                <a:gd name="T41" fmla="*/ 33073 h 72"/>
                <a:gd name="T42" fmla="*/ 105440 w 62"/>
                <a:gd name="T43" fmla="*/ 39688 h 72"/>
                <a:gd name="T44" fmla="*/ 109076 w 62"/>
                <a:gd name="T45" fmla="*/ 42995 h 72"/>
                <a:gd name="T46" fmla="*/ 112712 w 62"/>
                <a:gd name="T47" fmla="*/ 46302 h 72"/>
                <a:gd name="T48" fmla="*/ 112712 w 62"/>
                <a:gd name="T49" fmla="*/ 46302 h 72"/>
                <a:gd name="T50" fmla="*/ 112712 w 62"/>
                <a:gd name="T51" fmla="*/ 49610 h 72"/>
                <a:gd name="T52" fmla="*/ 112712 w 62"/>
                <a:gd name="T53" fmla="*/ 52917 h 72"/>
                <a:gd name="T54" fmla="*/ 109076 w 62"/>
                <a:gd name="T55" fmla="*/ 52917 h 72"/>
                <a:gd name="T56" fmla="*/ 101804 w 62"/>
                <a:gd name="T57" fmla="*/ 56224 h 72"/>
                <a:gd name="T58" fmla="*/ 87261 w 62"/>
                <a:gd name="T59" fmla="*/ 59532 h 72"/>
                <a:gd name="T60" fmla="*/ 72717 w 62"/>
                <a:gd name="T61" fmla="*/ 59532 h 72"/>
                <a:gd name="T62" fmla="*/ 61810 w 62"/>
                <a:gd name="T63" fmla="*/ 62839 h 72"/>
                <a:gd name="T64" fmla="*/ 61810 w 62"/>
                <a:gd name="T65" fmla="*/ 66146 h 72"/>
                <a:gd name="T66" fmla="*/ 65446 w 62"/>
                <a:gd name="T67" fmla="*/ 69453 h 72"/>
                <a:gd name="T68" fmla="*/ 69082 w 62"/>
                <a:gd name="T69" fmla="*/ 76068 h 72"/>
                <a:gd name="T70" fmla="*/ 72717 w 62"/>
                <a:gd name="T71" fmla="*/ 82683 h 72"/>
                <a:gd name="T72" fmla="*/ 76353 w 62"/>
                <a:gd name="T73" fmla="*/ 89297 h 72"/>
                <a:gd name="T74" fmla="*/ 72717 w 62"/>
                <a:gd name="T75" fmla="*/ 92605 h 72"/>
                <a:gd name="T76" fmla="*/ 72717 w 62"/>
                <a:gd name="T77" fmla="*/ 92605 h 72"/>
                <a:gd name="T78" fmla="*/ 69082 w 62"/>
                <a:gd name="T79" fmla="*/ 95912 h 72"/>
                <a:gd name="T80" fmla="*/ 65446 w 62"/>
                <a:gd name="T81" fmla="*/ 102526 h 72"/>
                <a:gd name="T82" fmla="*/ 58174 w 62"/>
                <a:gd name="T83" fmla="*/ 109141 h 72"/>
                <a:gd name="T84" fmla="*/ 54538 w 62"/>
                <a:gd name="T85" fmla="*/ 112448 h 72"/>
                <a:gd name="T86" fmla="*/ 47266 w 62"/>
                <a:gd name="T87" fmla="*/ 115756 h 72"/>
                <a:gd name="T88" fmla="*/ 47266 w 62"/>
                <a:gd name="T89" fmla="*/ 115756 h 72"/>
                <a:gd name="T90" fmla="*/ 47266 w 62"/>
                <a:gd name="T91" fmla="*/ 115756 h 72"/>
                <a:gd name="T92" fmla="*/ 47266 w 62"/>
                <a:gd name="T93" fmla="*/ 119063 h 72"/>
                <a:gd name="T94" fmla="*/ 43630 w 62"/>
                <a:gd name="T95" fmla="*/ 119063 h 72"/>
                <a:gd name="T96" fmla="*/ 36359 w 62"/>
                <a:gd name="T97" fmla="*/ 119063 h 72"/>
                <a:gd name="T98" fmla="*/ 25451 w 62"/>
                <a:gd name="T99" fmla="*/ 119063 h 72"/>
                <a:gd name="T100" fmla="*/ 14543 w 62"/>
                <a:gd name="T101" fmla="*/ 119063 h 72"/>
                <a:gd name="T102" fmla="*/ 0 w 62"/>
                <a:gd name="T103" fmla="*/ 119063 h 72"/>
                <a:gd name="T104" fmla="*/ 0 w 62"/>
                <a:gd name="T105" fmla="*/ 115756 h 72"/>
                <a:gd name="T106" fmla="*/ 7272 w 62"/>
                <a:gd name="T107" fmla="*/ 69453 h 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"/>
                <a:gd name="T163" fmla="*/ 0 h 72"/>
                <a:gd name="T164" fmla="*/ 62 w 62"/>
                <a:gd name="T165" fmla="*/ 72 h 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" h="72">
                  <a:moveTo>
                    <a:pt x="4" y="42"/>
                  </a:move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0" y="12"/>
                  </a:lnTo>
                  <a:lnTo>
                    <a:pt x="52" y="16"/>
                  </a:lnTo>
                  <a:lnTo>
                    <a:pt x="56" y="20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6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0" name="Freeform 178"/>
            <p:cNvSpPr>
              <a:spLocks/>
            </p:cNvSpPr>
            <p:nvPr/>
          </p:nvSpPr>
          <p:spPr bwMode="auto">
            <a:xfrm>
              <a:off x="5395913" y="3825875"/>
              <a:ext cx="112712" cy="119063"/>
            </a:xfrm>
            <a:custGeom>
              <a:avLst/>
              <a:gdLst>
                <a:gd name="T0" fmla="*/ 7272 w 62"/>
                <a:gd name="T1" fmla="*/ 69453 h 72"/>
                <a:gd name="T2" fmla="*/ 7272 w 62"/>
                <a:gd name="T3" fmla="*/ 13229 h 72"/>
                <a:gd name="T4" fmla="*/ 7272 w 62"/>
                <a:gd name="T5" fmla="*/ 13229 h 72"/>
                <a:gd name="T6" fmla="*/ 10908 w 62"/>
                <a:gd name="T7" fmla="*/ 16537 h 72"/>
                <a:gd name="T8" fmla="*/ 14543 w 62"/>
                <a:gd name="T9" fmla="*/ 16537 h 72"/>
                <a:gd name="T10" fmla="*/ 14543 w 62"/>
                <a:gd name="T11" fmla="*/ 19844 h 72"/>
                <a:gd name="T12" fmla="*/ 14543 w 62"/>
                <a:gd name="T13" fmla="*/ 19844 h 72"/>
                <a:gd name="T14" fmla="*/ 18179 w 62"/>
                <a:gd name="T15" fmla="*/ 23151 h 72"/>
                <a:gd name="T16" fmla="*/ 21815 w 62"/>
                <a:gd name="T17" fmla="*/ 26458 h 72"/>
                <a:gd name="T18" fmla="*/ 29087 w 62"/>
                <a:gd name="T19" fmla="*/ 26458 h 72"/>
                <a:gd name="T20" fmla="*/ 36359 w 62"/>
                <a:gd name="T21" fmla="*/ 26458 h 72"/>
                <a:gd name="T22" fmla="*/ 47266 w 62"/>
                <a:gd name="T23" fmla="*/ 26458 h 72"/>
                <a:gd name="T24" fmla="*/ 79989 w 62"/>
                <a:gd name="T25" fmla="*/ 0 h 72"/>
                <a:gd name="T26" fmla="*/ 79989 w 62"/>
                <a:gd name="T27" fmla="*/ 0 h 72"/>
                <a:gd name="T28" fmla="*/ 79989 w 62"/>
                <a:gd name="T29" fmla="*/ 3307 h 72"/>
                <a:gd name="T30" fmla="*/ 83625 w 62"/>
                <a:gd name="T31" fmla="*/ 6615 h 72"/>
                <a:gd name="T32" fmla="*/ 87261 w 62"/>
                <a:gd name="T33" fmla="*/ 13229 h 72"/>
                <a:gd name="T34" fmla="*/ 87261 w 62"/>
                <a:gd name="T35" fmla="*/ 13229 h 72"/>
                <a:gd name="T36" fmla="*/ 90897 w 62"/>
                <a:gd name="T37" fmla="*/ 19844 h 72"/>
                <a:gd name="T38" fmla="*/ 94533 w 62"/>
                <a:gd name="T39" fmla="*/ 26458 h 72"/>
                <a:gd name="T40" fmla="*/ 101804 w 62"/>
                <a:gd name="T41" fmla="*/ 33073 h 72"/>
                <a:gd name="T42" fmla="*/ 105440 w 62"/>
                <a:gd name="T43" fmla="*/ 39688 h 72"/>
                <a:gd name="T44" fmla="*/ 109076 w 62"/>
                <a:gd name="T45" fmla="*/ 42995 h 72"/>
                <a:gd name="T46" fmla="*/ 112712 w 62"/>
                <a:gd name="T47" fmla="*/ 46302 h 72"/>
                <a:gd name="T48" fmla="*/ 112712 w 62"/>
                <a:gd name="T49" fmla="*/ 46302 h 72"/>
                <a:gd name="T50" fmla="*/ 112712 w 62"/>
                <a:gd name="T51" fmla="*/ 49610 h 72"/>
                <a:gd name="T52" fmla="*/ 112712 w 62"/>
                <a:gd name="T53" fmla="*/ 52917 h 72"/>
                <a:gd name="T54" fmla="*/ 109076 w 62"/>
                <a:gd name="T55" fmla="*/ 52917 h 72"/>
                <a:gd name="T56" fmla="*/ 101804 w 62"/>
                <a:gd name="T57" fmla="*/ 56224 h 72"/>
                <a:gd name="T58" fmla="*/ 87261 w 62"/>
                <a:gd name="T59" fmla="*/ 59532 h 72"/>
                <a:gd name="T60" fmla="*/ 72717 w 62"/>
                <a:gd name="T61" fmla="*/ 59532 h 72"/>
                <a:gd name="T62" fmla="*/ 61810 w 62"/>
                <a:gd name="T63" fmla="*/ 62839 h 72"/>
                <a:gd name="T64" fmla="*/ 61810 w 62"/>
                <a:gd name="T65" fmla="*/ 66146 h 72"/>
                <a:gd name="T66" fmla="*/ 65446 w 62"/>
                <a:gd name="T67" fmla="*/ 69453 h 72"/>
                <a:gd name="T68" fmla="*/ 69082 w 62"/>
                <a:gd name="T69" fmla="*/ 76068 h 72"/>
                <a:gd name="T70" fmla="*/ 72717 w 62"/>
                <a:gd name="T71" fmla="*/ 82683 h 72"/>
                <a:gd name="T72" fmla="*/ 76353 w 62"/>
                <a:gd name="T73" fmla="*/ 89297 h 72"/>
                <a:gd name="T74" fmla="*/ 72717 w 62"/>
                <a:gd name="T75" fmla="*/ 92605 h 72"/>
                <a:gd name="T76" fmla="*/ 72717 w 62"/>
                <a:gd name="T77" fmla="*/ 92605 h 72"/>
                <a:gd name="T78" fmla="*/ 69082 w 62"/>
                <a:gd name="T79" fmla="*/ 95912 h 72"/>
                <a:gd name="T80" fmla="*/ 65446 w 62"/>
                <a:gd name="T81" fmla="*/ 102526 h 72"/>
                <a:gd name="T82" fmla="*/ 58174 w 62"/>
                <a:gd name="T83" fmla="*/ 109141 h 72"/>
                <a:gd name="T84" fmla="*/ 54538 w 62"/>
                <a:gd name="T85" fmla="*/ 112448 h 72"/>
                <a:gd name="T86" fmla="*/ 47266 w 62"/>
                <a:gd name="T87" fmla="*/ 115756 h 72"/>
                <a:gd name="T88" fmla="*/ 47266 w 62"/>
                <a:gd name="T89" fmla="*/ 115756 h 72"/>
                <a:gd name="T90" fmla="*/ 47266 w 62"/>
                <a:gd name="T91" fmla="*/ 115756 h 72"/>
                <a:gd name="T92" fmla="*/ 47266 w 62"/>
                <a:gd name="T93" fmla="*/ 119063 h 72"/>
                <a:gd name="T94" fmla="*/ 43630 w 62"/>
                <a:gd name="T95" fmla="*/ 119063 h 72"/>
                <a:gd name="T96" fmla="*/ 36359 w 62"/>
                <a:gd name="T97" fmla="*/ 119063 h 72"/>
                <a:gd name="T98" fmla="*/ 25451 w 62"/>
                <a:gd name="T99" fmla="*/ 119063 h 72"/>
                <a:gd name="T100" fmla="*/ 14543 w 62"/>
                <a:gd name="T101" fmla="*/ 119063 h 72"/>
                <a:gd name="T102" fmla="*/ 0 w 62"/>
                <a:gd name="T103" fmla="*/ 119063 h 72"/>
                <a:gd name="T104" fmla="*/ 0 w 62"/>
                <a:gd name="T105" fmla="*/ 115756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72"/>
                <a:gd name="T161" fmla="*/ 62 w 6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72">
                  <a:moveTo>
                    <a:pt x="4" y="42"/>
                  </a:move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0" y="12"/>
                  </a:lnTo>
                  <a:lnTo>
                    <a:pt x="52" y="16"/>
                  </a:lnTo>
                  <a:lnTo>
                    <a:pt x="56" y="20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6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0" y="7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5364163" y="3840163"/>
              <a:ext cx="41275" cy="101600"/>
            </a:xfrm>
            <a:custGeom>
              <a:avLst/>
              <a:gdLst>
                <a:gd name="T0" fmla="*/ 41275 w 22"/>
                <a:gd name="T1" fmla="*/ 0 h 62"/>
                <a:gd name="T2" fmla="*/ 30018 w 22"/>
                <a:gd name="T3" fmla="*/ 3277 h 62"/>
                <a:gd name="T4" fmla="*/ 30018 w 22"/>
                <a:gd name="T5" fmla="*/ 6555 h 62"/>
                <a:gd name="T6" fmla="*/ 30018 w 22"/>
                <a:gd name="T7" fmla="*/ 9832 h 62"/>
                <a:gd name="T8" fmla="*/ 30018 w 22"/>
                <a:gd name="T9" fmla="*/ 16387 h 62"/>
                <a:gd name="T10" fmla="*/ 26266 w 22"/>
                <a:gd name="T11" fmla="*/ 19665 h 62"/>
                <a:gd name="T12" fmla="*/ 26266 w 22"/>
                <a:gd name="T13" fmla="*/ 22942 h 62"/>
                <a:gd name="T14" fmla="*/ 26266 w 22"/>
                <a:gd name="T15" fmla="*/ 22942 h 62"/>
                <a:gd name="T16" fmla="*/ 22514 w 22"/>
                <a:gd name="T17" fmla="*/ 29497 h 62"/>
                <a:gd name="T18" fmla="*/ 18761 w 22"/>
                <a:gd name="T19" fmla="*/ 32774 h 62"/>
                <a:gd name="T20" fmla="*/ 11257 w 22"/>
                <a:gd name="T21" fmla="*/ 39329 h 62"/>
                <a:gd name="T22" fmla="*/ 0 w 22"/>
                <a:gd name="T23" fmla="*/ 49161 h 62"/>
                <a:gd name="T24" fmla="*/ 0 w 22"/>
                <a:gd name="T25" fmla="*/ 49161 h 62"/>
                <a:gd name="T26" fmla="*/ 3752 w 22"/>
                <a:gd name="T27" fmla="*/ 52439 h 62"/>
                <a:gd name="T28" fmla="*/ 7505 w 22"/>
                <a:gd name="T29" fmla="*/ 62271 h 62"/>
                <a:gd name="T30" fmla="*/ 15009 w 22"/>
                <a:gd name="T31" fmla="*/ 78658 h 62"/>
                <a:gd name="T32" fmla="*/ 33770 w 22"/>
                <a:gd name="T33" fmla="*/ 101600 h 62"/>
                <a:gd name="T34" fmla="*/ 33770 w 22"/>
                <a:gd name="T35" fmla="*/ 98323 h 62"/>
                <a:gd name="T36" fmla="*/ 33770 w 22"/>
                <a:gd name="T37" fmla="*/ 91768 h 62"/>
                <a:gd name="T38" fmla="*/ 33770 w 22"/>
                <a:gd name="T39" fmla="*/ 85213 h 62"/>
                <a:gd name="T40" fmla="*/ 33770 w 22"/>
                <a:gd name="T41" fmla="*/ 75381 h 62"/>
                <a:gd name="T42" fmla="*/ 33770 w 22"/>
                <a:gd name="T43" fmla="*/ 65548 h 62"/>
                <a:gd name="T44" fmla="*/ 37523 w 22"/>
                <a:gd name="T45" fmla="*/ 58994 h 62"/>
                <a:gd name="T46" fmla="*/ 41275 w 22"/>
                <a:gd name="T47" fmla="*/ 55716 h 62"/>
                <a:gd name="T48" fmla="*/ 41275 w 22"/>
                <a:gd name="T49" fmla="*/ 45884 h 62"/>
                <a:gd name="T50" fmla="*/ 41275 w 22"/>
                <a:gd name="T51" fmla="*/ 22942 h 62"/>
                <a:gd name="T52" fmla="*/ 41275 w 2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62"/>
                <a:gd name="T83" fmla="*/ 22 w 22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6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2" y="28"/>
                  </a:lnTo>
                  <a:lnTo>
                    <a:pt x="22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5364163" y="3840163"/>
              <a:ext cx="41275" cy="101600"/>
            </a:xfrm>
            <a:custGeom>
              <a:avLst/>
              <a:gdLst>
                <a:gd name="T0" fmla="*/ 41275 w 22"/>
                <a:gd name="T1" fmla="*/ 0 h 62"/>
                <a:gd name="T2" fmla="*/ 30018 w 22"/>
                <a:gd name="T3" fmla="*/ 3277 h 62"/>
                <a:gd name="T4" fmla="*/ 30018 w 22"/>
                <a:gd name="T5" fmla="*/ 6555 h 62"/>
                <a:gd name="T6" fmla="*/ 30018 w 22"/>
                <a:gd name="T7" fmla="*/ 9832 h 62"/>
                <a:gd name="T8" fmla="*/ 30018 w 22"/>
                <a:gd name="T9" fmla="*/ 16387 h 62"/>
                <a:gd name="T10" fmla="*/ 26266 w 22"/>
                <a:gd name="T11" fmla="*/ 19665 h 62"/>
                <a:gd name="T12" fmla="*/ 26266 w 22"/>
                <a:gd name="T13" fmla="*/ 22942 h 62"/>
                <a:gd name="T14" fmla="*/ 26266 w 22"/>
                <a:gd name="T15" fmla="*/ 22942 h 62"/>
                <a:gd name="T16" fmla="*/ 22514 w 22"/>
                <a:gd name="T17" fmla="*/ 29497 h 62"/>
                <a:gd name="T18" fmla="*/ 18761 w 22"/>
                <a:gd name="T19" fmla="*/ 32774 h 62"/>
                <a:gd name="T20" fmla="*/ 11257 w 22"/>
                <a:gd name="T21" fmla="*/ 39329 h 62"/>
                <a:gd name="T22" fmla="*/ 0 w 22"/>
                <a:gd name="T23" fmla="*/ 49161 h 62"/>
                <a:gd name="T24" fmla="*/ 0 w 22"/>
                <a:gd name="T25" fmla="*/ 49161 h 62"/>
                <a:gd name="T26" fmla="*/ 3752 w 22"/>
                <a:gd name="T27" fmla="*/ 52439 h 62"/>
                <a:gd name="T28" fmla="*/ 7505 w 22"/>
                <a:gd name="T29" fmla="*/ 62271 h 62"/>
                <a:gd name="T30" fmla="*/ 15009 w 22"/>
                <a:gd name="T31" fmla="*/ 78658 h 62"/>
                <a:gd name="T32" fmla="*/ 33770 w 22"/>
                <a:gd name="T33" fmla="*/ 101600 h 62"/>
                <a:gd name="T34" fmla="*/ 33770 w 22"/>
                <a:gd name="T35" fmla="*/ 98323 h 62"/>
                <a:gd name="T36" fmla="*/ 33770 w 22"/>
                <a:gd name="T37" fmla="*/ 91768 h 62"/>
                <a:gd name="T38" fmla="*/ 33770 w 22"/>
                <a:gd name="T39" fmla="*/ 85213 h 62"/>
                <a:gd name="T40" fmla="*/ 33770 w 22"/>
                <a:gd name="T41" fmla="*/ 75381 h 62"/>
                <a:gd name="T42" fmla="*/ 33770 w 22"/>
                <a:gd name="T43" fmla="*/ 65548 h 62"/>
                <a:gd name="T44" fmla="*/ 37523 w 22"/>
                <a:gd name="T45" fmla="*/ 58994 h 62"/>
                <a:gd name="T46" fmla="*/ 41275 w 22"/>
                <a:gd name="T47" fmla="*/ 55716 h 62"/>
                <a:gd name="T48" fmla="*/ 41275 w 22"/>
                <a:gd name="T49" fmla="*/ 45884 h 62"/>
                <a:gd name="T50" fmla="*/ 41275 w 22"/>
                <a:gd name="T51" fmla="*/ 22942 h 62"/>
                <a:gd name="T52" fmla="*/ 41275 w 2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62"/>
                <a:gd name="T83" fmla="*/ 22 w 22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6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2" y="28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5405438" y="3725863"/>
              <a:ext cx="138112" cy="125412"/>
            </a:xfrm>
            <a:custGeom>
              <a:avLst/>
              <a:gdLst>
                <a:gd name="T0" fmla="*/ 123947 w 78"/>
                <a:gd name="T1" fmla="*/ 6601 h 76"/>
                <a:gd name="T2" fmla="*/ 113323 w 78"/>
                <a:gd name="T3" fmla="*/ 13201 h 76"/>
                <a:gd name="T4" fmla="*/ 106240 w 78"/>
                <a:gd name="T5" fmla="*/ 13201 h 76"/>
                <a:gd name="T6" fmla="*/ 99157 w 78"/>
                <a:gd name="T7" fmla="*/ 16502 h 76"/>
                <a:gd name="T8" fmla="*/ 95616 w 78"/>
                <a:gd name="T9" fmla="*/ 19802 h 76"/>
                <a:gd name="T10" fmla="*/ 74368 w 78"/>
                <a:gd name="T11" fmla="*/ 26403 h 76"/>
                <a:gd name="T12" fmla="*/ 56661 w 78"/>
                <a:gd name="T13" fmla="*/ 26403 h 76"/>
                <a:gd name="T14" fmla="*/ 42496 w 78"/>
                <a:gd name="T15" fmla="*/ 23102 h 76"/>
                <a:gd name="T16" fmla="*/ 35413 w 78"/>
                <a:gd name="T17" fmla="*/ 19802 h 76"/>
                <a:gd name="T18" fmla="*/ 28331 w 78"/>
                <a:gd name="T19" fmla="*/ 23102 h 76"/>
                <a:gd name="T20" fmla="*/ 24789 w 78"/>
                <a:gd name="T21" fmla="*/ 26403 h 76"/>
                <a:gd name="T22" fmla="*/ 17707 w 78"/>
                <a:gd name="T23" fmla="*/ 39604 h 76"/>
                <a:gd name="T24" fmla="*/ 10624 w 78"/>
                <a:gd name="T25" fmla="*/ 42904 h 76"/>
                <a:gd name="T26" fmla="*/ 10624 w 78"/>
                <a:gd name="T27" fmla="*/ 39604 h 76"/>
                <a:gd name="T28" fmla="*/ 7083 w 78"/>
                <a:gd name="T29" fmla="*/ 39604 h 76"/>
                <a:gd name="T30" fmla="*/ 10624 w 78"/>
                <a:gd name="T31" fmla="*/ 46204 h 76"/>
                <a:gd name="T32" fmla="*/ 10624 w 78"/>
                <a:gd name="T33" fmla="*/ 49505 h 76"/>
                <a:gd name="T34" fmla="*/ 7083 w 78"/>
                <a:gd name="T35" fmla="*/ 59406 h 76"/>
                <a:gd name="T36" fmla="*/ 7083 w 78"/>
                <a:gd name="T37" fmla="*/ 59406 h 76"/>
                <a:gd name="T38" fmla="*/ 3541 w 78"/>
                <a:gd name="T39" fmla="*/ 69307 h 76"/>
                <a:gd name="T40" fmla="*/ 7083 w 78"/>
                <a:gd name="T41" fmla="*/ 69307 h 76"/>
                <a:gd name="T42" fmla="*/ 14165 w 78"/>
                <a:gd name="T43" fmla="*/ 69307 h 76"/>
                <a:gd name="T44" fmla="*/ 21248 w 78"/>
                <a:gd name="T45" fmla="*/ 72607 h 76"/>
                <a:gd name="T46" fmla="*/ 14165 w 78"/>
                <a:gd name="T47" fmla="*/ 82508 h 76"/>
                <a:gd name="T48" fmla="*/ 14165 w 78"/>
                <a:gd name="T49" fmla="*/ 89109 h 76"/>
                <a:gd name="T50" fmla="*/ 10624 w 78"/>
                <a:gd name="T51" fmla="*/ 95709 h 76"/>
                <a:gd name="T52" fmla="*/ 7083 w 78"/>
                <a:gd name="T53" fmla="*/ 102310 h 76"/>
                <a:gd name="T54" fmla="*/ 7083 w 78"/>
                <a:gd name="T55" fmla="*/ 105610 h 76"/>
                <a:gd name="T56" fmla="*/ 3541 w 78"/>
                <a:gd name="T57" fmla="*/ 112211 h 76"/>
                <a:gd name="T58" fmla="*/ 0 w 78"/>
                <a:gd name="T59" fmla="*/ 112211 h 76"/>
                <a:gd name="T60" fmla="*/ 7083 w 78"/>
                <a:gd name="T61" fmla="*/ 115511 h 76"/>
                <a:gd name="T62" fmla="*/ 7083 w 78"/>
                <a:gd name="T63" fmla="*/ 118811 h 76"/>
                <a:gd name="T64" fmla="*/ 14165 w 78"/>
                <a:gd name="T65" fmla="*/ 125412 h 76"/>
                <a:gd name="T66" fmla="*/ 28331 w 78"/>
                <a:gd name="T67" fmla="*/ 125412 h 76"/>
                <a:gd name="T68" fmla="*/ 113323 w 78"/>
                <a:gd name="T69" fmla="*/ 62706 h 76"/>
                <a:gd name="T70" fmla="*/ 116864 w 78"/>
                <a:gd name="T71" fmla="*/ 56105 h 76"/>
                <a:gd name="T72" fmla="*/ 116864 w 78"/>
                <a:gd name="T73" fmla="*/ 49505 h 76"/>
                <a:gd name="T74" fmla="*/ 116864 w 78"/>
                <a:gd name="T75" fmla="*/ 46204 h 76"/>
                <a:gd name="T76" fmla="*/ 116864 w 78"/>
                <a:gd name="T77" fmla="*/ 39604 h 76"/>
                <a:gd name="T78" fmla="*/ 123947 w 78"/>
                <a:gd name="T79" fmla="*/ 33003 h 76"/>
                <a:gd name="T80" fmla="*/ 127488 w 78"/>
                <a:gd name="T81" fmla="*/ 26403 h 76"/>
                <a:gd name="T82" fmla="*/ 131029 w 78"/>
                <a:gd name="T83" fmla="*/ 19802 h 76"/>
                <a:gd name="T84" fmla="*/ 138112 w 78"/>
                <a:gd name="T85" fmla="*/ 9901 h 76"/>
                <a:gd name="T86" fmla="*/ 138112 w 78"/>
                <a:gd name="T87" fmla="*/ 0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6"/>
                <a:gd name="T134" fmla="*/ 78 w 78"/>
                <a:gd name="T135" fmla="*/ 76 h 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6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0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6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5405438" y="3725863"/>
              <a:ext cx="138112" cy="125412"/>
            </a:xfrm>
            <a:custGeom>
              <a:avLst/>
              <a:gdLst>
                <a:gd name="T0" fmla="*/ 123947 w 78"/>
                <a:gd name="T1" fmla="*/ 6601 h 76"/>
                <a:gd name="T2" fmla="*/ 113323 w 78"/>
                <a:gd name="T3" fmla="*/ 13201 h 76"/>
                <a:gd name="T4" fmla="*/ 106240 w 78"/>
                <a:gd name="T5" fmla="*/ 13201 h 76"/>
                <a:gd name="T6" fmla="*/ 99157 w 78"/>
                <a:gd name="T7" fmla="*/ 16502 h 76"/>
                <a:gd name="T8" fmla="*/ 95616 w 78"/>
                <a:gd name="T9" fmla="*/ 19802 h 76"/>
                <a:gd name="T10" fmla="*/ 74368 w 78"/>
                <a:gd name="T11" fmla="*/ 26403 h 76"/>
                <a:gd name="T12" fmla="*/ 56661 w 78"/>
                <a:gd name="T13" fmla="*/ 26403 h 76"/>
                <a:gd name="T14" fmla="*/ 42496 w 78"/>
                <a:gd name="T15" fmla="*/ 23102 h 76"/>
                <a:gd name="T16" fmla="*/ 35413 w 78"/>
                <a:gd name="T17" fmla="*/ 19802 h 76"/>
                <a:gd name="T18" fmla="*/ 28331 w 78"/>
                <a:gd name="T19" fmla="*/ 23102 h 76"/>
                <a:gd name="T20" fmla="*/ 24789 w 78"/>
                <a:gd name="T21" fmla="*/ 26403 h 76"/>
                <a:gd name="T22" fmla="*/ 17707 w 78"/>
                <a:gd name="T23" fmla="*/ 39604 h 76"/>
                <a:gd name="T24" fmla="*/ 10624 w 78"/>
                <a:gd name="T25" fmla="*/ 42904 h 76"/>
                <a:gd name="T26" fmla="*/ 10624 w 78"/>
                <a:gd name="T27" fmla="*/ 39604 h 76"/>
                <a:gd name="T28" fmla="*/ 7083 w 78"/>
                <a:gd name="T29" fmla="*/ 39604 h 76"/>
                <a:gd name="T30" fmla="*/ 10624 w 78"/>
                <a:gd name="T31" fmla="*/ 46204 h 76"/>
                <a:gd name="T32" fmla="*/ 10624 w 78"/>
                <a:gd name="T33" fmla="*/ 49505 h 76"/>
                <a:gd name="T34" fmla="*/ 7083 w 78"/>
                <a:gd name="T35" fmla="*/ 59406 h 76"/>
                <a:gd name="T36" fmla="*/ 7083 w 78"/>
                <a:gd name="T37" fmla="*/ 59406 h 76"/>
                <a:gd name="T38" fmla="*/ 3541 w 78"/>
                <a:gd name="T39" fmla="*/ 69307 h 76"/>
                <a:gd name="T40" fmla="*/ 7083 w 78"/>
                <a:gd name="T41" fmla="*/ 69307 h 76"/>
                <a:gd name="T42" fmla="*/ 14165 w 78"/>
                <a:gd name="T43" fmla="*/ 69307 h 76"/>
                <a:gd name="T44" fmla="*/ 21248 w 78"/>
                <a:gd name="T45" fmla="*/ 72607 h 76"/>
                <a:gd name="T46" fmla="*/ 14165 w 78"/>
                <a:gd name="T47" fmla="*/ 82508 h 76"/>
                <a:gd name="T48" fmla="*/ 14165 w 78"/>
                <a:gd name="T49" fmla="*/ 89109 h 76"/>
                <a:gd name="T50" fmla="*/ 10624 w 78"/>
                <a:gd name="T51" fmla="*/ 95709 h 76"/>
                <a:gd name="T52" fmla="*/ 7083 w 78"/>
                <a:gd name="T53" fmla="*/ 102310 h 76"/>
                <a:gd name="T54" fmla="*/ 7083 w 78"/>
                <a:gd name="T55" fmla="*/ 105610 h 76"/>
                <a:gd name="T56" fmla="*/ 3541 w 78"/>
                <a:gd name="T57" fmla="*/ 112211 h 76"/>
                <a:gd name="T58" fmla="*/ 0 w 78"/>
                <a:gd name="T59" fmla="*/ 112211 h 76"/>
                <a:gd name="T60" fmla="*/ 7083 w 78"/>
                <a:gd name="T61" fmla="*/ 115511 h 76"/>
                <a:gd name="T62" fmla="*/ 7083 w 78"/>
                <a:gd name="T63" fmla="*/ 118811 h 76"/>
                <a:gd name="T64" fmla="*/ 14165 w 78"/>
                <a:gd name="T65" fmla="*/ 125412 h 76"/>
                <a:gd name="T66" fmla="*/ 28331 w 78"/>
                <a:gd name="T67" fmla="*/ 125412 h 76"/>
                <a:gd name="T68" fmla="*/ 113323 w 78"/>
                <a:gd name="T69" fmla="*/ 62706 h 76"/>
                <a:gd name="T70" fmla="*/ 116864 w 78"/>
                <a:gd name="T71" fmla="*/ 56105 h 76"/>
                <a:gd name="T72" fmla="*/ 116864 w 78"/>
                <a:gd name="T73" fmla="*/ 49505 h 76"/>
                <a:gd name="T74" fmla="*/ 116864 w 78"/>
                <a:gd name="T75" fmla="*/ 46204 h 76"/>
                <a:gd name="T76" fmla="*/ 116864 w 78"/>
                <a:gd name="T77" fmla="*/ 39604 h 76"/>
                <a:gd name="T78" fmla="*/ 123947 w 78"/>
                <a:gd name="T79" fmla="*/ 33003 h 76"/>
                <a:gd name="T80" fmla="*/ 127488 w 78"/>
                <a:gd name="T81" fmla="*/ 26403 h 76"/>
                <a:gd name="T82" fmla="*/ 131029 w 78"/>
                <a:gd name="T83" fmla="*/ 19802 h 76"/>
                <a:gd name="T84" fmla="*/ 138112 w 78"/>
                <a:gd name="T85" fmla="*/ 9901 h 76"/>
                <a:gd name="T86" fmla="*/ 138112 w 78"/>
                <a:gd name="T87" fmla="*/ 0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76"/>
                <a:gd name="T134" fmla="*/ 78 w 78"/>
                <a:gd name="T135" fmla="*/ 76 h 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6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0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6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2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auto">
            <a:xfrm>
              <a:off x="5586413" y="3649663"/>
              <a:ext cx="417512" cy="415925"/>
            </a:xfrm>
            <a:custGeom>
              <a:avLst/>
              <a:gdLst>
                <a:gd name="T0" fmla="*/ 32116 w 234"/>
                <a:gd name="T1" fmla="*/ 69875 h 250"/>
                <a:gd name="T2" fmla="*/ 35685 w 234"/>
                <a:gd name="T3" fmla="*/ 79858 h 250"/>
                <a:gd name="T4" fmla="*/ 32116 w 234"/>
                <a:gd name="T5" fmla="*/ 86512 h 250"/>
                <a:gd name="T6" fmla="*/ 39253 w 234"/>
                <a:gd name="T7" fmla="*/ 96495 h 250"/>
                <a:gd name="T8" fmla="*/ 46390 w 234"/>
                <a:gd name="T9" fmla="*/ 103149 h 250"/>
                <a:gd name="T10" fmla="*/ 60664 w 234"/>
                <a:gd name="T11" fmla="*/ 116459 h 250"/>
                <a:gd name="T12" fmla="*/ 64233 w 234"/>
                <a:gd name="T13" fmla="*/ 129769 h 250"/>
                <a:gd name="T14" fmla="*/ 53527 w 234"/>
                <a:gd name="T15" fmla="*/ 149733 h 250"/>
                <a:gd name="T16" fmla="*/ 53527 w 234"/>
                <a:gd name="T17" fmla="*/ 169697 h 250"/>
                <a:gd name="T18" fmla="*/ 57096 w 234"/>
                <a:gd name="T19" fmla="*/ 183007 h 250"/>
                <a:gd name="T20" fmla="*/ 71370 w 234"/>
                <a:gd name="T21" fmla="*/ 206299 h 250"/>
                <a:gd name="T22" fmla="*/ 78507 w 234"/>
                <a:gd name="T23" fmla="*/ 212954 h 250"/>
                <a:gd name="T24" fmla="*/ 82075 w 234"/>
                <a:gd name="T25" fmla="*/ 222936 h 250"/>
                <a:gd name="T26" fmla="*/ 89212 w 234"/>
                <a:gd name="T27" fmla="*/ 232918 h 250"/>
                <a:gd name="T28" fmla="*/ 92780 w 234"/>
                <a:gd name="T29" fmla="*/ 246228 h 250"/>
                <a:gd name="T30" fmla="*/ 92780 w 234"/>
                <a:gd name="T31" fmla="*/ 269519 h 250"/>
                <a:gd name="T32" fmla="*/ 142739 w 234"/>
                <a:gd name="T33" fmla="*/ 269519 h 250"/>
                <a:gd name="T34" fmla="*/ 160582 w 234"/>
                <a:gd name="T35" fmla="*/ 289484 h 250"/>
                <a:gd name="T36" fmla="*/ 206972 w 234"/>
                <a:gd name="T37" fmla="*/ 339395 h 250"/>
                <a:gd name="T38" fmla="*/ 228383 w 234"/>
                <a:gd name="T39" fmla="*/ 346050 h 250"/>
                <a:gd name="T40" fmla="*/ 256931 w 234"/>
                <a:gd name="T41" fmla="*/ 349377 h 250"/>
                <a:gd name="T42" fmla="*/ 274773 w 234"/>
                <a:gd name="T43" fmla="*/ 349377 h 250"/>
                <a:gd name="T44" fmla="*/ 303321 w 234"/>
                <a:gd name="T45" fmla="*/ 375996 h 250"/>
                <a:gd name="T46" fmla="*/ 321163 w 234"/>
                <a:gd name="T47" fmla="*/ 385978 h 250"/>
                <a:gd name="T48" fmla="*/ 335437 w 234"/>
                <a:gd name="T49" fmla="*/ 379324 h 250"/>
                <a:gd name="T50" fmla="*/ 353279 w 234"/>
                <a:gd name="T51" fmla="*/ 385978 h 250"/>
                <a:gd name="T52" fmla="*/ 371122 w 234"/>
                <a:gd name="T53" fmla="*/ 415925 h 250"/>
                <a:gd name="T54" fmla="*/ 399670 w 234"/>
                <a:gd name="T55" fmla="*/ 392633 h 250"/>
                <a:gd name="T56" fmla="*/ 399670 w 234"/>
                <a:gd name="T57" fmla="*/ 372669 h 250"/>
                <a:gd name="T58" fmla="*/ 403238 w 234"/>
                <a:gd name="T59" fmla="*/ 356032 h 250"/>
                <a:gd name="T60" fmla="*/ 417512 w 234"/>
                <a:gd name="T61" fmla="*/ 346050 h 250"/>
                <a:gd name="T62" fmla="*/ 417512 w 234"/>
                <a:gd name="T63" fmla="*/ 329413 h 250"/>
                <a:gd name="T64" fmla="*/ 388964 w 234"/>
                <a:gd name="T65" fmla="*/ 286156 h 250"/>
                <a:gd name="T66" fmla="*/ 388964 w 234"/>
                <a:gd name="T67" fmla="*/ 173025 h 250"/>
                <a:gd name="T68" fmla="*/ 381827 w 234"/>
                <a:gd name="T69" fmla="*/ 116459 h 250"/>
                <a:gd name="T70" fmla="*/ 331869 w 234"/>
                <a:gd name="T71" fmla="*/ 86512 h 250"/>
                <a:gd name="T72" fmla="*/ 317595 w 234"/>
                <a:gd name="T73" fmla="*/ 83185 h 250"/>
                <a:gd name="T74" fmla="*/ 289047 w 234"/>
                <a:gd name="T75" fmla="*/ 73203 h 250"/>
                <a:gd name="T76" fmla="*/ 228383 w 234"/>
                <a:gd name="T77" fmla="*/ 89840 h 250"/>
                <a:gd name="T78" fmla="*/ 221246 w 234"/>
                <a:gd name="T79" fmla="*/ 96495 h 250"/>
                <a:gd name="T80" fmla="*/ 185561 w 234"/>
                <a:gd name="T81" fmla="*/ 96495 h 250"/>
                <a:gd name="T82" fmla="*/ 178424 w 234"/>
                <a:gd name="T83" fmla="*/ 99822 h 250"/>
                <a:gd name="T84" fmla="*/ 149876 w 234"/>
                <a:gd name="T85" fmla="*/ 83185 h 250"/>
                <a:gd name="T86" fmla="*/ 114191 w 234"/>
                <a:gd name="T87" fmla="*/ 19964 h 250"/>
                <a:gd name="T88" fmla="*/ 103486 w 234"/>
                <a:gd name="T89" fmla="*/ 9982 h 250"/>
                <a:gd name="T90" fmla="*/ 71370 w 234"/>
                <a:gd name="T91" fmla="*/ 26619 h 250"/>
                <a:gd name="T92" fmla="*/ 57096 w 234"/>
                <a:gd name="T93" fmla="*/ 29947 h 250"/>
                <a:gd name="T94" fmla="*/ 0 w 234"/>
                <a:gd name="T95" fmla="*/ 16637 h 250"/>
                <a:gd name="T96" fmla="*/ 7137 w 234"/>
                <a:gd name="T97" fmla="*/ 29947 h 250"/>
                <a:gd name="T98" fmla="*/ 17842 w 234"/>
                <a:gd name="T99" fmla="*/ 46584 h 250"/>
                <a:gd name="T100" fmla="*/ 24979 w 234"/>
                <a:gd name="T101" fmla="*/ 66548 h 2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4"/>
                <a:gd name="T154" fmla="*/ 0 h 250"/>
                <a:gd name="T155" fmla="*/ 234 w 234"/>
                <a:gd name="T156" fmla="*/ 250 h 2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4" h="250">
                  <a:moveTo>
                    <a:pt x="16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6" y="78"/>
                  </a:lnTo>
                  <a:lnTo>
                    <a:pt x="34" y="80"/>
                  </a:lnTo>
                  <a:lnTo>
                    <a:pt x="32" y="84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28" y="100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6" y="116"/>
                  </a:lnTo>
                  <a:lnTo>
                    <a:pt x="38" y="120"/>
                  </a:lnTo>
                  <a:lnTo>
                    <a:pt x="40" y="124"/>
                  </a:lnTo>
                  <a:lnTo>
                    <a:pt x="44" y="126"/>
                  </a:lnTo>
                  <a:lnTo>
                    <a:pt x="44" y="128"/>
                  </a:lnTo>
                  <a:lnTo>
                    <a:pt x="44" y="132"/>
                  </a:lnTo>
                  <a:lnTo>
                    <a:pt x="44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8" y="138"/>
                  </a:lnTo>
                  <a:lnTo>
                    <a:pt x="50" y="140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2" y="148"/>
                  </a:lnTo>
                  <a:lnTo>
                    <a:pt x="52" y="150"/>
                  </a:lnTo>
                  <a:lnTo>
                    <a:pt x="54" y="154"/>
                  </a:lnTo>
                  <a:lnTo>
                    <a:pt x="52" y="162"/>
                  </a:lnTo>
                  <a:lnTo>
                    <a:pt x="66" y="164"/>
                  </a:lnTo>
                  <a:lnTo>
                    <a:pt x="80" y="162"/>
                  </a:lnTo>
                  <a:lnTo>
                    <a:pt x="82" y="166"/>
                  </a:lnTo>
                  <a:lnTo>
                    <a:pt x="84" y="170"/>
                  </a:lnTo>
                  <a:lnTo>
                    <a:pt x="90" y="174"/>
                  </a:lnTo>
                  <a:lnTo>
                    <a:pt x="96" y="182"/>
                  </a:lnTo>
                  <a:lnTo>
                    <a:pt x="116" y="202"/>
                  </a:lnTo>
                  <a:lnTo>
                    <a:pt x="116" y="204"/>
                  </a:lnTo>
                  <a:lnTo>
                    <a:pt x="120" y="204"/>
                  </a:lnTo>
                  <a:lnTo>
                    <a:pt x="124" y="206"/>
                  </a:lnTo>
                  <a:lnTo>
                    <a:pt x="128" y="208"/>
                  </a:lnTo>
                  <a:lnTo>
                    <a:pt x="134" y="210"/>
                  </a:lnTo>
                  <a:lnTo>
                    <a:pt x="138" y="210"/>
                  </a:lnTo>
                  <a:lnTo>
                    <a:pt x="144" y="210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4" y="210"/>
                  </a:lnTo>
                  <a:lnTo>
                    <a:pt x="162" y="206"/>
                  </a:lnTo>
                  <a:lnTo>
                    <a:pt x="168" y="214"/>
                  </a:lnTo>
                  <a:lnTo>
                    <a:pt x="170" y="226"/>
                  </a:lnTo>
                  <a:lnTo>
                    <a:pt x="178" y="234"/>
                  </a:lnTo>
                  <a:lnTo>
                    <a:pt x="180" y="232"/>
                  </a:lnTo>
                  <a:lnTo>
                    <a:pt x="182" y="230"/>
                  </a:lnTo>
                  <a:lnTo>
                    <a:pt x="186" y="230"/>
                  </a:lnTo>
                  <a:lnTo>
                    <a:pt x="188" y="228"/>
                  </a:lnTo>
                  <a:lnTo>
                    <a:pt x="192" y="228"/>
                  </a:lnTo>
                  <a:lnTo>
                    <a:pt x="196" y="230"/>
                  </a:lnTo>
                  <a:lnTo>
                    <a:pt x="198" y="232"/>
                  </a:lnTo>
                  <a:lnTo>
                    <a:pt x="200" y="236"/>
                  </a:lnTo>
                  <a:lnTo>
                    <a:pt x="202" y="240"/>
                  </a:lnTo>
                  <a:lnTo>
                    <a:pt x="208" y="250"/>
                  </a:lnTo>
                  <a:lnTo>
                    <a:pt x="226" y="240"/>
                  </a:lnTo>
                  <a:lnTo>
                    <a:pt x="224" y="238"/>
                  </a:lnTo>
                  <a:lnTo>
                    <a:pt x="224" y="236"/>
                  </a:lnTo>
                  <a:lnTo>
                    <a:pt x="224" y="232"/>
                  </a:lnTo>
                  <a:lnTo>
                    <a:pt x="224" y="228"/>
                  </a:lnTo>
                  <a:lnTo>
                    <a:pt x="224" y="224"/>
                  </a:lnTo>
                  <a:lnTo>
                    <a:pt x="224" y="222"/>
                  </a:lnTo>
                  <a:lnTo>
                    <a:pt x="224" y="218"/>
                  </a:lnTo>
                  <a:lnTo>
                    <a:pt x="226" y="214"/>
                  </a:lnTo>
                  <a:lnTo>
                    <a:pt x="230" y="212"/>
                  </a:lnTo>
                  <a:lnTo>
                    <a:pt x="234" y="208"/>
                  </a:lnTo>
                  <a:lnTo>
                    <a:pt x="234" y="204"/>
                  </a:lnTo>
                  <a:lnTo>
                    <a:pt x="234" y="202"/>
                  </a:lnTo>
                  <a:lnTo>
                    <a:pt x="234" y="198"/>
                  </a:lnTo>
                  <a:lnTo>
                    <a:pt x="234" y="196"/>
                  </a:lnTo>
                  <a:lnTo>
                    <a:pt x="232" y="194"/>
                  </a:lnTo>
                  <a:lnTo>
                    <a:pt x="218" y="172"/>
                  </a:lnTo>
                  <a:lnTo>
                    <a:pt x="208" y="152"/>
                  </a:lnTo>
                  <a:lnTo>
                    <a:pt x="208" y="120"/>
                  </a:lnTo>
                  <a:lnTo>
                    <a:pt x="218" y="104"/>
                  </a:lnTo>
                  <a:lnTo>
                    <a:pt x="218" y="80"/>
                  </a:lnTo>
                  <a:lnTo>
                    <a:pt x="218" y="78"/>
                  </a:lnTo>
                  <a:lnTo>
                    <a:pt x="214" y="70"/>
                  </a:lnTo>
                  <a:lnTo>
                    <a:pt x="208" y="62"/>
                  </a:lnTo>
                  <a:lnTo>
                    <a:pt x="198" y="54"/>
                  </a:lnTo>
                  <a:lnTo>
                    <a:pt x="186" y="52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4" y="48"/>
                  </a:lnTo>
                  <a:lnTo>
                    <a:pt x="172" y="46"/>
                  </a:lnTo>
                  <a:lnTo>
                    <a:pt x="162" y="44"/>
                  </a:lnTo>
                  <a:lnTo>
                    <a:pt x="146" y="44"/>
                  </a:lnTo>
                  <a:lnTo>
                    <a:pt x="128" y="54"/>
                  </a:lnTo>
                  <a:lnTo>
                    <a:pt x="128" y="56"/>
                  </a:lnTo>
                  <a:lnTo>
                    <a:pt x="126" y="56"/>
                  </a:lnTo>
                  <a:lnTo>
                    <a:pt x="124" y="58"/>
                  </a:lnTo>
                  <a:lnTo>
                    <a:pt x="120" y="58"/>
                  </a:lnTo>
                  <a:lnTo>
                    <a:pt x="114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2" y="56"/>
                  </a:lnTo>
                  <a:lnTo>
                    <a:pt x="84" y="50"/>
                  </a:lnTo>
                  <a:lnTo>
                    <a:pt x="76" y="42"/>
                  </a:lnTo>
                  <a:lnTo>
                    <a:pt x="74" y="28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8" y="6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6" y="18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auto">
            <a:xfrm>
              <a:off x="5586413" y="3649663"/>
              <a:ext cx="417512" cy="415925"/>
            </a:xfrm>
            <a:custGeom>
              <a:avLst/>
              <a:gdLst>
                <a:gd name="T0" fmla="*/ 32116 w 234"/>
                <a:gd name="T1" fmla="*/ 69875 h 250"/>
                <a:gd name="T2" fmla="*/ 35685 w 234"/>
                <a:gd name="T3" fmla="*/ 79858 h 250"/>
                <a:gd name="T4" fmla="*/ 32116 w 234"/>
                <a:gd name="T5" fmla="*/ 86512 h 250"/>
                <a:gd name="T6" fmla="*/ 39253 w 234"/>
                <a:gd name="T7" fmla="*/ 96495 h 250"/>
                <a:gd name="T8" fmla="*/ 46390 w 234"/>
                <a:gd name="T9" fmla="*/ 103149 h 250"/>
                <a:gd name="T10" fmla="*/ 60664 w 234"/>
                <a:gd name="T11" fmla="*/ 116459 h 250"/>
                <a:gd name="T12" fmla="*/ 64233 w 234"/>
                <a:gd name="T13" fmla="*/ 129769 h 250"/>
                <a:gd name="T14" fmla="*/ 53527 w 234"/>
                <a:gd name="T15" fmla="*/ 149733 h 250"/>
                <a:gd name="T16" fmla="*/ 53527 w 234"/>
                <a:gd name="T17" fmla="*/ 169697 h 250"/>
                <a:gd name="T18" fmla="*/ 57096 w 234"/>
                <a:gd name="T19" fmla="*/ 183007 h 250"/>
                <a:gd name="T20" fmla="*/ 71370 w 234"/>
                <a:gd name="T21" fmla="*/ 206299 h 250"/>
                <a:gd name="T22" fmla="*/ 78507 w 234"/>
                <a:gd name="T23" fmla="*/ 212954 h 250"/>
                <a:gd name="T24" fmla="*/ 82075 w 234"/>
                <a:gd name="T25" fmla="*/ 222936 h 250"/>
                <a:gd name="T26" fmla="*/ 89212 w 234"/>
                <a:gd name="T27" fmla="*/ 232918 h 250"/>
                <a:gd name="T28" fmla="*/ 92780 w 234"/>
                <a:gd name="T29" fmla="*/ 246228 h 250"/>
                <a:gd name="T30" fmla="*/ 92780 w 234"/>
                <a:gd name="T31" fmla="*/ 269519 h 250"/>
                <a:gd name="T32" fmla="*/ 142739 w 234"/>
                <a:gd name="T33" fmla="*/ 269519 h 250"/>
                <a:gd name="T34" fmla="*/ 160582 w 234"/>
                <a:gd name="T35" fmla="*/ 289484 h 250"/>
                <a:gd name="T36" fmla="*/ 206972 w 234"/>
                <a:gd name="T37" fmla="*/ 339395 h 250"/>
                <a:gd name="T38" fmla="*/ 228383 w 234"/>
                <a:gd name="T39" fmla="*/ 346050 h 250"/>
                <a:gd name="T40" fmla="*/ 256931 w 234"/>
                <a:gd name="T41" fmla="*/ 349377 h 250"/>
                <a:gd name="T42" fmla="*/ 274773 w 234"/>
                <a:gd name="T43" fmla="*/ 349377 h 250"/>
                <a:gd name="T44" fmla="*/ 303321 w 234"/>
                <a:gd name="T45" fmla="*/ 375996 h 250"/>
                <a:gd name="T46" fmla="*/ 321163 w 234"/>
                <a:gd name="T47" fmla="*/ 385978 h 250"/>
                <a:gd name="T48" fmla="*/ 335437 w 234"/>
                <a:gd name="T49" fmla="*/ 379324 h 250"/>
                <a:gd name="T50" fmla="*/ 353279 w 234"/>
                <a:gd name="T51" fmla="*/ 385978 h 250"/>
                <a:gd name="T52" fmla="*/ 371122 w 234"/>
                <a:gd name="T53" fmla="*/ 415925 h 250"/>
                <a:gd name="T54" fmla="*/ 399670 w 234"/>
                <a:gd name="T55" fmla="*/ 392633 h 250"/>
                <a:gd name="T56" fmla="*/ 399670 w 234"/>
                <a:gd name="T57" fmla="*/ 372669 h 250"/>
                <a:gd name="T58" fmla="*/ 403238 w 234"/>
                <a:gd name="T59" fmla="*/ 356032 h 250"/>
                <a:gd name="T60" fmla="*/ 417512 w 234"/>
                <a:gd name="T61" fmla="*/ 346050 h 250"/>
                <a:gd name="T62" fmla="*/ 417512 w 234"/>
                <a:gd name="T63" fmla="*/ 329413 h 250"/>
                <a:gd name="T64" fmla="*/ 388964 w 234"/>
                <a:gd name="T65" fmla="*/ 286156 h 250"/>
                <a:gd name="T66" fmla="*/ 388964 w 234"/>
                <a:gd name="T67" fmla="*/ 173025 h 250"/>
                <a:gd name="T68" fmla="*/ 381827 w 234"/>
                <a:gd name="T69" fmla="*/ 116459 h 250"/>
                <a:gd name="T70" fmla="*/ 331869 w 234"/>
                <a:gd name="T71" fmla="*/ 86512 h 250"/>
                <a:gd name="T72" fmla="*/ 317595 w 234"/>
                <a:gd name="T73" fmla="*/ 83185 h 250"/>
                <a:gd name="T74" fmla="*/ 289047 w 234"/>
                <a:gd name="T75" fmla="*/ 73203 h 250"/>
                <a:gd name="T76" fmla="*/ 228383 w 234"/>
                <a:gd name="T77" fmla="*/ 89840 h 250"/>
                <a:gd name="T78" fmla="*/ 221246 w 234"/>
                <a:gd name="T79" fmla="*/ 96495 h 250"/>
                <a:gd name="T80" fmla="*/ 185561 w 234"/>
                <a:gd name="T81" fmla="*/ 96495 h 250"/>
                <a:gd name="T82" fmla="*/ 178424 w 234"/>
                <a:gd name="T83" fmla="*/ 99822 h 250"/>
                <a:gd name="T84" fmla="*/ 149876 w 234"/>
                <a:gd name="T85" fmla="*/ 83185 h 250"/>
                <a:gd name="T86" fmla="*/ 114191 w 234"/>
                <a:gd name="T87" fmla="*/ 19964 h 250"/>
                <a:gd name="T88" fmla="*/ 103486 w 234"/>
                <a:gd name="T89" fmla="*/ 9982 h 250"/>
                <a:gd name="T90" fmla="*/ 71370 w 234"/>
                <a:gd name="T91" fmla="*/ 26619 h 250"/>
                <a:gd name="T92" fmla="*/ 57096 w 234"/>
                <a:gd name="T93" fmla="*/ 29947 h 250"/>
                <a:gd name="T94" fmla="*/ 0 w 234"/>
                <a:gd name="T95" fmla="*/ 16637 h 250"/>
                <a:gd name="T96" fmla="*/ 7137 w 234"/>
                <a:gd name="T97" fmla="*/ 29947 h 250"/>
                <a:gd name="T98" fmla="*/ 17842 w 234"/>
                <a:gd name="T99" fmla="*/ 46584 h 250"/>
                <a:gd name="T100" fmla="*/ 24979 w 234"/>
                <a:gd name="T101" fmla="*/ 66548 h 2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4"/>
                <a:gd name="T154" fmla="*/ 0 h 250"/>
                <a:gd name="T155" fmla="*/ 234 w 234"/>
                <a:gd name="T156" fmla="*/ 250 h 2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4" h="250">
                  <a:moveTo>
                    <a:pt x="16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6" y="78"/>
                  </a:lnTo>
                  <a:lnTo>
                    <a:pt x="34" y="80"/>
                  </a:lnTo>
                  <a:lnTo>
                    <a:pt x="32" y="84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28" y="100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6" y="116"/>
                  </a:lnTo>
                  <a:lnTo>
                    <a:pt x="38" y="120"/>
                  </a:lnTo>
                  <a:lnTo>
                    <a:pt x="40" y="124"/>
                  </a:lnTo>
                  <a:lnTo>
                    <a:pt x="44" y="126"/>
                  </a:lnTo>
                  <a:lnTo>
                    <a:pt x="44" y="128"/>
                  </a:lnTo>
                  <a:lnTo>
                    <a:pt x="44" y="132"/>
                  </a:lnTo>
                  <a:lnTo>
                    <a:pt x="44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8" y="138"/>
                  </a:lnTo>
                  <a:lnTo>
                    <a:pt x="50" y="140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2" y="148"/>
                  </a:lnTo>
                  <a:lnTo>
                    <a:pt x="52" y="150"/>
                  </a:lnTo>
                  <a:lnTo>
                    <a:pt x="54" y="154"/>
                  </a:lnTo>
                  <a:lnTo>
                    <a:pt x="52" y="162"/>
                  </a:lnTo>
                  <a:lnTo>
                    <a:pt x="66" y="164"/>
                  </a:lnTo>
                  <a:lnTo>
                    <a:pt x="80" y="162"/>
                  </a:lnTo>
                  <a:lnTo>
                    <a:pt x="82" y="166"/>
                  </a:lnTo>
                  <a:lnTo>
                    <a:pt x="84" y="170"/>
                  </a:lnTo>
                  <a:lnTo>
                    <a:pt x="90" y="174"/>
                  </a:lnTo>
                  <a:lnTo>
                    <a:pt x="96" y="182"/>
                  </a:lnTo>
                  <a:lnTo>
                    <a:pt x="116" y="202"/>
                  </a:lnTo>
                  <a:lnTo>
                    <a:pt x="116" y="204"/>
                  </a:lnTo>
                  <a:lnTo>
                    <a:pt x="120" y="204"/>
                  </a:lnTo>
                  <a:lnTo>
                    <a:pt x="124" y="206"/>
                  </a:lnTo>
                  <a:lnTo>
                    <a:pt x="128" y="208"/>
                  </a:lnTo>
                  <a:lnTo>
                    <a:pt x="134" y="210"/>
                  </a:lnTo>
                  <a:lnTo>
                    <a:pt x="138" y="210"/>
                  </a:lnTo>
                  <a:lnTo>
                    <a:pt x="144" y="210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4" y="210"/>
                  </a:lnTo>
                  <a:lnTo>
                    <a:pt x="162" y="206"/>
                  </a:lnTo>
                  <a:lnTo>
                    <a:pt x="168" y="214"/>
                  </a:lnTo>
                  <a:lnTo>
                    <a:pt x="170" y="226"/>
                  </a:lnTo>
                  <a:lnTo>
                    <a:pt x="178" y="234"/>
                  </a:lnTo>
                  <a:lnTo>
                    <a:pt x="180" y="232"/>
                  </a:lnTo>
                  <a:lnTo>
                    <a:pt x="182" y="230"/>
                  </a:lnTo>
                  <a:lnTo>
                    <a:pt x="186" y="230"/>
                  </a:lnTo>
                  <a:lnTo>
                    <a:pt x="188" y="228"/>
                  </a:lnTo>
                  <a:lnTo>
                    <a:pt x="192" y="228"/>
                  </a:lnTo>
                  <a:lnTo>
                    <a:pt x="196" y="230"/>
                  </a:lnTo>
                  <a:lnTo>
                    <a:pt x="198" y="232"/>
                  </a:lnTo>
                  <a:lnTo>
                    <a:pt x="200" y="236"/>
                  </a:lnTo>
                  <a:lnTo>
                    <a:pt x="202" y="240"/>
                  </a:lnTo>
                  <a:lnTo>
                    <a:pt x="208" y="250"/>
                  </a:lnTo>
                  <a:lnTo>
                    <a:pt x="226" y="240"/>
                  </a:lnTo>
                  <a:lnTo>
                    <a:pt x="224" y="238"/>
                  </a:lnTo>
                  <a:lnTo>
                    <a:pt x="224" y="236"/>
                  </a:lnTo>
                  <a:lnTo>
                    <a:pt x="224" y="232"/>
                  </a:lnTo>
                  <a:lnTo>
                    <a:pt x="224" y="228"/>
                  </a:lnTo>
                  <a:lnTo>
                    <a:pt x="224" y="224"/>
                  </a:lnTo>
                  <a:lnTo>
                    <a:pt x="224" y="222"/>
                  </a:lnTo>
                  <a:lnTo>
                    <a:pt x="224" y="218"/>
                  </a:lnTo>
                  <a:lnTo>
                    <a:pt x="226" y="214"/>
                  </a:lnTo>
                  <a:lnTo>
                    <a:pt x="230" y="212"/>
                  </a:lnTo>
                  <a:lnTo>
                    <a:pt x="234" y="208"/>
                  </a:lnTo>
                  <a:lnTo>
                    <a:pt x="234" y="204"/>
                  </a:lnTo>
                  <a:lnTo>
                    <a:pt x="234" y="202"/>
                  </a:lnTo>
                  <a:lnTo>
                    <a:pt x="234" y="198"/>
                  </a:lnTo>
                  <a:lnTo>
                    <a:pt x="234" y="196"/>
                  </a:lnTo>
                  <a:lnTo>
                    <a:pt x="232" y="194"/>
                  </a:lnTo>
                  <a:lnTo>
                    <a:pt x="218" y="172"/>
                  </a:lnTo>
                  <a:lnTo>
                    <a:pt x="208" y="152"/>
                  </a:lnTo>
                  <a:lnTo>
                    <a:pt x="208" y="120"/>
                  </a:lnTo>
                  <a:lnTo>
                    <a:pt x="218" y="104"/>
                  </a:lnTo>
                  <a:lnTo>
                    <a:pt x="218" y="80"/>
                  </a:lnTo>
                  <a:lnTo>
                    <a:pt x="218" y="78"/>
                  </a:lnTo>
                  <a:lnTo>
                    <a:pt x="214" y="70"/>
                  </a:lnTo>
                  <a:lnTo>
                    <a:pt x="208" y="62"/>
                  </a:lnTo>
                  <a:lnTo>
                    <a:pt x="198" y="54"/>
                  </a:lnTo>
                  <a:lnTo>
                    <a:pt x="186" y="52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4" y="48"/>
                  </a:lnTo>
                  <a:lnTo>
                    <a:pt x="172" y="46"/>
                  </a:lnTo>
                  <a:lnTo>
                    <a:pt x="162" y="44"/>
                  </a:lnTo>
                  <a:lnTo>
                    <a:pt x="146" y="44"/>
                  </a:lnTo>
                  <a:lnTo>
                    <a:pt x="128" y="54"/>
                  </a:lnTo>
                  <a:lnTo>
                    <a:pt x="128" y="56"/>
                  </a:lnTo>
                  <a:lnTo>
                    <a:pt x="126" y="56"/>
                  </a:lnTo>
                  <a:lnTo>
                    <a:pt x="124" y="58"/>
                  </a:lnTo>
                  <a:lnTo>
                    <a:pt x="120" y="58"/>
                  </a:lnTo>
                  <a:lnTo>
                    <a:pt x="114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2" y="56"/>
                  </a:lnTo>
                  <a:lnTo>
                    <a:pt x="84" y="50"/>
                  </a:lnTo>
                  <a:lnTo>
                    <a:pt x="76" y="42"/>
                  </a:lnTo>
                  <a:lnTo>
                    <a:pt x="74" y="28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8" y="6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6" y="18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6" y="4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4016375" y="4092575"/>
              <a:ext cx="28575" cy="46038"/>
            </a:xfrm>
            <a:custGeom>
              <a:avLst/>
              <a:gdLst>
                <a:gd name="T0" fmla="*/ 10716 w 16"/>
                <a:gd name="T1" fmla="*/ 46038 h 28"/>
                <a:gd name="T2" fmla="*/ 14288 w 16"/>
                <a:gd name="T3" fmla="*/ 42750 h 28"/>
                <a:gd name="T4" fmla="*/ 14288 w 16"/>
                <a:gd name="T5" fmla="*/ 36173 h 28"/>
                <a:gd name="T6" fmla="*/ 14288 w 16"/>
                <a:gd name="T7" fmla="*/ 36173 h 28"/>
                <a:gd name="T8" fmla="*/ 17859 w 16"/>
                <a:gd name="T9" fmla="*/ 32884 h 28"/>
                <a:gd name="T10" fmla="*/ 17859 w 16"/>
                <a:gd name="T11" fmla="*/ 32884 h 28"/>
                <a:gd name="T12" fmla="*/ 21431 w 16"/>
                <a:gd name="T13" fmla="*/ 29596 h 28"/>
                <a:gd name="T14" fmla="*/ 21431 w 16"/>
                <a:gd name="T15" fmla="*/ 26307 h 28"/>
                <a:gd name="T16" fmla="*/ 25003 w 16"/>
                <a:gd name="T17" fmla="*/ 23019 h 28"/>
                <a:gd name="T18" fmla="*/ 25003 w 16"/>
                <a:gd name="T19" fmla="*/ 16442 h 28"/>
                <a:gd name="T20" fmla="*/ 25003 w 16"/>
                <a:gd name="T21" fmla="*/ 13154 h 28"/>
                <a:gd name="T22" fmla="*/ 28575 w 16"/>
                <a:gd name="T23" fmla="*/ 9865 h 28"/>
                <a:gd name="T24" fmla="*/ 28575 w 16"/>
                <a:gd name="T25" fmla="*/ 3288 h 28"/>
                <a:gd name="T26" fmla="*/ 28575 w 16"/>
                <a:gd name="T27" fmla="*/ 3288 h 28"/>
                <a:gd name="T28" fmla="*/ 25003 w 16"/>
                <a:gd name="T29" fmla="*/ 0 h 28"/>
                <a:gd name="T30" fmla="*/ 21431 w 16"/>
                <a:gd name="T31" fmla="*/ 0 h 28"/>
                <a:gd name="T32" fmla="*/ 17859 w 16"/>
                <a:gd name="T33" fmla="*/ 0 h 28"/>
                <a:gd name="T34" fmla="*/ 14288 w 16"/>
                <a:gd name="T35" fmla="*/ 3288 h 28"/>
                <a:gd name="T36" fmla="*/ 14288 w 16"/>
                <a:gd name="T37" fmla="*/ 3288 h 28"/>
                <a:gd name="T38" fmla="*/ 14288 w 16"/>
                <a:gd name="T39" fmla="*/ 13154 h 28"/>
                <a:gd name="T40" fmla="*/ 14288 w 16"/>
                <a:gd name="T41" fmla="*/ 13154 h 28"/>
                <a:gd name="T42" fmla="*/ 10716 w 16"/>
                <a:gd name="T43" fmla="*/ 16442 h 28"/>
                <a:gd name="T44" fmla="*/ 7144 w 16"/>
                <a:gd name="T45" fmla="*/ 23019 h 28"/>
                <a:gd name="T46" fmla="*/ 0 w 16"/>
                <a:gd name="T47" fmla="*/ 46038 h 28"/>
                <a:gd name="T48" fmla="*/ 0 w 16"/>
                <a:gd name="T49" fmla="*/ 46038 h 28"/>
                <a:gd name="T50" fmla="*/ 3572 w 16"/>
                <a:gd name="T51" fmla="*/ 46038 h 28"/>
                <a:gd name="T52" fmla="*/ 10716 w 16"/>
                <a:gd name="T53" fmla="*/ 46038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"/>
                <a:gd name="T82" fmla="*/ 0 h 28"/>
                <a:gd name="T83" fmla="*/ 16 w 16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" h="28">
                  <a:moveTo>
                    <a:pt x="6" y="28"/>
                  </a:moveTo>
                  <a:lnTo>
                    <a:pt x="8" y="26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4016375" y="4092575"/>
              <a:ext cx="28575" cy="46038"/>
            </a:xfrm>
            <a:custGeom>
              <a:avLst/>
              <a:gdLst>
                <a:gd name="T0" fmla="*/ 10716 w 16"/>
                <a:gd name="T1" fmla="*/ 46038 h 28"/>
                <a:gd name="T2" fmla="*/ 14288 w 16"/>
                <a:gd name="T3" fmla="*/ 42750 h 28"/>
                <a:gd name="T4" fmla="*/ 14288 w 16"/>
                <a:gd name="T5" fmla="*/ 36173 h 28"/>
                <a:gd name="T6" fmla="*/ 14288 w 16"/>
                <a:gd name="T7" fmla="*/ 36173 h 28"/>
                <a:gd name="T8" fmla="*/ 17859 w 16"/>
                <a:gd name="T9" fmla="*/ 32884 h 28"/>
                <a:gd name="T10" fmla="*/ 17859 w 16"/>
                <a:gd name="T11" fmla="*/ 32884 h 28"/>
                <a:gd name="T12" fmla="*/ 21431 w 16"/>
                <a:gd name="T13" fmla="*/ 29596 h 28"/>
                <a:gd name="T14" fmla="*/ 21431 w 16"/>
                <a:gd name="T15" fmla="*/ 26307 h 28"/>
                <a:gd name="T16" fmla="*/ 25003 w 16"/>
                <a:gd name="T17" fmla="*/ 23019 h 28"/>
                <a:gd name="T18" fmla="*/ 25003 w 16"/>
                <a:gd name="T19" fmla="*/ 16442 h 28"/>
                <a:gd name="T20" fmla="*/ 25003 w 16"/>
                <a:gd name="T21" fmla="*/ 13154 h 28"/>
                <a:gd name="T22" fmla="*/ 28575 w 16"/>
                <a:gd name="T23" fmla="*/ 9865 h 28"/>
                <a:gd name="T24" fmla="*/ 28575 w 16"/>
                <a:gd name="T25" fmla="*/ 3288 h 28"/>
                <a:gd name="T26" fmla="*/ 28575 w 16"/>
                <a:gd name="T27" fmla="*/ 3288 h 28"/>
                <a:gd name="T28" fmla="*/ 25003 w 16"/>
                <a:gd name="T29" fmla="*/ 0 h 28"/>
                <a:gd name="T30" fmla="*/ 21431 w 16"/>
                <a:gd name="T31" fmla="*/ 0 h 28"/>
                <a:gd name="T32" fmla="*/ 17859 w 16"/>
                <a:gd name="T33" fmla="*/ 0 h 28"/>
                <a:gd name="T34" fmla="*/ 14288 w 16"/>
                <a:gd name="T35" fmla="*/ 3288 h 28"/>
                <a:gd name="T36" fmla="*/ 14288 w 16"/>
                <a:gd name="T37" fmla="*/ 3288 h 28"/>
                <a:gd name="T38" fmla="*/ 14288 w 16"/>
                <a:gd name="T39" fmla="*/ 13154 h 28"/>
                <a:gd name="T40" fmla="*/ 14288 w 16"/>
                <a:gd name="T41" fmla="*/ 13154 h 28"/>
                <a:gd name="T42" fmla="*/ 10716 w 16"/>
                <a:gd name="T43" fmla="*/ 16442 h 28"/>
                <a:gd name="T44" fmla="*/ 7144 w 16"/>
                <a:gd name="T45" fmla="*/ 23019 h 28"/>
                <a:gd name="T46" fmla="*/ 0 w 16"/>
                <a:gd name="T47" fmla="*/ 46038 h 28"/>
                <a:gd name="T48" fmla="*/ 0 w 16"/>
                <a:gd name="T49" fmla="*/ 46038 h 28"/>
                <a:gd name="T50" fmla="*/ 3572 w 16"/>
                <a:gd name="T51" fmla="*/ 46038 h 28"/>
                <a:gd name="T52" fmla="*/ 10716 w 16"/>
                <a:gd name="T53" fmla="*/ 46038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"/>
                <a:gd name="T82" fmla="*/ 0 h 28"/>
                <a:gd name="T83" fmla="*/ 16 w 16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" h="28">
                  <a:moveTo>
                    <a:pt x="6" y="28"/>
                  </a:moveTo>
                  <a:lnTo>
                    <a:pt x="8" y="26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6" y="2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4848225" y="4683125"/>
              <a:ext cx="46038" cy="38100"/>
            </a:xfrm>
            <a:custGeom>
              <a:avLst/>
              <a:gdLst>
                <a:gd name="T0" fmla="*/ 3541 w 26"/>
                <a:gd name="T1" fmla="*/ 17318 h 22"/>
                <a:gd name="T2" fmla="*/ 7083 w 26"/>
                <a:gd name="T3" fmla="*/ 38100 h 22"/>
                <a:gd name="T4" fmla="*/ 46038 w 26"/>
                <a:gd name="T5" fmla="*/ 6927 h 22"/>
                <a:gd name="T6" fmla="*/ 46038 w 26"/>
                <a:gd name="T7" fmla="*/ 6927 h 22"/>
                <a:gd name="T8" fmla="*/ 46038 w 26"/>
                <a:gd name="T9" fmla="*/ 3464 h 22"/>
                <a:gd name="T10" fmla="*/ 42497 w 26"/>
                <a:gd name="T11" fmla="*/ 0 h 22"/>
                <a:gd name="T12" fmla="*/ 38955 w 26"/>
                <a:gd name="T13" fmla="*/ 0 h 22"/>
                <a:gd name="T14" fmla="*/ 31872 w 26"/>
                <a:gd name="T15" fmla="*/ 0 h 22"/>
                <a:gd name="T16" fmla="*/ 24790 w 26"/>
                <a:gd name="T17" fmla="*/ 3464 h 22"/>
                <a:gd name="T18" fmla="*/ 0 w 26"/>
                <a:gd name="T19" fmla="*/ 13855 h 22"/>
                <a:gd name="T20" fmla="*/ 3541 w 26"/>
                <a:gd name="T21" fmla="*/ 17318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2"/>
                <a:gd name="T35" fmla="*/ 26 w 26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2">
                  <a:moveTo>
                    <a:pt x="2" y="10"/>
                  </a:moveTo>
                  <a:lnTo>
                    <a:pt x="4" y="22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0" name="Freeform 188"/>
            <p:cNvSpPr>
              <a:spLocks/>
            </p:cNvSpPr>
            <p:nvPr/>
          </p:nvSpPr>
          <p:spPr bwMode="auto">
            <a:xfrm>
              <a:off x="4848225" y="4683125"/>
              <a:ext cx="46038" cy="38100"/>
            </a:xfrm>
            <a:custGeom>
              <a:avLst/>
              <a:gdLst>
                <a:gd name="T0" fmla="*/ 3541 w 26"/>
                <a:gd name="T1" fmla="*/ 17318 h 22"/>
                <a:gd name="T2" fmla="*/ 7083 w 26"/>
                <a:gd name="T3" fmla="*/ 38100 h 22"/>
                <a:gd name="T4" fmla="*/ 46038 w 26"/>
                <a:gd name="T5" fmla="*/ 6927 h 22"/>
                <a:gd name="T6" fmla="*/ 46038 w 26"/>
                <a:gd name="T7" fmla="*/ 6927 h 22"/>
                <a:gd name="T8" fmla="*/ 46038 w 26"/>
                <a:gd name="T9" fmla="*/ 3464 h 22"/>
                <a:gd name="T10" fmla="*/ 42497 w 26"/>
                <a:gd name="T11" fmla="*/ 0 h 22"/>
                <a:gd name="T12" fmla="*/ 38955 w 26"/>
                <a:gd name="T13" fmla="*/ 0 h 22"/>
                <a:gd name="T14" fmla="*/ 31872 w 26"/>
                <a:gd name="T15" fmla="*/ 0 h 22"/>
                <a:gd name="T16" fmla="*/ 24790 w 26"/>
                <a:gd name="T17" fmla="*/ 3464 h 22"/>
                <a:gd name="T18" fmla="*/ 0 w 26"/>
                <a:gd name="T19" fmla="*/ 13855 h 22"/>
                <a:gd name="T20" fmla="*/ 3541 w 26"/>
                <a:gd name="T21" fmla="*/ 17318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2"/>
                <a:gd name="T35" fmla="*/ 26 w 26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2">
                  <a:moveTo>
                    <a:pt x="2" y="10"/>
                  </a:moveTo>
                  <a:lnTo>
                    <a:pt x="4" y="22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auto">
            <a:xfrm>
              <a:off x="4389438" y="3733800"/>
              <a:ext cx="463550" cy="404813"/>
            </a:xfrm>
            <a:custGeom>
              <a:avLst/>
              <a:gdLst>
                <a:gd name="T0" fmla="*/ 0 w 260"/>
                <a:gd name="T1" fmla="*/ 209043 h 244"/>
                <a:gd name="T2" fmla="*/ 35658 w 260"/>
                <a:gd name="T3" fmla="*/ 189134 h 244"/>
                <a:gd name="T4" fmla="*/ 153328 w 260"/>
                <a:gd name="T5" fmla="*/ 149316 h 244"/>
                <a:gd name="T6" fmla="*/ 156894 w 260"/>
                <a:gd name="T7" fmla="*/ 122771 h 244"/>
                <a:gd name="T8" fmla="*/ 167591 w 260"/>
                <a:gd name="T9" fmla="*/ 116135 h 244"/>
                <a:gd name="T10" fmla="*/ 181854 w 260"/>
                <a:gd name="T11" fmla="*/ 116135 h 244"/>
                <a:gd name="T12" fmla="*/ 192552 w 260"/>
                <a:gd name="T13" fmla="*/ 116135 h 244"/>
                <a:gd name="T14" fmla="*/ 181854 w 260"/>
                <a:gd name="T15" fmla="*/ 102862 h 244"/>
                <a:gd name="T16" fmla="*/ 174723 w 260"/>
                <a:gd name="T17" fmla="*/ 89590 h 244"/>
                <a:gd name="T18" fmla="*/ 174723 w 260"/>
                <a:gd name="T19" fmla="*/ 72999 h 244"/>
                <a:gd name="T20" fmla="*/ 171157 w 260"/>
                <a:gd name="T21" fmla="*/ 56408 h 244"/>
                <a:gd name="T22" fmla="*/ 160460 w 260"/>
                <a:gd name="T23" fmla="*/ 49772 h 244"/>
                <a:gd name="T24" fmla="*/ 153328 w 260"/>
                <a:gd name="T25" fmla="*/ 46454 h 244"/>
                <a:gd name="T26" fmla="*/ 160460 w 260"/>
                <a:gd name="T27" fmla="*/ 39818 h 244"/>
                <a:gd name="T28" fmla="*/ 206815 w 260"/>
                <a:gd name="T29" fmla="*/ 23227 h 244"/>
                <a:gd name="T30" fmla="*/ 224643 w 260"/>
                <a:gd name="T31" fmla="*/ 19909 h 244"/>
                <a:gd name="T32" fmla="*/ 242472 w 260"/>
                <a:gd name="T33" fmla="*/ 16591 h 244"/>
                <a:gd name="T34" fmla="*/ 253170 w 260"/>
                <a:gd name="T35" fmla="*/ 13273 h 244"/>
                <a:gd name="T36" fmla="*/ 263867 w 260"/>
                <a:gd name="T37" fmla="*/ 9954 h 244"/>
                <a:gd name="T38" fmla="*/ 299525 w 260"/>
                <a:gd name="T39" fmla="*/ 3318 h 244"/>
                <a:gd name="T40" fmla="*/ 353011 w 260"/>
                <a:gd name="T41" fmla="*/ 0 h 244"/>
                <a:gd name="T42" fmla="*/ 360143 w 260"/>
                <a:gd name="T43" fmla="*/ 0 h 244"/>
                <a:gd name="T44" fmla="*/ 370840 w 260"/>
                <a:gd name="T45" fmla="*/ 0 h 244"/>
                <a:gd name="T46" fmla="*/ 385103 w 260"/>
                <a:gd name="T47" fmla="*/ 3318 h 244"/>
                <a:gd name="T48" fmla="*/ 388669 w 260"/>
                <a:gd name="T49" fmla="*/ 13273 h 244"/>
                <a:gd name="T50" fmla="*/ 385103 w 260"/>
                <a:gd name="T51" fmla="*/ 19909 h 244"/>
                <a:gd name="T52" fmla="*/ 381537 w 260"/>
                <a:gd name="T53" fmla="*/ 36500 h 244"/>
                <a:gd name="T54" fmla="*/ 381537 w 260"/>
                <a:gd name="T55" fmla="*/ 43136 h 244"/>
                <a:gd name="T56" fmla="*/ 377971 w 260"/>
                <a:gd name="T57" fmla="*/ 53090 h 244"/>
                <a:gd name="T58" fmla="*/ 374406 w 260"/>
                <a:gd name="T59" fmla="*/ 56408 h 244"/>
                <a:gd name="T60" fmla="*/ 374406 w 260"/>
                <a:gd name="T61" fmla="*/ 66363 h 244"/>
                <a:gd name="T62" fmla="*/ 377971 w 260"/>
                <a:gd name="T63" fmla="*/ 72999 h 244"/>
                <a:gd name="T64" fmla="*/ 381537 w 260"/>
                <a:gd name="T65" fmla="*/ 79635 h 244"/>
                <a:gd name="T66" fmla="*/ 377971 w 260"/>
                <a:gd name="T67" fmla="*/ 86272 h 244"/>
                <a:gd name="T68" fmla="*/ 385103 w 260"/>
                <a:gd name="T69" fmla="*/ 96226 h 244"/>
                <a:gd name="T70" fmla="*/ 388669 w 260"/>
                <a:gd name="T71" fmla="*/ 96226 h 244"/>
                <a:gd name="T72" fmla="*/ 392235 w 260"/>
                <a:gd name="T73" fmla="*/ 102862 h 244"/>
                <a:gd name="T74" fmla="*/ 399366 w 260"/>
                <a:gd name="T75" fmla="*/ 142680 h 244"/>
                <a:gd name="T76" fmla="*/ 417195 w 260"/>
                <a:gd name="T77" fmla="*/ 179180 h 244"/>
                <a:gd name="T78" fmla="*/ 417195 w 260"/>
                <a:gd name="T79" fmla="*/ 182498 h 244"/>
                <a:gd name="T80" fmla="*/ 417195 w 260"/>
                <a:gd name="T81" fmla="*/ 189134 h 244"/>
                <a:gd name="T82" fmla="*/ 420761 w 260"/>
                <a:gd name="T83" fmla="*/ 205725 h 244"/>
                <a:gd name="T84" fmla="*/ 420761 w 260"/>
                <a:gd name="T85" fmla="*/ 222315 h 244"/>
                <a:gd name="T86" fmla="*/ 424326 w 260"/>
                <a:gd name="T87" fmla="*/ 228952 h 244"/>
                <a:gd name="T88" fmla="*/ 427892 w 260"/>
                <a:gd name="T89" fmla="*/ 232270 h 244"/>
                <a:gd name="T90" fmla="*/ 435024 w 260"/>
                <a:gd name="T91" fmla="*/ 238906 h 244"/>
                <a:gd name="T92" fmla="*/ 435024 w 260"/>
                <a:gd name="T93" fmla="*/ 252179 h 244"/>
                <a:gd name="T94" fmla="*/ 431458 w 260"/>
                <a:gd name="T95" fmla="*/ 272087 h 244"/>
                <a:gd name="T96" fmla="*/ 435024 w 260"/>
                <a:gd name="T97" fmla="*/ 275406 h 244"/>
                <a:gd name="T98" fmla="*/ 438590 w 260"/>
                <a:gd name="T99" fmla="*/ 285360 h 244"/>
                <a:gd name="T100" fmla="*/ 438590 w 260"/>
                <a:gd name="T101" fmla="*/ 295314 h 244"/>
                <a:gd name="T102" fmla="*/ 445721 w 260"/>
                <a:gd name="T103" fmla="*/ 305269 h 244"/>
                <a:gd name="T104" fmla="*/ 342314 w 260"/>
                <a:gd name="T105" fmla="*/ 391540 h 244"/>
                <a:gd name="T106" fmla="*/ 263867 w 260"/>
                <a:gd name="T107" fmla="*/ 378268 h 244"/>
                <a:gd name="T108" fmla="*/ 7132 w 260"/>
                <a:gd name="T109" fmla="*/ 235588 h 2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"/>
                <a:gd name="T166" fmla="*/ 0 h 244"/>
                <a:gd name="T167" fmla="*/ 260 w 260"/>
                <a:gd name="T168" fmla="*/ 244 h 2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" h="244">
                  <a:moveTo>
                    <a:pt x="4" y="142"/>
                  </a:moveTo>
                  <a:lnTo>
                    <a:pt x="0" y="126"/>
                  </a:lnTo>
                  <a:lnTo>
                    <a:pt x="10" y="120"/>
                  </a:lnTo>
                  <a:lnTo>
                    <a:pt x="20" y="114"/>
                  </a:lnTo>
                  <a:lnTo>
                    <a:pt x="34" y="108"/>
                  </a:lnTo>
                  <a:lnTo>
                    <a:pt x="86" y="90"/>
                  </a:lnTo>
                  <a:lnTo>
                    <a:pt x="88" y="78"/>
                  </a:lnTo>
                  <a:lnTo>
                    <a:pt x="88" y="74"/>
                  </a:lnTo>
                  <a:lnTo>
                    <a:pt x="90" y="72"/>
                  </a:lnTo>
                  <a:lnTo>
                    <a:pt x="94" y="70"/>
                  </a:lnTo>
                  <a:lnTo>
                    <a:pt x="98" y="70"/>
                  </a:lnTo>
                  <a:lnTo>
                    <a:pt x="102" y="70"/>
                  </a:lnTo>
                  <a:lnTo>
                    <a:pt x="106" y="70"/>
                  </a:lnTo>
                  <a:lnTo>
                    <a:pt x="108" y="70"/>
                  </a:lnTo>
                  <a:lnTo>
                    <a:pt x="102" y="62"/>
                  </a:lnTo>
                  <a:lnTo>
                    <a:pt x="100" y="60"/>
                  </a:lnTo>
                  <a:lnTo>
                    <a:pt x="98" y="54"/>
                  </a:lnTo>
                  <a:lnTo>
                    <a:pt x="98" y="50"/>
                  </a:lnTo>
                  <a:lnTo>
                    <a:pt x="98" y="44"/>
                  </a:lnTo>
                  <a:lnTo>
                    <a:pt x="98" y="38"/>
                  </a:lnTo>
                  <a:lnTo>
                    <a:pt x="96" y="34"/>
                  </a:lnTo>
                  <a:lnTo>
                    <a:pt x="92" y="32"/>
                  </a:lnTo>
                  <a:lnTo>
                    <a:pt x="90" y="30"/>
                  </a:lnTo>
                  <a:lnTo>
                    <a:pt x="86" y="28"/>
                  </a:lnTo>
                  <a:lnTo>
                    <a:pt x="88" y="26"/>
                  </a:lnTo>
                  <a:lnTo>
                    <a:pt x="90" y="24"/>
                  </a:lnTo>
                  <a:lnTo>
                    <a:pt x="94" y="2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26" y="12"/>
                  </a:lnTo>
                  <a:lnTo>
                    <a:pt x="130" y="10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2" y="6"/>
                  </a:lnTo>
                  <a:lnTo>
                    <a:pt x="148" y="6"/>
                  </a:lnTo>
                  <a:lnTo>
                    <a:pt x="158" y="4"/>
                  </a:lnTo>
                  <a:lnTo>
                    <a:pt x="168" y="2"/>
                  </a:lnTo>
                  <a:lnTo>
                    <a:pt x="176" y="2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6" y="2"/>
                  </a:lnTo>
                  <a:lnTo>
                    <a:pt x="218" y="6"/>
                  </a:lnTo>
                  <a:lnTo>
                    <a:pt x="218" y="8"/>
                  </a:lnTo>
                  <a:lnTo>
                    <a:pt x="216" y="10"/>
                  </a:lnTo>
                  <a:lnTo>
                    <a:pt x="216" y="12"/>
                  </a:lnTo>
                  <a:lnTo>
                    <a:pt x="214" y="16"/>
                  </a:lnTo>
                  <a:lnTo>
                    <a:pt x="214" y="22"/>
                  </a:lnTo>
                  <a:lnTo>
                    <a:pt x="214" y="24"/>
                  </a:lnTo>
                  <a:lnTo>
                    <a:pt x="214" y="26"/>
                  </a:lnTo>
                  <a:lnTo>
                    <a:pt x="214" y="30"/>
                  </a:lnTo>
                  <a:lnTo>
                    <a:pt x="212" y="32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40"/>
                  </a:lnTo>
                  <a:lnTo>
                    <a:pt x="210" y="42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4" y="48"/>
                  </a:lnTo>
                  <a:lnTo>
                    <a:pt x="212" y="50"/>
                  </a:lnTo>
                  <a:lnTo>
                    <a:pt x="212" y="52"/>
                  </a:lnTo>
                  <a:lnTo>
                    <a:pt x="214" y="56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20" y="60"/>
                  </a:lnTo>
                  <a:lnTo>
                    <a:pt x="220" y="62"/>
                  </a:lnTo>
                  <a:lnTo>
                    <a:pt x="222" y="72"/>
                  </a:lnTo>
                  <a:lnTo>
                    <a:pt x="224" y="86"/>
                  </a:lnTo>
                  <a:lnTo>
                    <a:pt x="228" y="102"/>
                  </a:lnTo>
                  <a:lnTo>
                    <a:pt x="234" y="108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4"/>
                  </a:lnTo>
                  <a:lnTo>
                    <a:pt x="234" y="118"/>
                  </a:lnTo>
                  <a:lnTo>
                    <a:pt x="236" y="124"/>
                  </a:lnTo>
                  <a:lnTo>
                    <a:pt x="236" y="128"/>
                  </a:lnTo>
                  <a:lnTo>
                    <a:pt x="236" y="134"/>
                  </a:lnTo>
                  <a:lnTo>
                    <a:pt x="238" y="136"/>
                  </a:lnTo>
                  <a:lnTo>
                    <a:pt x="238" y="138"/>
                  </a:lnTo>
                  <a:lnTo>
                    <a:pt x="240" y="140"/>
                  </a:lnTo>
                  <a:lnTo>
                    <a:pt x="242" y="142"/>
                  </a:lnTo>
                  <a:lnTo>
                    <a:pt x="244" y="144"/>
                  </a:lnTo>
                  <a:lnTo>
                    <a:pt x="244" y="148"/>
                  </a:lnTo>
                  <a:lnTo>
                    <a:pt x="244" y="152"/>
                  </a:lnTo>
                  <a:lnTo>
                    <a:pt x="244" y="156"/>
                  </a:lnTo>
                  <a:lnTo>
                    <a:pt x="242" y="164"/>
                  </a:lnTo>
                  <a:lnTo>
                    <a:pt x="242" y="166"/>
                  </a:lnTo>
                  <a:lnTo>
                    <a:pt x="244" y="166"/>
                  </a:lnTo>
                  <a:lnTo>
                    <a:pt x="246" y="170"/>
                  </a:lnTo>
                  <a:lnTo>
                    <a:pt x="246" y="172"/>
                  </a:lnTo>
                  <a:lnTo>
                    <a:pt x="246" y="174"/>
                  </a:lnTo>
                  <a:lnTo>
                    <a:pt x="246" y="178"/>
                  </a:lnTo>
                  <a:lnTo>
                    <a:pt x="248" y="182"/>
                  </a:lnTo>
                  <a:lnTo>
                    <a:pt x="250" y="184"/>
                  </a:lnTo>
                  <a:lnTo>
                    <a:pt x="260" y="198"/>
                  </a:lnTo>
                  <a:lnTo>
                    <a:pt x="192" y="236"/>
                  </a:lnTo>
                  <a:lnTo>
                    <a:pt x="150" y="244"/>
                  </a:lnTo>
                  <a:lnTo>
                    <a:pt x="148" y="228"/>
                  </a:lnTo>
                  <a:lnTo>
                    <a:pt x="120" y="228"/>
                  </a:lnTo>
                  <a:lnTo>
                    <a:pt x="4" y="14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auto">
            <a:xfrm>
              <a:off x="4389438" y="3733800"/>
              <a:ext cx="463550" cy="404813"/>
            </a:xfrm>
            <a:custGeom>
              <a:avLst/>
              <a:gdLst>
                <a:gd name="T0" fmla="*/ 0 w 260"/>
                <a:gd name="T1" fmla="*/ 209043 h 244"/>
                <a:gd name="T2" fmla="*/ 35658 w 260"/>
                <a:gd name="T3" fmla="*/ 189134 h 244"/>
                <a:gd name="T4" fmla="*/ 153328 w 260"/>
                <a:gd name="T5" fmla="*/ 149316 h 244"/>
                <a:gd name="T6" fmla="*/ 156894 w 260"/>
                <a:gd name="T7" fmla="*/ 122771 h 244"/>
                <a:gd name="T8" fmla="*/ 167591 w 260"/>
                <a:gd name="T9" fmla="*/ 116135 h 244"/>
                <a:gd name="T10" fmla="*/ 181854 w 260"/>
                <a:gd name="T11" fmla="*/ 116135 h 244"/>
                <a:gd name="T12" fmla="*/ 192552 w 260"/>
                <a:gd name="T13" fmla="*/ 116135 h 244"/>
                <a:gd name="T14" fmla="*/ 181854 w 260"/>
                <a:gd name="T15" fmla="*/ 102862 h 244"/>
                <a:gd name="T16" fmla="*/ 174723 w 260"/>
                <a:gd name="T17" fmla="*/ 89590 h 244"/>
                <a:gd name="T18" fmla="*/ 174723 w 260"/>
                <a:gd name="T19" fmla="*/ 72999 h 244"/>
                <a:gd name="T20" fmla="*/ 171157 w 260"/>
                <a:gd name="T21" fmla="*/ 56408 h 244"/>
                <a:gd name="T22" fmla="*/ 160460 w 260"/>
                <a:gd name="T23" fmla="*/ 49772 h 244"/>
                <a:gd name="T24" fmla="*/ 153328 w 260"/>
                <a:gd name="T25" fmla="*/ 46454 h 244"/>
                <a:gd name="T26" fmla="*/ 160460 w 260"/>
                <a:gd name="T27" fmla="*/ 39818 h 244"/>
                <a:gd name="T28" fmla="*/ 206815 w 260"/>
                <a:gd name="T29" fmla="*/ 23227 h 244"/>
                <a:gd name="T30" fmla="*/ 224643 w 260"/>
                <a:gd name="T31" fmla="*/ 19909 h 244"/>
                <a:gd name="T32" fmla="*/ 242472 w 260"/>
                <a:gd name="T33" fmla="*/ 16591 h 244"/>
                <a:gd name="T34" fmla="*/ 253170 w 260"/>
                <a:gd name="T35" fmla="*/ 13273 h 244"/>
                <a:gd name="T36" fmla="*/ 263867 w 260"/>
                <a:gd name="T37" fmla="*/ 9954 h 244"/>
                <a:gd name="T38" fmla="*/ 299525 w 260"/>
                <a:gd name="T39" fmla="*/ 3318 h 244"/>
                <a:gd name="T40" fmla="*/ 353011 w 260"/>
                <a:gd name="T41" fmla="*/ 0 h 244"/>
                <a:gd name="T42" fmla="*/ 360143 w 260"/>
                <a:gd name="T43" fmla="*/ 0 h 244"/>
                <a:gd name="T44" fmla="*/ 370840 w 260"/>
                <a:gd name="T45" fmla="*/ 0 h 244"/>
                <a:gd name="T46" fmla="*/ 385103 w 260"/>
                <a:gd name="T47" fmla="*/ 3318 h 244"/>
                <a:gd name="T48" fmla="*/ 388669 w 260"/>
                <a:gd name="T49" fmla="*/ 13273 h 244"/>
                <a:gd name="T50" fmla="*/ 385103 w 260"/>
                <a:gd name="T51" fmla="*/ 19909 h 244"/>
                <a:gd name="T52" fmla="*/ 381537 w 260"/>
                <a:gd name="T53" fmla="*/ 36500 h 244"/>
                <a:gd name="T54" fmla="*/ 381537 w 260"/>
                <a:gd name="T55" fmla="*/ 43136 h 244"/>
                <a:gd name="T56" fmla="*/ 377971 w 260"/>
                <a:gd name="T57" fmla="*/ 53090 h 244"/>
                <a:gd name="T58" fmla="*/ 374406 w 260"/>
                <a:gd name="T59" fmla="*/ 56408 h 244"/>
                <a:gd name="T60" fmla="*/ 374406 w 260"/>
                <a:gd name="T61" fmla="*/ 66363 h 244"/>
                <a:gd name="T62" fmla="*/ 377971 w 260"/>
                <a:gd name="T63" fmla="*/ 72999 h 244"/>
                <a:gd name="T64" fmla="*/ 381537 w 260"/>
                <a:gd name="T65" fmla="*/ 79635 h 244"/>
                <a:gd name="T66" fmla="*/ 377971 w 260"/>
                <a:gd name="T67" fmla="*/ 86272 h 244"/>
                <a:gd name="T68" fmla="*/ 385103 w 260"/>
                <a:gd name="T69" fmla="*/ 96226 h 244"/>
                <a:gd name="T70" fmla="*/ 388669 w 260"/>
                <a:gd name="T71" fmla="*/ 96226 h 244"/>
                <a:gd name="T72" fmla="*/ 392235 w 260"/>
                <a:gd name="T73" fmla="*/ 102862 h 244"/>
                <a:gd name="T74" fmla="*/ 399366 w 260"/>
                <a:gd name="T75" fmla="*/ 142680 h 244"/>
                <a:gd name="T76" fmla="*/ 417195 w 260"/>
                <a:gd name="T77" fmla="*/ 179180 h 244"/>
                <a:gd name="T78" fmla="*/ 417195 w 260"/>
                <a:gd name="T79" fmla="*/ 182498 h 244"/>
                <a:gd name="T80" fmla="*/ 417195 w 260"/>
                <a:gd name="T81" fmla="*/ 189134 h 244"/>
                <a:gd name="T82" fmla="*/ 420761 w 260"/>
                <a:gd name="T83" fmla="*/ 205725 h 244"/>
                <a:gd name="T84" fmla="*/ 420761 w 260"/>
                <a:gd name="T85" fmla="*/ 222315 h 244"/>
                <a:gd name="T86" fmla="*/ 424326 w 260"/>
                <a:gd name="T87" fmla="*/ 228952 h 244"/>
                <a:gd name="T88" fmla="*/ 427892 w 260"/>
                <a:gd name="T89" fmla="*/ 232270 h 244"/>
                <a:gd name="T90" fmla="*/ 435024 w 260"/>
                <a:gd name="T91" fmla="*/ 238906 h 244"/>
                <a:gd name="T92" fmla="*/ 435024 w 260"/>
                <a:gd name="T93" fmla="*/ 252179 h 244"/>
                <a:gd name="T94" fmla="*/ 431458 w 260"/>
                <a:gd name="T95" fmla="*/ 272087 h 244"/>
                <a:gd name="T96" fmla="*/ 435024 w 260"/>
                <a:gd name="T97" fmla="*/ 275406 h 244"/>
                <a:gd name="T98" fmla="*/ 438590 w 260"/>
                <a:gd name="T99" fmla="*/ 285360 h 244"/>
                <a:gd name="T100" fmla="*/ 438590 w 260"/>
                <a:gd name="T101" fmla="*/ 295314 h 244"/>
                <a:gd name="T102" fmla="*/ 445721 w 260"/>
                <a:gd name="T103" fmla="*/ 305269 h 244"/>
                <a:gd name="T104" fmla="*/ 342314 w 260"/>
                <a:gd name="T105" fmla="*/ 391540 h 244"/>
                <a:gd name="T106" fmla="*/ 263867 w 260"/>
                <a:gd name="T107" fmla="*/ 378268 h 244"/>
                <a:gd name="T108" fmla="*/ 7132 w 260"/>
                <a:gd name="T109" fmla="*/ 235588 h 2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"/>
                <a:gd name="T166" fmla="*/ 0 h 244"/>
                <a:gd name="T167" fmla="*/ 260 w 260"/>
                <a:gd name="T168" fmla="*/ 244 h 2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" h="244">
                  <a:moveTo>
                    <a:pt x="4" y="142"/>
                  </a:moveTo>
                  <a:lnTo>
                    <a:pt x="0" y="126"/>
                  </a:lnTo>
                  <a:lnTo>
                    <a:pt x="10" y="120"/>
                  </a:lnTo>
                  <a:lnTo>
                    <a:pt x="20" y="114"/>
                  </a:lnTo>
                  <a:lnTo>
                    <a:pt x="34" y="108"/>
                  </a:lnTo>
                  <a:lnTo>
                    <a:pt x="86" y="90"/>
                  </a:lnTo>
                  <a:lnTo>
                    <a:pt x="88" y="78"/>
                  </a:lnTo>
                  <a:lnTo>
                    <a:pt x="88" y="74"/>
                  </a:lnTo>
                  <a:lnTo>
                    <a:pt x="90" y="72"/>
                  </a:lnTo>
                  <a:lnTo>
                    <a:pt x="94" y="70"/>
                  </a:lnTo>
                  <a:lnTo>
                    <a:pt x="98" y="70"/>
                  </a:lnTo>
                  <a:lnTo>
                    <a:pt x="102" y="70"/>
                  </a:lnTo>
                  <a:lnTo>
                    <a:pt x="106" y="70"/>
                  </a:lnTo>
                  <a:lnTo>
                    <a:pt x="108" y="70"/>
                  </a:lnTo>
                  <a:lnTo>
                    <a:pt x="102" y="62"/>
                  </a:lnTo>
                  <a:lnTo>
                    <a:pt x="100" y="60"/>
                  </a:lnTo>
                  <a:lnTo>
                    <a:pt x="98" y="54"/>
                  </a:lnTo>
                  <a:lnTo>
                    <a:pt x="98" y="50"/>
                  </a:lnTo>
                  <a:lnTo>
                    <a:pt x="98" y="44"/>
                  </a:lnTo>
                  <a:lnTo>
                    <a:pt x="98" y="38"/>
                  </a:lnTo>
                  <a:lnTo>
                    <a:pt x="96" y="34"/>
                  </a:lnTo>
                  <a:lnTo>
                    <a:pt x="92" y="32"/>
                  </a:lnTo>
                  <a:lnTo>
                    <a:pt x="90" y="30"/>
                  </a:lnTo>
                  <a:lnTo>
                    <a:pt x="86" y="28"/>
                  </a:lnTo>
                  <a:lnTo>
                    <a:pt x="88" y="26"/>
                  </a:lnTo>
                  <a:lnTo>
                    <a:pt x="90" y="24"/>
                  </a:lnTo>
                  <a:lnTo>
                    <a:pt x="94" y="2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26" y="12"/>
                  </a:lnTo>
                  <a:lnTo>
                    <a:pt x="130" y="10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2" y="6"/>
                  </a:lnTo>
                  <a:lnTo>
                    <a:pt x="148" y="6"/>
                  </a:lnTo>
                  <a:lnTo>
                    <a:pt x="158" y="4"/>
                  </a:lnTo>
                  <a:lnTo>
                    <a:pt x="168" y="2"/>
                  </a:lnTo>
                  <a:lnTo>
                    <a:pt x="176" y="2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6" y="2"/>
                  </a:lnTo>
                  <a:lnTo>
                    <a:pt x="218" y="6"/>
                  </a:lnTo>
                  <a:lnTo>
                    <a:pt x="218" y="8"/>
                  </a:lnTo>
                  <a:lnTo>
                    <a:pt x="216" y="10"/>
                  </a:lnTo>
                  <a:lnTo>
                    <a:pt x="216" y="12"/>
                  </a:lnTo>
                  <a:lnTo>
                    <a:pt x="214" y="16"/>
                  </a:lnTo>
                  <a:lnTo>
                    <a:pt x="214" y="22"/>
                  </a:lnTo>
                  <a:lnTo>
                    <a:pt x="214" y="24"/>
                  </a:lnTo>
                  <a:lnTo>
                    <a:pt x="214" y="26"/>
                  </a:lnTo>
                  <a:lnTo>
                    <a:pt x="214" y="30"/>
                  </a:lnTo>
                  <a:lnTo>
                    <a:pt x="212" y="32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40"/>
                  </a:lnTo>
                  <a:lnTo>
                    <a:pt x="210" y="42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4" y="48"/>
                  </a:lnTo>
                  <a:lnTo>
                    <a:pt x="212" y="50"/>
                  </a:lnTo>
                  <a:lnTo>
                    <a:pt x="212" y="52"/>
                  </a:lnTo>
                  <a:lnTo>
                    <a:pt x="214" y="56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20" y="60"/>
                  </a:lnTo>
                  <a:lnTo>
                    <a:pt x="220" y="62"/>
                  </a:lnTo>
                  <a:lnTo>
                    <a:pt x="222" y="72"/>
                  </a:lnTo>
                  <a:lnTo>
                    <a:pt x="224" y="86"/>
                  </a:lnTo>
                  <a:lnTo>
                    <a:pt x="228" y="102"/>
                  </a:lnTo>
                  <a:lnTo>
                    <a:pt x="234" y="108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4"/>
                  </a:lnTo>
                  <a:lnTo>
                    <a:pt x="234" y="118"/>
                  </a:lnTo>
                  <a:lnTo>
                    <a:pt x="236" y="124"/>
                  </a:lnTo>
                  <a:lnTo>
                    <a:pt x="236" y="128"/>
                  </a:lnTo>
                  <a:lnTo>
                    <a:pt x="236" y="134"/>
                  </a:lnTo>
                  <a:lnTo>
                    <a:pt x="238" y="136"/>
                  </a:lnTo>
                  <a:lnTo>
                    <a:pt x="238" y="138"/>
                  </a:lnTo>
                  <a:lnTo>
                    <a:pt x="240" y="140"/>
                  </a:lnTo>
                  <a:lnTo>
                    <a:pt x="242" y="142"/>
                  </a:lnTo>
                  <a:lnTo>
                    <a:pt x="244" y="144"/>
                  </a:lnTo>
                  <a:lnTo>
                    <a:pt x="244" y="148"/>
                  </a:lnTo>
                  <a:lnTo>
                    <a:pt x="244" y="152"/>
                  </a:lnTo>
                  <a:lnTo>
                    <a:pt x="244" y="156"/>
                  </a:lnTo>
                  <a:lnTo>
                    <a:pt x="242" y="164"/>
                  </a:lnTo>
                  <a:lnTo>
                    <a:pt x="242" y="166"/>
                  </a:lnTo>
                  <a:lnTo>
                    <a:pt x="244" y="166"/>
                  </a:lnTo>
                  <a:lnTo>
                    <a:pt x="246" y="170"/>
                  </a:lnTo>
                  <a:lnTo>
                    <a:pt x="246" y="172"/>
                  </a:lnTo>
                  <a:lnTo>
                    <a:pt x="246" y="174"/>
                  </a:lnTo>
                  <a:lnTo>
                    <a:pt x="246" y="178"/>
                  </a:lnTo>
                  <a:lnTo>
                    <a:pt x="248" y="182"/>
                  </a:lnTo>
                  <a:lnTo>
                    <a:pt x="250" y="184"/>
                  </a:lnTo>
                  <a:lnTo>
                    <a:pt x="260" y="198"/>
                  </a:lnTo>
                  <a:lnTo>
                    <a:pt x="192" y="236"/>
                  </a:lnTo>
                  <a:lnTo>
                    <a:pt x="150" y="244"/>
                  </a:lnTo>
                  <a:lnTo>
                    <a:pt x="148" y="228"/>
                  </a:lnTo>
                  <a:lnTo>
                    <a:pt x="120" y="228"/>
                  </a:lnTo>
                  <a:lnTo>
                    <a:pt x="4" y="14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auto">
            <a:xfrm>
              <a:off x="4197350" y="3959225"/>
              <a:ext cx="200025" cy="161925"/>
            </a:xfrm>
            <a:custGeom>
              <a:avLst/>
              <a:gdLst>
                <a:gd name="T0" fmla="*/ 0 w 112"/>
                <a:gd name="T1" fmla="*/ 148707 h 98"/>
                <a:gd name="T2" fmla="*/ 3572 w 112"/>
                <a:gd name="T3" fmla="*/ 135488 h 98"/>
                <a:gd name="T4" fmla="*/ 10716 w 112"/>
                <a:gd name="T5" fmla="*/ 125575 h 98"/>
                <a:gd name="T6" fmla="*/ 25003 w 112"/>
                <a:gd name="T7" fmla="*/ 112356 h 98"/>
                <a:gd name="T8" fmla="*/ 50006 w 112"/>
                <a:gd name="T9" fmla="*/ 105747 h 98"/>
                <a:gd name="T10" fmla="*/ 57150 w 112"/>
                <a:gd name="T11" fmla="*/ 102442 h 98"/>
                <a:gd name="T12" fmla="*/ 57150 w 112"/>
                <a:gd name="T13" fmla="*/ 95833 h 98"/>
                <a:gd name="T14" fmla="*/ 50006 w 112"/>
                <a:gd name="T15" fmla="*/ 89224 h 98"/>
                <a:gd name="T16" fmla="*/ 42863 w 112"/>
                <a:gd name="T17" fmla="*/ 69396 h 98"/>
                <a:gd name="T18" fmla="*/ 53578 w 112"/>
                <a:gd name="T19" fmla="*/ 52873 h 98"/>
                <a:gd name="T20" fmla="*/ 71438 w 112"/>
                <a:gd name="T21" fmla="*/ 42960 h 98"/>
                <a:gd name="T22" fmla="*/ 82153 w 112"/>
                <a:gd name="T23" fmla="*/ 39655 h 98"/>
                <a:gd name="T24" fmla="*/ 89297 w 112"/>
                <a:gd name="T25" fmla="*/ 26437 h 98"/>
                <a:gd name="T26" fmla="*/ 92869 w 112"/>
                <a:gd name="T27" fmla="*/ 16523 h 98"/>
                <a:gd name="T28" fmla="*/ 100013 w 112"/>
                <a:gd name="T29" fmla="*/ 6609 h 98"/>
                <a:gd name="T30" fmla="*/ 117872 w 112"/>
                <a:gd name="T31" fmla="*/ 0 h 98"/>
                <a:gd name="T32" fmla="*/ 200025 w 112"/>
                <a:gd name="T33" fmla="*/ 33046 h 98"/>
                <a:gd name="T34" fmla="*/ 157163 w 112"/>
                <a:gd name="T35" fmla="*/ 33046 h 98"/>
                <a:gd name="T36" fmla="*/ 153591 w 112"/>
                <a:gd name="T37" fmla="*/ 29741 h 98"/>
                <a:gd name="T38" fmla="*/ 146447 w 112"/>
                <a:gd name="T39" fmla="*/ 33046 h 98"/>
                <a:gd name="T40" fmla="*/ 142875 w 112"/>
                <a:gd name="T41" fmla="*/ 42960 h 98"/>
                <a:gd name="T42" fmla="*/ 142875 w 112"/>
                <a:gd name="T43" fmla="*/ 62787 h 98"/>
                <a:gd name="T44" fmla="*/ 142875 w 112"/>
                <a:gd name="T45" fmla="*/ 82615 h 98"/>
                <a:gd name="T46" fmla="*/ 142875 w 112"/>
                <a:gd name="T47" fmla="*/ 89224 h 98"/>
                <a:gd name="T48" fmla="*/ 142875 w 112"/>
                <a:gd name="T49" fmla="*/ 95833 h 98"/>
                <a:gd name="T50" fmla="*/ 139303 w 112"/>
                <a:gd name="T51" fmla="*/ 99138 h 98"/>
                <a:gd name="T52" fmla="*/ 135731 w 112"/>
                <a:gd name="T53" fmla="*/ 102442 h 98"/>
                <a:gd name="T54" fmla="*/ 128588 w 112"/>
                <a:gd name="T55" fmla="*/ 99138 h 98"/>
                <a:gd name="T56" fmla="*/ 117872 w 112"/>
                <a:gd name="T57" fmla="*/ 99138 h 98"/>
                <a:gd name="T58" fmla="*/ 110728 w 112"/>
                <a:gd name="T59" fmla="*/ 105747 h 98"/>
                <a:gd name="T60" fmla="*/ 107156 w 112"/>
                <a:gd name="T61" fmla="*/ 122270 h 98"/>
                <a:gd name="T62" fmla="*/ 0 w 112"/>
                <a:gd name="T63" fmla="*/ 155316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98"/>
                <a:gd name="T98" fmla="*/ 112 w 112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4" y="68"/>
                  </a:lnTo>
                  <a:lnTo>
                    <a:pt x="20" y="66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6" y="36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0" y="26"/>
                  </a:lnTo>
                  <a:lnTo>
                    <a:pt x="80" y="32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78" y="60"/>
                  </a:lnTo>
                  <a:lnTo>
                    <a:pt x="76" y="62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auto">
            <a:xfrm>
              <a:off x="4197350" y="3959225"/>
              <a:ext cx="200025" cy="161925"/>
            </a:xfrm>
            <a:custGeom>
              <a:avLst/>
              <a:gdLst>
                <a:gd name="T0" fmla="*/ 0 w 112"/>
                <a:gd name="T1" fmla="*/ 148707 h 98"/>
                <a:gd name="T2" fmla="*/ 3572 w 112"/>
                <a:gd name="T3" fmla="*/ 135488 h 98"/>
                <a:gd name="T4" fmla="*/ 10716 w 112"/>
                <a:gd name="T5" fmla="*/ 125575 h 98"/>
                <a:gd name="T6" fmla="*/ 25003 w 112"/>
                <a:gd name="T7" fmla="*/ 112356 h 98"/>
                <a:gd name="T8" fmla="*/ 50006 w 112"/>
                <a:gd name="T9" fmla="*/ 105747 h 98"/>
                <a:gd name="T10" fmla="*/ 57150 w 112"/>
                <a:gd name="T11" fmla="*/ 102442 h 98"/>
                <a:gd name="T12" fmla="*/ 57150 w 112"/>
                <a:gd name="T13" fmla="*/ 95833 h 98"/>
                <a:gd name="T14" fmla="*/ 50006 w 112"/>
                <a:gd name="T15" fmla="*/ 89224 h 98"/>
                <a:gd name="T16" fmla="*/ 42863 w 112"/>
                <a:gd name="T17" fmla="*/ 69396 h 98"/>
                <a:gd name="T18" fmla="*/ 53578 w 112"/>
                <a:gd name="T19" fmla="*/ 52873 h 98"/>
                <a:gd name="T20" fmla="*/ 71438 w 112"/>
                <a:gd name="T21" fmla="*/ 42960 h 98"/>
                <a:gd name="T22" fmla="*/ 82153 w 112"/>
                <a:gd name="T23" fmla="*/ 39655 h 98"/>
                <a:gd name="T24" fmla="*/ 89297 w 112"/>
                <a:gd name="T25" fmla="*/ 26437 h 98"/>
                <a:gd name="T26" fmla="*/ 92869 w 112"/>
                <a:gd name="T27" fmla="*/ 16523 h 98"/>
                <a:gd name="T28" fmla="*/ 100013 w 112"/>
                <a:gd name="T29" fmla="*/ 6609 h 98"/>
                <a:gd name="T30" fmla="*/ 117872 w 112"/>
                <a:gd name="T31" fmla="*/ 0 h 98"/>
                <a:gd name="T32" fmla="*/ 200025 w 112"/>
                <a:gd name="T33" fmla="*/ 33046 h 98"/>
                <a:gd name="T34" fmla="*/ 157163 w 112"/>
                <a:gd name="T35" fmla="*/ 33046 h 98"/>
                <a:gd name="T36" fmla="*/ 153591 w 112"/>
                <a:gd name="T37" fmla="*/ 29741 h 98"/>
                <a:gd name="T38" fmla="*/ 146447 w 112"/>
                <a:gd name="T39" fmla="*/ 33046 h 98"/>
                <a:gd name="T40" fmla="*/ 142875 w 112"/>
                <a:gd name="T41" fmla="*/ 42960 h 98"/>
                <a:gd name="T42" fmla="*/ 142875 w 112"/>
                <a:gd name="T43" fmla="*/ 62787 h 98"/>
                <a:gd name="T44" fmla="*/ 142875 w 112"/>
                <a:gd name="T45" fmla="*/ 82615 h 98"/>
                <a:gd name="T46" fmla="*/ 142875 w 112"/>
                <a:gd name="T47" fmla="*/ 89224 h 98"/>
                <a:gd name="T48" fmla="*/ 142875 w 112"/>
                <a:gd name="T49" fmla="*/ 95833 h 98"/>
                <a:gd name="T50" fmla="*/ 139303 w 112"/>
                <a:gd name="T51" fmla="*/ 99138 h 98"/>
                <a:gd name="T52" fmla="*/ 135731 w 112"/>
                <a:gd name="T53" fmla="*/ 102442 h 98"/>
                <a:gd name="T54" fmla="*/ 128588 w 112"/>
                <a:gd name="T55" fmla="*/ 99138 h 98"/>
                <a:gd name="T56" fmla="*/ 117872 w 112"/>
                <a:gd name="T57" fmla="*/ 99138 h 98"/>
                <a:gd name="T58" fmla="*/ 110728 w 112"/>
                <a:gd name="T59" fmla="*/ 105747 h 98"/>
                <a:gd name="T60" fmla="*/ 107156 w 112"/>
                <a:gd name="T61" fmla="*/ 122270 h 98"/>
                <a:gd name="T62" fmla="*/ 0 w 112"/>
                <a:gd name="T63" fmla="*/ 155316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98"/>
                <a:gd name="T98" fmla="*/ 112 w 112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4" y="68"/>
                  </a:lnTo>
                  <a:lnTo>
                    <a:pt x="20" y="66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6" y="36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0" y="26"/>
                  </a:lnTo>
                  <a:lnTo>
                    <a:pt x="80" y="32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78" y="60"/>
                  </a:lnTo>
                  <a:lnTo>
                    <a:pt x="76" y="62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auto">
            <a:xfrm>
              <a:off x="4186238" y="3968750"/>
              <a:ext cx="282575" cy="301625"/>
            </a:xfrm>
            <a:custGeom>
              <a:avLst/>
              <a:gdLst>
                <a:gd name="T0" fmla="*/ 7154 w 158"/>
                <a:gd name="T1" fmla="*/ 265165 h 182"/>
                <a:gd name="T2" fmla="*/ 17884 w 158"/>
                <a:gd name="T3" fmla="*/ 251907 h 182"/>
                <a:gd name="T4" fmla="*/ 25038 w 158"/>
                <a:gd name="T5" fmla="*/ 241963 h 182"/>
                <a:gd name="T6" fmla="*/ 32192 w 158"/>
                <a:gd name="T7" fmla="*/ 235334 h 182"/>
                <a:gd name="T8" fmla="*/ 28615 w 158"/>
                <a:gd name="T9" fmla="*/ 222076 h 182"/>
                <a:gd name="T10" fmla="*/ 25038 w 158"/>
                <a:gd name="T11" fmla="*/ 205503 h 182"/>
                <a:gd name="T12" fmla="*/ 17884 w 158"/>
                <a:gd name="T13" fmla="*/ 198874 h 182"/>
                <a:gd name="T14" fmla="*/ 28615 w 158"/>
                <a:gd name="T15" fmla="*/ 159099 h 182"/>
                <a:gd name="T16" fmla="*/ 25038 w 158"/>
                <a:gd name="T17" fmla="*/ 149155 h 182"/>
                <a:gd name="T18" fmla="*/ 118038 w 158"/>
                <a:gd name="T19" fmla="*/ 112695 h 182"/>
                <a:gd name="T20" fmla="*/ 121615 w 158"/>
                <a:gd name="T21" fmla="*/ 96122 h 182"/>
                <a:gd name="T22" fmla="*/ 128768 w 158"/>
                <a:gd name="T23" fmla="*/ 89493 h 182"/>
                <a:gd name="T24" fmla="*/ 139499 w 158"/>
                <a:gd name="T25" fmla="*/ 89493 h 182"/>
                <a:gd name="T26" fmla="*/ 146653 w 158"/>
                <a:gd name="T27" fmla="*/ 92808 h 182"/>
                <a:gd name="T28" fmla="*/ 150230 w 158"/>
                <a:gd name="T29" fmla="*/ 89493 h 182"/>
                <a:gd name="T30" fmla="*/ 153807 w 158"/>
                <a:gd name="T31" fmla="*/ 86179 h 182"/>
                <a:gd name="T32" fmla="*/ 153807 w 158"/>
                <a:gd name="T33" fmla="*/ 79549 h 182"/>
                <a:gd name="T34" fmla="*/ 153807 w 158"/>
                <a:gd name="T35" fmla="*/ 72920 h 182"/>
                <a:gd name="T36" fmla="*/ 153807 w 158"/>
                <a:gd name="T37" fmla="*/ 53033 h 182"/>
                <a:gd name="T38" fmla="*/ 153807 w 158"/>
                <a:gd name="T39" fmla="*/ 33146 h 182"/>
                <a:gd name="T40" fmla="*/ 157384 w 158"/>
                <a:gd name="T41" fmla="*/ 23202 h 182"/>
                <a:gd name="T42" fmla="*/ 164537 w 158"/>
                <a:gd name="T43" fmla="*/ 19887 h 182"/>
                <a:gd name="T44" fmla="*/ 168114 w 158"/>
                <a:gd name="T45" fmla="*/ 23202 h 182"/>
                <a:gd name="T46" fmla="*/ 211037 w 158"/>
                <a:gd name="T47" fmla="*/ 23202 h 182"/>
                <a:gd name="T48" fmla="*/ 211037 w 158"/>
                <a:gd name="T49" fmla="*/ 0 h 182"/>
                <a:gd name="T50" fmla="*/ 246806 w 158"/>
                <a:gd name="T51" fmla="*/ 49718 h 182"/>
                <a:gd name="T52" fmla="*/ 246806 w 158"/>
                <a:gd name="T53" fmla="*/ 46404 h 182"/>
                <a:gd name="T54" fmla="*/ 243229 w 158"/>
                <a:gd name="T55" fmla="*/ 49718 h 182"/>
                <a:gd name="T56" fmla="*/ 250383 w 158"/>
                <a:gd name="T57" fmla="*/ 235334 h 182"/>
                <a:gd name="T58" fmla="*/ 253960 w 158"/>
                <a:gd name="T59" fmla="*/ 241963 h 182"/>
                <a:gd name="T60" fmla="*/ 261114 w 158"/>
                <a:gd name="T61" fmla="*/ 251907 h 182"/>
                <a:gd name="T62" fmla="*/ 250383 w 158"/>
                <a:gd name="T63" fmla="*/ 271794 h 182"/>
                <a:gd name="T64" fmla="*/ 153807 w 158"/>
                <a:gd name="T65" fmla="*/ 261850 h 182"/>
                <a:gd name="T66" fmla="*/ 150230 w 158"/>
                <a:gd name="T67" fmla="*/ 268479 h 182"/>
                <a:gd name="T68" fmla="*/ 146653 w 158"/>
                <a:gd name="T69" fmla="*/ 268479 h 182"/>
                <a:gd name="T70" fmla="*/ 143076 w 158"/>
                <a:gd name="T71" fmla="*/ 265165 h 182"/>
                <a:gd name="T72" fmla="*/ 135922 w 158"/>
                <a:gd name="T73" fmla="*/ 268479 h 182"/>
                <a:gd name="T74" fmla="*/ 135922 w 158"/>
                <a:gd name="T75" fmla="*/ 275109 h 182"/>
                <a:gd name="T76" fmla="*/ 135922 w 158"/>
                <a:gd name="T77" fmla="*/ 285052 h 182"/>
                <a:gd name="T78" fmla="*/ 128768 w 158"/>
                <a:gd name="T79" fmla="*/ 288367 h 182"/>
                <a:gd name="T80" fmla="*/ 125191 w 158"/>
                <a:gd name="T81" fmla="*/ 291681 h 182"/>
                <a:gd name="T82" fmla="*/ 118038 w 158"/>
                <a:gd name="T83" fmla="*/ 301625 h 182"/>
                <a:gd name="T84" fmla="*/ 110884 w 158"/>
                <a:gd name="T85" fmla="*/ 301625 h 182"/>
                <a:gd name="T86" fmla="*/ 103730 w 158"/>
                <a:gd name="T87" fmla="*/ 298310 h 182"/>
                <a:gd name="T88" fmla="*/ 92999 w 158"/>
                <a:gd name="T89" fmla="*/ 294996 h 182"/>
                <a:gd name="T90" fmla="*/ 82269 w 158"/>
                <a:gd name="T91" fmla="*/ 285052 h 182"/>
                <a:gd name="T92" fmla="*/ 75115 w 158"/>
                <a:gd name="T93" fmla="*/ 275109 h 182"/>
                <a:gd name="T94" fmla="*/ 64384 w 158"/>
                <a:gd name="T95" fmla="*/ 265165 h 182"/>
                <a:gd name="T96" fmla="*/ 46500 w 158"/>
                <a:gd name="T97" fmla="*/ 258536 h 182"/>
                <a:gd name="T98" fmla="*/ 0 w 158"/>
                <a:gd name="T99" fmla="*/ 271794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"/>
                <a:gd name="T151" fmla="*/ 0 h 182"/>
                <a:gd name="T152" fmla="*/ 158 w 158"/>
                <a:gd name="T153" fmla="*/ 182 h 1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" h="182">
                  <a:moveTo>
                    <a:pt x="0" y="164"/>
                  </a:moveTo>
                  <a:lnTo>
                    <a:pt x="4" y="160"/>
                  </a:lnTo>
                  <a:lnTo>
                    <a:pt x="6" y="154"/>
                  </a:lnTo>
                  <a:lnTo>
                    <a:pt x="10" y="152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6" y="134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90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6" y="26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58" y="30"/>
                  </a:lnTo>
                  <a:lnTo>
                    <a:pt x="138" y="30"/>
                  </a:lnTo>
                  <a:lnTo>
                    <a:pt x="138" y="28"/>
                  </a:lnTo>
                  <a:lnTo>
                    <a:pt x="136" y="30"/>
                  </a:lnTo>
                  <a:lnTo>
                    <a:pt x="136" y="34"/>
                  </a:lnTo>
                  <a:lnTo>
                    <a:pt x="140" y="142"/>
                  </a:lnTo>
                  <a:lnTo>
                    <a:pt x="142" y="144"/>
                  </a:lnTo>
                  <a:lnTo>
                    <a:pt x="142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6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78" y="162"/>
                  </a:lnTo>
                  <a:lnTo>
                    <a:pt x="76" y="162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2"/>
                  </a:lnTo>
                  <a:lnTo>
                    <a:pt x="74" y="174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80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58" y="180"/>
                  </a:lnTo>
                  <a:lnTo>
                    <a:pt x="56" y="178"/>
                  </a:lnTo>
                  <a:lnTo>
                    <a:pt x="52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auto">
            <a:xfrm>
              <a:off x="4186238" y="3968750"/>
              <a:ext cx="282575" cy="301625"/>
            </a:xfrm>
            <a:custGeom>
              <a:avLst/>
              <a:gdLst>
                <a:gd name="T0" fmla="*/ 7154 w 158"/>
                <a:gd name="T1" fmla="*/ 265165 h 182"/>
                <a:gd name="T2" fmla="*/ 17884 w 158"/>
                <a:gd name="T3" fmla="*/ 251907 h 182"/>
                <a:gd name="T4" fmla="*/ 25038 w 158"/>
                <a:gd name="T5" fmla="*/ 241963 h 182"/>
                <a:gd name="T6" fmla="*/ 32192 w 158"/>
                <a:gd name="T7" fmla="*/ 235334 h 182"/>
                <a:gd name="T8" fmla="*/ 28615 w 158"/>
                <a:gd name="T9" fmla="*/ 222076 h 182"/>
                <a:gd name="T10" fmla="*/ 25038 w 158"/>
                <a:gd name="T11" fmla="*/ 205503 h 182"/>
                <a:gd name="T12" fmla="*/ 17884 w 158"/>
                <a:gd name="T13" fmla="*/ 198874 h 182"/>
                <a:gd name="T14" fmla="*/ 28615 w 158"/>
                <a:gd name="T15" fmla="*/ 159099 h 182"/>
                <a:gd name="T16" fmla="*/ 25038 w 158"/>
                <a:gd name="T17" fmla="*/ 149155 h 182"/>
                <a:gd name="T18" fmla="*/ 118038 w 158"/>
                <a:gd name="T19" fmla="*/ 112695 h 182"/>
                <a:gd name="T20" fmla="*/ 121615 w 158"/>
                <a:gd name="T21" fmla="*/ 96122 h 182"/>
                <a:gd name="T22" fmla="*/ 128768 w 158"/>
                <a:gd name="T23" fmla="*/ 89493 h 182"/>
                <a:gd name="T24" fmla="*/ 139499 w 158"/>
                <a:gd name="T25" fmla="*/ 89493 h 182"/>
                <a:gd name="T26" fmla="*/ 146653 w 158"/>
                <a:gd name="T27" fmla="*/ 92808 h 182"/>
                <a:gd name="T28" fmla="*/ 150230 w 158"/>
                <a:gd name="T29" fmla="*/ 89493 h 182"/>
                <a:gd name="T30" fmla="*/ 153807 w 158"/>
                <a:gd name="T31" fmla="*/ 86179 h 182"/>
                <a:gd name="T32" fmla="*/ 153807 w 158"/>
                <a:gd name="T33" fmla="*/ 79549 h 182"/>
                <a:gd name="T34" fmla="*/ 153807 w 158"/>
                <a:gd name="T35" fmla="*/ 72920 h 182"/>
                <a:gd name="T36" fmla="*/ 153807 w 158"/>
                <a:gd name="T37" fmla="*/ 53033 h 182"/>
                <a:gd name="T38" fmla="*/ 153807 w 158"/>
                <a:gd name="T39" fmla="*/ 33146 h 182"/>
                <a:gd name="T40" fmla="*/ 157384 w 158"/>
                <a:gd name="T41" fmla="*/ 23202 h 182"/>
                <a:gd name="T42" fmla="*/ 164537 w 158"/>
                <a:gd name="T43" fmla="*/ 19887 h 182"/>
                <a:gd name="T44" fmla="*/ 168114 w 158"/>
                <a:gd name="T45" fmla="*/ 23202 h 182"/>
                <a:gd name="T46" fmla="*/ 211037 w 158"/>
                <a:gd name="T47" fmla="*/ 23202 h 182"/>
                <a:gd name="T48" fmla="*/ 211037 w 158"/>
                <a:gd name="T49" fmla="*/ 0 h 182"/>
                <a:gd name="T50" fmla="*/ 246806 w 158"/>
                <a:gd name="T51" fmla="*/ 49718 h 182"/>
                <a:gd name="T52" fmla="*/ 246806 w 158"/>
                <a:gd name="T53" fmla="*/ 46404 h 182"/>
                <a:gd name="T54" fmla="*/ 243229 w 158"/>
                <a:gd name="T55" fmla="*/ 49718 h 182"/>
                <a:gd name="T56" fmla="*/ 250383 w 158"/>
                <a:gd name="T57" fmla="*/ 235334 h 182"/>
                <a:gd name="T58" fmla="*/ 253960 w 158"/>
                <a:gd name="T59" fmla="*/ 241963 h 182"/>
                <a:gd name="T60" fmla="*/ 261114 w 158"/>
                <a:gd name="T61" fmla="*/ 251907 h 182"/>
                <a:gd name="T62" fmla="*/ 250383 w 158"/>
                <a:gd name="T63" fmla="*/ 271794 h 182"/>
                <a:gd name="T64" fmla="*/ 153807 w 158"/>
                <a:gd name="T65" fmla="*/ 261850 h 182"/>
                <a:gd name="T66" fmla="*/ 150230 w 158"/>
                <a:gd name="T67" fmla="*/ 268479 h 182"/>
                <a:gd name="T68" fmla="*/ 146653 w 158"/>
                <a:gd name="T69" fmla="*/ 268479 h 182"/>
                <a:gd name="T70" fmla="*/ 143076 w 158"/>
                <a:gd name="T71" fmla="*/ 265165 h 182"/>
                <a:gd name="T72" fmla="*/ 135922 w 158"/>
                <a:gd name="T73" fmla="*/ 268479 h 182"/>
                <a:gd name="T74" fmla="*/ 135922 w 158"/>
                <a:gd name="T75" fmla="*/ 275109 h 182"/>
                <a:gd name="T76" fmla="*/ 135922 w 158"/>
                <a:gd name="T77" fmla="*/ 285052 h 182"/>
                <a:gd name="T78" fmla="*/ 128768 w 158"/>
                <a:gd name="T79" fmla="*/ 288367 h 182"/>
                <a:gd name="T80" fmla="*/ 125191 w 158"/>
                <a:gd name="T81" fmla="*/ 291681 h 182"/>
                <a:gd name="T82" fmla="*/ 118038 w 158"/>
                <a:gd name="T83" fmla="*/ 301625 h 182"/>
                <a:gd name="T84" fmla="*/ 110884 w 158"/>
                <a:gd name="T85" fmla="*/ 301625 h 182"/>
                <a:gd name="T86" fmla="*/ 103730 w 158"/>
                <a:gd name="T87" fmla="*/ 298310 h 182"/>
                <a:gd name="T88" fmla="*/ 92999 w 158"/>
                <a:gd name="T89" fmla="*/ 294996 h 182"/>
                <a:gd name="T90" fmla="*/ 82269 w 158"/>
                <a:gd name="T91" fmla="*/ 285052 h 182"/>
                <a:gd name="T92" fmla="*/ 75115 w 158"/>
                <a:gd name="T93" fmla="*/ 275109 h 182"/>
                <a:gd name="T94" fmla="*/ 64384 w 158"/>
                <a:gd name="T95" fmla="*/ 265165 h 182"/>
                <a:gd name="T96" fmla="*/ 46500 w 158"/>
                <a:gd name="T97" fmla="*/ 258536 h 182"/>
                <a:gd name="T98" fmla="*/ 0 w 158"/>
                <a:gd name="T99" fmla="*/ 271794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"/>
                <a:gd name="T151" fmla="*/ 0 h 182"/>
                <a:gd name="T152" fmla="*/ 158 w 158"/>
                <a:gd name="T153" fmla="*/ 182 h 1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" h="182">
                  <a:moveTo>
                    <a:pt x="0" y="164"/>
                  </a:moveTo>
                  <a:lnTo>
                    <a:pt x="4" y="160"/>
                  </a:lnTo>
                  <a:lnTo>
                    <a:pt x="6" y="154"/>
                  </a:lnTo>
                  <a:lnTo>
                    <a:pt x="10" y="152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6" y="134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90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6" y="26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58" y="30"/>
                  </a:lnTo>
                  <a:lnTo>
                    <a:pt x="138" y="30"/>
                  </a:lnTo>
                  <a:lnTo>
                    <a:pt x="138" y="28"/>
                  </a:lnTo>
                  <a:lnTo>
                    <a:pt x="136" y="30"/>
                  </a:lnTo>
                  <a:lnTo>
                    <a:pt x="136" y="34"/>
                  </a:lnTo>
                  <a:lnTo>
                    <a:pt x="140" y="142"/>
                  </a:lnTo>
                  <a:lnTo>
                    <a:pt x="142" y="144"/>
                  </a:lnTo>
                  <a:lnTo>
                    <a:pt x="142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6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78" y="162"/>
                  </a:lnTo>
                  <a:lnTo>
                    <a:pt x="76" y="162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2"/>
                  </a:lnTo>
                  <a:lnTo>
                    <a:pt x="74" y="174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80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58" y="180"/>
                  </a:lnTo>
                  <a:lnTo>
                    <a:pt x="56" y="178"/>
                  </a:lnTo>
                  <a:lnTo>
                    <a:pt x="52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auto">
            <a:xfrm>
              <a:off x="4211638" y="4302125"/>
              <a:ext cx="68262" cy="41275"/>
            </a:xfrm>
            <a:custGeom>
              <a:avLst/>
              <a:gdLst>
                <a:gd name="T0" fmla="*/ 43113 w 38"/>
                <a:gd name="T1" fmla="*/ 0 h 26"/>
                <a:gd name="T2" fmla="*/ 43113 w 38"/>
                <a:gd name="T3" fmla="*/ 0 h 26"/>
                <a:gd name="T4" fmla="*/ 39520 w 38"/>
                <a:gd name="T5" fmla="*/ 0 h 26"/>
                <a:gd name="T6" fmla="*/ 35927 w 38"/>
                <a:gd name="T7" fmla="*/ 0 h 26"/>
                <a:gd name="T8" fmla="*/ 32335 w 38"/>
                <a:gd name="T9" fmla="*/ 0 h 26"/>
                <a:gd name="T10" fmla="*/ 25149 w 38"/>
                <a:gd name="T11" fmla="*/ 0 h 26"/>
                <a:gd name="T12" fmla="*/ 14371 w 38"/>
                <a:gd name="T13" fmla="*/ 3175 h 26"/>
                <a:gd name="T14" fmla="*/ 0 w 38"/>
                <a:gd name="T15" fmla="*/ 9525 h 26"/>
                <a:gd name="T16" fmla="*/ 0 w 38"/>
                <a:gd name="T17" fmla="*/ 9525 h 26"/>
                <a:gd name="T18" fmla="*/ 3593 w 38"/>
                <a:gd name="T19" fmla="*/ 15875 h 26"/>
                <a:gd name="T20" fmla="*/ 10778 w 38"/>
                <a:gd name="T21" fmla="*/ 22225 h 26"/>
                <a:gd name="T22" fmla="*/ 17964 w 38"/>
                <a:gd name="T23" fmla="*/ 31750 h 26"/>
                <a:gd name="T24" fmla="*/ 28742 w 38"/>
                <a:gd name="T25" fmla="*/ 41275 h 26"/>
                <a:gd name="T26" fmla="*/ 32335 w 38"/>
                <a:gd name="T27" fmla="*/ 41275 h 26"/>
                <a:gd name="T28" fmla="*/ 35927 w 38"/>
                <a:gd name="T29" fmla="*/ 38100 h 26"/>
                <a:gd name="T30" fmla="*/ 43113 w 38"/>
                <a:gd name="T31" fmla="*/ 38100 h 26"/>
                <a:gd name="T32" fmla="*/ 50298 w 38"/>
                <a:gd name="T33" fmla="*/ 34925 h 26"/>
                <a:gd name="T34" fmla="*/ 57484 w 38"/>
                <a:gd name="T35" fmla="*/ 34925 h 26"/>
                <a:gd name="T36" fmla="*/ 61077 w 38"/>
                <a:gd name="T37" fmla="*/ 31750 h 26"/>
                <a:gd name="T38" fmla="*/ 68262 w 38"/>
                <a:gd name="T39" fmla="*/ 28575 h 26"/>
                <a:gd name="T40" fmla="*/ 68262 w 38"/>
                <a:gd name="T41" fmla="*/ 25400 h 26"/>
                <a:gd name="T42" fmla="*/ 68262 w 38"/>
                <a:gd name="T43" fmla="*/ 22225 h 26"/>
                <a:gd name="T44" fmla="*/ 68262 w 38"/>
                <a:gd name="T45" fmla="*/ 12700 h 26"/>
                <a:gd name="T46" fmla="*/ 68262 w 38"/>
                <a:gd name="T47" fmla="*/ 0 h 26"/>
                <a:gd name="T48" fmla="*/ 43113 w 38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26"/>
                <a:gd name="T77" fmla="*/ 38 w 38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26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0" y="20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8" name="Freeform 196"/>
            <p:cNvSpPr>
              <a:spLocks/>
            </p:cNvSpPr>
            <p:nvPr/>
          </p:nvSpPr>
          <p:spPr bwMode="auto">
            <a:xfrm>
              <a:off x="4211638" y="4302125"/>
              <a:ext cx="68262" cy="41275"/>
            </a:xfrm>
            <a:custGeom>
              <a:avLst/>
              <a:gdLst>
                <a:gd name="T0" fmla="*/ 43113 w 38"/>
                <a:gd name="T1" fmla="*/ 0 h 26"/>
                <a:gd name="T2" fmla="*/ 43113 w 38"/>
                <a:gd name="T3" fmla="*/ 0 h 26"/>
                <a:gd name="T4" fmla="*/ 39520 w 38"/>
                <a:gd name="T5" fmla="*/ 0 h 26"/>
                <a:gd name="T6" fmla="*/ 35927 w 38"/>
                <a:gd name="T7" fmla="*/ 0 h 26"/>
                <a:gd name="T8" fmla="*/ 32335 w 38"/>
                <a:gd name="T9" fmla="*/ 0 h 26"/>
                <a:gd name="T10" fmla="*/ 25149 w 38"/>
                <a:gd name="T11" fmla="*/ 0 h 26"/>
                <a:gd name="T12" fmla="*/ 14371 w 38"/>
                <a:gd name="T13" fmla="*/ 3175 h 26"/>
                <a:gd name="T14" fmla="*/ 0 w 38"/>
                <a:gd name="T15" fmla="*/ 9525 h 26"/>
                <a:gd name="T16" fmla="*/ 0 w 38"/>
                <a:gd name="T17" fmla="*/ 9525 h 26"/>
                <a:gd name="T18" fmla="*/ 3593 w 38"/>
                <a:gd name="T19" fmla="*/ 15875 h 26"/>
                <a:gd name="T20" fmla="*/ 10778 w 38"/>
                <a:gd name="T21" fmla="*/ 22225 h 26"/>
                <a:gd name="T22" fmla="*/ 17964 w 38"/>
                <a:gd name="T23" fmla="*/ 31750 h 26"/>
                <a:gd name="T24" fmla="*/ 28742 w 38"/>
                <a:gd name="T25" fmla="*/ 41275 h 26"/>
                <a:gd name="T26" fmla="*/ 32335 w 38"/>
                <a:gd name="T27" fmla="*/ 41275 h 26"/>
                <a:gd name="T28" fmla="*/ 35927 w 38"/>
                <a:gd name="T29" fmla="*/ 38100 h 26"/>
                <a:gd name="T30" fmla="*/ 43113 w 38"/>
                <a:gd name="T31" fmla="*/ 38100 h 26"/>
                <a:gd name="T32" fmla="*/ 50298 w 38"/>
                <a:gd name="T33" fmla="*/ 34925 h 26"/>
                <a:gd name="T34" fmla="*/ 57484 w 38"/>
                <a:gd name="T35" fmla="*/ 34925 h 26"/>
                <a:gd name="T36" fmla="*/ 61077 w 38"/>
                <a:gd name="T37" fmla="*/ 31750 h 26"/>
                <a:gd name="T38" fmla="*/ 68262 w 38"/>
                <a:gd name="T39" fmla="*/ 28575 h 26"/>
                <a:gd name="T40" fmla="*/ 68262 w 38"/>
                <a:gd name="T41" fmla="*/ 25400 h 26"/>
                <a:gd name="T42" fmla="*/ 68262 w 38"/>
                <a:gd name="T43" fmla="*/ 22225 h 26"/>
                <a:gd name="T44" fmla="*/ 68262 w 38"/>
                <a:gd name="T45" fmla="*/ 12700 h 26"/>
                <a:gd name="T46" fmla="*/ 68262 w 38"/>
                <a:gd name="T47" fmla="*/ 0 h 26"/>
                <a:gd name="T48" fmla="*/ 43113 w 38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26"/>
                <a:gd name="T77" fmla="*/ 38 w 38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26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0" y="20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2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auto">
            <a:xfrm>
              <a:off x="4186238" y="4225925"/>
              <a:ext cx="117475" cy="85725"/>
            </a:xfrm>
            <a:custGeom>
              <a:avLst/>
              <a:gdLst>
                <a:gd name="T0" fmla="*/ 3560 w 66"/>
                <a:gd name="T1" fmla="*/ 51435 h 50"/>
                <a:gd name="T2" fmla="*/ 3560 w 66"/>
                <a:gd name="T3" fmla="*/ 41148 h 50"/>
                <a:gd name="T4" fmla="*/ 0 w 66"/>
                <a:gd name="T5" fmla="*/ 27432 h 50"/>
                <a:gd name="T6" fmla="*/ 0 w 66"/>
                <a:gd name="T7" fmla="*/ 17145 h 50"/>
                <a:gd name="T8" fmla="*/ 0 w 66"/>
                <a:gd name="T9" fmla="*/ 13716 h 50"/>
                <a:gd name="T10" fmla="*/ 3560 w 66"/>
                <a:gd name="T11" fmla="*/ 10287 h 50"/>
                <a:gd name="T12" fmla="*/ 3560 w 66"/>
                <a:gd name="T13" fmla="*/ 10287 h 50"/>
                <a:gd name="T14" fmla="*/ 3560 w 66"/>
                <a:gd name="T15" fmla="*/ 13716 h 50"/>
                <a:gd name="T16" fmla="*/ 35598 w 66"/>
                <a:gd name="T17" fmla="*/ 0 h 50"/>
                <a:gd name="T18" fmla="*/ 46278 w 66"/>
                <a:gd name="T19" fmla="*/ 0 h 50"/>
                <a:gd name="T20" fmla="*/ 56958 w 66"/>
                <a:gd name="T21" fmla="*/ 3429 h 50"/>
                <a:gd name="T22" fmla="*/ 64077 w 66"/>
                <a:gd name="T23" fmla="*/ 6858 h 50"/>
                <a:gd name="T24" fmla="*/ 71197 w 66"/>
                <a:gd name="T25" fmla="*/ 13716 h 50"/>
                <a:gd name="T26" fmla="*/ 74757 w 66"/>
                <a:gd name="T27" fmla="*/ 17145 h 50"/>
                <a:gd name="T28" fmla="*/ 78317 w 66"/>
                <a:gd name="T29" fmla="*/ 17145 h 50"/>
                <a:gd name="T30" fmla="*/ 81877 w 66"/>
                <a:gd name="T31" fmla="*/ 27432 h 50"/>
                <a:gd name="T32" fmla="*/ 85436 w 66"/>
                <a:gd name="T33" fmla="*/ 30861 h 50"/>
                <a:gd name="T34" fmla="*/ 88996 w 66"/>
                <a:gd name="T35" fmla="*/ 34290 h 50"/>
                <a:gd name="T36" fmla="*/ 88996 w 66"/>
                <a:gd name="T37" fmla="*/ 34290 h 50"/>
                <a:gd name="T38" fmla="*/ 88996 w 66"/>
                <a:gd name="T39" fmla="*/ 34290 h 50"/>
                <a:gd name="T40" fmla="*/ 99676 w 66"/>
                <a:gd name="T41" fmla="*/ 37719 h 50"/>
                <a:gd name="T42" fmla="*/ 106795 w 66"/>
                <a:gd name="T43" fmla="*/ 41148 h 50"/>
                <a:gd name="T44" fmla="*/ 110355 w 66"/>
                <a:gd name="T45" fmla="*/ 44577 h 50"/>
                <a:gd name="T46" fmla="*/ 113915 w 66"/>
                <a:gd name="T47" fmla="*/ 44577 h 50"/>
                <a:gd name="T48" fmla="*/ 113915 w 66"/>
                <a:gd name="T49" fmla="*/ 48006 h 50"/>
                <a:gd name="T50" fmla="*/ 113915 w 66"/>
                <a:gd name="T51" fmla="*/ 51435 h 50"/>
                <a:gd name="T52" fmla="*/ 113915 w 66"/>
                <a:gd name="T53" fmla="*/ 58293 h 50"/>
                <a:gd name="T54" fmla="*/ 113915 w 66"/>
                <a:gd name="T55" fmla="*/ 61722 h 50"/>
                <a:gd name="T56" fmla="*/ 113915 w 66"/>
                <a:gd name="T57" fmla="*/ 72009 h 50"/>
                <a:gd name="T58" fmla="*/ 117475 w 66"/>
                <a:gd name="T59" fmla="*/ 75438 h 50"/>
                <a:gd name="T60" fmla="*/ 117475 w 66"/>
                <a:gd name="T61" fmla="*/ 78867 h 50"/>
                <a:gd name="T62" fmla="*/ 99676 w 66"/>
                <a:gd name="T63" fmla="*/ 75438 h 50"/>
                <a:gd name="T64" fmla="*/ 88996 w 66"/>
                <a:gd name="T65" fmla="*/ 75438 h 50"/>
                <a:gd name="T66" fmla="*/ 78317 w 66"/>
                <a:gd name="T67" fmla="*/ 75438 h 50"/>
                <a:gd name="T68" fmla="*/ 71197 w 66"/>
                <a:gd name="T69" fmla="*/ 75438 h 50"/>
                <a:gd name="T70" fmla="*/ 67637 w 66"/>
                <a:gd name="T71" fmla="*/ 75438 h 50"/>
                <a:gd name="T72" fmla="*/ 60517 w 66"/>
                <a:gd name="T73" fmla="*/ 75438 h 50"/>
                <a:gd name="T74" fmla="*/ 53398 w 66"/>
                <a:gd name="T75" fmla="*/ 75438 h 50"/>
                <a:gd name="T76" fmla="*/ 46278 w 66"/>
                <a:gd name="T77" fmla="*/ 78867 h 50"/>
                <a:gd name="T78" fmla="*/ 39158 w 66"/>
                <a:gd name="T79" fmla="*/ 78867 h 50"/>
                <a:gd name="T80" fmla="*/ 32039 w 66"/>
                <a:gd name="T81" fmla="*/ 82296 h 50"/>
                <a:gd name="T82" fmla="*/ 24919 w 66"/>
                <a:gd name="T83" fmla="*/ 85725 h 50"/>
                <a:gd name="T84" fmla="*/ 24919 w 66"/>
                <a:gd name="T85" fmla="*/ 85725 h 50"/>
                <a:gd name="T86" fmla="*/ 17799 w 66"/>
                <a:gd name="T87" fmla="*/ 78867 h 50"/>
                <a:gd name="T88" fmla="*/ 17799 w 66"/>
                <a:gd name="T89" fmla="*/ 75438 h 50"/>
                <a:gd name="T90" fmla="*/ 14239 w 66"/>
                <a:gd name="T91" fmla="*/ 75438 h 50"/>
                <a:gd name="T92" fmla="*/ 10680 w 66"/>
                <a:gd name="T93" fmla="*/ 68580 h 50"/>
                <a:gd name="T94" fmla="*/ 7120 w 66"/>
                <a:gd name="T95" fmla="*/ 61722 h 50"/>
                <a:gd name="T96" fmla="*/ 3560 w 66"/>
                <a:gd name="T97" fmla="*/ 51435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50"/>
                <a:gd name="T149" fmla="*/ 66 w 66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50">
                  <a:moveTo>
                    <a:pt x="2" y="30"/>
                  </a:moveTo>
                  <a:lnTo>
                    <a:pt x="2" y="24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8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4" y="36"/>
                  </a:lnTo>
                  <a:lnTo>
                    <a:pt x="64" y="42"/>
                  </a:lnTo>
                  <a:lnTo>
                    <a:pt x="66" y="44"/>
                  </a:lnTo>
                  <a:lnTo>
                    <a:pt x="66" y="46"/>
                  </a:lnTo>
                  <a:lnTo>
                    <a:pt x="56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auto">
            <a:xfrm>
              <a:off x="4186238" y="4225925"/>
              <a:ext cx="117475" cy="85725"/>
            </a:xfrm>
            <a:custGeom>
              <a:avLst/>
              <a:gdLst>
                <a:gd name="T0" fmla="*/ 3560 w 66"/>
                <a:gd name="T1" fmla="*/ 51435 h 50"/>
                <a:gd name="T2" fmla="*/ 3560 w 66"/>
                <a:gd name="T3" fmla="*/ 41148 h 50"/>
                <a:gd name="T4" fmla="*/ 0 w 66"/>
                <a:gd name="T5" fmla="*/ 27432 h 50"/>
                <a:gd name="T6" fmla="*/ 0 w 66"/>
                <a:gd name="T7" fmla="*/ 17145 h 50"/>
                <a:gd name="T8" fmla="*/ 0 w 66"/>
                <a:gd name="T9" fmla="*/ 13716 h 50"/>
                <a:gd name="T10" fmla="*/ 3560 w 66"/>
                <a:gd name="T11" fmla="*/ 10287 h 50"/>
                <a:gd name="T12" fmla="*/ 3560 w 66"/>
                <a:gd name="T13" fmla="*/ 10287 h 50"/>
                <a:gd name="T14" fmla="*/ 3560 w 66"/>
                <a:gd name="T15" fmla="*/ 13716 h 50"/>
                <a:gd name="T16" fmla="*/ 35598 w 66"/>
                <a:gd name="T17" fmla="*/ 0 h 50"/>
                <a:gd name="T18" fmla="*/ 46278 w 66"/>
                <a:gd name="T19" fmla="*/ 0 h 50"/>
                <a:gd name="T20" fmla="*/ 56958 w 66"/>
                <a:gd name="T21" fmla="*/ 3429 h 50"/>
                <a:gd name="T22" fmla="*/ 64077 w 66"/>
                <a:gd name="T23" fmla="*/ 6858 h 50"/>
                <a:gd name="T24" fmla="*/ 71197 w 66"/>
                <a:gd name="T25" fmla="*/ 13716 h 50"/>
                <a:gd name="T26" fmla="*/ 74757 w 66"/>
                <a:gd name="T27" fmla="*/ 17145 h 50"/>
                <a:gd name="T28" fmla="*/ 78317 w 66"/>
                <a:gd name="T29" fmla="*/ 17145 h 50"/>
                <a:gd name="T30" fmla="*/ 81877 w 66"/>
                <a:gd name="T31" fmla="*/ 27432 h 50"/>
                <a:gd name="T32" fmla="*/ 85436 w 66"/>
                <a:gd name="T33" fmla="*/ 30861 h 50"/>
                <a:gd name="T34" fmla="*/ 88996 w 66"/>
                <a:gd name="T35" fmla="*/ 34290 h 50"/>
                <a:gd name="T36" fmla="*/ 88996 w 66"/>
                <a:gd name="T37" fmla="*/ 34290 h 50"/>
                <a:gd name="T38" fmla="*/ 88996 w 66"/>
                <a:gd name="T39" fmla="*/ 34290 h 50"/>
                <a:gd name="T40" fmla="*/ 99676 w 66"/>
                <a:gd name="T41" fmla="*/ 37719 h 50"/>
                <a:gd name="T42" fmla="*/ 106795 w 66"/>
                <a:gd name="T43" fmla="*/ 41148 h 50"/>
                <a:gd name="T44" fmla="*/ 110355 w 66"/>
                <a:gd name="T45" fmla="*/ 44577 h 50"/>
                <a:gd name="T46" fmla="*/ 113915 w 66"/>
                <a:gd name="T47" fmla="*/ 44577 h 50"/>
                <a:gd name="T48" fmla="*/ 113915 w 66"/>
                <a:gd name="T49" fmla="*/ 48006 h 50"/>
                <a:gd name="T50" fmla="*/ 113915 w 66"/>
                <a:gd name="T51" fmla="*/ 51435 h 50"/>
                <a:gd name="T52" fmla="*/ 113915 w 66"/>
                <a:gd name="T53" fmla="*/ 58293 h 50"/>
                <a:gd name="T54" fmla="*/ 113915 w 66"/>
                <a:gd name="T55" fmla="*/ 61722 h 50"/>
                <a:gd name="T56" fmla="*/ 113915 w 66"/>
                <a:gd name="T57" fmla="*/ 72009 h 50"/>
                <a:gd name="T58" fmla="*/ 117475 w 66"/>
                <a:gd name="T59" fmla="*/ 75438 h 50"/>
                <a:gd name="T60" fmla="*/ 117475 w 66"/>
                <a:gd name="T61" fmla="*/ 78867 h 50"/>
                <a:gd name="T62" fmla="*/ 99676 w 66"/>
                <a:gd name="T63" fmla="*/ 75438 h 50"/>
                <a:gd name="T64" fmla="*/ 88996 w 66"/>
                <a:gd name="T65" fmla="*/ 75438 h 50"/>
                <a:gd name="T66" fmla="*/ 78317 w 66"/>
                <a:gd name="T67" fmla="*/ 75438 h 50"/>
                <a:gd name="T68" fmla="*/ 71197 w 66"/>
                <a:gd name="T69" fmla="*/ 75438 h 50"/>
                <a:gd name="T70" fmla="*/ 67637 w 66"/>
                <a:gd name="T71" fmla="*/ 75438 h 50"/>
                <a:gd name="T72" fmla="*/ 60517 w 66"/>
                <a:gd name="T73" fmla="*/ 75438 h 50"/>
                <a:gd name="T74" fmla="*/ 53398 w 66"/>
                <a:gd name="T75" fmla="*/ 75438 h 50"/>
                <a:gd name="T76" fmla="*/ 46278 w 66"/>
                <a:gd name="T77" fmla="*/ 78867 h 50"/>
                <a:gd name="T78" fmla="*/ 39158 w 66"/>
                <a:gd name="T79" fmla="*/ 78867 h 50"/>
                <a:gd name="T80" fmla="*/ 32039 w 66"/>
                <a:gd name="T81" fmla="*/ 82296 h 50"/>
                <a:gd name="T82" fmla="*/ 24919 w 66"/>
                <a:gd name="T83" fmla="*/ 85725 h 50"/>
                <a:gd name="T84" fmla="*/ 24919 w 66"/>
                <a:gd name="T85" fmla="*/ 85725 h 50"/>
                <a:gd name="T86" fmla="*/ 17799 w 66"/>
                <a:gd name="T87" fmla="*/ 78867 h 50"/>
                <a:gd name="T88" fmla="*/ 17799 w 66"/>
                <a:gd name="T89" fmla="*/ 75438 h 50"/>
                <a:gd name="T90" fmla="*/ 14239 w 66"/>
                <a:gd name="T91" fmla="*/ 75438 h 50"/>
                <a:gd name="T92" fmla="*/ 10680 w 66"/>
                <a:gd name="T93" fmla="*/ 68580 h 50"/>
                <a:gd name="T94" fmla="*/ 7120 w 66"/>
                <a:gd name="T95" fmla="*/ 61722 h 50"/>
                <a:gd name="T96" fmla="*/ 3560 w 66"/>
                <a:gd name="T97" fmla="*/ 51435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50"/>
                <a:gd name="T149" fmla="*/ 66 w 66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50">
                  <a:moveTo>
                    <a:pt x="2" y="30"/>
                  </a:moveTo>
                  <a:lnTo>
                    <a:pt x="2" y="24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8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4" y="36"/>
                  </a:lnTo>
                  <a:lnTo>
                    <a:pt x="64" y="42"/>
                  </a:lnTo>
                  <a:lnTo>
                    <a:pt x="66" y="44"/>
                  </a:lnTo>
                  <a:lnTo>
                    <a:pt x="66" y="46"/>
                  </a:lnTo>
                  <a:lnTo>
                    <a:pt x="56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auto">
            <a:xfrm>
              <a:off x="4191000" y="4260850"/>
              <a:ext cx="77788" cy="15875"/>
            </a:xfrm>
            <a:custGeom>
              <a:avLst/>
              <a:gdLst>
                <a:gd name="T0" fmla="*/ 0 w 44"/>
                <a:gd name="T1" fmla="*/ 0 h 10"/>
                <a:gd name="T2" fmla="*/ 3536 w 44"/>
                <a:gd name="T3" fmla="*/ 12700 h 10"/>
                <a:gd name="T4" fmla="*/ 7072 w 44"/>
                <a:gd name="T5" fmla="*/ 12700 h 10"/>
                <a:gd name="T6" fmla="*/ 14143 w 44"/>
                <a:gd name="T7" fmla="*/ 12700 h 10"/>
                <a:gd name="T8" fmla="*/ 21215 w 44"/>
                <a:gd name="T9" fmla="*/ 12700 h 10"/>
                <a:gd name="T10" fmla="*/ 31822 w 44"/>
                <a:gd name="T11" fmla="*/ 12700 h 10"/>
                <a:gd name="T12" fmla="*/ 42430 w 44"/>
                <a:gd name="T13" fmla="*/ 15875 h 10"/>
                <a:gd name="T14" fmla="*/ 49501 w 44"/>
                <a:gd name="T15" fmla="*/ 15875 h 10"/>
                <a:gd name="T16" fmla="*/ 56573 w 44"/>
                <a:gd name="T17" fmla="*/ 12700 h 10"/>
                <a:gd name="T18" fmla="*/ 56573 w 44"/>
                <a:gd name="T19" fmla="*/ 12700 h 10"/>
                <a:gd name="T20" fmla="*/ 63645 w 44"/>
                <a:gd name="T21" fmla="*/ 9525 h 10"/>
                <a:gd name="T22" fmla="*/ 67181 w 44"/>
                <a:gd name="T23" fmla="*/ 9525 h 10"/>
                <a:gd name="T24" fmla="*/ 70716 w 44"/>
                <a:gd name="T25" fmla="*/ 9525 h 10"/>
                <a:gd name="T26" fmla="*/ 70716 w 44"/>
                <a:gd name="T27" fmla="*/ 9525 h 10"/>
                <a:gd name="T28" fmla="*/ 74252 w 44"/>
                <a:gd name="T29" fmla="*/ 9525 h 10"/>
                <a:gd name="T30" fmla="*/ 77788 w 44"/>
                <a:gd name="T31" fmla="*/ 9525 h 10"/>
                <a:gd name="T32" fmla="*/ 77788 w 44"/>
                <a:gd name="T33" fmla="*/ 6350 h 10"/>
                <a:gd name="T34" fmla="*/ 74252 w 44"/>
                <a:gd name="T35" fmla="*/ 6350 h 10"/>
                <a:gd name="T36" fmla="*/ 67181 w 44"/>
                <a:gd name="T37" fmla="*/ 3175 h 10"/>
                <a:gd name="T38" fmla="*/ 56573 w 44"/>
                <a:gd name="T39" fmla="*/ 3175 h 10"/>
                <a:gd name="T40" fmla="*/ 49501 w 44"/>
                <a:gd name="T41" fmla="*/ 3175 h 10"/>
                <a:gd name="T42" fmla="*/ 45966 w 44"/>
                <a:gd name="T43" fmla="*/ 3175 h 10"/>
                <a:gd name="T44" fmla="*/ 42430 w 44"/>
                <a:gd name="T45" fmla="*/ 3175 h 10"/>
                <a:gd name="T46" fmla="*/ 35358 w 44"/>
                <a:gd name="T47" fmla="*/ 3175 h 10"/>
                <a:gd name="T48" fmla="*/ 28287 w 44"/>
                <a:gd name="T49" fmla="*/ 3175 h 10"/>
                <a:gd name="T50" fmla="*/ 24751 w 44"/>
                <a:gd name="T51" fmla="*/ 3175 h 10"/>
                <a:gd name="T52" fmla="*/ 21215 w 44"/>
                <a:gd name="T53" fmla="*/ 3175 h 10"/>
                <a:gd name="T54" fmla="*/ 17679 w 44"/>
                <a:gd name="T55" fmla="*/ 0 h 10"/>
                <a:gd name="T56" fmla="*/ 14143 w 44"/>
                <a:gd name="T57" fmla="*/ 0 h 10"/>
                <a:gd name="T58" fmla="*/ 7072 w 44"/>
                <a:gd name="T59" fmla="*/ 0 h 10"/>
                <a:gd name="T60" fmla="*/ 3536 w 44"/>
                <a:gd name="T61" fmla="*/ 0 h 10"/>
                <a:gd name="T62" fmla="*/ 0 w 44"/>
                <a:gd name="T63" fmla="*/ 0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10"/>
                <a:gd name="T98" fmla="*/ 44 w 44"/>
                <a:gd name="T99" fmla="*/ 10 h 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10">
                  <a:moveTo>
                    <a:pt x="0" y="0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auto">
            <a:xfrm>
              <a:off x="4191000" y="4260850"/>
              <a:ext cx="77788" cy="15875"/>
            </a:xfrm>
            <a:custGeom>
              <a:avLst/>
              <a:gdLst>
                <a:gd name="T0" fmla="*/ 0 w 44"/>
                <a:gd name="T1" fmla="*/ 0 h 10"/>
                <a:gd name="T2" fmla="*/ 3536 w 44"/>
                <a:gd name="T3" fmla="*/ 12700 h 10"/>
                <a:gd name="T4" fmla="*/ 7072 w 44"/>
                <a:gd name="T5" fmla="*/ 12700 h 10"/>
                <a:gd name="T6" fmla="*/ 14143 w 44"/>
                <a:gd name="T7" fmla="*/ 12700 h 10"/>
                <a:gd name="T8" fmla="*/ 21215 w 44"/>
                <a:gd name="T9" fmla="*/ 12700 h 10"/>
                <a:gd name="T10" fmla="*/ 31822 w 44"/>
                <a:gd name="T11" fmla="*/ 12700 h 10"/>
                <a:gd name="T12" fmla="*/ 42430 w 44"/>
                <a:gd name="T13" fmla="*/ 15875 h 10"/>
                <a:gd name="T14" fmla="*/ 49501 w 44"/>
                <a:gd name="T15" fmla="*/ 15875 h 10"/>
                <a:gd name="T16" fmla="*/ 56573 w 44"/>
                <a:gd name="T17" fmla="*/ 12700 h 10"/>
                <a:gd name="T18" fmla="*/ 56573 w 44"/>
                <a:gd name="T19" fmla="*/ 12700 h 10"/>
                <a:gd name="T20" fmla="*/ 63645 w 44"/>
                <a:gd name="T21" fmla="*/ 9525 h 10"/>
                <a:gd name="T22" fmla="*/ 67181 w 44"/>
                <a:gd name="T23" fmla="*/ 9525 h 10"/>
                <a:gd name="T24" fmla="*/ 70716 w 44"/>
                <a:gd name="T25" fmla="*/ 9525 h 10"/>
                <a:gd name="T26" fmla="*/ 70716 w 44"/>
                <a:gd name="T27" fmla="*/ 9525 h 10"/>
                <a:gd name="T28" fmla="*/ 74252 w 44"/>
                <a:gd name="T29" fmla="*/ 9525 h 10"/>
                <a:gd name="T30" fmla="*/ 77788 w 44"/>
                <a:gd name="T31" fmla="*/ 9525 h 10"/>
                <a:gd name="T32" fmla="*/ 77788 w 44"/>
                <a:gd name="T33" fmla="*/ 6350 h 10"/>
                <a:gd name="T34" fmla="*/ 74252 w 44"/>
                <a:gd name="T35" fmla="*/ 6350 h 10"/>
                <a:gd name="T36" fmla="*/ 67181 w 44"/>
                <a:gd name="T37" fmla="*/ 3175 h 10"/>
                <a:gd name="T38" fmla="*/ 56573 w 44"/>
                <a:gd name="T39" fmla="*/ 3175 h 10"/>
                <a:gd name="T40" fmla="*/ 49501 w 44"/>
                <a:gd name="T41" fmla="*/ 3175 h 10"/>
                <a:gd name="T42" fmla="*/ 45966 w 44"/>
                <a:gd name="T43" fmla="*/ 3175 h 10"/>
                <a:gd name="T44" fmla="*/ 42430 w 44"/>
                <a:gd name="T45" fmla="*/ 3175 h 10"/>
                <a:gd name="T46" fmla="*/ 35358 w 44"/>
                <a:gd name="T47" fmla="*/ 3175 h 10"/>
                <a:gd name="T48" fmla="*/ 28287 w 44"/>
                <a:gd name="T49" fmla="*/ 3175 h 10"/>
                <a:gd name="T50" fmla="*/ 24751 w 44"/>
                <a:gd name="T51" fmla="*/ 3175 h 10"/>
                <a:gd name="T52" fmla="*/ 21215 w 44"/>
                <a:gd name="T53" fmla="*/ 3175 h 10"/>
                <a:gd name="T54" fmla="*/ 17679 w 44"/>
                <a:gd name="T55" fmla="*/ 0 h 10"/>
                <a:gd name="T56" fmla="*/ 14143 w 44"/>
                <a:gd name="T57" fmla="*/ 0 h 10"/>
                <a:gd name="T58" fmla="*/ 7072 w 44"/>
                <a:gd name="T59" fmla="*/ 0 h 10"/>
                <a:gd name="T60" fmla="*/ 3536 w 44"/>
                <a:gd name="T61" fmla="*/ 0 h 10"/>
                <a:gd name="T62" fmla="*/ 0 w 44"/>
                <a:gd name="T63" fmla="*/ 0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10"/>
                <a:gd name="T98" fmla="*/ 44 w 44"/>
                <a:gd name="T99" fmla="*/ 10 h 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10">
                  <a:moveTo>
                    <a:pt x="0" y="0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auto">
            <a:xfrm>
              <a:off x="4325938" y="4398963"/>
              <a:ext cx="149225" cy="92075"/>
            </a:xfrm>
            <a:custGeom>
              <a:avLst/>
              <a:gdLst>
                <a:gd name="T0" fmla="*/ 42636 w 84"/>
                <a:gd name="T1" fmla="*/ 72345 h 56"/>
                <a:gd name="T2" fmla="*/ 42636 w 84"/>
                <a:gd name="T3" fmla="*/ 62479 h 56"/>
                <a:gd name="T4" fmla="*/ 0 w 84"/>
                <a:gd name="T5" fmla="*/ 36172 h 56"/>
                <a:gd name="T6" fmla="*/ 3553 w 84"/>
                <a:gd name="T7" fmla="*/ 32884 h 56"/>
                <a:gd name="T8" fmla="*/ 7106 w 84"/>
                <a:gd name="T9" fmla="*/ 32884 h 56"/>
                <a:gd name="T10" fmla="*/ 14212 w 84"/>
                <a:gd name="T11" fmla="*/ 26307 h 56"/>
                <a:gd name="T12" fmla="*/ 21318 w 84"/>
                <a:gd name="T13" fmla="*/ 19730 h 56"/>
                <a:gd name="T14" fmla="*/ 28424 w 84"/>
                <a:gd name="T15" fmla="*/ 13154 h 56"/>
                <a:gd name="T16" fmla="*/ 31977 w 84"/>
                <a:gd name="T17" fmla="*/ 0 h 56"/>
                <a:gd name="T18" fmla="*/ 53295 w 84"/>
                <a:gd name="T19" fmla="*/ 0 h 56"/>
                <a:gd name="T20" fmla="*/ 53295 w 84"/>
                <a:gd name="T21" fmla="*/ 0 h 56"/>
                <a:gd name="T22" fmla="*/ 56848 w 84"/>
                <a:gd name="T23" fmla="*/ 3288 h 56"/>
                <a:gd name="T24" fmla="*/ 63954 w 84"/>
                <a:gd name="T25" fmla="*/ 6577 h 56"/>
                <a:gd name="T26" fmla="*/ 67507 w 84"/>
                <a:gd name="T27" fmla="*/ 9865 h 56"/>
                <a:gd name="T28" fmla="*/ 74613 w 84"/>
                <a:gd name="T29" fmla="*/ 13154 h 56"/>
                <a:gd name="T30" fmla="*/ 81718 w 84"/>
                <a:gd name="T31" fmla="*/ 16442 h 56"/>
                <a:gd name="T32" fmla="*/ 85271 w 84"/>
                <a:gd name="T33" fmla="*/ 16442 h 56"/>
                <a:gd name="T34" fmla="*/ 85271 w 84"/>
                <a:gd name="T35" fmla="*/ 16442 h 56"/>
                <a:gd name="T36" fmla="*/ 88824 w 84"/>
                <a:gd name="T37" fmla="*/ 13154 h 56"/>
                <a:gd name="T38" fmla="*/ 92377 w 84"/>
                <a:gd name="T39" fmla="*/ 9865 h 56"/>
                <a:gd name="T40" fmla="*/ 95930 w 84"/>
                <a:gd name="T41" fmla="*/ 6577 h 56"/>
                <a:gd name="T42" fmla="*/ 103036 w 84"/>
                <a:gd name="T43" fmla="*/ 6577 h 56"/>
                <a:gd name="T44" fmla="*/ 106589 w 84"/>
                <a:gd name="T45" fmla="*/ 6577 h 56"/>
                <a:gd name="T46" fmla="*/ 113695 w 84"/>
                <a:gd name="T47" fmla="*/ 9865 h 56"/>
                <a:gd name="T48" fmla="*/ 117248 w 84"/>
                <a:gd name="T49" fmla="*/ 16442 h 56"/>
                <a:gd name="T50" fmla="*/ 117248 w 84"/>
                <a:gd name="T51" fmla="*/ 16442 h 56"/>
                <a:gd name="T52" fmla="*/ 117248 w 84"/>
                <a:gd name="T53" fmla="*/ 19730 h 56"/>
                <a:gd name="T54" fmla="*/ 117248 w 84"/>
                <a:gd name="T55" fmla="*/ 26307 h 56"/>
                <a:gd name="T56" fmla="*/ 117248 w 84"/>
                <a:gd name="T57" fmla="*/ 32884 h 56"/>
                <a:gd name="T58" fmla="*/ 120801 w 84"/>
                <a:gd name="T59" fmla="*/ 36172 h 56"/>
                <a:gd name="T60" fmla="*/ 127907 w 84"/>
                <a:gd name="T61" fmla="*/ 42749 h 56"/>
                <a:gd name="T62" fmla="*/ 131460 w 84"/>
                <a:gd name="T63" fmla="*/ 42749 h 56"/>
                <a:gd name="T64" fmla="*/ 135013 w 84"/>
                <a:gd name="T65" fmla="*/ 39461 h 56"/>
                <a:gd name="T66" fmla="*/ 138566 w 84"/>
                <a:gd name="T67" fmla="*/ 39461 h 56"/>
                <a:gd name="T68" fmla="*/ 142119 w 84"/>
                <a:gd name="T69" fmla="*/ 39461 h 56"/>
                <a:gd name="T70" fmla="*/ 145672 w 84"/>
                <a:gd name="T71" fmla="*/ 42749 h 56"/>
                <a:gd name="T72" fmla="*/ 149225 w 84"/>
                <a:gd name="T73" fmla="*/ 49326 h 56"/>
                <a:gd name="T74" fmla="*/ 149225 w 84"/>
                <a:gd name="T75" fmla="*/ 59191 h 56"/>
                <a:gd name="T76" fmla="*/ 149225 w 84"/>
                <a:gd name="T77" fmla="*/ 65768 h 56"/>
                <a:gd name="T78" fmla="*/ 145672 w 84"/>
                <a:gd name="T79" fmla="*/ 72345 h 56"/>
                <a:gd name="T80" fmla="*/ 145672 w 84"/>
                <a:gd name="T81" fmla="*/ 75633 h 56"/>
                <a:gd name="T82" fmla="*/ 142119 w 84"/>
                <a:gd name="T83" fmla="*/ 75633 h 56"/>
                <a:gd name="T84" fmla="*/ 88824 w 84"/>
                <a:gd name="T85" fmla="*/ 92075 h 56"/>
                <a:gd name="T86" fmla="*/ 88824 w 84"/>
                <a:gd name="T87" fmla="*/ 92075 h 56"/>
                <a:gd name="T88" fmla="*/ 85271 w 84"/>
                <a:gd name="T89" fmla="*/ 92075 h 56"/>
                <a:gd name="T90" fmla="*/ 81718 w 84"/>
                <a:gd name="T91" fmla="*/ 92075 h 56"/>
                <a:gd name="T92" fmla="*/ 71060 w 84"/>
                <a:gd name="T93" fmla="*/ 92075 h 56"/>
                <a:gd name="T94" fmla="*/ 60401 w 84"/>
                <a:gd name="T95" fmla="*/ 88787 h 56"/>
                <a:gd name="T96" fmla="*/ 60401 w 84"/>
                <a:gd name="T97" fmla="*/ 85498 h 56"/>
                <a:gd name="T98" fmla="*/ 53295 w 84"/>
                <a:gd name="T99" fmla="*/ 85498 h 56"/>
                <a:gd name="T100" fmla="*/ 49742 w 84"/>
                <a:gd name="T101" fmla="*/ 78921 h 56"/>
                <a:gd name="T102" fmla="*/ 42636 w 84"/>
                <a:gd name="T103" fmla="*/ 72345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56"/>
                <a:gd name="T158" fmla="*/ 84 w 84"/>
                <a:gd name="T159" fmla="*/ 56 h 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56">
                  <a:moveTo>
                    <a:pt x="24" y="44"/>
                  </a:moveTo>
                  <a:lnTo>
                    <a:pt x="24" y="38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6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2" y="26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2" y="44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50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0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28" y="48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auto">
            <a:xfrm>
              <a:off x="4325938" y="4398963"/>
              <a:ext cx="149225" cy="92075"/>
            </a:xfrm>
            <a:custGeom>
              <a:avLst/>
              <a:gdLst>
                <a:gd name="T0" fmla="*/ 42636 w 84"/>
                <a:gd name="T1" fmla="*/ 72345 h 56"/>
                <a:gd name="T2" fmla="*/ 42636 w 84"/>
                <a:gd name="T3" fmla="*/ 62479 h 56"/>
                <a:gd name="T4" fmla="*/ 0 w 84"/>
                <a:gd name="T5" fmla="*/ 36172 h 56"/>
                <a:gd name="T6" fmla="*/ 3553 w 84"/>
                <a:gd name="T7" fmla="*/ 32884 h 56"/>
                <a:gd name="T8" fmla="*/ 7106 w 84"/>
                <a:gd name="T9" fmla="*/ 32884 h 56"/>
                <a:gd name="T10" fmla="*/ 14212 w 84"/>
                <a:gd name="T11" fmla="*/ 26307 h 56"/>
                <a:gd name="T12" fmla="*/ 21318 w 84"/>
                <a:gd name="T13" fmla="*/ 19730 h 56"/>
                <a:gd name="T14" fmla="*/ 28424 w 84"/>
                <a:gd name="T15" fmla="*/ 13154 h 56"/>
                <a:gd name="T16" fmla="*/ 31977 w 84"/>
                <a:gd name="T17" fmla="*/ 0 h 56"/>
                <a:gd name="T18" fmla="*/ 53295 w 84"/>
                <a:gd name="T19" fmla="*/ 0 h 56"/>
                <a:gd name="T20" fmla="*/ 53295 w 84"/>
                <a:gd name="T21" fmla="*/ 0 h 56"/>
                <a:gd name="T22" fmla="*/ 56848 w 84"/>
                <a:gd name="T23" fmla="*/ 3288 h 56"/>
                <a:gd name="T24" fmla="*/ 63954 w 84"/>
                <a:gd name="T25" fmla="*/ 6577 h 56"/>
                <a:gd name="T26" fmla="*/ 67507 w 84"/>
                <a:gd name="T27" fmla="*/ 9865 h 56"/>
                <a:gd name="T28" fmla="*/ 74613 w 84"/>
                <a:gd name="T29" fmla="*/ 13154 h 56"/>
                <a:gd name="T30" fmla="*/ 81718 w 84"/>
                <a:gd name="T31" fmla="*/ 16442 h 56"/>
                <a:gd name="T32" fmla="*/ 85271 w 84"/>
                <a:gd name="T33" fmla="*/ 16442 h 56"/>
                <a:gd name="T34" fmla="*/ 85271 w 84"/>
                <a:gd name="T35" fmla="*/ 16442 h 56"/>
                <a:gd name="T36" fmla="*/ 88824 w 84"/>
                <a:gd name="T37" fmla="*/ 13154 h 56"/>
                <a:gd name="T38" fmla="*/ 92377 w 84"/>
                <a:gd name="T39" fmla="*/ 9865 h 56"/>
                <a:gd name="T40" fmla="*/ 95930 w 84"/>
                <a:gd name="T41" fmla="*/ 6577 h 56"/>
                <a:gd name="T42" fmla="*/ 103036 w 84"/>
                <a:gd name="T43" fmla="*/ 6577 h 56"/>
                <a:gd name="T44" fmla="*/ 106589 w 84"/>
                <a:gd name="T45" fmla="*/ 6577 h 56"/>
                <a:gd name="T46" fmla="*/ 113695 w 84"/>
                <a:gd name="T47" fmla="*/ 9865 h 56"/>
                <a:gd name="T48" fmla="*/ 117248 w 84"/>
                <a:gd name="T49" fmla="*/ 16442 h 56"/>
                <a:gd name="T50" fmla="*/ 117248 w 84"/>
                <a:gd name="T51" fmla="*/ 16442 h 56"/>
                <a:gd name="T52" fmla="*/ 117248 w 84"/>
                <a:gd name="T53" fmla="*/ 19730 h 56"/>
                <a:gd name="T54" fmla="*/ 117248 w 84"/>
                <a:gd name="T55" fmla="*/ 26307 h 56"/>
                <a:gd name="T56" fmla="*/ 117248 w 84"/>
                <a:gd name="T57" fmla="*/ 32884 h 56"/>
                <a:gd name="T58" fmla="*/ 120801 w 84"/>
                <a:gd name="T59" fmla="*/ 36172 h 56"/>
                <a:gd name="T60" fmla="*/ 127907 w 84"/>
                <a:gd name="T61" fmla="*/ 42749 h 56"/>
                <a:gd name="T62" fmla="*/ 131460 w 84"/>
                <a:gd name="T63" fmla="*/ 42749 h 56"/>
                <a:gd name="T64" fmla="*/ 135013 w 84"/>
                <a:gd name="T65" fmla="*/ 39461 h 56"/>
                <a:gd name="T66" fmla="*/ 138566 w 84"/>
                <a:gd name="T67" fmla="*/ 39461 h 56"/>
                <a:gd name="T68" fmla="*/ 142119 w 84"/>
                <a:gd name="T69" fmla="*/ 39461 h 56"/>
                <a:gd name="T70" fmla="*/ 145672 w 84"/>
                <a:gd name="T71" fmla="*/ 42749 h 56"/>
                <a:gd name="T72" fmla="*/ 149225 w 84"/>
                <a:gd name="T73" fmla="*/ 49326 h 56"/>
                <a:gd name="T74" fmla="*/ 149225 w 84"/>
                <a:gd name="T75" fmla="*/ 59191 h 56"/>
                <a:gd name="T76" fmla="*/ 149225 w 84"/>
                <a:gd name="T77" fmla="*/ 65768 h 56"/>
                <a:gd name="T78" fmla="*/ 145672 w 84"/>
                <a:gd name="T79" fmla="*/ 72345 h 56"/>
                <a:gd name="T80" fmla="*/ 145672 w 84"/>
                <a:gd name="T81" fmla="*/ 75633 h 56"/>
                <a:gd name="T82" fmla="*/ 142119 w 84"/>
                <a:gd name="T83" fmla="*/ 75633 h 56"/>
                <a:gd name="T84" fmla="*/ 88824 w 84"/>
                <a:gd name="T85" fmla="*/ 92075 h 56"/>
                <a:gd name="T86" fmla="*/ 88824 w 84"/>
                <a:gd name="T87" fmla="*/ 92075 h 56"/>
                <a:gd name="T88" fmla="*/ 85271 w 84"/>
                <a:gd name="T89" fmla="*/ 92075 h 56"/>
                <a:gd name="T90" fmla="*/ 81718 w 84"/>
                <a:gd name="T91" fmla="*/ 92075 h 56"/>
                <a:gd name="T92" fmla="*/ 71060 w 84"/>
                <a:gd name="T93" fmla="*/ 92075 h 56"/>
                <a:gd name="T94" fmla="*/ 60401 w 84"/>
                <a:gd name="T95" fmla="*/ 88787 h 56"/>
                <a:gd name="T96" fmla="*/ 60401 w 84"/>
                <a:gd name="T97" fmla="*/ 85498 h 56"/>
                <a:gd name="T98" fmla="*/ 53295 w 84"/>
                <a:gd name="T99" fmla="*/ 85498 h 56"/>
                <a:gd name="T100" fmla="*/ 49742 w 84"/>
                <a:gd name="T101" fmla="*/ 78921 h 56"/>
                <a:gd name="T102" fmla="*/ 42636 w 84"/>
                <a:gd name="T103" fmla="*/ 72345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56"/>
                <a:gd name="T158" fmla="*/ 84 w 84"/>
                <a:gd name="T159" fmla="*/ 56 h 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56">
                  <a:moveTo>
                    <a:pt x="24" y="44"/>
                  </a:moveTo>
                  <a:lnTo>
                    <a:pt x="24" y="38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6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8" y="22"/>
                  </a:lnTo>
                  <a:lnTo>
                    <a:pt x="72" y="26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2" y="26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2" y="44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50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0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28" y="48"/>
                  </a:lnTo>
                  <a:lnTo>
                    <a:pt x="24" y="4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5" name="Freeform 203"/>
            <p:cNvSpPr>
              <a:spLocks/>
            </p:cNvSpPr>
            <p:nvPr/>
          </p:nvSpPr>
          <p:spPr bwMode="auto">
            <a:xfrm>
              <a:off x="4297363" y="4359275"/>
              <a:ext cx="63500" cy="73025"/>
            </a:xfrm>
            <a:custGeom>
              <a:avLst/>
              <a:gdLst>
                <a:gd name="T0" fmla="*/ 0 w 36"/>
                <a:gd name="T1" fmla="*/ 29874 h 44"/>
                <a:gd name="T2" fmla="*/ 0 w 36"/>
                <a:gd name="T3" fmla="*/ 29874 h 44"/>
                <a:gd name="T4" fmla="*/ 0 w 36"/>
                <a:gd name="T5" fmla="*/ 26555 h 44"/>
                <a:gd name="T6" fmla="*/ 0 w 36"/>
                <a:gd name="T7" fmla="*/ 19916 h 44"/>
                <a:gd name="T8" fmla="*/ 3528 w 36"/>
                <a:gd name="T9" fmla="*/ 16597 h 44"/>
                <a:gd name="T10" fmla="*/ 7056 w 36"/>
                <a:gd name="T11" fmla="*/ 9958 h 44"/>
                <a:gd name="T12" fmla="*/ 14111 w 36"/>
                <a:gd name="T13" fmla="*/ 6639 h 44"/>
                <a:gd name="T14" fmla="*/ 24694 w 36"/>
                <a:gd name="T15" fmla="*/ 3319 h 44"/>
                <a:gd name="T16" fmla="*/ 31750 w 36"/>
                <a:gd name="T17" fmla="*/ 0 h 44"/>
                <a:gd name="T18" fmla="*/ 35278 w 36"/>
                <a:gd name="T19" fmla="*/ 0 h 44"/>
                <a:gd name="T20" fmla="*/ 38806 w 36"/>
                <a:gd name="T21" fmla="*/ 3319 h 44"/>
                <a:gd name="T22" fmla="*/ 42333 w 36"/>
                <a:gd name="T23" fmla="*/ 3319 h 44"/>
                <a:gd name="T24" fmla="*/ 45861 w 36"/>
                <a:gd name="T25" fmla="*/ 3319 h 44"/>
                <a:gd name="T26" fmla="*/ 52917 w 36"/>
                <a:gd name="T27" fmla="*/ 6639 h 44"/>
                <a:gd name="T28" fmla="*/ 56444 w 36"/>
                <a:gd name="T29" fmla="*/ 9958 h 44"/>
                <a:gd name="T30" fmla="*/ 59972 w 36"/>
                <a:gd name="T31" fmla="*/ 13277 h 44"/>
                <a:gd name="T32" fmla="*/ 63500 w 36"/>
                <a:gd name="T33" fmla="*/ 19916 h 44"/>
                <a:gd name="T34" fmla="*/ 63500 w 36"/>
                <a:gd name="T35" fmla="*/ 33193 h 44"/>
                <a:gd name="T36" fmla="*/ 59972 w 36"/>
                <a:gd name="T37" fmla="*/ 46470 h 44"/>
                <a:gd name="T38" fmla="*/ 52917 w 36"/>
                <a:gd name="T39" fmla="*/ 56428 h 44"/>
                <a:gd name="T40" fmla="*/ 52917 w 36"/>
                <a:gd name="T41" fmla="*/ 59748 h 44"/>
                <a:gd name="T42" fmla="*/ 49389 w 36"/>
                <a:gd name="T43" fmla="*/ 63067 h 44"/>
                <a:gd name="T44" fmla="*/ 42333 w 36"/>
                <a:gd name="T45" fmla="*/ 69706 h 44"/>
                <a:gd name="T46" fmla="*/ 35278 w 36"/>
                <a:gd name="T47" fmla="*/ 73025 h 44"/>
                <a:gd name="T48" fmla="*/ 31750 w 36"/>
                <a:gd name="T49" fmla="*/ 73025 h 44"/>
                <a:gd name="T50" fmla="*/ 28222 w 36"/>
                <a:gd name="T51" fmla="*/ 73025 h 44"/>
                <a:gd name="T52" fmla="*/ 21167 w 36"/>
                <a:gd name="T53" fmla="*/ 73025 h 44"/>
                <a:gd name="T54" fmla="*/ 17639 w 36"/>
                <a:gd name="T55" fmla="*/ 66386 h 44"/>
                <a:gd name="T56" fmla="*/ 14111 w 36"/>
                <a:gd name="T57" fmla="*/ 63067 h 44"/>
                <a:gd name="T58" fmla="*/ 0 w 36"/>
                <a:gd name="T59" fmla="*/ 29874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44"/>
                <a:gd name="T92" fmla="*/ 36 w 36"/>
                <a:gd name="T93" fmla="*/ 44 h 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44">
                  <a:moveTo>
                    <a:pt x="0" y="18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auto">
            <a:xfrm>
              <a:off x="4297363" y="4359275"/>
              <a:ext cx="63500" cy="73025"/>
            </a:xfrm>
            <a:custGeom>
              <a:avLst/>
              <a:gdLst>
                <a:gd name="T0" fmla="*/ 0 w 36"/>
                <a:gd name="T1" fmla="*/ 29874 h 44"/>
                <a:gd name="T2" fmla="*/ 0 w 36"/>
                <a:gd name="T3" fmla="*/ 29874 h 44"/>
                <a:gd name="T4" fmla="*/ 0 w 36"/>
                <a:gd name="T5" fmla="*/ 26555 h 44"/>
                <a:gd name="T6" fmla="*/ 0 w 36"/>
                <a:gd name="T7" fmla="*/ 19916 h 44"/>
                <a:gd name="T8" fmla="*/ 3528 w 36"/>
                <a:gd name="T9" fmla="*/ 16597 h 44"/>
                <a:gd name="T10" fmla="*/ 7056 w 36"/>
                <a:gd name="T11" fmla="*/ 9958 h 44"/>
                <a:gd name="T12" fmla="*/ 14111 w 36"/>
                <a:gd name="T13" fmla="*/ 6639 h 44"/>
                <a:gd name="T14" fmla="*/ 24694 w 36"/>
                <a:gd name="T15" fmla="*/ 3319 h 44"/>
                <a:gd name="T16" fmla="*/ 31750 w 36"/>
                <a:gd name="T17" fmla="*/ 0 h 44"/>
                <a:gd name="T18" fmla="*/ 35278 w 36"/>
                <a:gd name="T19" fmla="*/ 0 h 44"/>
                <a:gd name="T20" fmla="*/ 38806 w 36"/>
                <a:gd name="T21" fmla="*/ 3319 h 44"/>
                <a:gd name="T22" fmla="*/ 42333 w 36"/>
                <a:gd name="T23" fmla="*/ 3319 h 44"/>
                <a:gd name="T24" fmla="*/ 45861 w 36"/>
                <a:gd name="T25" fmla="*/ 3319 h 44"/>
                <a:gd name="T26" fmla="*/ 52917 w 36"/>
                <a:gd name="T27" fmla="*/ 6639 h 44"/>
                <a:gd name="T28" fmla="*/ 56444 w 36"/>
                <a:gd name="T29" fmla="*/ 9958 h 44"/>
                <a:gd name="T30" fmla="*/ 59972 w 36"/>
                <a:gd name="T31" fmla="*/ 13277 h 44"/>
                <a:gd name="T32" fmla="*/ 63500 w 36"/>
                <a:gd name="T33" fmla="*/ 19916 h 44"/>
                <a:gd name="T34" fmla="*/ 63500 w 36"/>
                <a:gd name="T35" fmla="*/ 33193 h 44"/>
                <a:gd name="T36" fmla="*/ 59972 w 36"/>
                <a:gd name="T37" fmla="*/ 46470 h 44"/>
                <a:gd name="T38" fmla="*/ 52917 w 36"/>
                <a:gd name="T39" fmla="*/ 56428 h 44"/>
                <a:gd name="T40" fmla="*/ 52917 w 36"/>
                <a:gd name="T41" fmla="*/ 59748 h 44"/>
                <a:gd name="T42" fmla="*/ 49389 w 36"/>
                <a:gd name="T43" fmla="*/ 63067 h 44"/>
                <a:gd name="T44" fmla="*/ 42333 w 36"/>
                <a:gd name="T45" fmla="*/ 69706 h 44"/>
                <a:gd name="T46" fmla="*/ 35278 w 36"/>
                <a:gd name="T47" fmla="*/ 73025 h 44"/>
                <a:gd name="T48" fmla="*/ 31750 w 36"/>
                <a:gd name="T49" fmla="*/ 73025 h 44"/>
                <a:gd name="T50" fmla="*/ 28222 w 36"/>
                <a:gd name="T51" fmla="*/ 73025 h 44"/>
                <a:gd name="T52" fmla="*/ 21167 w 36"/>
                <a:gd name="T53" fmla="*/ 73025 h 44"/>
                <a:gd name="T54" fmla="*/ 17639 w 36"/>
                <a:gd name="T55" fmla="*/ 66386 h 44"/>
                <a:gd name="T56" fmla="*/ 14111 w 36"/>
                <a:gd name="T57" fmla="*/ 63067 h 44"/>
                <a:gd name="T58" fmla="*/ 0 w 36"/>
                <a:gd name="T59" fmla="*/ 29874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44"/>
                <a:gd name="T92" fmla="*/ 36 w 36"/>
                <a:gd name="T93" fmla="*/ 44 h 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44">
                  <a:moveTo>
                    <a:pt x="0" y="18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7" name="Freeform 205"/>
            <p:cNvSpPr>
              <a:spLocks/>
            </p:cNvSpPr>
            <p:nvPr/>
          </p:nvSpPr>
          <p:spPr bwMode="auto">
            <a:xfrm>
              <a:off x="4240213" y="4302125"/>
              <a:ext cx="174625" cy="112713"/>
            </a:xfrm>
            <a:custGeom>
              <a:avLst/>
              <a:gdLst>
                <a:gd name="T0" fmla="*/ 0 w 98"/>
                <a:gd name="T1" fmla="*/ 41865 h 70"/>
                <a:gd name="T2" fmla="*/ 32074 w 98"/>
                <a:gd name="T3" fmla="*/ 32204 h 70"/>
                <a:gd name="T4" fmla="*/ 39202 w 98"/>
                <a:gd name="T5" fmla="*/ 25763 h 70"/>
                <a:gd name="T6" fmla="*/ 39202 w 98"/>
                <a:gd name="T7" fmla="*/ 12881 h 70"/>
                <a:gd name="T8" fmla="*/ 39202 w 98"/>
                <a:gd name="T9" fmla="*/ 3220 h 70"/>
                <a:gd name="T10" fmla="*/ 39202 w 98"/>
                <a:gd name="T11" fmla="*/ 0 h 70"/>
                <a:gd name="T12" fmla="*/ 53457 w 98"/>
                <a:gd name="T13" fmla="*/ 0 h 70"/>
                <a:gd name="T14" fmla="*/ 64148 w 98"/>
                <a:gd name="T15" fmla="*/ 3220 h 70"/>
                <a:gd name="T16" fmla="*/ 64148 w 98"/>
                <a:gd name="T17" fmla="*/ 6441 h 70"/>
                <a:gd name="T18" fmla="*/ 71276 w 98"/>
                <a:gd name="T19" fmla="*/ 9661 h 70"/>
                <a:gd name="T20" fmla="*/ 78403 w 98"/>
                <a:gd name="T21" fmla="*/ 9661 h 70"/>
                <a:gd name="T22" fmla="*/ 92658 w 98"/>
                <a:gd name="T23" fmla="*/ 16102 h 70"/>
                <a:gd name="T24" fmla="*/ 110477 w 98"/>
                <a:gd name="T25" fmla="*/ 16102 h 70"/>
                <a:gd name="T26" fmla="*/ 114041 w 98"/>
                <a:gd name="T27" fmla="*/ 12881 h 70"/>
                <a:gd name="T28" fmla="*/ 114041 w 98"/>
                <a:gd name="T29" fmla="*/ 9661 h 70"/>
                <a:gd name="T30" fmla="*/ 114041 w 98"/>
                <a:gd name="T31" fmla="*/ 6441 h 70"/>
                <a:gd name="T32" fmla="*/ 121168 w 98"/>
                <a:gd name="T33" fmla="*/ 3220 h 70"/>
                <a:gd name="T34" fmla="*/ 131860 w 98"/>
                <a:gd name="T35" fmla="*/ 6441 h 70"/>
                <a:gd name="T36" fmla="*/ 138987 w 98"/>
                <a:gd name="T37" fmla="*/ 12881 h 70"/>
                <a:gd name="T38" fmla="*/ 142551 w 98"/>
                <a:gd name="T39" fmla="*/ 25763 h 70"/>
                <a:gd name="T40" fmla="*/ 149679 w 98"/>
                <a:gd name="T41" fmla="*/ 38644 h 70"/>
                <a:gd name="T42" fmla="*/ 156806 w 98"/>
                <a:gd name="T43" fmla="*/ 45085 h 70"/>
                <a:gd name="T44" fmla="*/ 160370 w 98"/>
                <a:gd name="T45" fmla="*/ 57967 h 70"/>
                <a:gd name="T46" fmla="*/ 167497 w 98"/>
                <a:gd name="T47" fmla="*/ 80509 h 70"/>
                <a:gd name="T48" fmla="*/ 174625 w 98"/>
                <a:gd name="T49" fmla="*/ 103052 h 70"/>
                <a:gd name="T50" fmla="*/ 171061 w 98"/>
                <a:gd name="T51" fmla="*/ 112713 h 70"/>
                <a:gd name="T52" fmla="*/ 156806 w 98"/>
                <a:gd name="T53" fmla="*/ 109493 h 70"/>
                <a:gd name="T54" fmla="*/ 138987 w 98"/>
                <a:gd name="T55" fmla="*/ 96611 h 70"/>
                <a:gd name="T56" fmla="*/ 138987 w 98"/>
                <a:gd name="T57" fmla="*/ 96611 h 70"/>
                <a:gd name="T58" fmla="*/ 128296 w 98"/>
                <a:gd name="T59" fmla="*/ 96611 h 70"/>
                <a:gd name="T60" fmla="*/ 117605 w 98"/>
                <a:gd name="T61" fmla="*/ 96611 h 70"/>
                <a:gd name="T62" fmla="*/ 121168 w 98"/>
                <a:gd name="T63" fmla="*/ 86950 h 70"/>
                <a:gd name="T64" fmla="*/ 117605 w 98"/>
                <a:gd name="T65" fmla="*/ 74069 h 70"/>
                <a:gd name="T66" fmla="*/ 110477 w 98"/>
                <a:gd name="T67" fmla="*/ 64407 h 70"/>
                <a:gd name="T68" fmla="*/ 89094 w 98"/>
                <a:gd name="T69" fmla="*/ 57967 h 70"/>
                <a:gd name="T70" fmla="*/ 81967 w 98"/>
                <a:gd name="T71" fmla="*/ 61187 h 70"/>
                <a:gd name="T72" fmla="*/ 71276 w 98"/>
                <a:gd name="T73" fmla="*/ 64407 h 70"/>
                <a:gd name="T74" fmla="*/ 57020 w 98"/>
                <a:gd name="T75" fmla="*/ 74069 h 70"/>
                <a:gd name="T76" fmla="*/ 32074 w 98"/>
                <a:gd name="T77" fmla="*/ 64407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8"/>
                <a:gd name="T118" fmla="*/ 0 h 70"/>
                <a:gd name="T119" fmla="*/ 98 w 98"/>
                <a:gd name="T120" fmla="*/ 70 h 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8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4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2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4" y="50"/>
                  </a:lnTo>
                  <a:lnTo>
                    <a:pt x="98" y="58"/>
                  </a:lnTo>
                  <a:lnTo>
                    <a:pt x="98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8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6"/>
                  </a:lnTo>
                  <a:lnTo>
                    <a:pt x="64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8" name="Freeform 206"/>
            <p:cNvSpPr>
              <a:spLocks/>
            </p:cNvSpPr>
            <p:nvPr/>
          </p:nvSpPr>
          <p:spPr bwMode="auto">
            <a:xfrm>
              <a:off x="4240213" y="4302125"/>
              <a:ext cx="174625" cy="112713"/>
            </a:xfrm>
            <a:custGeom>
              <a:avLst/>
              <a:gdLst>
                <a:gd name="T0" fmla="*/ 0 w 98"/>
                <a:gd name="T1" fmla="*/ 41865 h 70"/>
                <a:gd name="T2" fmla="*/ 32074 w 98"/>
                <a:gd name="T3" fmla="*/ 32204 h 70"/>
                <a:gd name="T4" fmla="*/ 39202 w 98"/>
                <a:gd name="T5" fmla="*/ 25763 h 70"/>
                <a:gd name="T6" fmla="*/ 39202 w 98"/>
                <a:gd name="T7" fmla="*/ 12881 h 70"/>
                <a:gd name="T8" fmla="*/ 39202 w 98"/>
                <a:gd name="T9" fmla="*/ 3220 h 70"/>
                <a:gd name="T10" fmla="*/ 39202 w 98"/>
                <a:gd name="T11" fmla="*/ 0 h 70"/>
                <a:gd name="T12" fmla="*/ 53457 w 98"/>
                <a:gd name="T13" fmla="*/ 0 h 70"/>
                <a:gd name="T14" fmla="*/ 64148 w 98"/>
                <a:gd name="T15" fmla="*/ 3220 h 70"/>
                <a:gd name="T16" fmla="*/ 64148 w 98"/>
                <a:gd name="T17" fmla="*/ 6441 h 70"/>
                <a:gd name="T18" fmla="*/ 71276 w 98"/>
                <a:gd name="T19" fmla="*/ 9661 h 70"/>
                <a:gd name="T20" fmla="*/ 78403 w 98"/>
                <a:gd name="T21" fmla="*/ 9661 h 70"/>
                <a:gd name="T22" fmla="*/ 92658 w 98"/>
                <a:gd name="T23" fmla="*/ 16102 h 70"/>
                <a:gd name="T24" fmla="*/ 110477 w 98"/>
                <a:gd name="T25" fmla="*/ 16102 h 70"/>
                <a:gd name="T26" fmla="*/ 114041 w 98"/>
                <a:gd name="T27" fmla="*/ 12881 h 70"/>
                <a:gd name="T28" fmla="*/ 114041 w 98"/>
                <a:gd name="T29" fmla="*/ 9661 h 70"/>
                <a:gd name="T30" fmla="*/ 114041 w 98"/>
                <a:gd name="T31" fmla="*/ 6441 h 70"/>
                <a:gd name="T32" fmla="*/ 121168 w 98"/>
                <a:gd name="T33" fmla="*/ 3220 h 70"/>
                <a:gd name="T34" fmla="*/ 131860 w 98"/>
                <a:gd name="T35" fmla="*/ 6441 h 70"/>
                <a:gd name="T36" fmla="*/ 138987 w 98"/>
                <a:gd name="T37" fmla="*/ 12881 h 70"/>
                <a:gd name="T38" fmla="*/ 142551 w 98"/>
                <a:gd name="T39" fmla="*/ 25763 h 70"/>
                <a:gd name="T40" fmla="*/ 149679 w 98"/>
                <a:gd name="T41" fmla="*/ 38644 h 70"/>
                <a:gd name="T42" fmla="*/ 156806 w 98"/>
                <a:gd name="T43" fmla="*/ 45085 h 70"/>
                <a:gd name="T44" fmla="*/ 160370 w 98"/>
                <a:gd name="T45" fmla="*/ 57967 h 70"/>
                <a:gd name="T46" fmla="*/ 167497 w 98"/>
                <a:gd name="T47" fmla="*/ 80509 h 70"/>
                <a:gd name="T48" fmla="*/ 174625 w 98"/>
                <a:gd name="T49" fmla="*/ 103052 h 70"/>
                <a:gd name="T50" fmla="*/ 171061 w 98"/>
                <a:gd name="T51" fmla="*/ 112713 h 70"/>
                <a:gd name="T52" fmla="*/ 156806 w 98"/>
                <a:gd name="T53" fmla="*/ 109493 h 70"/>
                <a:gd name="T54" fmla="*/ 138987 w 98"/>
                <a:gd name="T55" fmla="*/ 96611 h 70"/>
                <a:gd name="T56" fmla="*/ 138987 w 98"/>
                <a:gd name="T57" fmla="*/ 96611 h 70"/>
                <a:gd name="T58" fmla="*/ 128296 w 98"/>
                <a:gd name="T59" fmla="*/ 96611 h 70"/>
                <a:gd name="T60" fmla="*/ 117605 w 98"/>
                <a:gd name="T61" fmla="*/ 96611 h 70"/>
                <a:gd name="T62" fmla="*/ 121168 w 98"/>
                <a:gd name="T63" fmla="*/ 86950 h 70"/>
                <a:gd name="T64" fmla="*/ 117605 w 98"/>
                <a:gd name="T65" fmla="*/ 74069 h 70"/>
                <a:gd name="T66" fmla="*/ 110477 w 98"/>
                <a:gd name="T67" fmla="*/ 64407 h 70"/>
                <a:gd name="T68" fmla="*/ 89094 w 98"/>
                <a:gd name="T69" fmla="*/ 57967 h 70"/>
                <a:gd name="T70" fmla="*/ 81967 w 98"/>
                <a:gd name="T71" fmla="*/ 61187 h 70"/>
                <a:gd name="T72" fmla="*/ 71276 w 98"/>
                <a:gd name="T73" fmla="*/ 64407 h 70"/>
                <a:gd name="T74" fmla="*/ 57020 w 98"/>
                <a:gd name="T75" fmla="*/ 74069 h 70"/>
                <a:gd name="T76" fmla="*/ 32074 w 98"/>
                <a:gd name="T77" fmla="*/ 64407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8"/>
                <a:gd name="T118" fmla="*/ 0 h 70"/>
                <a:gd name="T119" fmla="*/ 98 w 98"/>
                <a:gd name="T120" fmla="*/ 70 h 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8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4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2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4" y="50"/>
                  </a:lnTo>
                  <a:lnTo>
                    <a:pt x="98" y="58"/>
                  </a:lnTo>
                  <a:lnTo>
                    <a:pt x="98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8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6"/>
                  </a:lnTo>
                  <a:lnTo>
                    <a:pt x="64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18" y="4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auto">
            <a:xfrm>
              <a:off x="4397375" y="4333875"/>
              <a:ext cx="149225" cy="147638"/>
            </a:xfrm>
            <a:custGeom>
              <a:avLst/>
              <a:gdLst>
                <a:gd name="T0" fmla="*/ 74613 w 84"/>
                <a:gd name="T1" fmla="*/ 137795 h 90"/>
                <a:gd name="T2" fmla="*/ 78165 w 84"/>
                <a:gd name="T3" fmla="*/ 127953 h 90"/>
                <a:gd name="T4" fmla="*/ 78165 w 84"/>
                <a:gd name="T5" fmla="*/ 111549 h 90"/>
                <a:gd name="T6" fmla="*/ 74613 w 84"/>
                <a:gd name="T7" fmla="*/ 108268 h 90"/>
                <a:gd name="T8" fmla="*/ 63954 w 84"/>
                <a:gd name="T9" fmla="*/ 104987 h 90"/>
                <a:gd name="T10" fmla="*/ 56848 w 84"/>
                <a:gd name="T11" fmla="*/ 104987 h 90"/>
                <a:gd name="T12" fmla="*/ 49742 w 84"/>
                <a:gd name="T13" fmla="*/ 101706 h 90"/>
                <a:gd name="T14" fmla="*/ 46189 w 84"/>
                <a:gd name="T15" fmla="*/ 88583 h 90"/>
                <a:gd name="T16" fmla="*/ 46189 w 84"/>
                <a:gd name="T17" fmla="*/ 78740 h 90"/>
                <a:gd name="T18" fmla="*/ 42636 w 84"/>
                <a:gd name="T19" fmla="*/ 75459 h 90"/>
                <a:gd name="T20" fmla="*/ 31977 w 84"/>
                <a:gd name="T21" fmla="*/ 72179 h 90"/>
                <a:gd name="T22" fmla="*/ 17765 w 84"/>
                <a:gd name="T23" fmla="*/ 78740 h 90"/>
                <a:gd name="T24" fmla="*/ 17765 w 84"/>
                <a:gd name="T25" fmla="*/ 72179 h 90"/>
                <a:gd name="T26" fmla="*/ 17765 w 84"/>
                <a:gd name="T27" fmla="*/ 59055 h 90"/>
                <a:gd name="T28" fmla="*/ 14212 w 84"/>
                <a:gd name="T29" fmla="*/ 55774 h 90"/>
                <a:gd name="T30" fmla="*/ 7106 w 84"/>
                <a:gd name="T31" fmla="*/ 39370 h 90"/>
                <a:gd name="T32" fmla="*/ 0 w 84"/>
                <a:gd name="T33" fmla="*/ 22966 h 90"/>
                <a:gd name="T34" fmla="*/ 0 w 84"/>
                <a:gd name="T35" fmla="*/ 9843 h 90"/>
                <a:gd name="T36" fmla="*/ 7106 w 84"/>
                <a:gd name="T37" fmla="*/ 13123 h 90"/>
                <a:gd name="T38" fmla="*/ 24871 w 84"/>
                <a:gd name="T39" fmla="*/ 13123 h 90"/>
                <a:gd name="T40" fmla="*/ 35530 w 84"/>
                <a:gd name="T41" fmla="*/ 6562 h 90"/>
                <a:gd name="T42" fmla="*/ 42636 w 84"/>
                <a:gd name="T43" fmla="*/ 0 h 90"/>
                <a:gd name="T44" fmla="*/ 53295 w 84"/>
                <a:gd name="T45" fmla="*/ 3281 h 90"/>
                <a:gd name="T46" fmla="*/ 56848 w 84"/>
                <a:gd name="T47" fmla="*/ 6562 h 90"/>
                <a:gd name="T48" fmla="*/ 63954 w 84"/>
                <a:gd name="T49" fmla="*/ 9843 h 90"/>
                <a:gd name="T50" fmla="*/ 67507 w 84"/>
                <a:gd name="T51" fmla="*/ 3281 h 90"/>
                <a:gd name="T52" fmla="*/ 74613 w 84"/>
                <a:gd name="T53" fmla="*/ 0 h 90"/>
                <a:gd name="T54" fmla="*/ 88824 w 84"/>
                <a:gd name="T55" fmla="*/ 3281 h 90"/>
                <a:gd name="T56" fmla="*/ 103036 w 84"/>
                <a:gd name="T57" fmla="*/ 3281 h 90"/>
                <a:gd name="T58" fmla="*/ 113695 w 84"/>
                <a:gd name="T59" fmla="*/ 3281 h 90"/>
                <a:gd name="T60" fmla="*/ 124354 w 84"/>
                <a:gd name="T61" fmla="*/ 0 h 90"/>
                <a:gd name="T62" fmla="*/ 135013 w 84"/>
                <a:gd name="T63" fmla="*/ 6562 h 90"/>
                <a:gd name="T64" fmla="*/ 138566 w 84"/>
                <a:gd name="T65" fmla="*/ 19685 h 90"/>
                <a:gd name="T66" fmla="*/ 142119 w 84"/>
                <a:gd name="T67" fmla="*/ 52494 h 90"/>
                <a:gd name="T68" fmla="*/ 138566 w 84"/>
                <a:gd name="T69" fmla="*/ 75459 h 90"/>
                <a:gd name="T70" fmla="*/ 135013 w 84"/>
                <a:gd name="T71" fmla="*/ 111549 h 90"/>
                <a:gd name="T72" fmla="*/ 149225 w 84"/>
                <a:gd name="T73" fmla="*/ 147638 h 90"/>
                <a:gd name="T74" fmla="*/ 71060 w 84"/>
                <a:gd name="T75" fmla="*/ 14107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90"/>
                <a:gd name="T116" fmla="*/ 84 w 84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90">
                  <a:moveTo>
                    <a:pt x="40" y="86"/>
                  </a:moveTo>
                  <a:lnTo>
                    <a:pt x="42" y="84"/>
                  </a:lnTo>
                  <a:lnTo>
                    <a:pt x="42" y="82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4" y="68"/>
                  </a:lnTo>
                  <a:lnTo>
                    <a:pt x="42" y="68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6" y="64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0" y="32"/>
                  </a:lnTo>
                  <a:lnTo>
                    <a:pt x="80" y="42"/>
                  </a:lnTo>
                  <a:lnTo>
                    <a:pt x="78" y="46"/>
                  </a:lnTo>
                  <a:lnTo>
                    <a:pt x="76" y="56"/>
                  </a:lnTo>
                  <a:lnTo>
                    <a:pt x="76" y="68"/>
                  </a:lnTo>
                  <a:lnTo>
                    <a:pt x="78" y="78"/>
                  </a:lnTo>
                  <a:lnTo>
                    <a:pt x="84" y="90"/>
                  </a:lnTo>
                  <a:lnTo>
                    <a:pt x="66" y="82"/>
                  </a:lnTo>
                  <a:lnTo>
                    <a:pt x="40" y="8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auto">
            <a:xfrm>
              <a:off x="4397375" y="4333875"/>
              <a:ext cx="149225" cy="147638"/>
            </a:xfrm>
            <a:custGeom>
              <a:avLst/>
              <a:gdLst>
                <a:gd name="T0" fmla="*/ 74613 w 84"/>
                <a:gd name="T1" fmla="*/ 137795 h 90"/>
                <a:gd name="T2" fmla="*/ 78165 w 84"/>
                <a:gd name="T3" fmla="*/ 127953 h 90"/>
                <a:gd name="T4" fmla="*/ 78165 w 84"/>
                <a:gd name="T5" fmla="*/ 111549 h 90"/>
                <a:gd name="T6" fmla="*/ 74613 w 84"/>
                <a:gd name="T7" fmla="*/ 108268 h 90"/>
                <a:gd name="T8" fmla="*/ 63954 w 84"/>
                <a:gd name="T9" fmla="*/ 104987 h 90"/>
                <a:gd name="T10" fmla="*/ 56848 w 84"/>
                <a:gd name="T11" fmla="*/ 104987 h 90"/>
                <a:gd name="T12" fmla="*/ 49742 w 84"/>
                <a:gd name="T13" fmla="*/ 101706 h 90"/>
                <a:gd name="T14" fmla="*/ 46189 w 84"/>
                <a:gd name="T15" fmla="*/ 88583 h 90"/>
                <a:gd name="T16" fmla="*/ 46189 w 84"/>
                <a:gd name="T17" fmla="*/ 78740 h 90"/>
                <a:gd name="T18" fmla="*/ 42636 w 84"/>
                <a:gd name="T19" fmla="*/ 75459 h 90"/>
                <a:gd name="T20" fmla="*/ 31977 w 84"/>
                <a:gd name="T21" fmla="*/ 72179 h 90"/>
                <a:gd name="T22" fmla="*/ 17765 w 84"/>
                <a:gd name="T23" fmla="*/ 78740 h 90"/>
                <a:gd name="T24" fmla="*/ 17765 w 84"/>
                <a:gd name="T25" fmla="*/ 72179 h 90"/>
                <a:gd name="T26" fmla="*/ 17765 w 84"/>
                <a:gd name="T27" fmla="*/ 59055 h 90"/>
                <a:gd name="T28" fmla="*/ 14212 w 84"/>
                <a:gd name="T29" fmla="*/ 55774 h 90"/>
                <a:gd name="T30" fmla="*/ 7106 w 84"/>
                <a:gd name="T31" fmla="*/ 39370 h 90"/>
                <a:gd name="T32" fmla="*/ 0 w 84"/>
                <a:gd name="T33" fmla="*/ 22966 h 90"/>
                <a:gd name="T34" fmla="*/ 0 w 84"/>
                <a:gd name="T35" fmla="*/ 9843 h 90"/>
                <a:gd name="T36" fmla="*/ 7106 w 84"/>
                <a:gd name="T37" fmla="*/ 13123 h 90"/>
                <a:gd name="T38" fmla="*/ 24871 w 84"/>
                <a:gd name="T39" fmla="*/ 13123 h 90"/>
                <a:gd name="T40" fmla="*/ 35530 w 84"/>
                <a:gd name="T41" fmla="*/ 6562 h 90"/>
                <a:gd name="T42" fmla="*/ 42636 w 84"/>
                <a:gd name="T43" fmla="*/ 0 h 90"/>
                <a:gd name="T44" fmla="*/ 53295 w 84"/>
                <a:gd name="T45" fmla="*/ 3281 h 90"/>
                <a:gd name="T46" fmla="*/ 56848 w 84"/>
                <a:gd name="T47" fmla="*/ 6562 h 90"/>
                <a:gd name="T48" fmla="*/ 63954 w 84"/>
                <a:gd name="T49" fmla="*/ 9843 h 90"/>
                <a:gd name="T50" fmla="*/ 67507 w 84"/>
                <a:gd name="T51" fmla="*/ 3281 h 90"/>
                <a:gd name="T52" fmla="*/ 74613 w 84"/>
                <a:gd name="T53" fmla="*/ 0 h 90"/>
                <a:gd name="T54" fmla="*/ 88824 w 84"/>
                <a:gd name="T55" fmla="*/ 3281 h 90"/>
                <a:gd name="T56" fmla="*/ 103036 w 84"/>
                <a:gd name="T57" fmla="*/ 3281 h 90"/>
                <a:gd name="T58" fmla="*/ 113695 w 84"/>
                <a:gd name="T59" fmla="*/ 3281 h 90"/>
                <a:gd name="T60" fmla="*/ 124354 w 84"/>
                <a:gd name="T61" fmla="*/ 0 h 90"/>
                <a:gd name="T62" fmla="*/ 135013 w 84"/>
                <a:gd name="T63" fmla="*/ 6562 h 90"/>
                <a:gd name="T64" fmla="*/ 138566 w 84"/>
                <a:gd name="T65" fmla="*/ 19685 h 90"/>
                <a:gd name="T66" fmla="*/ 142119 w 84"/>
                <a:gd name="T67" fmla="*/ 52494 h 90"/>
                <a:gd name="T68" fmla="*/ 138566 w 84"/>
                <a:gd name="T69" fmla="*/ 75459 h 90"/>
                <a:gd name="T70" fmla="*/ 135013 w 84"/>
                <a:gd name="T71" fmla="*/ 111549 h 90"/>
                <a:gd name="T72" fmla="*/ 149225 w 84"/>
                <a:gd name="T73" fmla="*/ 147638 h 90"/>
                <a:gd name="T74" fmla="*/ 71060 w 84"/>
                <a:gd name="T75" fmla="*/ 14107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90"/>
                <a:gd name="T116" fmla="*/ 84 w 84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90">
                  <a:moveTo>
                    <a:pt x="40" y="86"/>
                  </a:moveTo>
                  <a:lnTo>
                    <a:pt x="42" y="84"/>
                  </a:lnTo>
                  <a:lnTo>
                    <a:pt x="42" y="82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4" y="68"/>
                  </a:lnTo>
                  <a:lnTo>
                    <a:pt x="42" y="68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6" y="64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0" y="32"/>
                  </a:lnTo>
                  <a:lnTo>
                    <a:pt x="80" y="42"/>
                  </a:lnTo>
                  <a:lnTo>
                    <a:pt x="78" y="46"/>
                  </a:lnTo>
                  <a:lnTo>
                    <a:pt x="76" y="56"/>
                  </a:lnTo>
                  <a:lnTo>
                    <a:pt x="76" y="68"/>
                  </a:lnTo>
                  <a:lnTo>
                    <a:pt x="78" y="78"/>
                  </a:lnTo>
                  <a:lnTo>
                    <a:pt x="84" y="90"/>
                  </a:lnTo>
                  <a:lnTo>
                    <a:pt x="66" y="82"/>
                  </a:lnTo>
                  <a:lnTo>
                    <a:pt x="40" y="8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auto">
            <a:xfrm>
              <a:off x="4460875" y="4275138"/>
              <a:ext cx="134938" cy="63500"/>
            </a:xfrm>
            <a:custGeom>
              <a:avLst/>
              <a:gdLst>
                <a:gd name="T0" fmla="*/ 53265 w 76"/>
                <a:gd name="T1" fmla="*/ 13368 h 38"/>
                <a:gd name="T2" fmla="*/ 53265 w 76"/>
                <a:gd name="T3" fmla="*/ 13368 h 38"/>
                <a:gd name="T4" fmla="*/ 46163 w 76"/>
                <a:gd name="T5" fmla="*/ 13368 h 38"/>
                <a:gd name="T6" fmla="*/ 39061 w 76"/>
                <a:gd name="T7" fmla="*/ 13368 h 38"/>
                <a:gd name="T8" fmla="*/ 31959 w 76"/>
                <a:gd name="T9" fmla="*/ 16711 h 38"/>
                <a:gd name="T10" fmla="*/ 24857 w 76"/>
                <a:gd name="T11" fmla="*/ 20053 h 38"/>
                <a:gd name="T12" fmla="*/ 14204 w 76"/>
                <a:gd name="T13" fmla="*/ 26737 h 38"/>
                <a:gd name="T14" fmla="*/ 10653 w 76"/>
                <a:gd name="T15" fmla="*/ 36763 h 38"/>
                <a:gd name="T16" fmla="*/ 0 w 76"/>
                <a:gd name="T17" fmla="*/ 63500 h 38"/>
                <a:gd name="T18" fmla="*/ 3551 w 76"/>
                <a:gd name="T19" fmla="*/ 63500 h 38"/>
                <a:gd name="T20" fmla="*/ 7102 w 76"/>
                <a:gd name="T21" fmla="*/ 63500 h 38"/>
                <a:gd name="T22" fmla="*/ 14204 w 76"/>
                <a:gd name="T23" fmla="*/ 60158 h 38"/>
                <a:gd name="T24" fmla="*/ 21306 w 76"/>
                <a:gd name="T25" fmla="*/ 60158 h 38"/>
                <a:gd name="T26" fmla="*/ 28408 w 76"/>
                <a:gd name="T27" fmla="*/ 63500 h 38"/>
                <a:gd name="T28" fmla="*/ 31959 w 76"/>
                <a:gd name="T29" fmla="*/ 63500 h 38"/>
                <a:gd name="T30" fmla="*/ 35510 w 76"/>
                <a:gd name="T31" fmla="*/ 63500 h 38"/>
                <a:gd name="T32" fmla="*/ 42612 w 76"/>
                <a:gd name="T33" fmla="*/ 63500 h 38"/>
                <a:gd name="T34" fmla="*/ 53265 w 76"/>
                <a:gd name="T35" fmla="*/ 63500 h 38"/>
                <a:gd name="T36" fmla="*/ 53265 w 76"/>
                <a:gd name="T37" fmla="*/ 60158 h 38"/>
                <a:gd name="T38" fmla="*/ 56816 w 76"/>
                <a:gd name="T39" fmla="*/ 60158 h 38"/>
                <a:gd name="T40" fmla="*/ 60367 w 76"/>
                <a:gd name="T41" fmla="*/ 60158 h 38"/>
                <a:gd name="T42" fmla="*/ 67469 w 76"/>
                <a:gd name="T43" fmla="*/ 63500 h 38"/>
                <a:gd name="T44" fmla="*/ 67469 w 76"/>
                <a:gd name="T45" fmla="*/ 60158 h 38"/>
                <a:gd name="T46" fmla="*/ 67469 w 76"/>
                <a:gd name="T47" fmla="*/ 60158 h 38"/>
                <a:gd name="T48" fmla="*/ 67469 w 76"/>
                <a:gd name="T49" fmla="*/ 56816 h 38"/>
                <a:gd name="T50" fmla="*/ 71020 w 76"/>
                <a:gd name="T51" fmla="*/ 50132 h 38"/>
                <a:gd name="T52" fmla="*/ 74571 w 76"/>
                <a:gd name="T53" fmla="*/ 46789 h 38"/>
                <a:gd name="T54" fmla="*/ 74571 w 76"/>
                <a:gd name="T55" fmla="*/ 43447 h 38"/>
                <a:gd name="T56" fmla="*/ 78122 w 76"/>
                <a:gd name="T57" fmla="*/ 40105 h 38"/>
                <a:gd name="T58" fmla="*/ 78122 w 76"/>
                <a:gd name="T59" fmla="*/ 36763 h 38"/>
                <a:gd name="T60" fmla="*/ 85224 w 76"/>
                <a:gd name="T61" fmla="*/ 36763 h 38"/>
                <a:gd name="T62" fmla="*/ 92326 w 76"/>
                <a:gd name="T63" fmla="*/ 36763 h 38"/>
                <a:gd name="T64" fmla="*/ 110081 w 76"/>
                <a:gd name="T65" fmla="*/ 36763 h 38"/>
                <a:gd name="T66" fmla="*/ 113632 w 76"/>
                <a:gd name="T67" fmla="*/ 36763 h 38"/>
                <a:gd name="T68" fmla="*/ 117183 w 76"/>
                <a:gd name="T69" fmla="*/ 36763 h 38"/>
                <a:gd name="T70" fmla="*/ 120734 w 76"/>
                <a:gd name="T71" fmla="*/ 36763 h 38"/>
                <a:gd name="T72" fmla="*/ 127836 w 76"/>
                <a:gd name="T73" fmla="*/ 36763 h 38"/>
                <a:gd name="T74" fmla="*/ 131387 w 76"/>
                <a:gd name="T75" fmla="*/ 36763 h 38"/>
                <a:gd name="T76" fmla="*/ 134938 w 76"/>
                <a:gd name="T77" fmla="*/ 36763 h 38"/>
                <a:gd name="T78" fmla="*/ 134938 w 76"/>
                <a:gd name="T79" fmla="*/ 33421 h 38"/>
                <a:gd name="T80" fmla="*/ 131387 w 76"/>
                <a:gd name="T81" fmla="*/ 30079 h 38"/>
                <a:gd name="T82" fmla="*/ 131387 w 76"/>
                <a:gd name="T83" fmla="*/ 26737 h 38"/>
                <a:gd name="T84" fmla="*/ 127836 w 76"/>
                <a:gd name="T85" fmla="*/ 26737 h 38"/>
                <a:gd name="T86" fmla="*/ 120734 w 76"/>
                <a:gd name="T87" fmla="*/ 23395 h 38"/>
                <a:gd name="T88" fmla="*/ 117183 w 76"/>
                <a:gd name="T89" fmla="*/ 20053 h 38"/>
                <a:gd name="T90" fmla="*/ 113632 w 76"/>
                <a:gd name="T91" fmla="*/ 13368 h 38"/>
                <a:gd name="T92" fmla="*/ 110081 w 76"/>
                <a:gd name="T93" fmla="*/ 6684 h 38"/>
                <a:gd name="T94" fmla="*/ 110081 w 76"/>
                <a:gd name="T95" fmla="*/ 3342 h 38"/>
                <a:gd name="T96" fmla="*/ 106530 w 76"/>
                <a:gd name="T97" fmla="*/ 0 h 38"/>
                <a:gd name="T98" fmla="*/ 102979 w 76"/>
                <a:gd name="T99" fmla="*/ 0 h 38"/>
                <a:gd name="T100" fmla="*/ 102979 w 76"/>
                <a:gd name="T101" fmla="*/ 0 h 38"/>
                <a:gd name="T102" fmla="*/ 99428 w 76"/>
                <a:gd name="T103" fmla="*/ 3342 h 38"/>
                <a:gd name="T104" fmla="*/ 92326 w 76"/>
                <a:gd name="T105" fmla="*/ 6684 h 38"/>
                <a:gd name="T106" fmla="*/ 81673 w 76"/>
                <a:gd name="T107" fmla="*/ 10026 h 38"/>
                <a:gd name="T108" fmla="*/ 74571 w 76"/>
                <a:gd name="T109" fmla="*/ 10026 h 38"/>
                <a:gd name="T110" fmla="*/ 67469 w 76"/>
                <a:gd name="T111" fmla="*/ 13368 h 38"/>
                <a:gd name="T112" fmla="*/ 53265 w 76"/>
                <a:gd name="T113" fmla="*/ 13368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38"/>
                <a:gd name="T173" fmla="*/ 76 w 76"/>
                <a:gd name="T174" fmla="*/ 38 h 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38">
                  <a:moveTo>
                    <a:pt x="30" y="8"/>
                  </a:move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6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4" y="8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2" y="4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auto">
            <a:xfrm>
              <a:off x="4460875" y="4275138"/>
              <a:ext cx="134938" cy="63500"/>
            </a:xfrm>
            <a:custGeom>
              <a:avLst/>
              <a:gdLst>
                <a:gd name="T0" fmla="*/ 53265 w 76"/>
                <a:gd name="T1" fmla="*/ 13368 h 38"/>
                <a:gd name="T2" fmla="*/ 53265 w 76"/>
                <a:gd name="T3" fmla="*/ 13368 h 38"/>
                <a:gd name="T4" fmla="*/ 46163 w 76"/>
                <a:gd name="T5" fmla="*/ 13368 h 38"/>
                <a:gd name="T6" fmla="*/ 39061 w 76"/>
                <a:gd name="T7" fmla="*/ 13368 h 38"/>
                <a:gd name="T8" fmla="*/ 31959 w 76"/>
                <a:gd name="T9" fmla="*/ 16711 h 38"/>
                <a:gd name="T10" fmla="*/ 24857 w 76"/>
                <a:gd name="T11" fmla="*/ 20053 h 38"/>
                <a:gd name="T12" fmla="*/ 14204 w 76"/>
                <a:gd name="T13" fmla="*/ 26737 h 38"/>
                <a:gd name="T14" fmla="*/ 10653 w 76"/>
                <a:gd name="T15" fmla="*/ 36763 h 38"/>
                <a:gd name="T16" fmla="*/ 0 w 76"/>
                <a:gd name="T17" fmla="*/ 63500 h 38"/>
                <a:gd name="T18" fmla="*/ 3551 w 76"/>
                <a:gd name="T19" fmla="*/ 63500 h 38"/>
                <a:gd name="T20" fmla="*/ 7102 w 76"/>
                <a:gd name="T21" fmla="*/ 63500 h 38"/>
                <a:gd name="T22" fmla="*/ 14204 w 76"/>
                <a:gd name="T23" fmla="*/ 60158 h 38"/>
                <a:gd name="T24" fmla="*/ 21306 w 76"/>
                <a:gd name="T25" fmla="*/ 60158 h 38"/>
                <a:gd name="T26" fmla="*/ 28408 w 76"/>
                <a:gd name="T27" fmla="*/ 63500 h 38"/>
                <a:gd name="T28" fmla="*/ 31959 w 76"/>
                <a:gd name="T29" fmla="*/ 63500 h 38"/>
                <a:gd name="T30" fmla="*/ 35510 w 76"/>
                <a:gd name="T31" fmla="*/ 63500 h 38"/>
                <a:gd name="T32" fmla="*/ 42612 w 76"/>
                <a:gd name="T33" fmla="*/ 63500 h 38"/>
                <a:gd name="T34" fmla="*/ 53265 w 76"/>
                <a:gd name="T35" fmla="*/ 63500 h 38"/>
                <a:gd name="T36" fmla="*/ 53265 w 76"/>
                <a:gd name="T37" fmla="*/ 60158 h 38"/>
                <a:gd name="T38" fmla="*/ 56816 w 76"/>
                <a:gd name="T39" fmla="*/ 60158 h 38"/>
                <a:gd name="T40" fmla="*/ 60367 w 76"/>
                <a:gd name="T41" fmla="*/ 60158 h 38"/>
                <a:gd name="T42" fmla="*/ 67469 w 76"/>
                <a:gd name="T43" fmla="*/ 63500 h 38"/>
                <a:gd name="T44" fmla="*/ 67469 w 76"/>
                <a:gd name="T45" fmla="*/ 60158 h 38"/>
                <a:gd name="T46" fmla="*/ 67469 w 76"/>
                <a:gd name="T47" fmla="*/ 60158 h 38"/>
                <a:gd name="T48" fmla="*/ 67469 w 76"/>
                <a:gd name="T49" fmla="*/ 56816 h 38"/>
                <a:gd name="T50" fmla="*/ 71020 w 76"/>
                <a:gd name="T51" fmla="*/ 50132 h 38"/>
                <a:gd name="T52" fmla="*/ 74571 w 76"/>
                <a:gd name="T53" fmla="*/ 46789 h 38"/>
                <a:gd name="T54" fmla="*/ 74571 w 76"/>
                <a:gd name="T55" fmla="*/ 43447 h 38"/>
                <a:gd name="T56" fmla="*/ 78122 w 76"/>
                <a:gd name="T57" fmla="*/ 40105 h 38"/>
                <a:gd name="T58" fmla="*/ 78122 w 76"/>
                <a:gd name="T59" fmla="*/ 36763 h 38"/>
                <a:gd name="T60" fmla="*/ 85224 w 76"/>
                <a:gd name="T61" fmla="*/ 36763 h 38"/>
                <a:gd name="T62" fmla="*/ 92326 w 76"/>
                <a:gd name="T63" fmla="*/ 36763 h 38"/>
                <a:gd name="T64" fmla="*/ 110081 w 76"/>
                <a:gd name="T65" fmla="*/ 36763 h 38"/>
                <a:gd name="T66" fmla="*/ 113632 w 76"/>
                <a:gd name="T67" fmla="*/ 36763 h 38"/>
                <a:gd name="T68" fmla="*/ 117183 w 76"/>
                <a:gd name="T69" fmla="*/ 36763 h 38"/>
                <a:gd name="T70" fmla="*/ 120734 w 76"/>
                <a:gd name="T71" fmla="*/ 36763 h 38"/>
                <a:gd name="T72" fmla="*/ 127836 w 76"/>
                <a:gd name="T73" fmla="*/ 36763 h 38"/>
                <a:gd name="T74" fmla="*/ 131387 w 76"/>
                <a:gd name="T75" fmla="*/ 36763 h 38"/>
                <a:gd name="T76" fmla="*/ 134938 w 76"/>
                <a:gd name="T77" fmla="*/ 36763 h 38"/>
                <a:gd name="T78" fmla="*/ 134938 w 76"/>
                <a:gd name="T79" fmla="*/ 33421 h 38"/>
                <a:gd name="T80" fmla="*/ 131387 w 76"/>
                <a:gd name="T81" fmla="*/ 30079 h 38"/>
                <a:gd name="T82" fmla="*/ 131387 w 76"/>
                <a:gd name="T83" fmla="*/ 26737 h 38"/>
                <a:gd name="T84" fmla="*/ 127836 w 76"/>
                <a:gd name="T85" fmla="*/ 26737 h 38"/>
                <a:gd name="T86" fmla="*/ 120734 w 76"/>
                <a:gd name="T87" fmla="*/ 23395 h 38"/>
                <a:gd name="T88" fmla="*/ 117183 w 76"/>
                <a:gd name="T89" fmla="*/ 20053 h 38"/>
                <a:gd name="T90" fmla="*/ 113632 w 76"/>
                <a:gd name="T91" fmla="*/ 13368 h 38"/>
                <a:gd name="T92" fmla="*/ 110081 w 76"/>
                <a:gd name="T93" fmla="*/ 6684 h 38"/>
                <a:gd name="T94" fmla="*/ 110081 w 76"/>
                <a:gd name="T95" fmla="*/ 3342 h 38"/>
                <a:gd name="T96" fmla="*/ 106530 w 76"/>
                <a:gd name="T97" fmla="*/ 0 h 38"/>
                <a:gd name="T98" fmla="*/ 102979 w 76"/>
                <a:gd name="T99" fmla="*/ 0 h 38"/>
                <a:gd name="T100" fmla="*/ 102979 w 76"/>
                <a:gd name="T101" fmla="*/ 0 h 38"/>
                <a:gd name="T102" fmla="*/ 99428 w 76"/>
                <a:gd name="T103" fmla="*/ 3342 h 38"/>
                <a:gd name="T104" fmla="*/ 92326 w 76"/>
                <a:gd name="T105" fmla="*/ 6684 h 38"/>
                <a:gd name="T106" fmla="*/ 81673 w 76"/>
                <a:gd name="T107" fmla="*/ 10026 h 38"/>
                <a:gd name="T108" fmla="*/ 74571 w 76"/>
                <a:gd name="T109" fmla="*/ 10026 h 38"/>
                <a:gd name="T110" fmla="*/ 67469 w 76"/>
                <a:gd name="T111" fmla="*/ 13368 h 38"/>
                <a:gd name="T112" fmla="*/ 53265 w 76"/>
                <a:gd name="T113" fmla="*/ 13368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"/>
                <a:gd name="T172" fmla="*/ 0 h 38"/>
                <a:gd name="T173" fmla="*/ 76 w 76"/>
                <a:gd name="T174" fmla="*/ 38 h 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" h="38">
                  <a:moveTo>
                    <a:pt x="30" y="8"/>
                  </a:move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6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68" y="14"/>
                  </a:lnTo>
                  <a:lnTo>
                    <a:pt x="66" y="12"/>
                  </a:lnTo>
                  <a:lnTo>
                    <a:pt x="64" y="8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2" y="4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0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3" name="Freeform 211"/>
            <p:cNvSpPr>
              <a:spLocks/>
            </p:cNvSpPr>
            <p:nvPr/>
          </p:nvSpPr>
          <p:spPr bwMode="auto">
            <a:xfrm>
              <a:off x="4529138" y="4306888"/>
              <a:ext cx="58737" cy="179387"/>
            </a:xfrm>
            <a:custGeom>
              <a:avLst/>
              <a:gdLst>
                <a:gd name="T0" fmla="*/ 25697 w 32"/>
                <a:gd name="T1" fmla="*/ 3322 h 108"/>
                <a:gd name="T2" fmla="*/ 22026 w 32"/>
                <a:gd name="T3" fmla="*/ 0 h 108"/>
                <a:gd name="T4" fmla="*/ 18355 w 32"/>
                <a:gd name="T5" fmla="*/ 3322 h 108"/>
                <a:gd name="T6" fmla="*/ 14684 w 32"/>
                <a:gd name="T7" fmla="*/ 3322 h 108"/>
                <a:gd name="T8" fmla="*/ 11013 w 32"/>
                <a:gd name="T9" fmla="*/ 6644 h 108"/>
                <a:gd name="T10" fmla="*/ 7342 w 32"/>
                <a:gd name="T11" fmla="*/ 9966 h 108"/>
                <a:gd name="T12" fmla="*/ 7342 w 32"/>
                <a:gd name="T13" fmla="*/ 13288 h 108"/>
                <a:gd name="T14" fmla="*/ 3671 w 32"/>
                <a:gd name="T15" fmla="*/ 16610 h 108"/>
                <a:gd name="T16" fmla="*/ 0 w 32"/>
                <a:gd name="T17" fmla="*/ 19932 h 108"/>
                <a:gd name="T18" fmla="*/ 0 w 32"/>
                <a:gd name="T19" fmla="*/ 19932 h 108"/>
                <a:gd name="T20" fmla="*/ 0 w 32"/>
                <a:gd name="T21" fmla="*/ 26576 h 108"/>
                <a:gd name="T22" fmla="*/ 0 w 32"/>
                <a:gd name="T23" fmla="*/ 29898 h 108"/>
                <a:gd name="T24" fmla="*/ 3671 w 32"/>
                <a:gd name="T25" fmla="*/ 39864 h 108"/>
                <a:gd name="T26" fmla="*/ 7342 w 32"/>
                <a:gd name="T27" fmla="*/ 46508 h 108"/>
                <a:gd name="T28" fmla="*/ 7342 w 32"/>
                <a:gd name="T29" fmla="*/ 53152 h 108"/>
                <a:gd name="T30" fmla="*/ 11013 w 32"/>
                <a:gd name="T31" fmla="*/ 59796 h 108"/>
                <a:gd name="T32" fmla="*/ 11013 w 32"/>
                <a:gd name="T33" fmla="*/ 66440 h 108"/>
                <a:gd name="T34" fmla="*/ 11013 w 32"/>
                <a:gd name="T35" fmla="*/ 73084 h 108"/>
                <a:gd name="T36" fmla="*/ 11013 w 32"/>
                <a:gd name="T37" fmla="*/ 86372 h 108"/>
                <a:gd name="T38" fmla="*/ 11013 w 32"/>
                <a:gd name="T39" fmla="*/ 96337 h 108"/>
                <a:gd name="T40" fmla="*/ 11013 w 32"/>
                <a:gd name="T41" fmla="*/ 99659 h 108"/>
                <a:gd name="T42" fmla="*/ 7342 w 32"/>
                <a:gd name="T43" fmla="*/ 102981 h 108"/>
                <a:gd name="T44" fmla="*/ 7342 w 32"/>
                <a:gd name="T45" fmla="*/ 112947 h 108"/>
                <a:gd name="T46" fmla="*/ 3671 w 32"/>
                <a:gd name="T47" fmla="*/ 122913 h 108"/>
                <a:gd name="T48" fmla="*/ 3671 w 32"/>
                <a:gd name="T49" fmla="*/ 132879 h 108"/>
                <a:gd name="T50" fmla="*/ 3671 w 32"/>
                <a:gd name="T51" fmla="*/ 146167 h 108"/>
                <a:gd name="T52" fmla="*/ 18355 w 32"/>
                <a:gd name="T53" fmla="*/ 176065 h 108"/>
                <a:gd name="T54" fmla="*/ 51395 w 32"/>
                <a:gd name="T55" fmla="*/ 179387 h 108"/>
                <a:gd name="T56" fmla="*/ 51395 w 32"/>
                <a:gd name="T57" fmla="*/ 169421 h 108"/>
                <a:gd name="T58" fmla="*/ 55066 w 32"/>
                <a:gd name="T59" fmla="*/ 146167 h 108"/>
                <a:gd name="T60" fmla="*/ 58737 w 32"/>
                <a:gd name="T61" fmla="*/ 122913 h 108"/>
                <a:gd name="T62" fmla="*/ 58737 w 32"/>
                <a:gd name="T63" fmla="*/ 102981 h 108"/>
                <a:gd name="T64" fmla="*/ 55066 w 32"/>
                <a:gd name="T65" fmla="*/ 83050 h 108"/>
                <a:gd name="T66" fmla="*/ 55066 w 32"/>
                <a:gd name="T67" fmla="*/ 66440 h 108"/>
                <a:gd name="T68" fmla="*/ 55066 w 32"/>
                <a:gd name="T69" fmla="*/ 59796 h 108"/>
                <a:gd name="T70" fmla="*/ 44053 w 32"/>
                <a:gd name="T71" fmla="*/ 13288 h 108"/>
                <a:gd name="T72" fmla="*/ 36711 w 32"/>
                <a:gd name="T73" fmla="*/ 3322 h 108"/>
                <a:gd name="T74" fmla="*/ 25697 w 32"/>
                <a:gd name="T75" fmla="*/ 3322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"/>
                <a:gd name="T115" fmla="*/ 0 h 108"/>
                <a:gd name="T116" fmla="*/ 32 w 32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" h="108">
                  <a:moveTo>
                    <a:pt x="14" y="2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52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8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6"/>
                  </a:lnTo>
                  <a:lnTo>
                    <a:pt x="28" y="108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0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4" name="Freeform 212"/>
            <p:cNvSpPr>
              <a:spLocks/>
            </p:cNvSpPr>
            <p:nvPr/>
          </p:nvSpPr>
          <p:spPr bwMode="auto">
            <a:xfrm>
              <a:off x="4529138" y="4306888"/>
              <a:ext cx="58737" cy="179387"/>
            </a:xfrm>
            <a:custGeom>
              <a:avLst/>
              <a:gdLst>
                <a:gd name="T0" fmla="*/ 25697 w 32"/>
                <a:gd name="T1" fmla="*/ 3322 h 108"/>
                <a:gd name="T2" fmla="*/ 22026 w 32"/>
                <a:gd name="T3" fmla="*/ 0 h 108"/>
                <a:gd name="T4" fmla="*/ 18355 w 32"/>
                <a:gd name="T5" fmla="*/ 3322 h 108"/>
                <a:gd name="T6" fmla="*/ 14684 w 32"/>
                <a:gd name="T7" fmla="*/ 3322 h 108"/>
                <a:gd name="T8" fmla="*/ 11013 w 32"/>
                <a:gd name="T9" fmla="*/ 6644 h 108"/>
                <a:gd name="T10" fmla="*/ 7342 w 32"/>
                <a:gd name="T11" fmla="*/ 9966 h 108"/>
                <a:gd name="T12" fmla="*/ 7342 w 32"/>
                <a:gd name="T13" fmla="*/ 13288 h 108"/>
                <a:gd name="T14" fmla="*/ 3671 w 32"/>
                <a:gd name="T15" fmla="*/ 16610 h 108"/>
                <a:gd name="T16" fmla="*/ 0 w 32"/>
                <a:gd name="T17" fmla="*/ 19932 h 108"/>
                <a:gd name="T18" fmla="*/ 0 w 32"/>
                <a:gd name="T19" fmla="*/ 19932 h 108"/>
                <a:gd name="T20" fmla="*/ 0 w 32"/>
                <a:gd name="T21" fmla="*/ 26576 h 108"/>
                <a:gd name="T22" fmla="*/ 0 w 32"/>
                <a:gd name="T23" fmla="*/ 29898 h 108"/>
                <a:gd name="T24" fmla="*/ 3671 w 32"/>
                <a:gd name="T25" fmla="*/ 39864 h 108"/>
                <a:gd name="T26" fmla="*/ 7342 w 32"/>
                <a:gd name="T27" fmla="*/ 46508 h 108"/>
                <a:gd name="T28" fmla="*/ 7342 w 32"/>
                <a:gd name="T29" fmla="*/ 53152 h 108"/>
                <a:gd name="T30" fmla="*/ 11013 w 32"/>
                <a:gd name="T31" fmla="*/ 59796 h 108"/>
                <a:gd name="T32" fmla="*/ 11013 w 32"/>
                <a:gd name="T33" fmla="*/ 66440 h 108"/>
                <a:gd name="T34" fmla="*/ 11013 w 32"/>
                <a:gd name="T35" fmla="*/ 73084 h 108"/>
                <a:gd name="T36" fmla="*/ 11013 w 32"/>
                <a:gd name="T37" fmla="*/ 86372 h 108"/>
                <a:gd name="T38" fmla="*/ 11013 w 32"/>
                <a:gd name="T39" fmla="*/ 96337 h 108"/>
                <a:gd name="T40" fmla="*/ 11013 w 32"/>
                <a:gd name="T41" fmla="*/ 99659 h 108"/>
                <a:gd name="T42" fmla="*/ 7342 w 32"/>
                <a:gd name="T43" fmla="*/ 102981 h 108"/>
                <a:gd name="T44" fmla="*/ 7342 w 32"/>
                <a:gd name="T45" fmla="*/ 112947 h 108"/>
                <a:gd name="T46" fmla="*/ 3671 w 32"/>
                <a:gd name="T47" fmla="*/ 122913 h 108"/>
                <a:gd name="T48" fmla="*/ 3671 w 32"/>
                <a:gd name="T49" fmla="*/ 132879 h 108"/>
                <a:gd name="T50" fmla="*/ 3671 w 32"/>
                <a:gd name="T51" fmla="*/ 146167 h 108"/>
                <a:gd name="T52" fmla="*/ 18355 w 32"/>
                <a:gd name="T53" fmla="*/ 176065 h 108"/>
                <a:gd name="T54" fmla="*/ 51395 w 32"/>
                <a:gd name="T55" fmla="*/ 179387 h 108"/>
                <a:gd name="T56" fmla="*/ 51395 w 32"/>
                <a:gd name="T57" fmla="*/ 169421 h 108"/>
                <a:gd name="T58" fmla="*/ 55066 w 32"/>
                <a:gd name="T59" fmla="*/ 146167 h 108"/>
                <a:gd name="T60" fmla="*/ 58737 w 32"/>
                <a:gd name="T61" fmla="*/ 122913 h 108"/>
                <a:gd name="T62" fmla="*/ 58737 w 32"/>
                <a:gd name="T63" fmla="*/ 102981 h 108"/>
                <a:gd name="T64" fmla="*/ 55066 w 32"/>
                <a:gd name="T65" fmla="*/ 83050 h 108"/>
                <a:gd name="T66" fmla="*/ 55066 w 32"/>
                <a:gd name="T67" fmla="*/ 66440 h 108"/>
                <a:gd name="T68" fmla="*/ 55066 w 32"/>
                <a:gd name="T69" fmla="*/ 59796 h 108"/>
                <a:gd name="T70" fmla="*/ 44053 w 32"/>
                <a:gd name="T71" fmla="*/ 13288 h 108"/>
                <a:gd name="T72" fmla="*/ 36711 w 32"/>
                <a:gd name="T73" fmla="*/ 3322 h 108"/>
                <a:gd name="T74" fmla="*/ 25697 w 32"/>
                <a:gd name="T75" fmla="*/ 3322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"/>
                <a:gd name="T115" fmla="*/ 0 h 108"/>
                <a:gd name="T116" fmla="*/ 32 w 32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" h="108">
                  <a:moveTo>
                    <a:pt x="14" y="2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52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8"/>
                  </a:lnTo>
                  <a:lnTo>
                    <a:pt x="2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6"/>
                  </a:lnTo>
                  <a:lnTo>
                    <a:pt x="28" y="108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0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5" name="Freeform 213"/>
            <p:cNvSpPr>
              <a:spLocks/>
            </p:cNvSpPr>
            <p:nvPr/>
          </p:nvSpPr>
          <p:spPr bwMode="auto">
            <a:xfrm>
              <a:off x="4564063" y="4311650"/>
              <a:ext cx="46037" cy="174625"/>
            </a:xfrm>
            <a:custGeom>
              <a:avLst/>
              <a:gdLst>
                <a:gd name="T0" fmla="*/ 0 w 26"/>
                <a:gd name="T1" fmla="*/ 0 h 106"/>
                <a:gd name="T2" fmla="*/ 0 w 26"/>
                <a:gd name="T3" fmla="*/ 0 h 106"/>
                <a:gd name="T4" fmla="*/ 7083 w 26"/>
                <a:gd name="T5" fmla="*/ 0 h 106"/>
                <a:gd name="T6" fmla="*/ 14165 w 26"/>
                <a:gd name="T7" fmla="*/ 0 h 106"/>
                <a:gd name="T8" fmla="*/ 24789 w 26"/>
                <a:gd name="T9" fmla="*/ 0 h 106"/>
                <a:gd name="T10" fmla="*/ 21248 w 26"/>
                <a:gd name="T11" fmla="*/ 3295 h 106"/>
                <a:gd name="T12" fmla="*/ 21248 w 26"/>
                <a:gd name="T13" fmla="*/ 6590 h 106"/>
                <a:gd name="T14" fmla="*/ 24789 w 26"/>
                <a:gd name="T15" fmla="*/ 9884 h 106"/>
                <a:gd name="T16" fmla="*/ 24789 w 26"/>
                <a:gd name="T17" fmla="*/ 16474 h 106"/>
                <a:gd name="T18" fmla="*/ 28330 w 26"/>
                <a:gd name="T19" fmla="*/ 19769 h 106"/>
                <a:gd name="T20" fmla="*/ 31872 w 26"/>
                <a:gd name="T21" fmla="*/ 19769 h 106"/>
                <a:gd name="T22" fmla="*/ 31872 w 26"/>
                <a:gd name="T23" fmla="*/ 23064 h 106"/>
                <a:gd name="T24" fmla="*/ 35413 w 26"/>
                <a:gd name="T25" fmla="*/ 26358 h 106"/>
                <a:gd name="T26" fmla="*/ 38954 w 26"/>
                <a:gd name="T27" fmla="*/ 32948 h 106"/>
                <a:gd name="T28" fmla="*/ 42496 w 26"/>
                <a:gd name="T29" fmla="*/ 42833 h 106"/>
                <a:gd name="T30" fmla="*/ 46037 w 26"/>
                <a:gd name="T31" fmla="*/ 56012 h 106"/>
                <a:gd name="T32" fmla="*/ 46037 w 26"/>
                <a:gd name="T33" fmla="*/ 65896 h 106"/>
                <a:gd name="T34" fmla="*/ 46037 w 26"/>
                <a:gd name="T35" fmla="*/ 88960 h 106"/>
                <a:gd name="T36" fmla="*/ 46037 w 26"/>
                <a:gd name="T37" fmla="*/ 118613 h 106"/>
                <a:gd name="T38" fmla="*/ 46037 w 26"/>
                <a:gd name="T39" fmla="*/ 144972 h 106"/>
                <a:gd name="T40" fmla="*/ 46037 w 26"/>
                <a:gd name="T41" fmla="*/ 154856 h 106"/>
                <a:gd name="T42" fmla="*/ 42496 w 26"/>
                <a:gd name="T43" fmla="*/ 154856 h 106"/>
                <a:gd name="T44" fmla="*/ 35413 w 26"/>
                <a:gd name="T45" fmla="*/ 158151 h 106"/>
                <a:gd name="T46" fmla="*/ 28330 w 26"/>
                <a:gd name="T47" fmla="*/ 161446 h 106"/>
                <a:gd name="T48" fmla="*/ 24789 w 26"/>
                <a:gd name="T49" fmla="*/ 164741 h 106"/>
                <a:gd name="T50" fmla="*/ 14165 w 26"/>
                <a:gd name="T51" fmla="*/ 174625 h 106"/>
                <a:gd name="T52" fmla="*/ 14165 w 26"/>
                <a:gd name="T53" fmla="*/ 164741 h 106"/>
                <a:gd name="T54" fmla="*/ 17707 w 26"/>
                <a:gd name="T55" fmla="*/ 144972 h 106"/>
                <a:gd name="T56" fmla="*/ 17707 w 26"/>
                <a:gd name="T57" fmla="*/ 118613 h 106"/>
                <a:gd name="T58" fmla="*/ 17707 w 26"/>
                <a:gd name="T59" fmla="*/ 95550 h 106"/>
                <a:gd name="T60" fmla="*/ 17707 w 26"/>
                <a:gd name="T61" fmla="*/ 79075 h 106"/>
                <a:gd name="T62" fmla="*/ 17707 w 26"/>
                <a:gd name="T63" fmla="*/ 62601 h 106"/>
                <a:gd name="T64" fmla="*/ 17707 w 26"/>
                <a:gd name="T65" fmla="*/ 52717 h 106"/>
                <a:gd name="T66" fmla="*/ 14165 w 26"/>
                <a:gd name="T67" fmla="*/ 42833 h 106"/>
                <a:gd name="T68" fmla="*/ 10624 w 26"/>
                <a:gd name="T69" fmla="*/ 13179 h 106"/>
                <a:gd name="T70" fmla="*/ 7083 w 26"/>
                <a:gd name="T71" fmla="*/ 13179 h 106"/>
                <a:gd name="T72" fmla="*/ 7083 w 26"/>
                <a:gd name="T73" fmla="*/ 9884 h 106"/>
                <a:gd name="T74" fmla="*/ 3541 w 26"/>
                <a:gd name="T75" fmla="*/ 3295 h 106"/>
                <a:gd name="T76" fmla="*/ 0 w 26"/>
                <a:gd name="T77" fmla="*/ 0 h 106"/>
                <a:gd name="T78" fmla="*/ 0 w 26"/>
                <a:gd name="T79" fmla="*/ 0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"/>
                <a:gd name="T121" fmla="*/ 0 h 106"/>
                <a:gd name="T122" fmla="*/ 26 w 26"/>
                <a:gd name="T123" fmla="*/ 106 h 1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" h="106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4" y="26"/>
                  </a:lnTo>
                  <a:lnTo>
                    <a:pt x="26" y="34"/>
                  </a:lnTo>
                  <a:lnTo>
                    <a:pt x="26" y="40"/>
                  </a:lnTo>
                  <a:lnTo>
                    <a:pt x="26" y="54"/>
                  </a:lnTo>
                  <a:lnTo>
                    <a:pt x="26" y="72"/>
                  </a:lnTo>
                  <a:lnTo>
                    <a:pt x="26" y="88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0" y="96"/>
                  </a:lnTo>
                  <a:lnTo>
                    <a:pt x="16" y="98"/>
                  </a:lnTo>
                  <a:lnTo>
                    <a:pt x="14" y="100"/>
                  </a:lnTo>
                  <a:lnTo>
                    <a:pt x="8" y="106"/>
                  </a:lnTo>
                  <a:lnTo>
                    <a:pt x="8" y="100"/>
                  </a:lnTo>
                  <a:lnTo>
                    <a:pt x="10" y="88"/>
                  </a:lnTo>
                  <a:lnTo>
                    <a:pt x="10" y="72"/>
                  </a:lnTo>
                  <a:lnTo>
                    <a:pt x="10" y="58"/>
                  </a:lnTo>
                  <a:lnTo>
                    <a:pt x="10" y="48"/>
                  </a:lnTo>
                  <a:lnTo>
                    <a:pt x="10" y="38"/>
                  </a:lnTo>
                  <a:lnTo>
                    <a:pt x="10" y="32"/>
                  </a:lnTo>
                  <a:lnTo>
                    <a:pt x="8" y="2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6" name="Freeform 214"/>
            <p:cNvSpPr>
              <a:spLocks/>
            </p:cNvSpPr>
            <p:nvPr/>
          </p:nvSpPr>
          <p:spPr bwMode="auto">
            <a:xfrm>
              <a:off x="4564063" y="4311650"/>
              <a:ext cx="46037" cy="174625"/>
            </a:xfrm>
            <a:custGeom>
              <a:avLst/>
              <a:gdLst>
                <a:gd name="T0" fmla="*/ 0 w 26"/>
                <a:gd name="T1" fmla="*/ 0 h 106"/>
                <a:gd name="T2" fmla="*/ 0 w 26"/>
                <a:gd name="T3" fmla="*/ 0 h 106"/>
                <a:gd name="T4" fmla="*/ 7083 w 26"/>
                <a:gd name="T5" fmla="*/ 0 h 106"/>
                <a:gd name="T6" fmla="*/ 14165 w 26"/>
                <a:gd name="T7" fmla="*/ 0 h 106"/>
                <a:gd name="T8" fmla="*/ 24789 w 26"/>
                <a:gd name="T9" fmla="*/ 0 h 106"/>
                <a:gd name="T10" fmla="*/ 21248 w 26"/>
                <a:gd name="T11" fmla="*/ 3295 h 106"/>
                <a:gd name="T12" fmla="*/ 21248 w 26"/>
                <a:gd name="T13" fmla="*/ 6590 h 106"/>
                <a:gd name="T14" fmla="*/ 24789 w 26"/>
                <a:gd name="T15" fmla="*/ 9884 h 106"/>
                <a:gd name="T16" fmla="*/ 24789 w 26"/>
                <a:gd name="T17" fmla="*/ 16474 h 106"/>
                <a:gd name="T18" fmla="*/ 28330 w 26"/>
                <a:gd name="T19" fmla="*/ 19769 h 106"/>
                <a:gd name="T20" fmla="*/ 31872 w 26"/>
                <a:gd name="T21" fmla="*/ 19769 h 106"/>
                <a:gd name="T22" fmla="*/ 31872 w 26"/>
                <a:gd name="T23" fmla="*/ 23064 h 106"/>
                <a:gd name="T24" fmla="*/ 35413 w 26"/>
                <a:gd name="T25" fmla="*/ 26358 h 106"/>
                <a:gd name="T26" fmla="*/ 38954 w 26"/>
                <a:gd name="T27" fmla="*/ 32948 h 106"/>
                <a:gd name="T28" fmla="*/ 42496 w 26"/>
                <a:gd name="T29" fmla="*/ 42833 h 106"/>
                <a:gd name="T30" fmla="*/ 46037 w 26"/>
                <a:gd name="T31" fmla="*/ 56012 h 106"/>
                <a:gd name="T32" fmla="*/ 46037 w 26"/>
                <a:gd name="T33" fmla="*/ 65896 h 106"/>
                <a:gd name="T34" fmla="*/ 46037 w 26"/>
                <a:gd name="T35" fmla="*/ 88960 h 106"/>
                <a:gd name="T36" fmla="*/ 46037 w 26"/>
                <a:gd name="T37" fmla="*/ 118613 h 106"/>
                <a:gd name="T38" fmla="*/ 46037 w 26"/>
                <a:gd name="T39" fmla="*/ 144972 h 106"/>
                <a:gd name="T40" fmla="*/ 46037 w 26"/>
                <a:gd name="T41" fmla="*/ 154856 h 106"/>
                <a:gd name="T42" fmla="*/ 42496 w 26"/>
                <a:gd name="T43" fmla="*/ 154856 h 106"/>
                <a:gd name="T44" fmla="*/ 35413 w 26"/>
                <a:gd name="T45" fmla="*/ 158151 h 106"/>
                <a:gd name="T46" fmla="*/ 28330 w 26"/>
                <a:gd name="T47" fmla="*/ 161446 h 106"/>
                <a:gd name="T48" fmla="*/ 24789 w 26"/>
                <a:gd name="T49" fmla="*/ 164741 h 106"/>
                <a:gd name="T50" fmla="*/ 14165 w 26"/>
                <a:gd name="T51" fmla="*/ 174625 h 106"/>
                <a:gd name="T52" fmla="*/ 14165 w 26"/>
                <a:gd name="T53" fmla="*/ 164741 h 106"/>
                <a:gd name="T54" fmla="*/ 17707 w 26"/>
                <a:gd name="T55" fmla="*/ 144972 h 106"/>
                <a:gd name="T56" fmla="*/ 17707 w 26"/>
                <a:gd name="T57" fmla="*/ 118613 h 106"/>
                <a:gd name="T58" fmla="*/ 17707 w 26"/>
                <a:gd name="T59" fmla="*/ 95550 h 106"/>
                <a:gd name="T60" fmla="*/ 17707 w 26"/>
                <a:gd name="T61" fmla="*/ 79075 h 106"/>
                <a:gd name="T62" fmla="*/ 17707 w 26"/>
                <a:gd name="T63" fmla="*/ 62601 h 106"/>
                <a:gd name="T64" fmla="*/ 17707 w 26"/>
                <a:gd name="T65" fmla="*/ 52717 h 106"/>
                <a:gd name="T66" fmla="*/ 14165 w 26"/>
                <a:gd name="T67" fmla="*/ 42833 h 106"/>
                <a:gd name="T68" fmla="*/ 10624 w 26"/>
                <a:gd name="T69" fmla="*/ 13179 h 106"/>
                <a:gd name="T70" fmla="*/ 7083 w 26"/>
                <a:gd name="T71" fmla="*/ 13179 h 106"/>
                <a:gd name="T72" fmla="*/ 7083 w 26"/>
                <a:gd name="T73" fmla="*/ 9884 h 106"/>
                <a:gd name="T74" fmla="*/ 3541 w 26"/>
                <a:gd name="T75" fmla="*/ 3295 h 106"/>
                <a:gd name="T76" fmla="*/ 0 w 26"/>
                <a:gd name="T77" fmla="*/ 0 h 106"/>
                <a:gd name="T78" fmla="*/ 0 w 26"/>
                <a:gd name="T79" fmla="*/ 0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"/>
                <a:gd name="T121" fmla="*/ 0 h 106"/>
                <a:gd name="T122" fmla="*/ 26 w 26"/>
                <a:gd name="T123" fmla="*/ 106 h 1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" h="106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4" y="26"/>
                  </a:lnTo>
                  <a:lnTo>
                    <a:pt x="26" y="34"/>
                  </a:lnTo>
                  <a:lnTo>
                    <a:pt x="26" y="40"/>
                  </a:lnTo>
                  <a:lnTo>
                    <a:pt x="26" y="54"/>
                  </a:lnTo>
                  <a:lnTo>
                    <a:pt x="26" y="72"/>
                  </a:lnTo>
                  <a:lnTo>
                    <a:pt x="26" y="88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0" y="96"/>
                  </a:lnTo>
                  <a:lnTo>
                    <a:pt x="16" y="98"/>
                  </a:lnTo>
                  <a:lnTo>
                    <a:pt x="14" y="100"/>
                  </a:lnTo>
                  <a:lnTo>
                    <a:pt x="8" y="106"/>
                  </a:lnTo>
                  <a:lnTo>
                    <a:pt x="8" y="100"/>
                  </a:lnTo>
                  <a:lnTo>
                    <a:pt x="10" y="88"/>
                  </a:lnTo>
                  <a:lnTo>
                    <a:pt x="10" y="72"/>
                  </a:lnTo>
                  <a:lnTo>
                    <a:pt x="10" y="58"/>
                  </a:lnTo>
                  <a:lnTo>
                    <a:pt x="10" y="48"/>
                  </a:lnTo>
                  <a:lnTo>
                    <a:pt x="10" y="38"/>
                  </a:lnTo>
                  <a:lnTo>
                    <a:pt x="10" y="32"/>
                  </a:lnTo>
                  <a:lnTo>
                    <a:pt x="8" y="2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7" name="Freeform 215"/>
            <p:cNvSpPr>
              <a:spLocks/>
            </p:cNvSpPr>
            <p:nvPr/>
          </p:nvSpPr>
          <p:spPr bwMode="auto">
            <a:xfrm>
              <a:off x="4587875" y="4302125"/>
              <a:ext cx="74613" cy="161925"/>
            </a:xfrm>
            <a:custGeom>
              <a:avLst/>
              <a:gdLst>
                <a:gd name="T0" fmla="*/ 24871 w 42"/>
                <a:gd name="T1" fmla="*/ 161925 h 100"/>
                <a:gd name="T2" fmla="*/ 24871 w 42"/>
                <a:gd name="T3" fmla="*/ 152210 h 100"/>
                <a:gd name="T4" fmla="*/ 24871 w 42"/>
                <a:gd name="T5" fmla="*/ 129540 h 100"/>
                <a:gd name="T6" fmla="*/ 24871 w 42"/>
                <a:gd name="T7" fmla="*/ 100393 h 100"/>
                <a:gd name="T8" fmla="*/ 24871 w 42"/>
                <a:gd name="T9" fmla="*/ 74486 h 100"/>
                <a:gd name="T10" fmla="*/ 24871 w 42"/>
                <a:gd name="T11" fmla="*/ 58293 h 100"/>
                <a:gd name="T12" fmla="*/ 21318 w 42"/>
                <a:gd name="T13" fmla="*/ 45339 h 100"/>
                <a:gd name="T14" fmla="*/ 14212 w 42"/>
                <a:gd name="T15" fmla="*/ 35624 h 100"/>
                <a:gd name="T16" fmla="*/ 10659 w 42"/>
                <a:gd name="T17" fmla="*/ 29147 h 100"/>
                <a:gd name="T18" fmla="*/ 3553 w 42"/>
                <a:gd name="T19" fmla="*/ 25908 h 100"/>
                <a:gd name="T20" fmla="*/ 0 w 42"/>
                <a:gd name="T21" fmla="*/ 19431 h 100"/>
                <a:gd name="T22" fmla="*/ 3553 w 42"/>
                <a:gd name="T23" fmla="*/ 9716 h 100"/>
                <a:gd name="T24" fmla="*/ 24871 w 42"/>
                <a:gd name="T25" fmla="*/ 9716 h 100"/>
                <a:gd name="T26" fmla="*/ 28424 w 42"/>
                <a:gd name="T27" fmla="*/ 0 h 100"/>
                <a:gd name="T28" fmla="*/ 49742 w 42"/>
                <a:gd name="T29" fmla="*/ 12954 h 100"/>
                <a:gd name="T30" fmla="*/ 53295 w 42"/>
                <a:gd name="T31" fmla="*/ 16193 h 100"/>
                <a:gd name="T32" fmla="*/ 60401 w 42"/>
                <a:gd name="T33" fmla="*/ 22669 h 100"/>
                <a:gd name="T34" fmla="*/ 67507 w 42"/>
                <a:gd name="T35" fmla="*/ 35624 h 100"/>
                <a:gd name="T36" fmla="*/ 74613 w 42"/>
                <a:gd name="T37" fmla="*/ 51816 h 100"/>
                <a:gd name="T38" fmla="*/ 67507 w 42"/>
                <a:gd name="T39" fmla="*/ 77724 h 100"/>
                <a:gd name="T40" fmla="*/ 67507 w 42"/>
                <a:gd name="T41" fmla="*/ 80963 h 100"/>
                <a:gd name="T42" fmla="*/ 63954 w 42"/>
                <a:gd name="T43" fmla="*/ 100393 h 100"/>
                <a:gd name="T44" fmla="*/ 63954 w 42"/>
                <a:gd name="T45" fmla="*/ 129540 h 100"/>
                <a:gd name="T46" fmla="*/ 60401 w 42"/>
                <a:gd name="T47" fmla="*/ 155448 h 100"/>
                <a:gd name="T48" fmla="*/ 24871 w 42"/>
                <a:gd name="T49" fmla="*/ 161925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00"/>
                <a:gd name="T77" fmla="*/ 42 w 42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00">
                  <a:moveTo>
                    <a:pt x="14" y="100"/>
                  </a:moveTo>
                  <a:lnTo>
                    <a:pt x="14" y="94"/>
                  </a:lnTo>
                  <a:lnTo>
                    <a:pt x="14" y="80"/>
                  </a:lnTo>
                  <a:lnTo>
                    <a:pt x="14" y="62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8" y="22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2" y="32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6" y="62"/>
                  </a:lnTo>
                  <a:lnTo>
                    <a:pt x="36" y="80"/>
                  </a:lnTo>
                  <a:lnTo>
                    <a:pt x="34" y="96"/>
                  </a:lnTo>
                  <a:lnTo>
                    <a:pt x="14" y="10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8" name="Freeform 216"/>
            <p:cNvSpPr>
              <a:spLocks/>
            </p:cNvSpPr>
            <p:nvPr/>
          </p:nvSpPr>
          <p:spPr bwMode="auto">
            <a:xfrm>
              <a:off x="4587875" y="4302125"/>
              <a:ext cx="74613" cy="161925"/>
            </a:xfrm>
            <a:custGeom>
              <a:avLst/>
              <a:gdLst>
                <a:gd name="T0" fmla="*/ 24871 w 42"/>
                <a:gd name="T1" fmla="*/ 161925 h 100"/>
                <a:gd name="T2" fmla="*/ 24871 w 42"/>
                <a:gd name="T3" fmla="*/ 152210 h 100"/>
                <a:gd name="T4" fmla="*/ 24871 w 42"/>
                <a:gd name="T5" fmla="*/ 129540 h 100"/>
                <a:gd name="T6" fmla="*/ 24871 w 42"/>
                <a:gd name="T7" fmla="*/ 100393 h 100"/>
                <a:gd name="T8" fmla="*/ 24871 w 42"/>
                <a:gd name="T9" fmla="*/ 74486 h 100"/>
                <a:gd name="T10" fmla="*/ 24871 w 42"/>
                <a:gd name="T11" fmla="*/ 58293 h 100"/>
                <a:gd name="T12" fmla="*/ 21318 w 42"/>
                <a:gd name="T13" fmla="*/ 45339 h 100"/>
                <a:gd name="T14" fmla="*/ 14212 w 42"/>
                <a:gd name="T15" fmla="*/ 35624 h 100"/>
                <a:gd name="T16" fmla="*/ 10659 w 42"/>
                <a:gd name="T17" fmla="*/ 29147 h 100"/>
                <a:gd name="T18" fmla="*/ 3553 w 42"/>
                <a:gd name="T19" fmla="*/ 25908 h 100"/>
                <a:gd name="T20" fmla="*/ 0 w 42"/>
                <a:gd name="T21" fmla="*/ 19431 h 100"/>
                <a:gd name="T22" fmla="*/ 3553 w 42"/>
                <a:gd name="T23" fmla="*/ 9716 h 100"/>
                <a:gd name="T24" fmla="*/ 24871 w 42"/>
                <a:gd name="T25" fmla="*/ 9716 h 100"/>
                <a:gd name="T26" fmla="*/ 28424 w 42"/>
                <a:gd name="T27" fmla="*/ 0 h 100"/>
                <a:gd name="T28" fmla="*/ 49742 w 42"/>
                <a:gd name="T29" fmla="*/ 12954 h 100"/>
                <a:gd name="T30" fmla="*/ 53295 w 42"/>
                <a:gd name="T31" fmla="*/ 16193 h 100"/>
                <a:gd name="T32" fmla="*/ 60401 w 42"/>
                <a:gd name="T33" fmla="*/ 22669 h 100"/>
                <a:gd name="T34" fmla="*/ 67507 w 42"/>
                <a:gd name="T35" fmla="*/ 35624 h 100"/>
                <a:gd name="T36" fmla="*/ 74613 w 42"/>
                <a:gd name="T37" fmla="*/ 51816 h 100"/>
                <a:gd name="T38" fmla="*/ 67507 w 42"/>
                <a:gd name="T39" fmla="*/ 77724 h 100"/>
                <a:gd name="T40" fmla="*/ 67507 w 42"/>
                <a:gd name="T41" fmla="*/ 80963 h 100"/>
                <a:gd name="T42" fmla="*/ 63954 w 42"/>
                <a:gd name="T43" fmla="*/ 100393 h 100"/>
                <a:gd name="T44" fmla="*/ 63954 w 42"/>
                <a:gd name="T45" fmla="*/ 129540 h 100"/>
                <a:gd name="T46" fmla="*/ 60401 w 42"/>
                <a:gd name="T47" fmla="*/ 155448 h 100"/>
                <a:gd name="T48" fmla="*/ 24871 w 42"/>
                <a:gd name="T49" fmla="*/ 161925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00"/>
                <a:gd name="T77" fmla="*/ 42 w 42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00">
                  <a:moveTo>
                    <a:pt x="14" y="100"/>
                  </a:moveTo>
                  <a:lnTo>
                    <a:pt x="14" y="94"/>
                  </a:lnTo>
                  <a:lnTo>
                    <a:pt x="14" y="80"/>
                  </a:lnTo>
                  <a:lnTo>
                    <a:pt x="14" y="62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8" y="22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2" y="32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6" y="62"/>
                  </a:lnTo>
                  <a:lnTo>
                    <a:pt x="36" y="80"/>
                  </a:lnTo>
                  <a:lnTo>
                    <a:pt x="34" y="96"/>
                  </a:lnTo>
                  <a:lnTo>
                    <a:pt x="14" y="10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9" name="Freeform 217"/>
            <p:cNvSpPr>
              <a:spLocks/>
            </p:cNvSpPr>
            <p:nvPr/>
          </p:nvSpPr>
          <p:spPr bwMode="auto">
            <a:xfrm>
              <a:off x="4303713" y="3760788"/>
              <a:ext cx="277812" cy="207962"/>
            </a:xfrm>
            <a:custGeom>
              <a:avLst/>
              <a:gdLst>
                <a:gd name="T0" fmla="*/ 0 w 156"/>
                <a:gd name="T1" fmla="*/ 198059 h 126"/>
                <a:gd name="T2" fmla="*/ 0 w 156"/>
                <a:gd name="T3" fmla="*/ 194758 h 126"/>
                <a:gd name="T4" fmla="*/ 3562 w 156"/>
                <a:gd name="T5" fmla="*/ 191457 h 126"/>
                <a:gd name="T6" fmla="*/ 21370 w 156"/>
                <a:gd name="T7" fmla="*/ 184855 h 126"/>
                <a:gd name="T8" fmla="*/ 35617 w 156"/>
                <a:gd name="T9" fmla="*/ 174952 h 126"/>
                <a:gd name="T10" fmla="*/ 53425 w 156"/>
                <a:gd name="T11" fmla="*/ 161748 h 126"/>
                <a:gd name="T12" fmla="*/ 67672 w 156"/>
                <a:gd name="T13" fmla="*/ 148544 h 126"/>
                <a:gd name="T14" fmla="*/ 78357 w 156"/>
                <a:gd name="T15" fmla="*/ 135340 h 126"/>
                <a:gd name="T16" fmla="*/ 81919 w 156"/>
                <a:gd name="T17" fmla="*/ 132039 h 126"/>
                <a:gd name="T18" fmla="*/ 81919 w 156"/>
                <a:gd name="T19" fmla="*/ 115534 h 126"/>
                <a:gd name="T20" fmla="*/ 89042 w 156"/>
                <a:gd name="T21" fmla="*/ 99030 h 126"/>
                <a:gd name="T22" fmla="*/ 99727 w 156"/>
                <a:gd name="T23" fmla="*/ 89127 h 126"/>
                <a:gd name="T24" fmla="*/ 103289 w 156"/>
                <a:gd name="T25" fmla="*/ 79224 h 126"/>
                <a:gd name="T26" fmla="*/ 106851 w 156"/>
                <a:gd name="T27" fmla="*/ 72622 h 126"/>
                <a:gd name="T28" fmla="*/ 113974 w 156"/>
                <a:gd name="T29" fmla="*/ 66020 h 126"/>
                <a:gd name="T30" fmla="*/ 117536 w 156"/>
                <a:gd name="T31" fmla="*/ 59418 h 126"/>
                <a:gd name="T32" fmla="*/ 124659 w 156"/>
                <a:gd name="T33" fmla="*/ 56117 h 126"/>
                <a:gd name="T34" fmla="*/ 131783 w 156"/>
                <a:gd name="T35" fmla="*/ 52816 h 126"/>
                <a:gd name="T36" fmla="*/ 135344 w 156"/>
                <a:gd name="T37" fmla="*/ 49515 h 126"/>
                <a:gd name="T38" fmla="*/ 135344 w 156"/>
                <a:gd name="T39" fmla="*/ 49515 h 126"/>
                <a:gd name="T40" fmla="*/ 135344 w 156"/>
                <a:gd name="T41" fmla="*/ 36311 h 126"/>
                <a:gd name="T42" fmla="*/ 135344 w 156"/>
                <a:gd name="T43" fmla="*/ 23107 h 126"/>
                <a:gd name="T44" fmla="*/ 138906 w 156"/>
                <a:gd name="T45" fmla="*/ 13204 h 126"/>
                <a:gd name="T46" fmla="*/ 138906 w 156"/>
                <a:gd name="T47" fmla="*/ 6602 h 126"/>
                <a:gd name="T48" fmla="*/ 142468 w 156"/>
                <a:gd name="T49" fmla="*/ 0 h 126"/>
                <a:gd name="T50" fmla="*/ 142468 w 156"/>
                <a:gd name="T51" fmla="*/ 0 h 126"/>
                <a:gd name="T52" fmla="*/ 146029 w 156"/>
                <a:gd name="T53" fmla="*/ 0 h 126"/>
                <a:gd name="T54" fmla="*/ 149591 w 156"/>
                <a:gd name="T55" fmla="*/ 3301 h 126"/>
                <a:gd name="T56" fmla="*/ 156714 w 156"/>
                <a:gd name="T57" fmla="*/ 6602 h 126"/>
                <a:gd name="T58" fmla="*/ 163838 w 156"/>
                <a:gd name="T59" fmla="*/ 9903 h 126"/>
                <a:gd name="T60" fmla="*/ 174523 w 156"/>
                <a:gd name="T61" fmla="*/ 13204 h 126"/>
                <a:gd name="T62" fmla="*/ 181646 w 156"/>
                <a:gd name="T63" fmla="*/ 16505 h 126"/>
                <a:gd name="T64" fmla="*/ 203016 w 156"/>
                <a:gd name="T65" fmla="*/ 19806 h 126"/>
                <a:gd name="T66" fmla="*/ 224387 w 156"/>
                <a:gd name="T67" fmla="*/ 19806 h 126"/>
                <a:gd name="T68" fmla="*/ 238633 w 156"/>
                <a:gd name="T69" fmla="*/ 19806 h 126"/>
                <a:gd name="T70" fmla="*/ 238633 w 156"/>
                <a:gd name="T71" fmla="*/ 19806 h 126"/>
                <a:gd name="T72" fmla="*/ 245757 w 156"/>
                <a:gd name="T73" fmla="*/ 23107 h 126"/>
                <a:gd name="T74" fmla="*/ 249318 w 156"/>
                <a:gd name="T75" fmla="*/ 26408 h 126"/>
                <a:gd name="T76" fmla="*/ 256442 w 156"/>
                <a:gd name="T77" fmla="*/ 29709 h 126"/>
                <a:gd name="T78" fmla="*/ 260004 w 156"/>
                <a:gd name="T79" fmla="*/ 36311 h 126"/>
                <a:gd name="T80" fmla="*/ 260004 w 156"/>
                <a:gd name="T81" fmla="*/ 46214 h 126"/>
                <a:gd name="T82" fmla="*/ 260004 w 156"/>
                <a:gd name="T83" fmla="*/ 56117 h 126"/>
                <a:gd name="T84" fmla="*/ 260004 w 156"/>
                <a:gd name="T85" fmla="*/ 62719 h 126"/>
                <a:gd name="T86" fmla="*/ 263565 w 156"/>
                <a:gd name="T87" fmla="*/ 72622 h 126"/>
                <a:gd name="T88" fmla="*/ 267127 w 156"/>
                <a:gd name="T89" fmla="*/ 75923 h 126"/>
                <a:gd name="T90" fmla="*/ 277812 w 156"/>
                <a:gd name="T91" fmla="*/ 89127 h 126"/>
                <a:gd name="T92" fmla="*/ 277812 w 156"/>
                <a:gd name="T93" fmla="*/ 89127 h 126"/>
                <a:gd name="T94" fmla="*/ 274250 w 156"/>
                <a:gd name="T95" fmla="*/ 89127 h 126"/>
                <a:gd name="T96" fmla="*/ 267127 w 156"/>
                <a:gd name="T97" fmla="*/ 89127 h 126"/>
                <a:gd name="T98" fmla="*/ 260004 w 156"/>
                <a:gd name="T99" fmla="*/ 89127 h 126"/>
                <a:gd name="T100" fmla="*/ 252880 w 156"/>
                <a:gd name="T101" fmla="*/ 89127 h 126"/>
                <a:gd name="T102" fmla="*/ 245757 w 156"/>
                <a:gd name="T103" fmla="*/ 92428 h 126"/>
                <a:gd name="T104" fmla="*/ 242195 w 156"/>
                <a:gd name="T105" fmla="*/ 95729 h 126"/>
                <a:gd name="T106" fmla="*/ 242195 w 156"/>
                <a:gd name="T107" fmla="*/ 102331 h 126"/>
                <a:gd name="T108" fmla="*/ 238633 w 156"/>
                <a:gd name="T109" fmla="*/ 122136 h 126"/>
                <a:gd name="T110" fmla="*/ 146029 w 156"/>
                <a:gd name="T111" fmla="*/ 151845 h 126"/>
                <a:gd name="T112" fmla="*/ 121098 w 156"/>
                <a:gd name="T113" fmla="*/ 161748 h 126"/>
                <a:gd name="T114" fmla="*/ 103289 w 156"/>
                <a:gd name="T115" fmla="*/ 171651 h 126"/>
                <a:gd name="T116" fmla="*/ 85481 w 156"/>
                <a:gd name="T117" fmla="*/ 181554 h 126"/>
                <a:gd name="T118" fmla="*/ 92604 w 156"/>
                <a:gd name="T119" fmla="*/ 207962 h 126"/>
                <a:gd name="T120" fmla="*/ 0 w 156"/>
                <a:gd name="T121" fmla="*/ 198059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6"/>
                <a:gd name="T184" fmla="*/ 0 h 126"/>
                <a:gd name="T185" fmla="*/ 156 w 156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6" h="126">
                  <a:moveTo>
                    <a:pt x="0" y="120"/>
                  </a:moveTo>
                  <a:lnTo>
                    <a:pt x="0" y="118"/>
                  </a:lnTo>
                  <a:lnTo>
                    <a:pt x="2" y="116"/>
                  </a:lnTo>
                  <a:lnTo>
                    <a:pt x="12" y="112"/>
                  </a:lnTo>
                  <a:lnTo>
                    <a:pt x="20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70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58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2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2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0" y="16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4"/>
                  </a:lnTo>
                  <a:lnTo>
                    <a:pt x="150" y="46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38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8"/>
                  </a:lnTo>
                  <a:lnTo>
                    <a:pt x="58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0" name="Freeform 218"/>
            <p:cNvSpPr>
              <a:spLocks/>
            </p:cNvSpPr>
            <p:nvPr/>
          </p:nvSpPr>
          <p:spPr bwMode="auto">
            <a:xfrm>
              <a:off x="4303713" y="3760788"/>
              <a:ext cx="277812" cy="207962"/>
            </a:xfrm>
            <a:custGeom>
              <a:avLst/>
              <a:gdLst>
                <a:gd name="T0" fmla="*/ 0 w 156"/>
                <a:gd name="T1" fmla="*/ 198059 h 126"/>
                <a:gd name="T2" fmla="*/ 0 w 156"/>
                <a:gd name="T3" fmla="*/ 194758 h 126"/>
                <a:gd name="T4" fmla="*/ 3562 w 156"/>
                <a:gd name="T5" fmla="*/ 191457 h 126"/>
                <a:gd name="T6" fmla="*/ 21370 w 156"/>
                <a:gd name="T7" fmla="*/ 184855 h 126"/>
                <a:gd name="T8" fmla="*/ 35617 w 156"/>
                <a:gd name="T9" fmla="*/ 174952 h 126"/>
                <a:gd name="T10" fmla="*/ 53425 w 156"/>
                <a:gd name="T11" fmla="*/ 161748 h 126"/>
                <a:gd name="T12" fmla="*/ 67672 w 156"/>
                <a:gd name="T13" fmla="*/ 148544 h 126"/>
                <a:gd name="T14" fmla="*/ 78357 w 156"/>
                <a:gd name="T15" fmla="*/ 135340 h 126"/>
                <a:gd name="T16" fmla="*/ 81919 w 156"/>
                <a:gd name="T17" fmla="*/ 132039 h 126"/>
                <a:gd name="T18" fmla="*/ 81919 w 156"/>
                <a:gd name="T19" fmla="*/ 115534 h 126"/>
                <a:gd name="T20" fmla="*/ 89042 w 156"/>
                <a:gd name="T21" fmla="*/ 99030 h 126"/>
                <a:gd name="T22" fmla="*/ 99727 w 156"/>
                <a:gd name="T23" fmla="*/ 89127 h 126"/>
                <a:gd name="T24" fmla="*/ 103289 w 156"/>
                <a:gd name="T25" fmla="*/ 79224 h 126"/>
                <a:gd name="T26" fmla="*/ 106851 w 156"/>
                <a:gd name="T27" fmla="*/ 72622 h 126"/>
                <a:gd name="T28" fmla="*/ 113974 w 156"/>
                <a:gd name="T29" fmla="*/ 66020 h 126"/>
                <a:gd name="T30" fmla="*/ 117536 w 156"/>
                <a:gd name="T31" fmla="*/ 59418 h 126"/>
                <a:gd name="T32" fmla="*/ 124659 w 156"/>
                <a:gd name="T33" fmla="*/ 56117 h 126"/>
                <a:gd name="T34" fmla="*/ 131783 w 156"/>
                <a:gd name="T35" fmla="*/ 52816 h 126"/>
                <a:gd name="T36" fmla="*/ 135344 w 156"/>
                <a:gd name="T37" fmla="*/ 49515 h 126"/>
                <a:gd name="T38" fmla="*/ 135344 w 156"/>
                <a:gd name="T39" fmla="*/ 49515 h 126"/>
                <a:gd name="T40" fmla="*/ 135344 w 156"/>
                <a:gd name="T41" fmla="*/ 36311 h 126"/>
                <a:gd name="T42" fmla="*/ 135344 w 156"/>
                <a:gd name="T43" fmla="*/ 23107 h 126"/>
                <a:gd name="T44" fmla="*/ 138906 w 156"/>
                <a:gd name="T45" fmla="*/ 13204 h 126"/>
                <a:gd name="T46" fmla="*/ 138906 w 156"/>
                <a:gd name="T47" fmla="*/ 6602 h 126"/>
                <a:gd name="T48" fmla="*/ 142468 w 156"/>
                <a:gd name="T49" fmla="*/ 0 h 126"/>
                <a:gd name="T50" fmla="*/ 142468 w 156"/>
                <a:gd name="T51" fmla="*/ 0 h 126"/>
                <a:gd name="T52" fmla="*/ 146029 w 156"/>
                <a:gd name="T53" fmla="*/ 0 h 126"/>
                <a:gd name="T54" fmla="*/ 149591 w 156"/>
                <a:gd name="T55" fmla="*/ 3301 h 126"/>
                <a:gd name="T56" fmla="*/ 156714 w 156"/>
                <a:gd name="T57" fmla="*/ 6602 h 126"/>
                <a:gd name="T58" fmla="*/ 163838 w 156"/>
                <a:gd name="T59" fmla="*/ 9903 h 126"/>
                <a:gd name="T60" fmla="*/ 174523 w 156"/>
                <a:gd name="T61" fmla="*/ 13204 h 126"/>
                <a:gd name="T62" fmla="*/ 181646 w 156"/>
                <a:gd name="T63" fmla="*/ 16505 h 126"/>
                <a:gd name="T64" fmla="*/ 203016 w 156"/>
                <a:gd name="T65" fmla="*/ 19806 h 126"/>
                <a:gd name="T66" fmla="*/ 224387 w 156"/>
                <a:gd name="T67" fmla="*/ 19806 h 126"/>
                <a:gd name="T68" fmla="*/ 238633 w 156"/>
                <a:gd name="T69" fmla="*/ 19806 h 126"/>
                <a:gd name="T70" fmla="*/ 238633 w 156"/>
                <a:gd name="T71" fmla="*/ 19806 h 126"/>
                <a:gd name="T72" fmla="*/ 245757 w 156"/>
                <a:gd name="T73" fmla="*/ 23107 h 126"/>
                <a:gd name="T74" fmla="*/ 249318 w 156"/>
                <a:gd name="T75" fmla="*/ 26408 h 126"/>
                <a:gd name="T76" fmla="*/ 256442 w 156"/>
                <a:gd name="T77" fmla="*/ 29709 h 126"/>
                <a:gd name="T78" fmla="*/ 260004 w 156"/>
                <a:gd name="T79" fmla="*/ 36311 h 126"/>
                <a:gd name="T80" fmla="*/ 260004 w 156"/>
                <a:gd name="T81" fmla="*/ 46214 h 126"/>
                <a:gd name="T82" fmla="*/ 260004 w 156"/>
                <a:gd name="T83" fmla="*/ 56117 h 126"/>
                <a:gd name="T84" fmla="*/ 260004 w 156"/>
                <a:gd name="T85" fmla="*/ 62719 h 126"/>
                <a:gd name="T86" fmla="*/ 263565 w 156"/>
                <a:gd name="T87" fmla="*/ 72622 h 126"/>
                <a:gd name="T88" fmla="*/ 267127 w 156"/>
                <a:gd name="T89" fmla="*/ 75923 h 126"/>
                <a:gd name="T90" fmla="*/ 277812 w 156"/>
                <a:gd name="T91" fmla="*/ 89127 h 126"/>
                <a:gd name="T92" fmla="*/ 277812 w 156"/>
                <a:gd name="T93" fmla="*/ 89127 h 126"/>
                <a:gd name="T94" fmla="*/ 274250 w 156"/>
                <a:gd name="T95" fmla="*/ 89127 h 126"/>
                <a:gd name="T96" fmla="*/ 267127 w 156"/>
                <a:gd name="T97" fmla="*/ 89127 h 126"/>
                <a:gd name="T98" fmla="*/ 260004 w 156"/>
                <a:gd name="T99" fmla="*/ 89127 h 126"/>
                <a:gd name="T100" fmla="*/ 252880 w 156"/>
                <a:gd name="T101" fmla="*/ 89127 h 126"/>
                <a:gd name="T102" fmla="*/ 245757 w 156"/>
                <a:gd name="T103" fmla="*/ 92428 h 126"/>
                <a:gd name="T104" fmla="*/ 242195 w 156"/>
                <a:gd name="T105" fmla="*/ 95729 h 126"/>
                <a:gd name="T106" fmla="*/ 242195 w 156"/>
                <a:gd name="T107" fmla="*/ 102331 h 126"/>
                <a:gd name="T108" fmla="*/ 238633 w 156"/>
                <a:gd name="T109" fmla="*/ 122136 h 126"/>
                <a:gd name="T110" fmla="*/ 146029 w 156"/>
                <a:gd name="T111" fmla="*/ 151845 h 126"/>
                <a:gd name="T112" fmla="*/ 121098 w 156"/>
                <a:gd name="T113" fmla="*/ 161748 h 126"/>
                <a:gd name="T114" fmla="*/ 103289 w 156"/>
                <a:gd name="T115" fmla="*/ 171651 h 126"/>
                <a:gd name="T116" fmla="*/ 85481 w 156"/>
                <a:gd name="T117" fmla="*/ 181554 h 126"/>
                <a:gd name="T118" fmla="*/ 92604 w 156"/>
                <a:gd name="T119" fmla="*/ 207962 h 126"/>
                <a:gd name="T120" fmla="*/ 0 w 156"/>
                <a:gd name="T121" fmla="*/ 198059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6"/>
                <a:gd name="T184" fmla="*/ 0 h 126"/>
                <a:gd name="T185" fmla="*/ 156 w 156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6" h="126">
                  <a:moveTo>
                    <a:pt x="0" y="120"/>
                  </a:moveTo>
                  <a:lnTo>
                    <a:pt x="0" y="118"/>
                  </a:lnTo>
                  <a:lnTo>
                    <a:pt x="2" y="116"/>
                  </a:lnTo>
                  <a:lnTo>
                    <a:pt x="12" y="112"/>
                  </a:lnTo>
                  <a:lnTo>
                    <a:pt x="20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70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58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2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2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0" y="16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4"/>
                  </a:lnTo>
                  <a:lnTo>
                    <a:pt x="150" y="46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38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8"/>
                  </a:lnTo>
                  <a:lnTo>
                    <a:pt x="58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1" name="Freeform 219"/>
            <p:cNvSpPr>
              <a:spLocks/>
            </p:cNvSpPr>
            <p:nvPr/>
          </p:nvSpPr>
          <p:spPr bwMode="auto">
            <a:xfrm>
              <a:off x="4760913" y="3725863"/>
              <a:ext cx="96837" cy="182562"/>
            </a:xfrm>
            <a:custGeom>
              <a:avLst/>
              <a:gdLst>
                <a:gd name="T0" fmla="*/ 17933 w 54"/>
                <a:gd name="T1" fmla="*/ 19916 h 110"/>
                <a:gd name="T2" fmla="*/ 14346 w 54"/>
                <a:gd name="T3" fmla="*/ 26554 h 110"/>
                <a:gd name="T4" fmla="*/ 10760 w 54"/>
                <a:gd name="T5" fmla="*/ 43151 h 110"/>
                <a:gd name="T6" fmla="*/ 10760 w 54"/>
                <a:gd name="T7" fmla="*/ 49790 h 110"/>
                <a:gd name="T8" fmla="*/ 7173 w 54"/>
                <a:gd name="T9" fmla="*/ 59748 h 110"/>
                <a:gd name="T10" fmla="*/ 3587 w 54"/>
                <a:gd name="T11" fmla="*/ 63067 h 110"/>
                <a:gd name="T12" fmla="*/ 0 w 54"/>
                <a:gd name="T13" fmla="*/ 73025 h 110"/>
                <a:gd name="T14" fmla="*/ 3587 w 54"/>
                <a:gd name="T15" fmla="*/ 79663 h 110"/>
                <a:gd name="T16" fmla="*/ 7173 w 54"/>
                <a:gd name="T17" fmla="*/ 86302 h 110"/>
                <a:gd name="T18" fmla="*/ 7173 w 54"/>
                <a:gd name="T19" fmla="*/ 92941 h 110"/>
                <a:gd name="T20" fmla="*/ 14346 w 54"/>
                <a:gd name="T21" fmla="*/ 102899 h 110"/>
                <a:gd name="T22" fmla="*/ 17933 w 54"/>
                <a:gd name="T23" fmla="*/ 102899 h 110"/>
                <a:gd name="T24" fmla="*/ 21519 w 54"/>
                <a:gd name="T25" fmla="*/ 112857 h 110"/>
                <a:gd name="T26" fmla="*/ 28692 w 54"/>
                <a:gd name="T27" fmla="*/ 146050 h 110"/>
                <a:gd name="T28" fmla="*/ 43039 w 54"/>
                <a:gd name="T29" fmla="*/ 182562 h 110"/>
                <a:gd name="T30" fmla="*/ 50212 w 54"/>
                <a:gd name="T31" fmla="*/ 179243 h 110"/>
                <a:gd name="T32" fmla="*/ 64558 w 54"/>
                <a:gd name="T33" fmla="*/ 165965 h 110"/>
                <a:gd name="T34" fmla="*/ 71731 w 54"/>
                <a:gd name="T35" fmla="*/ 156008 h 110"/>
                <a:gd name="T36" fmla="*/ 71731 w 54"/>
                <a:gd name="T37" fmla="*/ 149369 h 110"/>
                <a:gd name="T38" fmla="*/ 71731 w 54"/>
                <a:gd name="T39" fmla="*/ 142730 h 110"/>
                <a:gd name="T40" fmla="*/ 71731 w 54"/>
                <a:gd name="T41" fmla="*/ 136092 h 110"/>
                <a:gd name="T42" fmla="*/ 82491 w 54"/>
                <a:gd name="T43" fmla="*/ 132772 h 110"/>
                <a:gd name="T44" fmla="*/ 86077 w 54"/>
                <a:gd name="T45" fmla="*/ 122814 h 110"/>
                <a:gd name="T46" fmla="*/ 86077 w 54"/>
                <a:gd name="T47" fmla="*/ 109537 h 110"/>
                <a:gd name="T48" fmla="*/ 82491 w 54"/>
                <a:gd name="T49" fmla="*/ 99579 h 110"/>
                <a:gd name="T50" fmla="*/ 78904 w 54"/>
                <a:gd name="T51" fmla="*/ 96260 h 110"/>
                <a:gd name="T52" fmla="*/ 78904 w 54"/>
                <a:gd name="T53" fmla="*/ 86302 h 110"/>
                <a:gd name="T54" fmla="*/ 82491 w 54"/>
                <a:gd name="T55" fmla="*/ 79663 h 110"/>
                <a:gd name="T56" fmla="*/ 89664 w 54"/>
                <a:gd name="T57" fmla="*/ 76344 h 110"/>
                <a:gd name="T58" fmla="*/ 93250 w 54"/>
                <a:gd name="T59" fmla="*/ 73025 h 110"/>
                <a:gd name="T60" fmla="*/ 93250 w 54"/>
                <a:gd name="T61" fmla="*/ 66386 h 110"/>
                <a:gd name="T62" fmla="*/ 89664 w 54"/>
                <a:gd name="T63" fmla="*/ 63067 h 110"/>
                <a:gd name="T64" fmla="*/ 82491 w 54"/>
                <a:gd name="T65" fmla="*/ 56428 h 110"/>
                <a:gd name="T66" fmla="*/ 82491 w 54"/>
                <a:gd name="T67" fmla="*/ 43151 h 110"/>
                <a:gd name="T68" fmla="*/ 86077 w 54"/>
                <a:gd name="T69" fmla="*/ 36512 h 110"/>
                <a:gd name="T70" fmla="*/ 96837 w 54"/>
                <a:gd name="T71" fmla="*/ 29874 h 110"/>
                <a:gd name="T72" fmla="*/ 60971 w 54"/>
                <a:gd name="T73" fmla="*/ 0 h 110"/>
                <a:gd name="T74" fmla="*/ 57385 w 54"/>
                <a:gd name="T75" fmla="*/ 0 h 110"/>
                <a:gd name="T76" fmla="*/ 43039 w 54"/>
                <a:gd name="T77" fmla="*/ 0 h 110"/>
                <a:gd name="T78" fmla="*/ 32279 w 54"/>
                <a:gd name="T79" fmla="*/ 3319 h 110"/>
                <a:gd name="T80" fmla="*/ 25106 w 54"/>
                <a:gd name="T81" fmla="*/ 13277 h 1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"/>
                <a:gd name="T124" fmla="*/ 0 h 110"/>
                <a:gd name="T125" fmla="*/ 54 w 54"/>
                <a:gd name="T126" fmla="*/ 110 h 1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" h="110">
                  <a:moveTo>
                    <a:pt x="10" y="10"/>
                  </a:moveTo>
                  <a:lnTo>
                    <a:pt x="10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2" y="64"/>
                  </a:lnTo>
                  <a:lnTo>
                    <a:pt x="12" y="68"/>
                  </a:lnTo>
                  <a:lnTo>
                    <a:pt x="14" y="74"/>
                  </a:lnTo>
                  <a:lnTo>
                    <a:pt x="16" y="88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6" y="110"/>
                  </a:lnTo>
                  <a:lnTo>
                    <a:pt x="28" y="108"/>
                  </a:lnTo>
                  <a:lnTo>
                    <a:pt x="32" y="104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0" y="84"/>
                  </a:lnTo>
                  <a:lnTo>
                    <a:pt x="40" y="82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8" y="78"/>
                  </a:lnTo>
                  <a:lnTo>
                    <a:pt x="48" y="74"/>
                  </a:lnTo>
                  <a:lnTo>
                    <a:pt x="48" y="70"/>
                  </a:lnTo>
                  <a:lnTo>
                    <a:pt x="48" y="66"/>
                  </a:lnTo>
                  <a:lnTo>
                    <a:pt x="48" y="62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50" y="1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2" name="Freeform 220"/>
            <p:cNvSpPr>
              <a:spLocks/>
            </p:cNvSpPr>
            <p:nvPr/>
          </p:nvSpPr>
          <p:spPr bwMode="auto">
            <a:xfrm>
              <a:off x="4760913" y="3725863"/>
              <a:ext cx="96837" cy="182562"/>
            </a:xfrm>
            <a:custGeom>
              <a:avLst/>
              <a:gdLst>
                <a:gd name="T0" fmla="*/ 17933 w 54"/>
                <a:gd name="T1" fmla="*/ 19916 h 110"/>
                <a:gd name="T2" fmla="*/ 14346 w 54"/>
                <a:gd name="T3" fmla="*/ 26554 h 110"/>
                <a:gd name="T4" fmla="*/ 10760 w 54"/>
                <a:gd name="T5" fmla="*/ 43151 h 110"/>
                <a:gd name="T6" fmla="*/ 10760 w 54"/>
                <a:gd name="T7" fmla="*/ 49790 h 110"/>
                <a:gd name="T8" fmla="*/ 7173 w 54"/>
                <a:gd name="T9" fmla="*/ 59748 h 110"/>
                <a:gd name="T10" fmla="*/ 3587 w 54"/>
                <a:gd name="T11" fmla="*/ 63067 h 110"/>
                <a:gd name="T12" fmla="*/ 0 w 54"/>
                <a:gd name="T13" fmla="*/ 73025 h 110"/>
                <a:gd name="T14" fmla="*/ 3587 w 54"/>
                <a:gd name="T15" fmla="*/ 79663 h 110"/>
                <a:gd name="T16" fmla="*/ 7173 w 54"/>
                <a:gd name="T17" fmla="*/ 86302 h 110"/>
                <a:gd name="T18" fmla="*/ 7173 w 54"/>
                <a:gd name="T19" fmla="*/ 92941 h 110"/>
                <a:gd name="T20" fmla="*/ 14346 w 54"/>
                <a:gd name="T21" fmla="*/ 102899 h 110"/>
                <a:gd name="T22" fmla="*/ 17933 w 54"/>
                <a:gd name="T23" fmla="*/ 102899 h 110"/>
                <a:gd name="T24" fmla="*/ 21519 w 54"/>
                <a:gd name="T25" fmla="*/ 112857 h 110"/>
                <a:gd name="T26" fmla="*/ 28692 w 54"/>
                <a:gd name="T27" fmla="*/ 146050 h 110"/>
                <a:gd name="T28" fmla="*/ 43039 w 54"/>
                <a:gd name="T29" fmla="*/ 182562 h 110"/>
                <a:gd name="T30" fmla="*/ 50212 w 54"/>
                <a:gd name="T31" fmla="*/ 179243 h 110"/>
                <a:gd name="T32" fmla="*/ 64558 w 54"/>
                <a:gd name="T33" fmla="*/ 165965 h 110"/>
                <a:gd name="T34" fmla="*/ 71731 w 54"/>
                <a:gd name="T35" fmla="*/ 156008 h 110"/>
                <a:gd name="T36" fmla="*/ 71731 w 54"/>
                <a:gd name="T37" fmla="*/ 149369 h 110"/>
                <a:gd name="T38" fmla="*/ 71731 w 54"/>
                <a:gd name="T39" fmla="*/ 142730 h 110"/>
                <a:gd name="T40" fmla="*/ 71731 w 54"/>
                <a:gd name="T41" fmla="*/ 136092 h 110"/>
                <a:gd name="T42" fmla="*/ 82491 w 54"/>
                <a:gd name="T43" fmla="*/ 132772 h 110"/>
                <a:gd name="T44" fmla="*/ 86077 w 54"/>
                <a:gd name="T45" fmla="*/ 122814 h 110"/>
                <a:gd name="T46" fmla="*/ 86077 w 54"/>
                <a:gd name="T47" fmla="*/ 109537 h 110"/>
                <a:gd name="T48" fmla="*/ 82491 w 54"/>
                <a:gd name="T49" fmla="*/ 99579 h 110"/>
                <a:gd name="T50" fmla="*/ 78904 w 54"/>
                <a:gd name="T51" fmla="*/ 96260 h 110"/>
                <a:gd name="T52" fmla="*/ 78904 w 54"/>
                <a:gd name="T53" fmla="*/ 86302 h 110"/>
                <a:gd name="T54" fmla="*/ 82491 w 54"/>
                <a:gd name="T55" fmla="*/ 79663 h 110"/>
                <a:gd name="T56" fmla="*/ 89664 w 54"/>
                <a:gd name="T57" fmla="*/ 76344 h 110"/>
                <a:gd name="T58" fmla="*/ 93250 w 54"/>
                <a:gd name="T59" fmla="*/ 73025 h 110"/>
                <a:gd name="T60" fmla="*/ 93250 w 54"/>
                <a:gd name="T61" fmla="*/ 66386 h 110"/>
                <a:gd name="T62" fmla="*/ 89664 w 54"/>
                <a:gd name="T63" fmla="*/ 63067 h 110"/>
                <a:gd name="T64" fmla="*/ 82491 w 54"/>
                <a:gd name="T65" fmla="*/ 56428 h 110"/>
                <a:gd name="T66" fmla="*/ 82491 w 54"/>
                <a:gd name="T67" fmla="*/ 43151 h 110"/>
                <a:gd name="T68" fmla="*/ 86077 w 54"/>
                <a:gd name="T69" fmla="*/ 36512 h 110"/>
                <a:gd name="T70" fmla="*/ 96837 w 54"/>
                <a:gd name="T71" fmla="*/ 29874 h 110"/>
                <a:gd name="T72" fmla="*/ 60971 w 54"/>
                <a:gd name="T73" fmla="*/ 0 h 110"/>
                <a:gd name="T74" fmla="*/ 57385 w 54"/>
                <a:gd name="T75" fmla="*/ 0 h 110"/>
                <a:gd name="T76" fmla="*/ 43039 w 54"/>
                <a:gd name="T77" fmla="*/ 0 h 110"/>
                <a:gd name="T78" fmla="*/ 32279 w 54"/>
                <a:gd name="T79" fmla="*/ 3319 h 110"/>
                <a:gd name="T80" fmla="*/ 25106 w 54"/>
                <a:gd name="T81" fmla="*/ 13277 h 1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4"/>
                <a:gd name="T124" fmla="*/ 0 h 110"/>
                <a:gd name="T125" fmla="*/ 54 w 54"/>
                <a:gd name="T126" fmla="*/ 110 h 1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4" h="110">
                  <a:moveTo>
                    <a:pt x="10" y="10"/>
                  </a:moveTo>
                  <a:lnTo>
                    <a:pt x="10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2" y="64"/>
                  </a:lnTo>
                  <a:lnTo>
                    <a:pt x="12" y="68"/>
                  </a:lnTo>
                  <a:lnTo>
                    <a:pt x="14" y="74"/>
                  </a:lnTo>
                  <a:lnTo>
                    <a:pt x="16" y="88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6" y="110"/>
                  </a:lnTo>
                  <a:lnTo>
                    <a:pt x="28" y="108"/>
                  </a:lnTo>
                  <a:lnTo>
                    <a:pt x="32" y="104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40" y="94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0" y="84"/>
                  </a:lnTo>
                  <a:lnTo>
                    <a:pt x="40" y="82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8" y="78"/>
                  </a:lnTo>
                  <a:lnTo>
                    <a:pt x="48" y="74"/>
                  </a:lnTo>
                  <a:lnTo>
                    <a:pt x="48" y="70"/>
                  </a:lnTo>
                  <a:lnTo>
                    <a:pt x="48" y="66"/>
                  </a:lnTo>
                  <a:lnTo>
                    <a:pt x="48" y="62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50" y="1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3" name="Freeform 221"/>
            <p:cNvSpPr>
              <a:spLocks/>
            </p:cNvSpPr>
            <p:nvPr/>
          </p:nvSpPr>
          <p:spPr bwMode="auto">
            <a:xfrm>
              <a:off x="4805363" y="3825875"/>
              <a:ext cx="366712" cy="334963"/>
            </a:xfrm>
            <a:custGeom>
              <a:avLst/>
              <a:gdLst>
                <a:gd name="T0" fmla="*/ 352471 w 206"/>
                <a:gd name="T1" fmla="*/ 56380 h 202"/>
                <a:gd name="T2" fmla="*/ 341790 w 206"/>
                <a:gd name="T3" fmla="*/ 49747 h 202"/>
                <a:gd name="T4" fmla="*/ 320428 w 206"/>
                <a:gd name="T5" fmla="*/ 43114 h 202"/>
                <a:gd name="T6" fmla="*/ 306187 w 206"/>
                <a:gd name="T7" fmla="*/ 36481 h 202"/>
                <a:gd name="T8" fmla="*/ 302626 w 206"/>
                <a:gd name="T9" fmla="*/ 36481 h 202"/>
                <a:gd name="T10" fmla="*/ 284825 w 206"/>
                <a:gd name="T11" fmla="*/ 39798 h 202"/>
                <a:gd name="T12" fmla="*/ 263463 w 206"/>
                <a:gd name="T13" fmla="*/ 43114 h 202"/>
                <a:gd name="T14" fmla="*/ 245661 w 206"/>
                <a:gd name="T15" fmla="*/ 49747 h 202"/>
                <a:gd name="T16" fmla="*/ 242101 w 206"/>
                <a:gd name="T17" fmla="*/ 56380 h 202"/>
                <a:gd name="T18" fmla="*/ 245661 w 206"/>
                <a:gd name="T19" fmla="*/ 69646 h 202"/>
                <a:gd name="T20" fmla="*/ 249222 w 206"/>
                <a:gd name="T21" fmla="*/ 76279 h 202"/>
                <a:gd name="T22" fmla="*/ 245661 w 206"/>
                <a:gd name="T23" fmla="*/ 89545 h 202"/>
                <a:gd name="T24" fmla="*/ 217179 w 206"/>
                <a:gd name="T25" fmla="*/ 96177 h 202"/>
                <a:gd name="T26" fmla="*/ 188696 w 206"/>
                <a:gd name="T27" fmla="*/ 86228 h 202"/>
                <a:gd name="T28" fmla="*/ 170895 w 206"/>
                <a:gd name="T29" fmla="*/ 72962 h 202"/>
                <a:gd name="T30" fmla="*/ 153093 w 206"/>
                <a:gd name="T31" fmla="*/ 59696 h 202"/>
                <a:gd name="T32" fmla="*/ 149533 w 206"/>
                <a:gd name="T33" fmla="*/ 43114 h 202"/>
                <a:gd name="T34" fmla="*/ 142412 w 206"/>
                <a:gd name="T35" fmla="*/ 29848 h 202"/>
                <a:gd name="T36" fmla="*/ 138852 w 206"/>
                <a:gd name="T37" fmla="*/ 26532 h 202"/>
                <a:gd name="T38" fmla="*/ 99689 w 206"/>
                <a:gd name="T39" fmla="*/ 16582 h 202"/>
                <a:gd name="T40" fmla="*/ 81887 w 206"/>
                <a:gd name="T41" fmla="*/ 9949 h 202"/>
                <a:gd name="T42" fmla="*/ 67646 w 206"/>
                <a:gd name="T43" fmla="*/ 6633 h 202"/>
                <a:gd name="T44" fmla="*/ 42724 w 206"/>
                <a:gd name="T45" fmla="*/ 0 h 202"/>
                <a:gd name="T46" fmla="*/ 42724 w 206"/>
                <a:gd name="T47" fmla="*/ 6633 h 202"/>
                <a:gd name="T48" fmla="*/ 46284 w 206"/>
                <a:gd name="T49" fmla="*/ 19899 h 202"/>
                <a:gd name="T50" fmla="*/ 42724 w 206"/>
                <a:gd name="T51" fmla="*/ 29848 h 202"/>
                <a:gd name="T52" fmla="*/ 39163 w 206"/>
                <a:gd name="T53" fmla="*/ 33165 h 202"/>
                <a:gd name="T54" fmla="*/ 32043 w 206"/>
                <a:gd name="T55" fmla="*/ 36481 h 202"/>
                <a:gd name="T56" fmla="*/ 28482 w 206"/>
                <a:gd name="T57" fmla="*/ 39798 h 202"/>
                <a:gd name="T58" fmla="*/ 28482 w 206"/>
                <a:gd name="T59" fmla="*/ 49747 h 202"/>
                <a:gd name="T60" fmla="*/ 32043 w 206"/>
                <a:gd name="T61" fmla="*/ 53063 h 202"/>
                <a:gd name="T62" fmla="*/ 28482 w 206"/>
                <a:gd name="T63" fmla="*/ 56380 h 202"/>
                <a:gd name="T64" fmla="*/ 21362 w 206"/>
                <a:gd name="T65" fmla="*/ 66329 h 202"/>
                <a:gd name="T66" fmla="*/ 10681 w 206"/>
                <a:gd name="T67" fmla="*/ 76279 h 202"/>
                <a:gd name="T68" fmla="*/ 0 w 206"/>
                <a:gd name="T69" fmla="*/ 82912 h 202"/>
                <a:gd name="T70" fmla="*/ 0 w 206"/>
                <a:gd name="T71" fmla="*/ 82912 h 202"/>
                <a:gd name="T72" fmla="*/ 3560 w 206"/>
                <a:gd name="T73" fmla="*/ 89545 h 202"/>
                <a:gd name="T74" fmla="*/ 3560 w 206"/>
                <a:gd name="T75" fmla="*/ 99494 h 202"/>
                <a:gd name="T76" fmla="*/ 7121 w 206"/>
                <a:gd name="T77" fmla="*/ 119393 h 202"/>
                <a:gd name="T78" fmla="*/ 10681 w 206"/>
                <a:gd name="T79" fmla="*/ 132659 h 202"/>
                <a:gd name="T80" fmla="*/ 10681 w 206"/>
                <a:gd name="T81" fmla="*/ 135975 h 202"/>
                <a:gd name="T82" fmla="*/ 17802 w 206"/>
                <a:gd name="T83" fmla="*/ 145924 h 202"/>
                <a:gd name="T84" fmla="*/ 21362 w 206"/>
                <a:gd name="T85" fmla="*/ 162507 h 202"/>
                <a:gd name="T86" fmla="*/ 21362 w 206"/>
                <a:gd name="T87" fmla="*/ 175773 h 202"/>
                <a:gd name="T88" fmla="*/ 17802 w 206"/>
                <a:gd name="T89" fmla="*/ 179089 h 202"/>
                <a:gd name="T90" fmla="*/ 21362 w 206"/>
                <a:gd name="T91" fmla="*/ 185722 h 202"/>
                <a:gd name="T92" fmla="*/ 24922 w 206"/>
                <a:gd name="T93" fmla="*/ 202304 h 202"/>
                <a:gd name="T94" fmla="*/ 49844 w 206"/>
                <a:gd name="T95" fmla="*/ 235469 h 202"/>
                <a:gd name="T96" fmla="*/ 60525 w 206"/>
                <a:gd name="T97" fmla="*/ 235469 h 202"/>
                <a:gd name="T98" fmla="*/ 71206 w 206"/>
                <a:gd name="T99" fmla="*/ 242102 h 202"/>
                <a:gd name="T100" fmla="*/ 78327 w 206"/>
                <a:gd name="T101" fmla="*/ 252051 h 202"/>
                <a:gd name="T102" fmla="*/ 85447 w 206"/>
                <a:gd name="T103" fmla="*/ 262001 h 202"/>
                <a:gd name="T104" fmla="*/ 327549 w 206"/>
                <a:gd name="T105" fmla="*/ 334963 h 202"/>
                <a:gd name="T106" fmla="*/ 366712 w 206"/>
                <a:gd name="T107" fmla="*/ 308431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202"/>
                <a:gd name="T164" fmla="*/ 206 w 206"/>
                <a:gd name="T165" fmla="*/ 202 h 2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202">
                  <a:moveTo>
                    <a:pt x="206" y="36"/>
                  </a:moveTo>
                  <a:lnTo>
                    <a:pt x="198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8"/>
                  </a:lnTo>
                  <a:lnTo>
                    <a:pt x="180" y="26"/>
                  </a:lnTo>
                  <a:lnTo>
                    <a:pt x="176" y="24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0" y="24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8"/>
                  </a:lnTo>
                  <a:lnTo>
                    <a:pt x="138" y="30"/>
                  </a:lnTo>
                  <a:lnTo>
                    <a:pt x="136" y="32"/>
                  </a:lnTo>
                  <a:lnTo>
                    <a:pt x="136" y="34"/>
                  </a:lnTo>
                  <a:lnTo>
                    <a:pt x="136" y="38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8"/>
                  </a:lnTo>
                  <a:lnTo>
                    <a:pt x="122" y="58"/>
                  </a:lnTo>
                  <a:lnTo>
                    <a:pt x="114" y="56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6" y="36"/>
                  </a:lnTo>
                  <a:lnTo>
                    <a:pt x="84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2" y="142"/>
                  </a:lnTo>
                  <a:lnTo>
                    <a:pt x="34" y="142"/>
                  </a:lnTo>
                  <a:lnTo>
                    <a:pt x="40" y="146"/>
                  </a:lnTo>
                  <a:lnTo>
                    <a:pt x="42" y="150"/>
                  </a:lnTo>
                  <a:lnTo>
                    <a:pt x="44" y="152"/>
                  </a:lnTo>
                  <a:lnTo>
                    <a:pt x="46" y="156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6"/>
                  </a:lnTo>
                  <a:lnTo>
                    <a:pt x="206" y="186"/>
                  </a:lnTo>
                  <a:lnTo>
                    <a:pt x="206" y="3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4" name="Freeform 222"/>
            <p:cNvSpPr>
              <a:spLocks/>
            </p:cNvSpPr>
            <p:nvPr/>
          </p:nvSpPr>
          <p:spPr bwMode="auto">
            <a:xfrm>
              <a:off x="4805363" y="3825875"/>
              <a:ext cx="366712" cy="334963"/>
            </a:xfrm>
            <a:custGeom>
              <a:avLst/>
              <a:gdLst>
                <a:gd name="T0" fmla="*/ 352471 w 206"/>
                <a:gd name="T1" fmla="*/ 56380 h 202"/>
                <a:gd name="T2" fmla="*/ 341790 w 206"/>
                <a:gd name="T3" fmla="*/ 49747 h 202"/>
                <a:gd name="T4" fmla="*/ 320428 w 206"/>
                <a:gd name="T5" fmla="*/ 43114 h 202"/>
                <a:gd name="T6" fmla="*/ 306187 w 206"/>
                <a:gd name="T7" fmla="*/ 36481 h 202"/>
                <a:gd name="T8" fmla="*/ 302626 w 206"/>
                <a:gd name="T9" fmla="*/ 36481 h 202"/>
                <a:gd name="T10" fmla="*/ 284825 w 206"/>
                <a:gd name="T11" fmla="*/ 39798 h 202"/>
                <a:gd name="T12" fmla="*/ 263463 w 206"/>
                <a:gd name="T13" fmla="*/ 43114 h 202"/>
                <a:gd name="T14" fmla="*/ 245661 w 206"/>
                <a:gd name="T15" fmla="*/ 49747 h 202"/>
                <a:gd name="T16" fmla="*/ 242101 w 206"/>
                <a:gd name="T17" fmla="*/ 56380 h 202"/>
                <a:gd name="T18" fmla="*/ 245661 w 206"/>
                <a:gd name="T19" fmla="*/ 69646 h 202"/>
                <a:gd name="T20" fmla="*/ 249222 w 206"/>
                <a:gd name="T21" fmla="*/ 76279 h 202"/>
                <a:gd name="T22" fmla="*/ 245661 w 206"/>
                <a:gd name="T23" fmla="*/ 89545 h 202"/>
                <a:gd name="T24" fmla="*/ 217179 w 206"/>
                <a:gd name="T25" fmla="*/ 96177 h 202"/>
                <a:gd name="T26" fmla="*/ 188696 w 206"/>
                <a:gd name="T27" fmla="*/ 86228 h 202"/>
                <a:gd name="T28" fmla="*/ 170895 w 206"/>
                <a:gd name="T29" fmla="*/ 72962 h 202"/>
                <a:gd name="T30" fmla="*/ 153093 w 206"/>
                <a:gd name="T31" fmla="*/ 59696 h 202"/>
                <a:gd name="T32" fmla="*/ 149533 w 206"/>
                <a:gd name="T33" fmla="*/ 43114 h 202"/>
                <a:gd name="T34" fmla="*/ 142412 w 206"/>
                <a:gd name="T35" fmla="*/ 29848 h 202"/>
                <a:gd name="T36" fmla="*/ 138852 w 206"/>
                <a:gd name="T37" fmla="*/ 26532 h 202"/>
                <a:gd name="T38" fmla="*/ 99689 w 206"/>
                <a:gd name="T39" fmla="*/ 16582 h 202"/>
                <a:gd name="T40" fmla="*/ 81887 w 206"/>
                <a:gd name="T41" fmla="*/ 9949 h 202"/>
                <a:gd name="T42" fmla="*/ 67646 w 206"/>
                <a:gd name="T43" fmla="*/ 6633 h 202"/>
                <a:gd name="T44" fmla="*/ 42724 w 206"/>
                <a:gd name="T45" fmla="*/ 0 h 202"/>
                <a:gd name="T46" fmla="*/ 42724 w 206"/>
                <a:gd name="T47" fmla="*/ 6633 h 202"/>
                <a:gd name="T48" fmla="*/ 46284 w 206"/>
                <a:gd name="T49" fmla="*/ 19899 h 202"/>
                <a:gd name="T50" fmla="*/ 42724 w 206"/>
                <a:gd name="T51" fmla="*/ 29848 h 202"/>
                <a:gd name="T52" fmla="*/ 39163 w 206"/>
                <a:gd name="T53" fmla="*/ 33165 h 202"/>
                <a:gd name="T54" fmla="*/ 32043 w 206"/>
                <a:gd name="T55" fmla="*/ 36481 h 202"/>
                <a:gd name="T56" fmla="*/ 28482 w 206"/>
                <a:gd name="T57" fmla="*/ 39798 h 202"/>
                <a:gd name="T58" fmla="*/ 28482 w 206"/>
                <a:gd name="T59" fmla="*/ 49747 h 202"/>
                <a:gd name="T60" fmla="*/ 32043 w 206"/>
                <a:gd name="T61" fmla="*/ 53063 h 202"/>
                <a:gd name="T62" fmla="*/ 28482 w 206"/>
                <a:gd name="T63" fmla="*/ 56380 h 202"/>
                <a:gd name="T64" fmla="*/ 21362 w 206"/>
                <a:gd name="T65" fmla="*/ 66329 h 202"/>
                <a:gd name="T66" fmla="*/ 10681 w 206"/>
                <a:gd name="T67" fmla="*/ 76279 h 202"/>
                <a:gd name="T68" fmla="*/ 0 w 206"/>
                <a:gd name="T69" fmla="*/ 82912 h 202"/>
                <a:gd name="T70" fmla="*/ 0 w 206"/>
                <a:gd name="T71" fmla="*/ 82912 h 202"/>
                <a:gd name="T72" fmla="*/ 3560 w 206"/>
                <a:gd name="T73" fmla="*/ 89545 h 202"/>
                <a:gd name="T74" fmla="*/ 3560 w 206"/>
                <a:gd name="T75" fmla="*/ 99494 h 202"/>
                <a:gd name="T76" fmla="*/ 7121 w 206"/>
                <a:gd name="T77" fmla="*/ 119393 h 202"/>
                <a:gd name="T78" fmla="*/ 10681 w 206"/>
                <a:gd name="T79" fmla="*/ 132659 h 202"/>
                <a:gd name="T80" fmla="*/ 10681 w 206"/>
                <a:gd name="T81" fmla="*/ 135975 h 202"/>
                <a:gd name="T82" fmla="*/ 17802 w 206"/>
                <a:gd name="T83" fmla="*/ 145924 h 202"/>
                <a:gd name="T84" fmla="*/ 21362 w 206"/>
                <a:gd name="T85" fmla="*/ 162507 h 202"/>
                <a:gd name="T86" fmla="*/ 21362 w 206"/>
                <a:gd name="T87" fmla="*/ 175773 h 202"/>
                <a:gd name="T88" fmla="*/ 17802 w 206"/>
                <a:gd name="T89" fmla="*/ 179089 h 202"/>
                <a:gd name="T90" fmla="*/ 21362 w 206"/>
                <a:gd name="T91" fmla="*/ 185722 h 202"/>
                <a:gd name="T92" fmla="*/ 24922 w 206"/>
                <a:gd name="T93" fmla="*/ 202304 h 202"/>
                <a:gd name="T94" fmla="*/ 49844 w 206"/>
                <a:gd name="T95" fmla="*/ 235469 h 202"/>
                <a:gd name="T96" fmla="*/ 60525 w 206"/>
                <a:gd name="T97" fmla="*/ 235469 h 202"/>
                <a:gd name="T98" fmla="*/ 71206 w 206"/>
                <a:gd name="T99" fmla="*/ 242102 h 202"/>
                <a:gd name="T100" fmla="*/ 78327 w 206"/>
                <a:gd name="T101" fmla="*/ 252051 h 202"/>
                <a:gd name="T102" fmla="*/ 85447 w 206"/>
                <a:gd name="T103" fmla="*/ 262001 h 202"/>
                <a:gd name="T104" fmla="*/ 327549 w 206"/>
                <a:gd name="T105" fmla="*/ 334963 h 202"/>
                <a:gd name="T106" fmla="*/ 366712 w 206"/>
                <a:gd name="T107" fmla="*/ 308431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202"/>
                <a:gd name="T164" fmla="*/ 206 w 206"/>
                <a:gd name="T165" fmla="*/ 202 h 2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202">
                  <a:moveTo>
                    <a:pt x="206" y="36"/>
                  </a:moveTo>
                  <a:lnTo>
                    <a:pt x="198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8"/>
                  </a:lnTo>
                  <a:lnTo>
                    <a:pt x="180" y="26"/>
                  </a:lnTo>
                  <a:lnTo>
                    <a:pt x="176" y="24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0" y="24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8"/>
                  </a:lnTo>
                  <a:lnTo>
                    <a:pt x="138" y="30"/>
                  </a:lnTo>
                  <a:lnTo>
                    <a:pt x="136" y="32"/>
                  </a:lnTo>
                  <a:lnTo>
                    <a:pt x="136" y="34"/>
                  </a:lnTo>
                  <a:lnTo>
                    <a:pt x="136" y="38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8"/>
                  </a:lnTo>
                  <a:lnTo>
                    <a:pt x="122" y="58"/>
                  </a:lnTo>
                  <a:lnTo>
                    <a:pt x="114" y="56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6" y="36"/>
                  </a:lnTo>
                  <a:lnTo>
                    <a:pt x="84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2" y="142"/>
                  </a:lnTo>
                  <a:lnTo>
                    <a:pt x="34" y="142"/>
                  </a:lnTo>
                  <a:lnTo>
                    <a:pt x="40" y="146"/>
                  </a:lnTo>
                  <a:lnTo>
                    <a:pt x="42" y="150"/>
                  </a:lnTo>
                  <a:lnTo>
                    <a:pt x="44" y="152"/>
                  </a:lnTo>
                  <a:lnTo>
                    <a:pt x="46" y="156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6"/>
                  </a:lnTo>
                  <a:lnTo>
                    <a:pt x="206" y="186"/>
                  </a:lnTo>
                  <a:lnTo>
                    <a:pt x="206" y="3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5" name="Freeform 223"/>
            <p:cNvSpPr>
              <a:spLocks/>
            </p:cNvSpPr>
            <p:nvPr/>
          </p:nvSpPr>
          <p:spPr bwMode="auto">
            <a:xfrm>
              <a:off x="4648200" y="4294188"/>
              <a:ext cx="260350" cy="201612"/>
            </a:xfrm>
            <a:custGeom>
              <a:avLst/>
              <a:gdLst>
                <a:gd name="T0" fmla="*/ 249651 w 146"/>
                <a:gd name="T1" fmla="*/ 0 h 122"/>
                <a:gd name="T2" fmla="*/ 235385 w 146"/>
                <a:gd name="T3" fmla="*/ 3305 h 122"/>
                <a:gd name="T4" fmla="*/ 221119 w 146"/>
                <a:gd name="T5" fmla="*/ 9915 h 122"/>
                <a:gd name="T6" fmla="*/ 213986 w 146"/>
                <a:gd name="T7" fmla="*/ 13220 h 122"/>
                <a:gd name="T8" fmla="*/ 171189 w 146"/>
                <a:gd name="T9" fmla="*/ 6610 h 122"/>
                <a:gd name="T10" fmla="*/ 149790 w 146"/>
                <a:gd name="T11" fmla="*/ 16526 h 122"/>
                <a:gd name="T12" fmla="*/ 131958 w 146"/>
                <a:gd name="T13" fmla="*/ 13220 h 122"/>
                <a:gd name="T14" fmla="*/ 117692 w 146"/>
                <a:gd name="T15" fmla="*/ 19831 h 122"/>
                <a:gd name="T16" fmla="*/ 110560 w 146"/>
                <a:gd name="T17" fmla="*/ 26441 h 122"/>
                <a:gd name="T18" fmla="*/ 103427 w 146"/>
                <a:gd name="T19" fmla="*/ 23136 h 122"/>
                <a:gd name="T20" fmla="*/ 89161 w 146"/>
                <a:gd name="T21" fmla="*/ 16526 h 122"/>
                <a:gd name="T22" fmla="*/ 74895 w 146"/>
                <a:gd name="T23" fmla="*/ 13220 h 122"/>
                <a:gd name="T24" fmla="*/ 71329 w 146"/>
                <a:gd name="T25" fmla="*/ 13220 h 122"/>
                <a:gd name="T26" fmla="*/ 64196 w 146"/>
                <a:gd name="T27" fmla="*/ 9915 h 122"/>
                <a:gd name="T28" fmla="*/ 49930 w 146"/>
                <a:gd name="T29" fmla="*/ 9915 h 122"/>
                <a:gd name="T30" fmla="*/ 24965 w 146"/>
                <a:gd name="T31" fmla="*/ 13220 h 122"/>
                <a:gd name="T32" fmla="*/ 10699 w 146"/>
                <a:gd name="T33" fmla="*/ 26441 h 122"/>
                <a:gd name="T34" fmla="*/ 3566 w 146"/>
                <a:gd name="T35" fmla="*/ 33051 h 122"/>
                <a:gd name="T36" fmla="*/ 3566 w 146"/>
                <a:gd name="T37" fmla="*/ 36356 h 122"/>
                <a:gd name="T38" fmla="*/ 10699 w 146"/>
                <a:gd name="T39" fmla="*/ 46272 h 122"/>
                <a:gd name="T40" fmla="*/ 10699 w 146"/>
                <a:gd name="T41" fmla="*/ 66102 h 122"/>
                <a:gd name="T42" fmla="*/ 10699 w 146"/>
                <a:gd name="T43" fmla="*/ 79323 h 122"/>
                <a:gd name="T44" fmla="*/ 3566 w 146"/>
                <a:gd name="T45" fmla="*/ 89238 h 122"/>
                <a:gd name="T46" fmla="*/ 0 w 146"/>
                <a:gd name="T47" fmla="*/ 105764 h 122"/>
                <a:gd name="T48" fmla="*/ 0 w 146"/>
                <a:gd name="T49" fmla="*/ 165256 h 122"/>
                <a:gd name="T50" fmla="*/ 28532 w 146"/>
                <a:gd name="T51" fmla="*/ 168561 h 122"/>
                <a:gd name="T52" fmla="*/ 60629 w 146"/>
                <a:gd name="T53" fmla="*/ 188392 h 122"/>
                <a:gd name="T54" fmla="*/ 92727 w 146"/>
                <a:gd name="T55" fmla="*/ 198307 h 122"/>
                <a:gd name="T56" fmla="*/ 135525 w 146"/>
                <a:gd name="T57" fmla="*/ 201612 h 122"/>
                <a:gd name="T58" fmla="*/ 167623 w 146"/>
                <a:gd name="T59" fmla="*/ 168561 h 122"/>
                <a:gd name="T60" fmla="*/ 171189 w 146"/>
                <a:gd name="T61" fmla="*/ 142120 h 122"/>
                <a:gd name="T62" fmla="*/ 178322 w 146"/>
                <a:gd name="T63" fmla="*/ 132205 h 122"/>
                <a:gd name="T64" fmla="*/ 192588 w 146"/>
                <a:gd name="T65" fmla="*/ 118984 h 122"/>
                <a:gd name="T66" fmla="*/ 210420 w 146"/>
                <a:gd name="T67" fmla="*/ 115679 h 122"/>
                <a:gd name="T68" fmla="*/ 217553 w 146"/>
                <a:gd name="T69" fmla="*/ 118984 h 122"/>
                <a:gd name="T70" fmla="*/ 224686 w 146"/>
                <a:gd name="T71" fmla="*/ 118984 h 122"/>
                <a:gd name="T72" fmla="*/ 235385 w 146"/>
                <a:gd name="T73" fmla="*/ 112374 h 122"/>
                <a:gd name="T74" fmla="*/ 246084 w 146"/>
                <a:gd name="T75" fmla="*/ 92543 h 122"/>
                <a:gd name="T76" fmla="*/ 253217 w 146"/>
                <a:gd name="T77" fmla="*/ 76018 h 122"/>
                <a:gd name="T78" fmla="*/ 256784 w 146"/>
                <a:gd name="T79" fmla="*/ 59492 h 122"/>
                <a:gd name="T80" fmla="*/ 260350 w 146"/>
                <a:gd name="T81" fmla="*/ 39661 h 122"/>
                <a:gd name="T82" fmla="*/ 256784 w 146"/>
                <a:gd name="T83" fmla="*/ 23136 h 122"/>
                <a:gd name="T84" fmla="*/ 256784 w 146"/>
                <a:gd name="T85" fmla="*/ 6610 h 122"/>
                <a:gd name="T86" fmla="*/ 260350 w 146"/>
                <a:gd name="T87" fmla="*/ 0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22"/>
                <a:gd name="T134" fmla="*/ 146 w 14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22">
                  <a:moveTo>
                    <a:pt x="146" y="0"/>
                  </a:moveTo>
                  <a:lnTo>
                    <a:pt x="140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8"/>
                  </a:lnTo>
                  <a:lnTo>
                    <a:pt x="108" y="4"/>
                  </a:lnTo>
                  <a:lnTo>
                    <a:pt x="96" y="4"/>
                  </a:lnTo>
                  <a:lnTo>
                    <a:pt x="88" y="8"/>
                  </a:lnTo>
                  <a:lnTo>
                    <a:pt x="84" y="10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70" y="10"/>
                  </a:lnTo>
                  <a:lnTo>
                    <a:pt x="66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2" y="6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2"/>
                  </a:lnTo>
                  <a:lnTo>
                    <a:pt x="22" y="106"/>
                  </a:lnTo>
                  <a:lnTo>
                    <a:pt x="34" y="114"/>
                  </a:lnTo>
                  <a:lnTo>
                    <a:pt x="48" y="118"/>
                  </a:lnTo>
                  <a:lnTo>
                    <a:pt x="52" y="120"/>
                  </a:lnTo>
                  <a:lnTo>
                    <a:pt x="62" y="120"/>
                  </a:lnTo>
                  <a:lnTo>
                    <a:pt x="76" y="122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70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4" y="64"/>
                  </a:lnTo>
                  <a:lnTo>
                    <a:pt x="138" y="5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2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46" y="24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4" y="4"/>
                  </a:lnTo>
                  <a:lnTo>
                    <a:pt x="146" y="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6" name="Freeform 224"/>
            <p:cNvSpPr>
              <a:spLocks/>
            </p:cNvSpPr>
            <p:nvPr/>
          </p:nvSpPr>
          <p:spPr bwMode="auto">
            <a:xfrm>
              <a:off x="4648200" y="4294188"/>
              <a:ext cx="260350" cy="201612"/>
            </a:xfrm>
            <a:custGeom>
              <a:avLst/>
              <a:gdLst>
                <a:gd name="T0" fmla="*/ 249651 w 146"/>
                <a:gd name="T1" fmla="*/ 0 h 122"/>
                <a:gd name="T2" fmla="*/ 235385 w 146"/>
                <a:gd name="T3" fmla="*/ 3305 h 122"/>
                <a:gd name="T4" fmla="*/ 221119 w 146"/>
                <a:gd name="T5" fmla="*/ 9915 h 122"/>
                <a:gd name="T6" fmla="*/ 213986 w 146"/>
                <a:gd name="T7" fmla="*/ 13220 h 122"/>
                <a:gd name="T8" fmla="*/ 171189 w 146"/>
                <a:gd name="T9" fmla="*/ 6610 h 122"/>
                <a:gd name="T10" fmla="*/ 149790 w 146"/>
                <a:gd name="T11" fmla="*/ 16526 h 122"/>
                <a:gd name="T12" fmla="*/ 131958 w 146"/>
                <a:gd name="T13" fmla="*/ 13220 h 122"/>
                <a:gd name="T14" fmla="*/ 117692 w 146"/>
                <a:gd name="T15" fmla="*/ 19831 h 122"/>
                <a:gd name="T16" fmla="*/ 110560 w 146"/>
                <a:gd name="T17" fmla="*/ 26441 h 122"/>
                <a:gd name="T18" fmla="*/ 103427 w 146"/>
                <a:gd name="T19" fmla="*/ 23136 h 122"/>
                <a:gd name="T20" fmla="*/ 89161 w 146"/>
                <a:gd name="T21" fmla="*/ 16526 h 122"/>
                <a:gd name="T22" fmla="*/ 74895 w 146"/>
                <a:gd name="T23" fmla="*/ 13220 h 122"/>
                <a:gd name="T24" fmla="*/ 71329 w 146"/>
                <a:gd name="T25" fmla="*/ 13220 h 122"/>
                <a:gd name="T26" fmla="*/ 64196 w 146"/>
                <a:gd name="T27" fmla="*/ 9915 h 122"/>
                <a:gd name="T28" fmla="*/ 49930 w 146"/>
                <a:gd name="T29" fmla="*/ 9915 h 122"/>
                <a:gd name="T30" fmla="*/ 24965 w 146"/>
                <a:gd name="T31" fmla="*/ 13220 h 122"/>
                <a:gd name="T32" fmla="*/ 10699 w 146"/>
                <a:gd name="T33" fmla="*/ 26441 h 122"/>
                <a:gd name="T34" fmla="*/ 3566 w 146"/>
                <a:gd name="T35" fmla="*/ 33051 h 122"/>
                <a:gd name="T36" fmla="*/ 3566 w 146"/>
                <a:gd name="T37" fmla="*/ 36356 h 122"/>
                <a:gd name="T38" fmla="*/ 10699 w 146"/>
                <a:gd name="T39" fmla="*/ 46272 h 122"/>
                <a:gd name="T40" fmla="*/ 10699 w 146"/>
                <a:gd name="T41" fmla="*/ 66102 h 122"/>
                <a:gd name="T42" fmla="*/ 10699 w 146"/>
                <a:gd name="T43" fmla="*/ 79323 h 122"/>
                <a:gd name="T44" fmla="*/ 3566 w 146"/>
                <a:gd name="T45" fmla="*/ 89238 h 122"/>
                <a:gd name="T46" fmla="*/ 0 w 146"/>
                <a:gd name="T47" fmla="*/ 105764 h 122"/>
                <a:gd name="T48" fmla="*/ 0 w 146"/>
                <a:gd name="T49" fmla="*/ 165256 h 122"/>
                <a:gd name="T50" fmla="*/ 28532 w 146"/>
                <a:gd name="T51" fmla="*/ 168561 h 122"/>
                <a:gd name="T52" fmla="*/ 60629 w 146"/>
                <a:gd name="T53" fmla="*/ 188392 h 122"/>
                <a:gd name="T54" fmla="*/ 92727 w 146"/>
                <a:gd name="T55" fmla="*/ 198307 h 122"/>
                <a:gd name="T56" fmla="*/ 135525 w 146"/>
                <a:gd name="T57" fmla="*/ 201612 h 122"/>
                <a:gd name="T58" fmla="*/ 167623 w 146"/>
                <a:gd name="T59" fmla="*/ 168561 h 122"/>
                <a:gd name="T60" fmla="*/ 171189 w 146"/>
                <a:gd name="T61" fmla="*/ 142120 h 122"/>
                <a:gd name="T62" fmla="*/ 178322 w 146"/>
                <a:gd name="T63" fmla="*/ 132205 h 122"/>
                <a:gd name="T64" fmla="*/ 192588 w 146"/>
                <a:gd name="T65" fmla="*/ 118984 h 122"/>
                <a:gd name="T66" fmla="*/ 210420 w 146"/>
                <a:gd name="T67" fmla="*/ 115679 h 122"/>
                <a:gd name="T68" fmla="*/ 217553 w 146"/>
                <a:gd name="T69" fmla="*/ 118984 h 122"/>
                <a:gd name="T70" fmla="*/ 224686 w 146"/>
                <a:gd name="T71" fmla="*/ 118984 h 122"/>
                <a:gd name="T72" fmla="*/ 235385 w 146"/>
                <a:gd name="T73" fmla="*/ 112374 h 122"/>
                <a:gd name="T74" fmla="*/ 246084 w 146"/>
                <a:gd name="T75" fmla="*/ 92543 h 122"/>
                <a:gd name="T76" fmla="*/ 253217 w 146"/>
                <a:gd name="T77" fmla="*/ 76018 h 122"/>
                <a:gd name="T78" fmla="*/ 256784 w 146"/>
                <a:gd name="T79" fmla="*/ 59492 h 122"/>
                <a:gd name="T80" fmla="*/ 260350 w 146"/>
                <a:gd name="T81" fmla="*/ 39661 h 122"/>
                <a:gd name="T82" fmla="*/ 256784 w 146"/>
                <a:gd name="T83" fmla="*/ 23136 h 122"/>
                <a:gd name="T84" fmla="*/ 256784 w 146"/>
                <a:gd name="T85" fmla="*/ 6610 h 122"/>
                <a:gd name="T86" fmla="*/ 260350 w 146"/>
                <a:gd name="T87" fmla="*/ 0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22"/>
                <a:gd name="T134" fmla="*/ 146 w 146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22">
                  <a:moveTo>
                    <a:pt x="146" y="0"/>
                  </a:moveTo>
                  <a:lnTo>
                    <a:pt x="140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8"/>
                  </a:lnTo>
                  <a:lnTo>
                    <a:pt x="108" y="4"/>
                  </a:lnTo>
                  <a:lnTo>
                    <a:pt x="96" y="4"/>
                  </a:lnTo>
                  <a:lnTo>
                    <a:pt x="88" y="8"/>
                  </a:lnTo>
                  <a:lnTo>
                    <a:pt x="84" y="10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70" y="10"/>
                  </a:lnTo>
                  <a:lnTo>
                    <a:pt x="66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2" y="6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2"/>
                  </a:lnTo>
                  <a:lnTo>
                    <a:pt x="22" y="106"/>
                  </a:lnTo>
                  <a:lnTo>
                    <a:pt x="34" y="114"/>
                  </a:lnTo>
                  <a:lnTo>
                    <a:pt x="48" y="118"/>
                  </a:lnTo>
                  <a:lnTo>
                    <a:pt x="52" y="120"/>
                  </a:lnTo>
                  <a:lnTo>
                    <a:pt x="62" y="120"/>
                  </a:lnTo>
                  <a:lnTo>
                    <a:pt x="76" y="122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70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4" y="64"/>
                  </a:lnTo>
                  <a:lnTo>
                    <a:pt x="138" y="5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2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46" y="24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4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7" name="Freeform 225"/>
            <p:cNvSpPr>
              <a:spLocks/>
            </p:cNvSpPr>
            <p:nvPr/>
          </p:nvSpPr>
          <p:spPr bwMode="auto">
            <a:xfrm>
              <a:off x="4860925" y="4062413"/>
              <a:ext cx="90488" cy="217487"/>
            </a:xfrm>
            <a:custGeom>
              <a:avLst/>
              <a:gdLst>
                <a:gd name="T0" fmla="*/ 50673 w 50"/>
                <a:gd name="T1" fmla="*/ 217487 h 132"/>
                <a:gd name="T2" fmla="*/ 54293 w 50"/>
                <a:gd name="T3" fmla="*/ 197715 h 132"/>
                <a:gd name="T4" fmla="*/ 54293 w 50"/>
                <a:gd name="T5" fmla="*/ 194420 h 132"/>
                <a:gd name="T6" fmla="*/ 54293 w 50"/>
                <a:gd name="T7" fmla="*/ 191125 h 132"/>
                <a:gd name="T8" fmla="*/ 54293 w 50"/>
                <a:gd name="T9" fmla="*/ 184534 h 132"/>
                <a:gd name="T10" fmla="*/ 57912 w 50"/>
                <a:gd name="T11" fmla="*/ 177944 h 132"/>
                <a:gd name="T12" fmla="*/ 61532 w 50"/>
                <a:gd name="T13" fmla="*/ 171353 h 132"/>
                <a:gd name="T14" fmla="*/ 68771 w 50"/>
                <a:gd name="T15" fmla="*/ 164763 h 132"/>
                <a:gd name="T16" fmla="*/ 79629 w 50"/>
                <a:gd name="T17" fmla="*/ 158172 h 132"/>
                <a:gd name="T18" fmla="*/ 79629 w 50"/>
                <a:gd name="T19" fmla="*/ 151582 h 132"/>
                <a:gd name="T20" fmla="*/ 79629 w 50"/>
                <a:gd name="T21" fmla="*/ 131810 h 132"/>
                <a:gd name="T22" fmla="*/ 79629 w 50"/>
                <a:gd name="T23" fmla="*/ 108744 h 132"/>
                <a:gd name="T24" fmla="*/ 83249 w 50"/>
                <a:gd name="T25" fmla="*/ 88972 h 132"/>
                <a:gd name="T26" fmla="*/ 90488 w 50"/>
                <a:gd name="T27" fmla="*/ 72496 h 132"/>
                <a:gd name="T28" fmla="*/ 90488 w 50"/>
                <a:gd name="T29" fmla="*/ 72496 h 132"/>
                <a:gd name="T30" fmla="*/ 90488 w 50"/>
                <a:gd name="T31" fmla="*/ 65905 h 132"/>
                <a:gd name="T32" fmla="*/ 86868 w 50"/>
                <a:gd name="T33" fmla="*/ 59315 h 132"/>
                <a:gd name="T34" fmla="*/ 83249 w 50"/>
                <a:gd name="T35" fmla="*/ 49429 h 132"/>
                <a:gd name="T36" fmla="*/ 79629 w 50"/>
                <a:gd name="T37" fmla="*/ 42838 h 132"/>
                <a:gd name="T38" fmla="*/ 79629 w 50"/>
                <a:gd name="T39" fmla="*/ 32953 h 132"/>
                <a:gd name="T40" fmla="*/ 79629 w 50"/>
                <a:gd name="T41" fmla="*/ 23067 h 132"/>
                <a:gd name="T42" fmla="*/ 28956 w 50"/>
                <a:gd name="T43" fmla="*/ 26362 h 132"/>
                <a:gd name="T44" fmla="*/ 25337 w 50"/>
                <a:gd name="T45" fmla="*/ 23067 h 132"/>
                <a:gd name="T46" fmla="*/ 25337 w 50"/>
                <a:gd name="T47" fmla="*/ 19772 h 132"/>
                <a:gd name="T48" fmla="*/ 18098 w 50"/>
                <a:gd name="T49" fmla="*/ 13181 h 132"/>
                <a:gd name="T50" fmla="*/ 14478 w 50"/>
                <a:gd name="T51" fmla="*/ 6591 h 132"/>
                <a:gd name="T52" fmla="*/ 7239 w 50"/>
                <a:gd name="T53" fmla="*/ 3295 h 132"/>
                <a:gd name="T54" fmla="*/ 0 w 50"/>
                <a:gd name="T55" fmla="*/ 0 h 132"/>
                <a:gd name="T56" fmla="*/ 50673 w 50"/>
                <a:gd name="T57" fmla="*/ 217487 h 1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132"/>
                <a:gd name="T89" fmla="*/ 50 w 50"/>
                <a:gd name="T90" fmla="*/ 132 h 1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132">
                  <a:moveTo>
                    <a:pt x="28" y="132"/>
                  </a:moveTo>
                  <a:lnTo>
                    <a:pt x="30" y="120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2"/>
                  </a:lnTo>
                  <a:lnTo>
                    <a:pt x="32" y="108"/>
                  </a:lnTo>
                  <a:lnTo>
                    <a:pt x="34" y="104"/>
                  </a:lnTo>
                  <a:lnTo>
                    <a:pt x="38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0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28" y="13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8" name="Freeform 226"/>
            <p:cNvSpPr>
              <a:spLocks/>
            </p:cNvSpPr>
            <p:nvPr/>
          </p:nvSpPr>
          <p:spPr bwMode="auto">
            <a:xfrm>
              <a:off x="4860925" y="4062413"/>
              <a:ext cx="90488" cy="217487"/>
            </a:xfrm>
            <a:custGeom>
              <a:avLst/>
              <a:gdLst>
                <a:gd name="T0" fmla="*/ 50673 w 50"/>
                <a:gd name="T1" fmla="*/ 217487 h 132"/>
                <a:gd name="T2" fmla="*/ 54293 w 50"/>
                <a:gd name="T3" fmla="*/ 197715 h 132"/>
                <a:gd name="T4" fmla="*/ 54293 w 50"/>
                <a:gd name="T5" fmla="*/ 194420 h 132"/>
                <a:gd name="T6" fmla="*/ 54293 w 50"/>
                <a:gd name="T7" fmla="*/ 191125 h 132"/>
                <a:gd name="T8" fmla="*/ 54293 w 50"/>
                <a:gd name="T9" fmla="*/ 184534 h 132"/>
                <a:gd name="T10" fmla="*/ 57912 w 50"/>
                <a:gd name="T11" fmla="*/ 177944 h 132"/>
                <a:gd name="T12" fmla="*/ 61532 w 50"/>
                <a:gd name="T13" fmla="*/ 171353 h 132"/>
                <a:gd name="T14" fmla="*/ 68771 w 50"/>
                <a:gd name="T15" fmla="*/ 164763 h 132"/>
                <a:gd name="T16" fmla="*/ 79629 w 50"/>
                <a:gd name="T17" fmla="*/ 158172 h 132"/>
                <a:gd name="T18" fmla="*/ 79629 w 50"/>
                <a:gd name="T19" fmla="*/ 151582 h 132"/>
                <a:gd name="T20" fmla="*/ 79629 w 50"/>
                <a:gd name="T21" fmla="*/ 131810 h 132"/>
                <a:gd name="T22" fmla="*/ 79629 w 50"/>
                <a:gd name="T23" fmla="*/ 108744 h 132"/>
                <a:gd name="T24" fmla="*/ 83249 w 50"/>
                <a:gd name="T25" fmla="*/ 88972 h 132"/>
                <a:gd name="T26" fmla="*/ 90488 w 50"/>
                <a:gd name="T27" fmla="*/ 72496 h 132"/>
                <a:gd name="T28" fmla="*/ 90488 w 50"/>
                <a:gd name="T29" fmla="*/ 72496 h 132"/>
                <a:gd name="T30" fmla="*/ 90488 w 50"/>
                <a:gd name="T31" fmla="*/ 65905 h 132"/>
                <a:gd name="T32" fmla="*/ 86868 w 50"/>
                <a:gd name="T33" fmla="*/ 59315 h 132"/>
                <a:gd name="T34" fmla="*/ 83249 w 50"/>
                <a:gd name="T35" fmla="*/ 49429 h 132"/>
                <a:gd name="T36" fmla="*/ 79629 w 50"/>
                <a:gd name="T37" fmla="*/ 42838 h 132"/>
                <a:gd name="T38" fmla="*/ 79629 w 50"/>
                <a:gd name="T39" fmla="*/ 32953 h 132"/>
                <a:gd name="T40" fmla="*/ 79629 w 50"/>
                <a:gd name="T41" fmla="*/ 23067 h 132"/>
                <a:gd name="T42" fmla="*/ 28956 w 50"/>
                <a:gd name="T43" fmla="*/ 26362 h 132"/>
                <a:gd name="T44" fmla="*/ 25337 w 50"/>
                <a:gd name="T45" fmla="*/ 23067 h 132"/>
                <a:gd name="T46" fmla="*/ 25337 w 50"/>
                <a:gd name="T47" fmla="*/ 19772 h 132"/>
                <a:gd name="T48" fmla="*/ 18098 w 50"/>
                <a:gd name="T49" fmla="*/ 13181 h 132"/>
                <a:gd name="T50" fmla="*/ 14478 w 50"/>
                <a:gd name="T51" fmla="*/ 6591 h 132"/>
                <a:gd name="T52" fmla="*/ 7239 w 50"/>
                <a:gd name="T53" fmla="*/ 3295 h 132"/>
                <a:gd name="T54" fmla="*/ 0 w 50"/>
                <a:gd name="T55" fmla="*/ 0 h 1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"/>
                <a:gd name="T85" fmla="*/ 0 h 132"/>
                <a:gd name="T86" fmla="*/ 50 w 50"/>
                <a:gd name="T87" fmla="*/ 132 h 1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" h="132">
                  <a:moveTo>
                    <a:pt x="28" y="132"/>
                  </a:moveTo>
                  <a:lnTo>
                    <a:pt x="30" y="120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2"/>
                  </a:lnTo>
                  <a:lnTo>
                    <a:pt x="32" y="108"/>
                  </a:lnTo>
                  <a:lnTo>
                    <a:pt x="34" y="104"/>
                  </a:lnTo>
                  <a:lnTo>
                    <a:pt x="38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0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9" name="Freeform 227"/>
            <p:cNvSpPr>
              <a:spLocks/>
            </p:cNvSpPr>
            <p:nvPr/>
          </p:nvSpPr>
          <p:spPr bwMode="auto">
            <a:xfrm>
              <a:off x="4564063" y="4062413"/>
              <a:ext cx="387350" cy="268287"/>
            </a:xfrm>
            <a:custGeom>
              <a:avLst/>
              <a:gdLst>
                <a:gd name="T0" fmla="*/ 168569 w 216"/>
                <a:gd name="T1" fmla="*/ 62932 h 162"/>
                <a:gd name="T2" fmla="*/ 139876 w 216"/>
                <a:gd name="T3" fmla="*/ 66244 h 162"/>
                <a:gd name="T4" fmla="*/ 107597 w 216"/>
                <a:gd name="T5" fmla="*/ 72868 h 162"/>
                <a:gd name="T6" fmla="*/ 107597 w 216"/>
                <a:gd name="T7" fmla="*/ 102678 h 162"/>
                <a:gd name="T8" fmla="*/ 89664 w 216"/>
                <a:gd name="T9" fmla="*/ 165609 h 162"/>
                <a:gd name="T10" fmla="*/ 68145 w 216"/>
                <a:gd name="T11" fmla="*/ 192107 h 162"/>
                <a:gd name="T12" fmla="*/ 57385 w 216"/>
                <a:gd name="T13" fmla="*/ 198731 h 162"/>
                <a:gd name="T14" fmla="*/ 43039 w 216"/>
                <a:gd name="T15" fmla="*/ 202043 h 162"/>
                <a:gd name="T16" fmla="*/ 32279 w 216"/>
                <a:gd name="T17" fmla="*/ 202043 h 162"/>
                <a:gd name="T18" fmla="*/ 17933 w 216"/>
                <a:gd name="T19" fmla="*/ 202043 h 162"/>
                <a:gd name="T20" fmla="*/ 7173 w 216"/>
                <a:gd name="T21" fmla="*/ 202043 h 162"/>
                <a:gd name="T22" fmla="*/ 0 w 216"/>
                <a:gd name="T23" fmla="*/ 211980 h 162"/>
                <a:gd name="T24" fmla="*/ 7173 w 216"/>
                <a:gd name="T25" fmla="*/ 221916 h 162"/>
                <a:gd name="T26" fmla="*/ 10760 w 216"/>
                <a:gd name="T27" fmla="*/ 228541 h 162"/>
                <a:gd name="T28" fmla="*/ 14346 w 216"/>
                <a:gd name="T29" fmla="*/ 231853 h 162"/>
                <a:gd name="T30" fmla="*/ 25106 w 216"/>
                <a:gd name="T31" fmla="*/ 238477 h 162"/>
                <a:gd name="T32" fmla="*/ 28693 w 216"/>
                <a:gd name="T33" fmla="*/ 241790 h 162"/>
                <a:gd name="T34" fmla="*/ 28693 w 216"/>
                <a:gd name="T35" fmla="*/ 248414 h 162"/>
                <a:gd name="T36" fmla="*/ 50212 w 216"/>
                <a:gd name="T37" fmla="*/ 238477 h 162"/>
                <a:gd name="T38" fmla="*/ 53799 w 216"/>
                <a:gd name="T39" fmla="*/ 241790 h 162"/>
                <a:gd name="T40" fmla="*/ 64558 w 216"/>
                <a:gd name="T41" fmla="*/ 248414 h 162"/>
                <a:gd name="T42" fmla="*/ 71731 w 216"/>
                <a:gd name="T43" fmla="*/ 255038 h 162"/>
                <a:gd name="T44" fmla="*/ 78905 w 216"/>
                <a:gd name="T45" fmla="*/ 258350 h 162"/>
                <a:gd name="T46" fmla="*/ 86078 w 216"/>
                <a:gd name="T47" fmla="*/ 268287 h 162"/>
                <a:gd name="T48" fmla="*/ 89664 w 216"/>
                <a:gd name="T49" fmla="*/ 261663 h 162"/>
                <a:gd name="T50" fmla="*/ 100424 w 216"/>
                <a:gd name="T51" fmla="*/ 251726 h 162"/>
                <a:gd name="T52" fmla="*/ 121944 w 216"/>
                <a:gd name="T53" fmla="*/ 241790 h 162"/>
                <a:gd name="T54" fmla="*/ 147050 w 216"/>
                <a:gd name="T55" fmla="*/ 241790 h 162"/>
                <a:gd name="T56" fmla="*/ 154223 w 216"/>
                <a:gd name="T57" fmla="*/ 245102 h 162"/>
                <a:gd name="T58" fmla="*/ 157809 w 216"/>
                <a:gd name="T59" fmla="*/ 245102 h 162"/>
                <a:gd name="T60" fmla="*/ 172156 w 216"/>
                <a:gd name="T61" fmla="*/ 248414 h 162"/>
                <a:gd name="T62" fmla="*/ 190088 w 216"/>
                <a:gd name="T63" fmla="*/ 255038 h 162"/>
                <a:gd name="T64" fmla="*/ 193675 w 216"/>
                <a:gd name="T65" fmla="*/ 258350 h 162"/>
                <a:gd name="T66" fmla="*/ 204435 w 216"/>
                <a:gd name="T67" fmla="*/ 251726 h 162"/>
                <a:gd name="T68" fmla="*/ 218781 w 216"/>
                <a:gd name="T69" fmla="*/ 245102 h 162"/>
                <a:gd name="T70" fmla="*/ 233127 w 216"/>
                <a:gd name="T71" fmla="*/ 248414 h 162"/>
                <a:gd name="T72" fmla="*/ 258233 w 216"/>
                <a:gd name="T73" fmla="*/ 238477 h 162"/>
                <a:gd name="T74" fmla="*/ 297686 w 216"/>
                <a:gd name="T75" fmla="*/ 245102 h 162"/>
                <a:gd name="T76" fmla="*/ 304859 w 216"/>
                <a:gd name="T77" fmla="*/ 241790 h 162"/>
                <a:gd name="T78" fmla="*/ 319205 w 216"/>
                <a:gd name="T79" fmla="*/ 235165 h 162"/>
                <a:gd name="T80" fmla="*/ 337138 w 216"/>
                <a:gd name="T81" fmla="*/ 231853 h 162"/>
                <a:gd name="T82" fmla="*/ 351484 w 216"/>
                <a:gd name="T83" fmla="*/ 198731 h 162"/>
                <a:gd name="T84" fmla="*/ 351484 w 216"/>
                <a:gd name="T85" fmla="*/ 192107 h 162"/>
                <a:gd name="T86" fmla="*/ 355071 w 216"/>
                <a:gd name="T87" fmla="*/ 178858 h 162"/>
                <a:gd name="T88" fmla="*/ 365831 w 216"/>
                <a:gd name="T89" fmla="*/ 165609 h 162"/>
                <a:gd name="T90" fmla="*/ 376590 w 216"/>
                <a:gd name="T91" fmla="*/ 152361 h 162"/>
                <a:gd name="T92" fmla="*/ 376590 w 216"/>
                <a:gd name="T93" fmla="*/ 109302 h 162"/>
                <a:gd name="T94" fmla="*/ 387350 w 216"/>
                <a:gd name="T95" fmla="*/ 72868 h 162"/>
                <a:gd name="T96" fmla="*/ 387350 w 216"/>
                <a:gd name="T97" fmla="*/ 66244 h 162"/>
                <a:gd name="T98" fmla="*/ 380177 w 216"/>
                <a:gd name="T99" fmla="*/ 49683 h 162"/>
                <a:gd name="T100" fmla="*/ 376590 w 216"/>
                <a:gd name="T101" fmla="*/ 33122 h 162"/>
                <a:gd name="T102" fmla="*/ 326378 w 216"/>
                <a:gd name="T103" fmla="*/ 26497 h 162"/>
                <a:gd name="T104" fmla="*/ 322792 w 216"/>
                <a:gd name="T105" fmla="*/ 19873 h 162"/>
                <a:gd name="T106" fmla="*/ 312032 w 216"/>
                <a:gd name="T107" fmla="*/ 6624 h 162"/>
                <a:gd name="T108" fmla="*/ 297686 w 216"/>
                <a:gd name="T109" fmla="*/ 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"/>
                <a:gd name="T166" fmla="*/ 0 h 162"/>
                <a:gd name="T167" fmla="*/ 216 w 216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" h="162">
                  <a:moveTo>
                    <a:pt x="162" y="0"/>
                  </a:moveTo>
                  <a:lnTo>
                    <a:pt x="94" y="38"/>
                  </a:lnTo>
                  <a:lnTo>
                    <a:pt x="88" y="38"/>
                  </a:lnTo>
                  <a:lnTo>
                    <a:pt x="78" y="40"/>
                  </a:lnTo>
                  <a:lnTo>
                    <a:pt x="66" y="42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4" y="118"/>
                  </a:lnTo>
                  <a:lnTo>
                    <a:pt x="32" y="120"/>
                  </a:lnTo>
                  <a:lnTo>
                    <a:pt x="28" y="122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30"/>
                  </a:lnTo>
                  <a:lnTo>
                    <a:pt x="4" y="134"/>
                  </a:lnTo>
                  <a:lnTo>
                    <a:pt x="6" y="136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2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0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48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50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6" y="148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0" y="152"/>
                  </a:lnTo>
                  <a:lnTo>
                    <a:pt x="106" y="154"/>
                  </a:lnTo>
                  <a:lnTo>
                    <a:pt x="108" y="158"/>
                  </a:lnTo>
                  <a:lnTo>
                    <a:pt x="108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50"/>
                  </a:lnTo>
                  <a:lnTo>
                    <a:pt x="122" y="148"/>
                  </a:lnTo>
                  <a:lnTo>
                    <a:pt x="126" y="148"/>
                  </a:lnTo>
                  <a:lnTo>
                    <a:pt x="130" y="150"/>
                  </a:lnTo>
                  <a:lnTo>
                    <a:pt x="134" y="148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2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20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6" y="112"/>
                  </a:lnTo>
                  <a:lnTo>
                    <a:pt x="198" y="108"/>
                  </a:lnTo>
                  <a:lnTo>
                    <a:pt x="200" y="104"/>
                  </a:lnTo>
                  <a:lnTo>
                    <a:pt x="204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0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0" name="Freeform 228"/>
            <p:cNvSpPr>
              <a:spLocks/>
            </p:cNvSpPr>
            <p:nvPr/>
          </p:nvSpPr>
          <p:spPr bwMode="auto">
            <a:xfrm>
              <a:off x="4564063" y="4062413"/>
              <a:ext cx="387350" cy="268287"/>
            </a:xfrm>
            <a:custGeom>
              <a:avLst/>
              <a:gdLst>
                <a:gd name="T0" fmla="*/ 168569 w 216"/>
                <a:gd name="T1" fmla="*/ 62932 h 162"/>
                <a:gd name="T2" fmla="*/ 139876 w 216"/>
                <a:gd name="T3" fmla="*/ 66244 h 162"/>
                <a:gd name="T4" fmla="*/ 107597 w 216"/>
                <a:gd name="T5" fmla="*/ 72868 h 162"/>
                <a:gd name="T6" fmla="*/ 107597 w 216"/>
                <a:gd name="T7" fmla="*/ 102678 h 162"/>
                <a:gd name="T8" fmla="*/ 89664 w 216"/>
                <a:gd name="T9" fmla="*/ 165609 h 162"/>
                <a:gd name="T10" fmla="*/ 68145 w 216"/>
                <a:gd name="T11" fmla="*/ 192107 h 162"/>
                <a:gd name="T12" fmla="*/ 57385 w 216"/>
                <a:gd name="T13" fmla="*/ 198731 h 162"/>
                <a:gd name="T14" fmla="*/ 43039 w 216"/>
                <a:gd name="T15" fmla="*/ 202043 h 162"/>
                <a:gd name="T16" fmla="*/ 32279 w 216"/>
                <a:gd name="T17" fmla="*/ 202043 h 162"/>
                <a:gd name="T18" fmla="*/ 17933 w 216"/>
                <a:gd name="T19" fmla="*/ 202043 h 162"/>
                <a:gd name="T20" fmla="*/ 7173 w 216"/>
                <a:gd name="T21" fmla="*/ 202043 h 162"/>
                <a:gd name="T22" fmla="*/ 0 w 216"/>
                <a:gd name="T23" fmla="*/ 211980 h 162"/>
                <a:gd name="T24" fmla="*/ 7173 w 216"/>
                <a:gd name="T25" fmla="*/ 221916 h 162"/>
                <a:gd name="T26" fmla="*/ 10760 w 216"/>
                <a:gd name="T27" fmla="*/ 228541 h 162"/>
                <a:gd name="T28" fmla="*/ 14346 w 216"/>
                <a:gd name="T29" fmla="*/ 231853 h 162"/>
                <a:gd name="T30" fmla="*/ 25106 w 216"/>
                <a:gd name="T31" fmla="*/ 238477 h 162"/>
                <a:gd name="T32" fmla="*/ 28693 w 216"/>
                <a:gd name="T33" fmla="*/ 241790 h 162"/>
                <a:gd name="T34" fmla="*/ 28693 w 216"/>
                <a:gd name="T35" fmla="*/ 248414 h 162"/>
                <a:gd name="T36" fmla="*/ 50212 w 216"/>
                <a:gd name="T37" fmla="*/ 238477 h 162"/>
                <a:gd name="T38" fmla="*/ 53799 w 216"/>
                <a:gd name="T39" fmla="*/ 241790 h 162"/>
                <a:gd name="T40" fmla="*/ 64558 w 216"/>
                <a:gd name="T41" fmla="*/ 248414 h 162"/>
                <a:gd name="T42" fmla="*/ 71731 w 216"/>
                <a:gd name="T43" fmla="*/ 255038 h 162"/>
                <a:gd name="T44" fmla="*/ 78905 w 216"/>
                <a:gd name="T45" fmla="*/ 258350 h 162"/>
                <a:gd name="T46" fmla="*/ 86078 w 216"/>
                <a:gd name="T47" fmla="*/ 268287 h 162"/>
                <a:gd name="T48" fmla="*/ 89664 w 216"/>
                <a:gd name="T49" fmla="*/ 261663 h 162"/>
                <a:gd name="T50" fmla="*/ 100424 w 216"/>
                <a:gd name="T51" fmla="*/ 251726 h 162"/>
                <a:gd name="T52" fmla="*/ 121944 w 216"/>
                <a:gd name="T53" fmla="*/ 241790 h 162"/>
                <a:gd name="T54" fmla="*/ 147050 w 216"/>
                <a:gd name="T55" fmla="*/ 241790 h 162"/>
                <a:gd name="T56" fmla="*/ 154223 w 216"/>
                <a:gd name="T57" fmla="*/ 245102 h 162"/>
                <a:gd name="T58" fmla="*/ 157809 w 216"/>
                <a:gd name="T59" fmla="*/ 245102 h 162"/>
                <a:gd name="T60" fmla="*/ 172156 w 216"/>
                <a:gd name="T61" fmla="*/ 248414 h 162"/>
                <a:gd name="T62" fmla="*/ 190088 w 216"/>
                <a:gd name="T63" fmla="*/ 255038 h 162"/>
                <a:gd name="T64" fmla="*/ 193675 w 216"/>
                <a:gd name="T65" fmla="*/ 258350 h 162"/>
                <a:gd name="T66" fmla="*/ 204435 w 216"/>
                <a:gd name="T67" fmla="*/ 251726 h 162"/>
                <a:gd name="T68" fmla="*/ 218781 w 216"/>
                <a:gd name="T69" fmla="*/ 245102 h 162"/>
                <a:gd name="T70" fmla="*/ 233127 w 216"/>
                <a:gd name="T71" fmla="*/ 248414 h 162"/>
                <a:gd name="T72" fmla="*/ 258233 w 216"/>
                <a:gd name="T73" fmla="*/ 238477 h 162"/>
                <a:gd name="T74" fmla="*/ 297686 w 216"/>
                <a:gd name="T75" fmla="*/ 245102 h 162"/>
                <a:gd name="T76" fmla="*/ 304859 w 216"/>
                <a:gd name="T77" fmla="*/ 241790 h 162"/>
                <a:gd name="T78" fmla="*/ 319205 w 216"/>
                <a:gd name="T79" fmla="*/ 235165 h 162"/>
                <a:gd name="T80" fmla="*/ 337138 w 216"/>
                <a:gd name="T81" fmla="*/ 231853 h 162"/>
                <a:gd name="T82" fmla="*/ 351484 w 216"/>
                <a:gd name="T83" fmla="*/ 198731 h 162"/>
                <a:gd name="T84" fmla="*/ 351484 w 216"/>
                <a:gd name="T85" fmla="*/ 192107 h 162"/>
                <a:gd name="T86" fmla="*/ 355071 w 216"/>
                <a:gd name="T87" fmla="*/ 178858 h 162"/>
                <a:gd name="T88" fmla="*/ 365831 w 216"/>
                <a:gd name="T89" fmla="*/ 165609 h 162"/>
                <a:gd name="T90" fmla="*/ 376590 w 216"/>
                <a:gd name="T91" fmla="*/ 152361 h 162"/>
                <a:gd name="T92" fmla="*/ 376590 w 216"/>
                <a:gd name="T93" fmla="*/ 109302 h 162"/>
                <a:gd name="T94" fmla="*/ 387350 w 216"/>
                <a:gd name="T95" fmla="*/ 72868 h 162"/>
                <a:gd name="T96" fmla="*/ 387350 w 216"/>
                <a:gd name="T97" fmla="*/ 66244 h 162"/>
                <a:gd name="T98" fmla="*/ 380177 w 216"/>
                <a:gd name="T99" fmla="*/ 49683 h 162"/>
                <a:gd name="T100" fmla="*/ 376590 w 216"/>
                <a:gd name="T101" fmla="*/ 33122 h 162"/>
                <a:gd name="T102" fmla="*/ 326378 w 216"/>
                <a:gd name="T103" fmla="*/ 26497 h 162"/>
                <a:gd name="T104" fmla="*/ 322792 w 216"/>
                <a:gd name="T105" fmla="*/ 19873 h 162"/>
                <a:gd name="T106" fmla="*/ 312032 w 216"/>
                <a:gd name="T107" fmla="*/ 6624 h 162"/>
                <a:gd name="T108" fmla="*/ 297686 w 216"/>
                <a:gd name="T109" fmla="*/ 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"/>
                <a:gd name="T166" fmla="*/ 0 h 162"/>
                <a:gd name="T167" fmla="*/ 216 w 216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" h="162">
                  <a:moveTo>
                    <a:pt x="162" y="0"/>
                  </a:moveTo>
                  <a:lnTo>
                    <a:pt x="94" y="38"/>
                  </a:lnTo>
                  <a:lnTo>
                    <a:pt x="88" y="38"/>
                  </a:lnTo>
                  <a:lnTo>
                    <a:pt x="78" y="40"/>
                  </a:lnTo>
                  <a:lnTo>
                    <a:pt x="66" y="42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4" y="118"/>
                  </a:lnTo>
                  <a:lnTo>
                    <a:pt x="32" y="120"/>
                  </a:lnTo>
                  <a:lnTo>
                    <a:pt x="28" y="122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30"/>
                  </a:lnTo>
                  <a:lnTo>
                    <a:pt x="4" y="134"/>
                  </a:lnTo>
                  <a:lnTo>
                    <a:pt x="6" y="136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2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0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48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50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6" y="148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0" y="152"/>
                  </a:lnTo>
                  <a:lnTo>
                    <a:pt x="106" y="154"/>
                  </a:lnTo>
                  <a:lnTo>
                    <a:pt x="108" y="158"/>
                  </a:lnTo>
                  <a:lnTo>
                    <a:pt x="108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50"/>
                  </a:lnTo>
                  <a:lnTo>
                    <a:pt x="122" y="148"/>
                  </a:lnTo>
                  <a:lnTo>
                    <a:pt x="126" y="148"/>
                  </a:lnTo>
                  <a:lnTo>
                    <a:pt x="130" y="150"/>
                  </a:lnTo>
                  <a:lnTo>
                    <a:pt x="134" y="148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2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20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6" y="112"/>
                  </a:lnTo>
                  <a:lnTo>
                    <a:pt x="198" y="108"/>
                  </a:lnTo>
                  <a:lnTo>
                    <a:pt x="200" y="104"/>
                  </a:lnTo>
                  <a:lnTo>
                    <a:pt x="204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0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1" name="Freeform 229"/>
            <p:cNvSpPr>
              <a:spLocks/>
            </p:cNvSpPr>
            <p:nvPr/>
          </p:nvSpPr>
          <p:spPr bwMode="auto">
            <a:xfrm>
              <a:off x="4800600" y="4294188"/>
              <a:ext cx="157163" cy="247650"/>
            </a:xfrm>
            <a:custGeom>
              <a:avLst/>
              <a:gdLst>
                <a:gd name="T0" fmla="*/ 107157 w 88"/>
                <a:gd name="T1" fmla="*/ 3302 h 150"/>
                <a:gd name="T2" fmla="*/ 103585 w 88"/>
                <a:gd name="T3" fmla="*/ 16510 h 150"/>
                <a:gd name="T4" fmla="*/ 103585 w 88"/>
                <a:gd name="T5" fmla="*/ 33020 h 150"/>
                <a:gd name="T6" fmla="*/ 103585 w 88"/>
                <a:gd name="T7" fmla="*/ 49530 h 150"/>
                <a:gd name="T8" fmla="*/ 100013 w 88"/>
                <a:gd name="T9" fmla="*/ 69342 h 150"/>
                <a:gd name="T10" fmla="*/ 100013 w 88"/>
                <a:gd name="T11" fmla="*/ 79248 h 150"/>
                <a:gd name="T12" fmla="*/ 85725 w 88"/>
                <a:gd name="T13" fmla="*/ 105664 h 150"/>
                <a:gd name="T14" fmla="*/ 75010 w 88"/>
                <a:gd name="T15" fmla="*/ 118872 h 150"/>
                <a:gd name="T16" fmla="*/ 67866 w 88"/>
                <a:gd name="T17" fmla="*/ 118872 h 150"/>
                <a:gd name="T18" fmla="*/ 64294 w 88"/>
                <a:gd name="T19" fmla="*/ 118872 h 150"/>
                <a:gd name="T20" fmla="*/ 46435 w 88"/>
                <a:gd name="T21" fmla="*/ 115570 h 150"/>
                <a:gd name="T22" fmla="*/ 32147 w 88"/>
                <a:gd name="T23" fmla="*/ 125476 h 150"/>
                <a:gd name="T24" fmla="*/ 17859 w 88"/>
                <a:gd name="T25" fmla="*/ 138684 h 150"/>
                <a:gd name="T26" fmla="*/ 14288 w 88"/>
                <a:gd name="T27" fmla="*/ 145288 h 150"/>
                <a:gd name="T28" fmla="*/ 0 w 88"/>
                <a:gd name="T29" fmla="*/ 198120 h 150"/>
                <a:gd name="T30" fmla="*/ 0 w 88"/>
                <a:gd name="T31" fmla="*/ 204724 h 150"/>
                <a:gd name="T32" fmla="*/ 3572 w 88"/>
                <a:gd name="T33" fmla="*/ 214630 h 150"/>
                <a:gd name="T34" fmla="*/ 17859 w 88"/>
                <a:gd name="T35" fmla="*/ 221234 h 150"/>
                <a:gd name="T36" fmla="*/ 21431 w 88"/>
                <a:gd name="T37" fmla="*/ 224536 h 150"/>
                <a:gd name="T38" fmla="*/ 32147 w 88"/>
                <a:gd name="T39" fmla="*/ 231140 h 150"/>
                <a:gd name="T40" fmla="*/ 32147 w 88"/>
                <a:gd name="T41" fmla="*/ 247650 h 150"/>
                <a:gd name="T42" fmla="*/ 60722 w 88"/>
                <a:gd name="T43" fmla="*/ 244348 h 150"/>
                <a:gd name="T44" fmla="*/ 125016 w 88"/>
                <a:gd name="T45" fmla="*/ 241046 h 150"/>
                <a:gd name="T46" fmla="*/ 153591 w 88"/>
                <a:gd name="T47" fmla="*/ 241046 h 150"/>
                <a:gd name="T48" fmla="*/ 153591 w 88"/>
                <a:gd name="T49" fmla="*/ 227838 h 150"/>
                <a:gd name="T50" fmla="*/ 153591 w 88"/>
                <a:gd name="T51" fmla="*/ 221234 h 150"/>
                <a:gd name="T52" fmla="*/ 146447 w 88"/>
                <a:gd name="T53" fmla="*/ 214630 h 150"/>
                <a:gd name="T54" fmla="*/ 132160 w 88"/>
                <a:gd name="T55" fmla="*/ 201422 h 150"/>
                <a:gd name="T56" fmla="*/ 117872 w 88"/>
                <a:gd name="T57" fmla="*/ 181610 h 150"/>
                <a:gd name="T58" fmla="*/ 110728 w 88"/>
                <a:gd name="T59" fmla="*/ 168402 h 150"/>
                <a:gd name="T60" fmla="*/ 117872 w 88"/>
                <a:gd name="T61" fmla="*/ 161798 h 150"/>
                <a:gd name="T62" fmla="*/ 125016 w 88"/>
                <a:gd name="T63" fmla="*/ 155194 h 150"/>
                <a:gd name="T64" fmla="*/ 128588 w 88"/>
                <a:gd name="T65" fmla="*/ 141986 h 150"/>
                <a:gd name="T66" fmla="*/ 121444 w 88"/>
                <a:gd name="T67" fmla="*/ 128778 h 150"/>
                <a:gd name="T68" fmla="*/ 117872 w 88"/>
                <a:gd name="T69" fmla="*/ 125476 h 150"/>
                <a:gd name="T70" fmla="*/ 110728 w 88"/>
                <a:gd name="T71" fmla="*/ 118872 h 150"/>
                <a:gd name="T72" fmla="*/ 110728 w 88"/>
                <a:gd name="T73" fmla="*/ 105664 h 150"/>
                <a:gd name="T74" fmla="*/ 114300 w 88"/>
                <a:gd name="T75" fmla="*/ 95758 h 150"/>
                <a:gd name="T76" fmla="*/ 121444 w 88"/>
                <a:gd name="T77" fmla="*/ 95758 h 150"/>
                <a:gd name="T78" fmla="*/ 132160 w 88"/>
                <a:gd name="T79" fmla="*/ 92456 h 150"/>
                <a:gd name="T80" fmla="*/ 139304 w 88"/>
                <a:gd name="T81" fmla="*/ 82550 h 150"/>
                <a:gd name="T82" fmla="*/ 139304 w 88"/>
                <a:gd name="T83" fmla="*/ 75946 h 150"/>
                <a:gd name="T84" fmla="*/ 132160 w 88"/>
                <a:gd name="T85" fmla="*/ 66040 h 150"/>
                <a:gd name="T86" fmla="*/ 128588 w 88"/>
                <a:gd name="T87" fmla="*/ 49530 h 150"/>
                <a:gd name="T88" fmla="*/ 128588 w 88"/>
                <a:gd name="T89" fmla="*/ 33020 h 150"/>
                <a:gd name="T90" fmla="*/ 128588 w 88"/>
                <a:gd name="T91" fmla="*/ 26416 h 150"/>
                <a:gd name="T92" fmla="*/ 128588 w 88"/>
                <a:gd name="T93" fmla="*/ 13208 h 150"/>
                <a:gd name="T94" fmla="*/ 117872 w 88"/>
                <a:gd name="T95" fmla="*/ 3302 h 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50"/>
                <a:gd name="T146" fmla="*/ 88 w 88"/>
                <a:gd name="T147" fmla="*/ 150 h 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50">
                  <a:moveTo>
                    <a:pt x="60" y="0"/>
                  </a:moveTo>
                  <a:lnTo>
                    <a:pt x="60" y="2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58" y="30"/>
                  </a:lnTo>
                  <a:lnTo>
                    <a:pt x="58" y="38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8"/>
                  </a:lnTo>
                  <a:lnTo>
                    <a:pt x="48" y="64"/>
                  </a:lnTo>
                  <a:lnTo>
                    <a:pt x="46" y="68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22" y="148"/>
                  </a:lnTo>
                  <a:lnTo>
                    <a:pt x="34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88" y="134"/>
                  </a:lnTo>
                  <a:lnTo>
                    <a:pt x="86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8"/>
                  </a:lnTo>
                  <a:lnTo>
                    <a:pt x="66" y="110"/>
                  </a:lnTo>
                  <a:lnTo>
                    <a:pt x="66" y="102"/>
                  </a:lnTo>
                  <a:lnTo>
                    <a:pt x="62" y="102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4" y="74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6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2" name="Freeform 230"/>
            <p:cNvSpPr>
              <a:spLocks/>
            </p:cNvSpPr>
            <p:nvPr/>
          </p:nvSpPr>
          <p:spPr bwMode="auto">
            <a:xfrm>
              <a:off x="4800600" y="4294188"/>
              <a:ext cx="157163" cy="247650"/>
            </a:xfrm>
            <a:custGeom>
              <a:avLst/>
              <a:gdLst>
                <a:gd name="T0" fmla="*/ 107157 w 88"/>
                <a:gd name="T1" fmla="*/ 3302 h 150"/>
                <a:gd name="T2" fmla="*/ 103585 w 88"/>
                <a:gd name="T3" fmla="*/ 16510 h 150"/>
                <a:gd name="T4" fmla="*/ 103585 w 88"/>
                <a:gd name="T5" fmla="*/ 33020 h 150"/>
                <a:gd name="T6" fmla="*/ 103585 w 88"/>
                <a:gd name="T7" fmla="*/ 49530 h 150"/>
                <a:gd name="T8" fmla="*/ 100013 w 88"/>
                <a:gd name="T9" fmla="*/ 69342 h 150"/>
                <a:gd name="T10" fmla="*/ 100013 w 88"/>
                <a:gd name="T11" fmla="*/ 79248 h 150"/>
                <a:gd name="T12" fmla="*/ 85725 w 88"/>
                <a:gd name="T13" fmla="*/ 105664 h 150"/>
                <a:gd name="T14" fmla="*/ 75010 w 88"/>
                <a:gd name="T15" fmla="*/ 118872 h 150"/>
                <a:gd name="T16" fmla="*/ 67866 w 88"/>
                <a:gd name="T17" fmla="*/ 118872 h 150"/>
                <a:gd name="T18" fmla="*/ 64294 w 88"/>
                <a:gd name="T19" fmla="*/ 118872 h 150"/>
                <a:gd name="T20" fmla="*/ 46435 w 88"/>
                <a:gd name="T21" fmla="*/ 115570 h 150"/>
                <a:gd name="T22" fmla="*/ 32147 w 88"/>
                <a:gd name="T23" fmla="*/ 125476 h 150"/>
                <a:gd name="T24" fmla="*/ 17859 w 88"/>
                <a:gd name="T25" fmla="*/ 138684 h 150"/>
                <a:gd name="T26" fmla="*/ 14288 w 88"/>
                <a:gd name="T27" fmla="*/ 145288 h 150"/>
                <a:gd name="T28" fmla="*/ 0 w 88"/>
                <a:gd name="T29" fmla="*/ 198120 h 150"/>
                <a:gd name="T30" fmla="*/ 0 w 88"/>
                <a:gd name="T31" fmla="*/ 204724 h 150"/>
                <a:gd name="T32" fmla="*/ 3572 w 88"/>
                <a:gd name="T33" fmla="*/ 214630 h 150"/>
                <a:gd name="T34" fmla="*/ 17859 w 88"/>
                <a:gd name="T35" fmla="*/ 221234 h 150"/>
                <a:gd name="T36" fmla="*/ 21431 w 88"/>
                <a:gd name="T37" fmla="*/ 224536 h 150"/>
                <a:gd name="T38" fmla="*/ 32147 w 88"/>
                <a:gd name="T39" fmla="*/ 231140 h 150"/>
                <a:gd name="T40" fmla="*/ 32147 w 88"/>
                <a:gd name="T41" fmla="*/ 247650 h 150"/>
                <a:gd name="T42" fmla="*/ 60722 w 88"/>
                <a:gd name="T43" fmla="*/ 244348 h 150"/>
                <a:gd name="T44" fmla="*/ 125016 w 88"/>
                <a:gd name="T45" fmla="*/ 241046 h 150"/>
                <a:gd name="T46" fmla="*/ 153591 w 88"/>
                <a:gd name="T47" fmla="*/ 241046 h 150"/>
                <a:gd name="T48" fmla="*/ 153591 w 88"/>
                <a:gd name="T49" fmla="*/ 227838 h 150"/>
                <a:gd name="T50" fmla="*/ 153591 w 88"/>
                <a:gd name="T51" fmla="*/ 221234 h 150"/>
                <a:gd name="T52" fmla="*/ 146447 w 88"/>
                <a:gd name="T53" fmla="*/ 214630 h 150"/>
                <a:gd name="T54" fmla="*/ 132160 w 88"/>
                <a:gd name="T55" fmla="*/ 201422 h 150"/>
                <a:gd name="T56" fmla="*/ 117872 w 88"/>
                <a:gd name="T57" fmla="*/ 181610 h 150"/>
                <a:gd name="T58" fmla="*/ 110728 w 88"/>
                <a:gd name="T59" fmla="*/ 168402 h 150"/>
                <a:gd name="T60" fmla="*/ 117872 w 88"/>
                <a:gd name="T61" fmla="*/ 161798 h 150"/>
                <a:gd name="T62" fmla="*/ 125016 w 88"/>
                <a:gd name="T63" fmla="*/ 155194 h 150"/>
                <a:gd name="T64" fmla="*/ 128588 w 88"/>
                <a:gd name="T65" fmla="*/ 141986 h 150"/>
                <a:gd name="T66" fmla="*/ 121444 w 88"/>
                <a:gd name="T67" fmla="*/ 128778 h 150"/>
                <a:gd name="T68" fmla="*/ 117872 w 88"/>
                <a:gd name="T69" fmla="*/ 125476 h 150"/>
                <a:gd name="T70" fmla="*/ 110728 w 88"/>
                <a:gd name="T71" fmla="*/ 118872 h 150"/>
                <a:gd name="T72" fmla="*/ 110728 w 88"/>
                <a:gd name="T73" fmla="*/ 105664 h 150"/>
                <a:gd name="T74" fmla="*/ 114300 w 88"/>
                <a:gd name="T75" fmla="*/ 95758 h 150"/>
                <a:gd name="T76" fmla="*/ 121444 w 88"/>
                <a:gd name="T77" fmla="*/ 95758 h 150"/>
                <a:gd name="T78" fmla="*/ 132160 w 88"/>
                <a:gd name="T79" fmla="*/ 92456 h 150"/>
                <a:gd name="T80" fmla="*/ 139304 w 88"/>
                <a:gd name="T81" fmla="*/ 82550 h 150"/>
                <a:gd name="T82" fmla="*/ 139304 w 88"/>
                <a:gd name="T83" fmla="*/ 75946 h 150"/>
                <a:gd name="T84" fmla="*/ 132160 w 88"/>
                <a:gd name="T85" fmla="*/ 66040 h 150"/>
                <a:gd name="T86" fmla="*/ 128588 w 88"/>
                <a:gd name="T87" fmla="*/ 49530 h 150"/>
                <a:gd name="T88" fmla="*/ 128588 w 88"/>
                <a:gd name="T89" fmla="*/ 33020 h 150"/>
                <a:gd name="T90" fmla="*/ 128588 w 88"/>
                <a:gd name="T91" fmla="*/ 26416 h 150"/>
                <a:gd name="T92" fmla="*/ 128588 w 88"/>
                <a:gd name="T93" fmla="*/ 13208 h 150"/>
                <a:gd name="T94" fmla="*/ 117872 w 88"/>
                <a:gd name="T95" fmla="*/ 3302 h 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50"/>
                <a:gd name="T146" fmla="*/ 88 w 88"/>
                <a:gd name="T147" fmla="*/ 150 h 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50">
                  <a:moveTo>
                    <a:pt x="60" y="0"/>
                  </a:moveTo>
                  <a:lnTo>
                    <a:pt x="60" y="2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58" y="30"/>
                  </a:lnTo>
                  <a:lnTo>
                    <a:pt x="58" y="38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8"/>
                  </a:lnTo>
                  <a:lnTo>
                    <a:pt x="48" y="64"/>
                  </a:lnTo>
                  <a:lnTo>
                    <a:pt x="46" y="68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22" y="148"/>
                  </a:lnTo>
                  <a:lnTo>
                    <a:pt x="34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88" y="134"/>
                  </a:lnTo>
                  <a:lnTo>
                    <a:pt x="86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8"/>
                  </a:lnTo>
                  <a:lnTo>
                    <a:pt x="66" y="110"/>
                  </a:lnTo>
                  <a:lnTo>
                    <a:pt x="66" y="102"/>
                  </a:lnTo>
                  <a:lnTo>
                    <a:pt x="62" y="102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4" y="74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6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3" name="Freeform 231"/>
            <p:cNvSpPr>
              <a:spLocks/>
            </p:cNvSpPr>
            <p:nvPr/>
          </p:nvSpPr>
          <p:spPr bwMode="auto">
            <a:xfrm>
              <a:off x="4908550" y="4086225"/>
              <a:ext cx="223838" cy="350838"/>
            </a:xfrm>
            <a:custGeom>
              <a:avLst/>
              <a:gdLst>
                <a:gd name="T0" fmla="*/ 223838 w 126"/>
                <a:gd name="T1" fmla="*/ 75414 h 214"/>
                <a:gd name="T2" fmla="*/ 220285 w 126"/>
                <a:gd name="T3" fmla="*/ 147549 h 214"/>
                <a:gd name="T4" fmla="*/ 209626 w 126"/>
                <a:gd name="T5" fmla="*/ 147549 h 214"/>
                <a:gd name="T6" fmla="*/ 198967 w 126"/>
                <a:gd name="T7" fmla="*/ 147549 h 214"/>
                <a:gd name="T8" fmla="*/ 191861 w 126"/>
                <a:gd name="T9" fmla="*/ 154106 h 214"/>
                <a:gd name="T10" fmla="*/ 188308 w 126"/>
                <a:gd name="T11" fmla="*/ 160664 h 214"/>
                <a:gd name="T12" fmla="*/ 184755 w 126"/>
                <a:gd name="T13" fmla="*/ 170501 h 214"/>
                <a:gd name="T14" fmla="*/ 181202 w 126"/>
                <a:gd name="T15" fmla="*/ 180337 h 214"/>
                <a:gd name="T16" fmla="*/ 170543 w 126"/>
                <a:gd name="T17" fmla="*/ 186895 h 214"/>
                <a:gd name="T18" fmla="*/ 170543 w 126"/>
                <a:gd name="T19" fmla="*/ 196732 h 214"/>
                <a:gd name="T20" fmla="*/ 174096 w 126"/>
                <a:gd name="T21" fmla="*/ 203289 h 214"/>
                <a:gd name="T22" fmla="*/ 174096 w 126"/>
                <a:gd name="T23" fmla="*/ 203289 h 214"/>
                <a:gd name="T24" fmla="*/ 170543 w 126"/>
                <a:gd name="T25" fmla="*/ 200010 h 214"/>
                <a:gd name="T26" fmla="*/ 177649 w 126"/>
                <a:gd name="T27" fmla="*/ 206568 h 214"/>
                <a:gd name="T28" fmla="*/ 184755 w 126"/>
                <a:gd name="T29" fmla="*/ 216405 h 214"/>
                <a:gd name="T30" fmla="*/ 181202 w 126"/>
                <a:gd name="T31" fmla="*/ 229520 h 214"/>
                <a:gd name="T32" fmla="*/ 177649 w 126"/>
                <a:gd name="T33" fmla="*/ 245915 h 214"/>
                <a:gd name="T34" fmla="*/ 181202 w 126"/>
                <a:gd name="T35" fmla="*/ 259030 h 214"/>
                <a:gd name="T36" fmla="*/ 188308 w 126"/>
                <a:gd name="T37" fmla="*/ 275424 h 214"/>
                <a:gd name="T38" fmla="*/ 191861 w 126"/>
                <a:gd name="T39" fmla="*/ 288540 h 214"/>
                <a:gd name="T40" fmla="*/ 191861 w 126"/>
                <a:gd name="T41" fmla="*/ 288540 h 214"/>
                <a:gd name="T42" fmla="*/ 177649 w 126"/>
                <a:gd name="T43" fmla="*/ 291819 h 214"/>
                <a:gd name="T44" fmla="*/ 163437 w 126"/>
                <a:gd name="T45" fmla="*/ 301655 h 214"/>
                <a:gd name="T46" fmla="*/ 152778 w 126"/>
                <a:gd name="T47" fmla="*/ 311492 h 214"/>
                <a:gd name="T48" fmla="*/ 152778 w 126"/>
                <a:gd name="T49" fmla="*/ 314771 h 214"/>
                <a:gd name="T50" fmla="*/ 149225 w 126"/>
                <a:gd name="T51" fmla="*/ 324607 h 214"/>
                <a:gd name="T52" fmla="*/ 138566 w 126"/>
                <a:gd name="T53" fmla="*/ 334444 h 214"/>
                <a:gd name="T54" fmla="*/ 120801 w 126"/>
                <a:gd name="T55" fmla="*/ 334444 h 214"/>
                <a:gd name="T56" fmla="*/ 117249 w 126"/>
                <a:gd name="T57" fmla="*/ 331165 h 214"/>
                <a:gd name="T58" fmla="*/ 106590 w 126"/>
                <a:gd name="T59" fmla="*/ 331165 h 214"/>
                <a:gd name="T60" fmla="*/ 103037 w 126"/>
                <a:gd name="T61" fmla="*/ 334444 h 214"/>
                <a:gd name="T62" fmla="*/ 81719 w 126"/>
                <a:gd name="T63" fmla="*/ 341001 h 214"/>
                <a:gd name="T64" fmla="*/ 21318 w 126"/>
                <a:gd name="T65" fmla="*/ 350838 h 214"/>
                <a:gd name="T66" fmla="*/ 21318 w 126"/>
                <a:gd name="T67" fmla="*/ 344280 h 214"/>
                <a:gd name="T68" fmla="*/ 14212 w 126"/>
                <a:gd name="T69" fmla="*/ 334444 h 214"/>
                <a:gd name="T70" fmla="*/ 7106 w 126"/>
                <a:gd name="T71" fmla="*/ 327886 h 214"/>
                <a:gd name="T72" fmla="*/ 3553 w 126"/>
                <a:gd name="T73" fmla="*/ 318049 h 214"/>
                <a:gd name="T74" fmla="*/ 3553 w 126"/>
                <a:gd name="T75" fmla="*/ 304934 h 214"/>
                <a:gd name="T76" fmla="*/ 10659 w 126"/>
                <a:gd name="T77" fmla="*/ 304934 h 214"/>
                <a:gd name="T78" fmla="*/ 21318 w 126"/>
                <a:gd name="T79" fmla="*/ 301655 h 214"/>
                <a:gd name="T80" fmla="*/ 31977 w 126"/>
                <a:gd name="T81" fmla="*/ 295097 h 214"/>
                <a:gd name="T82" fmla="*/ 31977 w 126"/>
                <a:gd name="T83" fmla="*/ 285261 h 214"/>
                <a:gd name="T84" fmla="*/ 28424 w 126"/>
                <a:gd name="T85" fmla="*/ 275424 h 214"/>
                <a:gd name="T86" fmla="*/ 21318 w 126"/>
                <a:gd name="T87" fmla="*/ 259030 h 214"/>
                <a:gd name="T88" fmla="*/ 21318 w 126"/>
                <a:gd name="T89" fmla="*/ 245915 h 214"/>
                <a:gd name="T90" fmla="*/ 21318 w 126"/>
                <a:gd name="T91" fmla="*/ 236078 h 214"/>
                <a:gd name="T92" fmla="*/ 17765 w 126"/>
                <a:gd name="T93" fmla="*/ 222963 h 214"/>
                <a:gd name="T94" fmla="*/ 17765 w 126"/>
                <a:gd name="T95" fmla="*/ 216405 h 214"/>
                <a:gd name="T96" fmla="*/ 14212 w 126"/>
                <a:gd name="T97" fmla="*/ 213126 h 214"/>
                <a:gd name="T98" fmla="*/ 7106 w 126"/>
                <a:gd name="T99" fmla="*/ 209847 h 214"/>
                <a:gd name="T100" fmla="*/ 0 w 126"/>
                <a:gd name="T101" fmla="*/ 206568 h 214"/>
                <a:gd name="T102" fmla="*/ 3553 w 126"/>
                <a:gd name="T103" fmla="*/ 196732 h 214"/>
                <a:gd name="T104" fmla="*/ 7106 w 126"/>
                <a:gd name="T105" fmla="*/ 170501 h 214"/>
                <a:gd name="T106" fmla="*/ 7106 w 126"/>
                <a:gd name="T107" fmla="*/ 167222 h 214"/>
                <a:gd name="T108" fmla="*/ 10659 w 126"/>
                <a:gd name="T109" fmla="*/ 157385 h 214"/>
                <a:gd name="T110" fmla="*/ 21318 w 126"/>
                <a:gd name="T111" fmla="*/ 144270 h 214"/>
                <a:gd name="T112" fmla="*/ 31977 w 126"/>
                <a:gd name="T113" fmla="*/ 127876 h 214"/>
                <a:gd name="T114" fmla="*/ 31977 w 126"/>
                <a:gd name="T115" fmla="*/ 85250 h 214"/>
                <a:gd name="T116" fmla="*/ 42636 w 126"/>
                <a:gd name="T117" fmla="*/ 49183 h 214"/>
                <a:gd name="T118" fmla="*/ 42636 w 126"/>
                <a:gd name="T119" fmla="*/ 42625 h 214"/>
                <a:gd name="T120" fmla="*/ 35530 w 126"/>
                <a:gd name="T121" fmla="*/ 29510 h 214"/>
                <a:gd name="T122" fmla="*/ 31977 w 126"/>
                <a:gd name="T123" fmla="*/ 9837 h 2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214"/>
                <a:gd name="T188" fmla="*/ 126 w 126"/>
                <a:gd name="T189" fmla="*/ 214 h 2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214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18" y="90"/>
                  </a:lnTo>
                  <a:lnTo>
                    <a:pt x="116" y="90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4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98" y="112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6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30"/>
                  </a:lnTo>
                  <a:lnTo>
                    <a:pt x="104" y="132"/>
                  </a:lnTo>
                  <a:lnTo>
                    <a:pt x="104" y="136"/>
                  </a:lnTo>
                  <a:lnTo>
                    <a:pt x="102" y="140"/>
                  </a:lnTo>
                  <a:lnTo>
                    <a:pt x="102" y="144"/>
                  </a:lnTo>
                  <a:lnTo>
                    <a:pt x="100" y="150"/>
                  </a:lnTo>
                  <a:lnTo>
                    <a:pt x="102" y="154"/>
                  </a:lnTo>
                  <a:lnTo>
                    <a:pt x="102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4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6"/>
                  </a:lnTo>
                  <a:lnTo>
                    <a:pt x="84" y="198"/>
                  </a:lnTo>
                  <a:lnTo>
                    <a:pt x="82" y="202"/>
                  </a:lnTo>
                  <a:lnTo>
                    <a:pt x="78" y="204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62" y="202"/>
                  </a:lnTo>
                  <a:lnTo>
                    <a:pt x="60" y="202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4" y="204"/>
                  </a:lnTo>
                  <a:lnTo>
                    <a:pt x="46" y="208"/>
                  </a:lnTo>
                  <a:lnTo>
                    <a:pt x="32" y="212"/>
                  </a:lnTo>
                  <a:lnTo>
                    <a:pt x="12" y="214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8"/>
                  </a:lnTo>
                  <a:lnTo>
                    <a:pt x="8" y="204"/>
                  </a:lnTo>
                  <a:lnTo>
                    <a:pt x="6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6"/>
                  </a:lnTo>
                  <a:lnTo>
                    <a:pt x="4" y="186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2" y="184"/>
                  </a:lnTo>
                  <a:lnTo>
                    <a:pt x="14" y="184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8"/>
                  </a:lnTo>
                  <a:lnTo>
                    <a:pt x="10" y="154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2" y="144"/>
                  </a:lnTo>
                  <a:lnTo>
                    <a:pt x="12" y="140"/>
                  </a:lnTo>
                  <a:lnTo>
                    <a:pt x="10" y="136"/>
                  </a:lnTo>
                  <a:lnTo>
                    <a:pt x="10" y="132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8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2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4" name="Freeform 232"/>
            <p:cNvSpPr>
              <a:spLocks/>
            </p:cNvSpPr>
            <p:nvPr/>
          </p:nvSpPr>
          <p:spPr bwMode="auto">
            <a:xfrm>
              <a:off x="4908550" y="4086225"/>
              <a:ext cx="223838" cy="350838"/>
            </a:xfrm>
            <a:custGeom>
              <a:avLst/>
              <a:gdLst>
                <a:gd name="T0" fmla="*/ 223838 w 126"/>
                <a:gd name="T1" fmla="*/ 75414 h 214"/>
                <a:gd name="T2" fmla="*/ 220285 w 126"/>
                <a:gd name="T3" fmla="*/ 147549 h 214"/>
                <a:gd name="T4" fmla="*/ 209626 w 126"/>
                <a:gd name="T5" fmla="*/ 147549 h 214"/>
                <a:gd name="T6" fmla="*/ 198967 w 126"/>
                <a:gd name="T7" fmla="*/ 147549 h 214"/>
                <a:gd name="T8" fmla="*/ 191861 w 126"/>
                <a:gd name="T9" fmla="*/ 154106 h 214"/>
                <a:gd name="T10" fmla="*/ 188308 w 126"/>
                <a:gd name="T11" fmla="*/ 160664 h 214"/>
                <a:gd name="T12" fmla="*/ 184755 w 126"/>
                <a:gd name="T13" fmla="*/ 170501 h 214"/>
                <a:gd name="T14" fmla="*/ 181202 w 126"/>
                <a:gd name="T15" fmla="*/ 180337 h 214"/>
                <a:gd name="T16" fmla="*/ 170543 w 126"/>
                <a:gd name="T17" fmla="*/ 186895 h 214"/>
                <a:gd name="T18" fmla="*/ 170543 w 126"/>
                <a:gd name="T19" fmla="*/ 196732 h 214"/>
                <a:gd name="T20" fmla="*/ 174096 w 126"/>
                <a:gd name="T21" fmla="*/ 203289 h 214"/>
                <a:gd name="T22" fmla="*/ 174096 w 126"/>
                <a:gd name="T23" fmla="*/ 203289 h 214"/>
                <a:gd name="T24" fmla="*/ 170543 w 126"/>
                <a:gd name="T25" fmla="*/ 200010 h 214"/>
                <a:gd name="T26" fmla="*/ 177649 w 126"/>
                <a:gd name="T27" fmla="*/ 206568 h 214"/>
                <a:gd name="T28" fmla="*/ 184755 w 126"/>
                <a:gd name="T29" fmla="*/ 216405 h 214"/>
                <a:gd name="T30" fmla="*/ 181202 w 126"/>
                <a:gd name="T31" fmla="*/ 229520 h 214"/>
                <a:gd name="T32" fmla="*/ 177649 w 126"/>
                <a:gd name="T33" fmla="*/ 245915 h 214"/>
                <a:gd name="T34" fmla="*/ 181202 w 126"/>
                <a:gd name="T35" fmla="*/ 259030 h 214"/>
                <a:gd name="T36" fmla="*/ 188308 w 126"/>
                <a:gd name="T37" fmla="*/ 275424 h 214"/>
                <a:gd name="T38" fmla="*/ 191861 w 126"/>
                <a:gd name="T39" fmla="*/ 288540 h 214"/>
                <a:gd name="T40" fmla="*/ 191861 w 126"/>
                <a:gd name="T41" fmla="*/ 288540 h 214"/>
                <a:gd name="T42" fmla="*/ 177649 w 126"/>
                <a:gd name="T43" fmla="*/ 291819 h 214"/>
                <a:gd name="T44" fmla="*/ 163437 w 126"/>
                <a:gd name="T45" fmla="*/ 301655 h 214"/>
                <a:gd name="T46" fmla="*/ 152778 w 126"/>
                <a:gd name="T47" fmla="*/ 311492 h 214"/>
                <a:gd name="T48" fmla="*/ 152778 w 126"/>
                <a:gd name="T49" fmla="*/ 314771 h 214"/>
                <a:gd name="T50" fmla="*/ 149225 w 126"/>
                <a:gd name="T51" fmla="*/ 324607 h 214"/>
                <a:gd name="T52" fmla="*/ 138566 w 126"/>
                <a:gd name="T53" fmla="*/ 334444 h 214"/>
                <a:gd name="T54" fmla="*/ 120801 w 126"/>
                <a:gd name="T55" fmla="*/ 334444 h 214"/>
                <a:gd name="T56" fmla="*/ 117249 w 126"/>
                <a:gd name="T57" fmla="*/ 331165 h 214"/>
                <a:gd name="T58" fmla="*/ 106590 w 126"/>
                <a:gd name="T59" fmla="*/ 331165 h 214"/>
                <a:gd name="T60" fmla="*/ 103037 w 126"/>
                <a:gd name="T61" fmla="*/ 334444 h 214"/>
                <a:gd name="T62" fmla="*/ 81719 w 126"/>
                <a:gd name="T63" fmla="*/ 341001 h 214"/>
                <a:gd name="T64" fmla="*/ 21318 w 126"/>
                <a:gd name="T65" fmla="*/ 350838 h 214"/>
                <a:gd name="T66" fmla="*/ 21318 w 126"/>
                <a:gd name="T67" fmla="*/ 344280 h 214"/>
                <a:gd name="T68" fmla="*/ 14212 w 126"/>
                <a:gd name="T69" fmla="*/ 334444 h 214"/>
                <a:gd name="T70" fmla="*/ 7106 w 126"/>
                <a:gd name="T71" fmla="*/ 327886 h 214"/>
                <a:gd name="T72" fmla="*/ 3553 w 126"/>
                <a:gd name="T73" fmla="*/ 318049 h 214"/>
                <a:gd name="T74" fmla="*/ 3553 w 126"/>
                <a:gd name="T75" fmla="*/ 304934 h 214"/>
                <a:gd name="T76" fmla="*/ 10659 w 126"/>
                <a:gd name="T77" fmla="*/ 304934 h 214"/>
                <a:gd name="T78" fmla="*/ 21318 w 126"/>
                <a:gd name="T79" fmla="*/ 301655 h 214"/>
                <a:gd name="T80" fmla="*/ 31977 w 126"/>
                <a:gd name="T81" fmla="*/ 295097 h 214"/>
                <a:gd name="T82" fmla="*/ 31977 w 126"/>
                <a:gd name="T83" fmla="*/ 285261 h 214"/>
                <a:gd name="T84" fmla="*/ 28424 w 126"/>
                <a:gd name="T85" fmla="*/ 275424 h 214"/>
                <a:gd name="T86" fmla="*/ 21318 w 126"/>
                <a:gd name="T87" fmla="*/ 259030 h 214"/>
                <a:gd name="T88" fmla="*/ 21318 w 126"/>
                <a:gd name="T89" fmla="*/ 245915 h 214"/>
                <a:gd name="T90" fmla="*/ 21318 w 126"/>
                <a:gd name="T91" fmla="*/ 236078 h 214"/>
                <a:gd name="T92" fmla="*/ 17765 w 126"/>
                <a:gd name="T93" fmla="*/ 222963 h 214"/>
                <a:gd name="T94" fmla="*/ 17765 w 126"/>
                <a:gd name="T95" fmla="*/ 216405 h 214"/>
                <a:gd name="T96" fmla="*/ 14212 w 126"/>
                <a:gd name="T97" fmla="*/ 213126 h 214"/>
                <a:gd name="T98" fmla="*/ 7106 w 126"/>
                <a:gd name="T99" fmla="*/ 209847 h 214"/>
                <a:gd name="T100" fmla="*/ 0 w 126"/>
                <a:gd name="T101" fmla="*/ 206568 h 214"/>
                <a:gd name="T102" fmla="*/ 3553 w 126"/>
                <a:gd name="T103" fmla="*/ 196732 h 214"/>
                <a:gd name="T104" fmla="*/ 7106 w 126"/>
                <a:gd name="T105" fmla="*/ 170501 h 214"/>
                <a:gd name="T106" fmla="*/ 7106 w 126"/>
                <a:gd name="T107" fmla="*/ 167222 h 214"/>
                <a:gd name="T108" fmla="*/ 10659 w 126"/>
                <a:gd name="T109" fmla="*/ 157385 h 214"/>
                <a:gd name="T110" fmla="*/ 21318 w 126"/>
                <a:gd name="T111" fmla="*/ 144270 h 214"/>
                <a:gd name="T112" fmla="*/ 31977 w 126"/>
                <a:gd name="T113" fmla="*/ 127876 h 214"/>
                <a:gd name="T114" fmla="*/ 31977 w 126"/>
                <a:gd name="T115" fmla="*/ 85250 h 214"/>
                <a:gd name="T116" fmla="*/ 42636 w 126"/>
                <a:gd name="T117" fmla="*/ 49183 h 214"/>
                <a:gd name="T118" fmla="*/ 42636 w 126"/>
                <a:gd name="T119" fmla="*/ 42625 h 214"/>
                <a:gd name="T120" fmla="*/ 35530 w 126"/>
                <a:gd name="T121" fmla="*/ 29510 h 214"/>
                <a:gd name="T122" fmla="*/ 31977 w 126"/>
                <a:gd name="T123" fmla="*/ 9837 h 2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214"/>
                <a:gd name="T188" fmla="*/ 126 w 126"/>
                <a:gd name="T189" fmla="*/ 214 h 2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214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18" y="90"/>
                  </a:lnTo>
                  <a:lnTo>
                    <a:pt x="116" y="90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4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2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98" y="112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6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30"/>
                  </a:lnTo>
                  <a:lnTo>
                    <a:pt x="104" y="132"/>
                  </a:lnTo>
                  <a:lnTo>
                    <a:pt x="104" y="136"/>
                  </a:lnTo>
                  <a:lnTo>
                    <a:pt x="102" y="140"/>
                  </a:lnTo>
                  <a:lnTo>
                    <a:pt x="102" y="144"/>
                  </a:lnTo>
                  <a:lnTo>
                    <a:pt x="100" y="150"/>
                  </a:lnTo>
                  <a:lnTo>
                    <a:pt x="102" y="154"/>
                  </a:lnTo>
                  <a:lnTo>
                    <a:pt x="102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4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6"/>
                  </a:lnTo>
                  <a:lnTo>
                    <a:pt x="84" y="198"/>
                  </a:lnTo>
                  <a:lnTo>
                    <a:pt x="82" y="202"/>
                  </a:lnTo>
                  <a:lnTo>
                    <a:pt x="78" y="204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62" y="202"/>
                  </a:lnTo>
                  <a:lnTo>
                    <a:pt x="60" y="202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4" y="204"/>
                  </a:lnTo>
                  <a:lnTo>
                    <a:pt x="46" y="208"/>
                  </a:lnTo>
                  <a:lnTo>
                    <a:pt x="32" y="212"/>
                  </a:lnTo>
                  <a:lnTo>
                    <a:pt x="12" y="214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8"/>
                  </a:lnTo>
                  <a:lnTo>
                    <a:pt x="8" y="204"/>
                  </a:lnTo>
                  <a:lnTo>
                    <a:pt x="6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6"/>
                  </a:lnTo>
                  <a:lnTo>
                    <a:pt x="4" y="186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2" y="184"/>
                  </a:lnTo>
                  <a:lnTo>
                    <a:pt x="14" y="184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8"/>
                  </a:lnTo>
                  <a:lnTo>
                    <a:pt x="10" y="154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2" y="144"/>
                  </a:lnTo>
                  <a:lnTo>
                    <a:pt x="12" y="140"/>
                  </a:lnTo>
                  <a:lnTo>
                    <a:pt x="10" y="136"/>
                  </a:lnTo>
                  <a:lnTo>
                    <a:pt x="10" y="132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8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2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5" name="Freeform 233"/>
            <p:cNvSpPr>
              <a:spLocks/>
            </p:cNvSpPr>
            <p:nvPr/>
          </p:nvSpPr>
          <p:spPr bwMode="auto">
            <a:xfrm>
              <a:off x="5078413" y="4095750"/>
              <a:ext cx="392112" cy="417513"/>
            </a:xfrm>
            <a:custGeom>
              <a:avLst/>
              <a:gdLst>
                <a:gd name="T0" fmla="*/ 335078 w 220"/>
                <a:gd name="T1" fmla="*/ 6627 h 252"/>
                <a:gd name="T2" fmla="*/ 313690 w 220"/>
                <a:gd name="T3" fmla="*/ 26509 h 252"/>
                <a:gd name="T4" fmla="*/ 53470 w 220"/>
                <a:gd name="T5" fmla="*/ 36450 h 252"/>
                <a:gd name="T6" fmla="*/ 46341 w 220"/>
                <a:gd name="T7" fmla="*/ 135857 h 252"/>
                <a:gd name="T8" fmla="*/ 28517 w 220"/>
                <a:gd name="T9" fmla="*/ 139171 h 252"/>
                <a:gd name="T10" fmla="*/ 17823 w 220"/>
                <a:gd name="T11" fmla="*/ 152425 h 252"/>
                <a:gd name="T12" fmla="*/ 14259 w 220"/>
                <a:gd name="T13" fmla="*/ 168993 h 252"/>
                <a:gd name="T14" fmla="*/ 7129 w 220"/>
                <a:gd name="T15" fmla="*/ 175621 h 252"/>
                <a:gd name="T16" fmla="*/ 3565 w 220"/>
                <a:gd name="T17" fmla="*/ 185561 h 252"/>
                <a:gd name="T18" fmla="*/ 10694 w 220"/>
                <a:gd name="T19" fmla="*/ 202129 h 252"/>
                <a:gd name="T20" fmla="*/ 14259 w 220"/>
                <a:gd name="T21" fmla="*/ 212070 h 252"/>
                <a:gd name="T22" fmla="*/ 10694 w 220"/>
                <a:gd name="T23" fmla="*/ 225325 h 252"/>
                <a:gd name="T24" fmla="*/ 14259 w 220"/>
                <a:gd name="T25" fmla="*/ 251833 h 252"/>
                <a:gd name="T26" fmla="*/ 28517 w 220"/>
                <a:gd name="T27" fmla="*/ 288283 h 252"/>
                <a:gd name="T28" fmla="*/ 42776 w 220"/>
                <a:gd name="T29" fmla="*/ 311478 h 252"/>
                <a:gd name="T30" fmla="*/ 60599 w 220"/>
                <a:gd name="T31" fmla="*/ 328046 h 252"/>
                <a:gd name="T32" fmla="*/ 92681 w 220"/>
                <a:gd name="T33" fmla="*/ 367809 h 252"/>
                <a:gd name="T34" fmla="*/ 103375 w 220"/>
                <a:gd name="T35" fmla="*/ 384377 h 252"/>
                <a:gd name="T36" fmla="*/ 121198 w 220"/>
                <a:gd name="T37" fmla="*/ 397631 h 252"/>
                <a:gd name="T38" fmla="*/ 139022 w 220"/>
                <a:gd name="T39" fmla="*/ 400945 h 252"/>
                <a:gd name="T40" fmla="*/ 160409 w 220"/>
                <a:gd name="T41" fmla="*/ 414199 h 252"/>
                <a:gd name="T42" fmla="*/ 203185 w 220"/>
                <a:gd name="T43" fmla="*/ 417513 h 252"/>
                <a:gd name="T44" fmla="*/ 249526 w 220"/>
                <a:gd name="T45" fmla="*/ 414199 h 252"/>
                <a:gd name="T46" fmla="*/ 324384 w 220"/>
                <a:gd name="T47" fmla="*/ 404259 h 252"/>
                <a:gd name="T48" fmla="*/ 324384 w 220"/>
                <a:gd name="T49" fmla="*/ 367809 h 252"/>
                <a:gd name="T50" fmla="*/ 310125 w 220"/>
                <a:gd name="T51" fmla="*/ 347928 h 252"/>
                <a:gd name="T52" fmla="*/ 288737 w 220"/>
                <a:gd name="T53" fmla="*/ 324732 h 252"/>
                <a:gd name="T54" fmla="*/ 278043 w 220"/>
                <a:gd name="T55" fmla="*/ 318105 h 252"/>
                <a:gd name="T56" fmla="*/ 274478 w 220"/>
                <a:gd name="T57" fmla="*/ 304851 h 252"/>
                <a:gd name="T58" fmla="*/ 281608 w 220"/>
                <a:gd name="T59" fmla="*/ 291596 h 252"/>
                <a:gd name="T60" fmla="*/ 281608 w 220"/>
                <a:gd name="T61" fmla="*/ 265088 h 252"/>
                <a:gd name="T62" fmla="*/ 288737 w 220"/>
                <a:gd name="T63" fmla="*/ 248520 h 252"/>
                <a:gd name="T64" fmla="*/ 317254 w 220"/>
                <a:gd name="T65" fmla="*/ 218697 h 252"/>
                <a:gd name="T66" fmla="*/ 335078 w 220"/>
                <a:gd name="T67" fmla="*/ 178934 h 252"/>
                <a:gd name="T68" fmla="*/ 345772 w 220"/>
                <a:gd name="T69" fmla="*/ 155739 h 252"/>
                <a:gd name="T70" fmla="*/ 360030 w 220"/>
                <a:gd name="T71" fmla="*/ 135857 h 252"/>
                <a:gd name="T72" fmla="*/ 374289 w 220"/>
                <a:gd name="T73" fmla="*/ 129230 h 252"/>
                <a:gd name="T74" fmla="*/ 388547 w 220"/>
                <a:gd name="T75" fmla="*/ 115976 h 252"/>
                <a:gd name="T76" fmla="*/ 392112 w 220"/>
                <a:gd name="T77" fmla="*/ 109349 h 252"/>
                <a:gd name="T78" fmla="*/ 381418 w 220"/>
                <a:gd name="T79" fmla="*/ 89467 h 252"/>
                <a:gd name="T80" fmla="*/ 367159 w 220"/>
                <a:gd name="T81" fmla="*/ 66272 h 252"/>
                <a:gd name="T82" fmla="*/ 360030 w 220"/>
                <a:gd name="T83" fmla="*/ 53018 h 252"/>
                <a:gd name="T84" fmla="*/ 360030 w 220"/>
                <a:gd name="T85" fmla="*/ 36450 h 252"/>
                <a:gd name="T86" fmla="*/ 345772 w 220"/>
                <a:gd name="T87" fmla="*/ 13254 h 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0"/>
                <a:gd name="T133" fmla="*/ 0 h 252"/>
                <a:gd name="T134" fmla="*/ 220 w 220"/>
                <a:gd name="T135" fmla="*/ 252 h 2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0" h="252">
                  <a:moveTo>
                    <a:pt x="190" y="0"/>
                  </a:moveTo>
                  <a:lnTo>
                    <a:pt x="190" y="2"/>
                  </a:lnTo>
                  <a:lnTo>
                    <a:pt x="188" y="4"/>
                  </a:lnTo>
                  <a:lnTo>
                    <a:pt x="186" y="8"/>
                  </a:lnTo>
                  <a:lnTo>
                    <a:pt x="180" y="12"/>
                  </a:lnTo>
                  <a:lnTo>
                    <a:pt x="176" y="16"/>
                  </a:lnTo>
                  <a:lnTo>
                    <a:pt x="170" y="20"/>
                  </a:lnTo>
                  <a:lnTo>
                    <a:pt x="162" y="22"/>
                  </a:lnTo>
                  <a:lnTo>
                    <a:pt x="30" y="22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18" y="82"/>
                  </a:lnTo>
                  <a:lnTo>
                    <a:pt x="16" y="84"/>
                  </a:lnTo>
                  <a:lnTo>
                    <a:pt x="12" y="86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8" y="102"/>
                  </a:lnTo>
                  <a:lnTo>
                    <a:pt x="6" y="104"/>
                  </a:lnTo>
                  <a:lnTo>
                    <a:pt x="4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4" y="118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8" y="128"/>
                  </a:lnTo>
                  <a:lnTo>
                    <a:pt x="8" y="132"/>
                  </a:lnTo>
                  <a:lnTo>
                    <a:pt x="8" y="134"/>
                  </a:lnTo>
                  <a:lnTo>
                    <a:pt x="6" y="136"/>
                  </a:lnTo>
                  <a:lnTo>
                    <a:pt x="6" y="140"/>
                  </a:lnTo>
                  <a:lnTo>
                    <a:pt x="6" y="146"/>
                  </a:lnTo>
                  <a:lnTo>
                    <a:pt x="8" y="152"/>
                  </a:lnTo>
                  <a:lnTo>
                    <a:pt x="14" y="170"/>
                  </a:lnTo>
                  <a:lnTo>
                    <a:pt x="14" y="172"/>
                  </a:lnTo>
                  <a:lnTo>
                    <a:pt x="16" y="174"/>
                  </a:lnTo>
                  <a:lnTo>
                    <a:pt x="18" y="178"/>
                  </a:lnTo>
                  <a:lnTo>
                    <a:pt x="22" y="182"/>
                  </a:lnTo>
                  <a:lnTo>
                    <a:pt x="24" y="188"/>
                  </a:lnTo>
                  <a:lnTo>
                    <a:pt x="28" y="192"/>
                  </a:lnTo>
                  <a:lnTo>
                    <a:pt x="32" y="194"/>
                  </a:lnTo>
                  <a:lnTo>
                    <a:pt x="34" y="198"/>
                  </a:lnTo>
                  <a:lnTo>
                    <a:pt x="40" y="204"/>
                  </a:lnTo>
                  <a:lnTo>
                    <a:pt x="46" y="214"/>
                  </a:lnTo>
                  <a:lnTo>
                    <a:pt x="52" y="222"/>
                  </a:lnTo>
                  <a:lnTo>
                    <a:pt x="56" y="228"/>
                  </a:lnTo>
                  <a:lnTo>
                    <a:pt x="56" y="230"/>
                  </a:lnTo>
                  <a:lnTo>
                    <a:pt x="58" y="232"/>
                  </a:lnTo>
                  <a:lnTo>
                    <a:pt x="60" y="234"/>
                  </a:lnTo>
                  <a:lnTo>
                    <a:pt x="64" y="236"/>
                  </a:lnTo>
                  <a:lnTo>
                    <a:pt x="68" y="240"/>
                  </a:lnTo>
                  <a:lnTo>
                    <a:pt x="74" y="240"/>
                  </a:lnTo>
                  <a:lnTo>
                    <a:pt x="78" y="240"/>
                  </a:lnTo>
                  <a:lnTo>
                    <a:pt x="78" y="242"/>
                  </a:lnTo>
                  <a:lnTo>
                    <a:pt x="82" y="242"/>
                  </a:lnTo>
                  <a:lnTo>
                    <a:pt x="86" y="244"/>
                  </a:lnTo>
                  <a:lnTo>
                    <a:pt x="90" y="250"/>
                  </a:lnTo>
                  <a:lnTo>
                    <a:pt x="94" y="250"/>
                  </a:lnTo>
                  <a:lnTo>
                    <a:pt x="104" y="250"/>
                  </a:lnTo>
                  <a:lnTo>
                    <a:pt x="114" y="252"/>
                  </a:lnTo>
                  <a:lnTo>
                    <a:pt x="124" y="250"/>
                  </a:lnTo>
                  <a:lnTo>
                    <a:pt x="128" y="250"/>
                  </a:lnTo>
                  <a:lnTo>
                    <a:pt x="140" y="250"/>
                  </a:lnTo>
                  <a:lnTo>
                    <a:pt x="154" y="248"/>
                  </a:lnTo>
                  <a:lnTo>
                    <a:pt x="170" y="246"/>
                  </a:lnTo>
                  <a:lnTo>
                    <a:pt x="182" y="244"/>
                  </a:lnTo>
                  <a:lnTo>
                    <a:pt x="186" y="240"/>
                  </a:lnTo>
                  <a:lnTo>
                    <a:pt x="184" y="222"/>
                  </a:lnTo>
                  <a:lnTo>
                    <a:pt x="182" y="222"/>
                  </a:lnTo>
                  <a:lnTo>
                    <a:pt x="180" y="218"/>
                  </a:lnTo>
                  <a:lnTo>
                    <a:pt x="178" y="214"/>
                  </a:lnTo>
                  <a:lnTo>
                    <a:pt x="174" y="210"/>
                  </a:lnTo>
                  <a:lnTo>
                    <a:pt x="170" y="204"/>
                  </a:lnTo>
                  <a:lnTo>
                    <a:pt x="166" y="200"/>
                  </a:lnTo>
                  <a:lnTo>
                    <a:pt x="162" y="196"/>
                  </a:lnTo>
                  <a:lnTo>
                    <a:pt x="158" y="194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88"/>
                  </a:lnTo>
                  <a:lnTo>
                    <a:pt x="154" y="184"/>
                  </a:lnTo>
                  <a:lnTo>
                    <a:pt x="158" y="182"/>
                  </a:lnTo>
                  <a:lnTo>
                    <a:pt x="158" y="180"/>
                  </a:lnTo>
                  <a:lnTo>
                    <a:pt x="158" y="176"/>
                  </a:lnTo>
                  <a:lnTo>
                    <a:pt x="158" y="172"/>
                  </a:lnTo>
                  <a:lnTo>
                    <a:pt x="158" y="166"/>
                  </a:lnTo>
                  <a:lnTo>
                    <a:pt x="158" y="160"/>
                  </a:lnTo>
                  <a:lnTo>
                    <a:pt x="158" y="158"/>
                  </a:lnTo>
                  <a:lnTo>
                    <a:pt x="160" y="154"/>
                  </a:lnTo>
                  <a:lnTo>
                    <a:pt x="162" y="150"/>
                  </a:lnTo>
                  <a:lnTo>
                    <a:pt x="164" y="144"/>
                  </a:lnTo>
                  <a:lnTo>
                    <a:pt x="170" y="138"/>
                  </a:lnTo>
                  <a:lnTo>
                    <a:pt x="178" y="132"/>
                  </a:lnTo>
                  <a:lnTo>
                    <a:pt x="180" y="128"/>
                  </a:lnTo>
                  <a:lnTo>
                    <a:pt x="184" y="118"/>
                  </a:lnTo>
                  <a:lnTo>
                    <a:pt x="188" y="108"/>
                  </a:lnTo>
                  <a:lnTo>
                    <a:pt x="190" y="98"/>
                  </a:lnTo>
                  <a:lnTo>
                    <a:pt x="192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6"/>
                  </a:lnTo>
                  <a:lnTo>
                    <a:pt x="202" y="82"/>
                  </a:lnTo>
                  <a:lnTo>
                    <a:pt x="204" y="80"/>
                  </a:lnTo>
                  <a:lnTo>
                    <a:pt x="208" y="78"/>
                  </a:lnTo>
                  <a:lnTo>
                    <a:pt x="210" y="78"/>
                  </a:lnTo>
                  <a:lnTo>
                    <a:pt x="212" y="76"/>
                  </a:lnTo>
                  <a:lnTo>
                    <a:pt x="216" y="74"/>
                  </a:lnTo>
                  <a:lnTo>
                    <a:pt x="218" y="70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18" y="64"/>
                  </a:lnTo>
                  <a:lnTo>
                    <a:pt x="216" y="60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8" y="44"/>
                  </a:lnTo>
                  <a:lnTo>
                    <a:pt x="206" y="40"/>
                  </a:lnTo>
                  <a:lnTo>
                    <a:pt x="206" y="38"/>
                  </a:lnTo>
                  <a:lnTo>
                    <a:pt x="204" y="34"/>
                  </a:lnTo>
                  <a:lnTo>
                    <a:pt x="202" y="32"/>
                  </a:lnTo>
                  <a:lnTo>
                    <a:pt x="202" y="28"/>
                  </a:lnTo>
                  <a:lnTo>
                    <a:pt x="202" y="24"/>
                  </a:lnTo>
                  <a:lnTo>
                    <a:pt x="202" y="22"/>
                  </a:lnTo>
                  <a:lnTo>
                    <a:pt x="200" y="18"/>
                  </a:lnTo>
                  <a:lnTo>
                    <a:pt x="198" y="14"/>
                  </a:lnTo>
                  <a:lnTo>
                    <a:pt x="194" y="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6" name="Freeform 234"/>
            <p:cNvSpPr>
              <a:spLocks/>
            </p:cNvSpPr>
            <p:nvPr/>
          </p:nvSpPr>
          <p:spPr bwMode="auto">
            <a:xfrm>
              <a:off x="5078413" y="4095750"/>
              <a:ext cx="392112" cy="417513"/>
            </a:xfrm>
            <a:custGeom>
              <a:avLst/>
              <a:gdLst>
                <a:gd name="T0" fmla="*/ 335078 w 220"/>
                <a:gd name="T1" fmla="*/ 6627 h 252"/>
                <a:gd name="T2" fmla="*/ 313690 w 220"/>
                <a:gd name="T3" fmla="*/ 26509 h 252"/>
                <a:gd name="T4" fmla="*/ 53470 w 220"/>
                <a:gd name="T5" fmla="*/ 36450 h 252"/>
                <a:gd name="T6" fmla="*/ 46341 w 220"/>
                <a:gd name="T7" fmla="*/ 135857 h 252"/>
                <a:gd name="T8" fmla="*/ 28517 w 220"/>
                <a:gd name="T9" fmla="*/ 139171 h 252"/>
                <a:gd name="T10" fmla="*/ 17823 w 220"/>
                <a:gd name="T11" fmla="*/ 152425 h 252"/>
                <a:gd name="T12" fmla="*/ 14259 w 220"/>
                <a:gd name="T13" fmla="*/ 168993 h 252"/>
                <a:gd name="T14" fmla="*/ 7129 w 220"/>
                <a:gd name="T15" fmla="*/ 175621 h 252"/>
                <a:gd name="T16" fmla="*/ 3565 w 220"/>
                <a:gd name="T17" fmla="*/ 185561 h 252"/>
                <a:gd name="T18" fmla="*/ 10694 w 220"/>
                <a:gd name="T19" fmla="*/ 202129 h 252"/>
                <a:gd name="T20" fmla="*/ 14259 w 220"/>
                <a:gd name="T21" fmla="*/ 212070 h 252"/>
                <a:gd name="T22" fmla="*/ 10694 w 220"/>
                <a:gd name="T23" fmla="*/ 225325 h 252"/>
                <a:gd name="T24" fmla="*/ 14259 w 220"/>
                <a:gd name="T25" fmla="*/ 251833 h 252"/>
                <a:gd name="T26" fmla="*/ 28517 w 220"/>
                <a:gd name="T27" fmla="*/ 288283 h 252"/>
                <a:gd name="T28" fmla="*/ 42776 w 220"/>
                <a:gd name="T29" fmla="*/ 311478 h 252"/>
                <a:gd name="T30" fmla="*/ 60599 w 220"/>
                <a:gd name="T31" fmla="*/ 328046 h 252"/>
                <a:gd name="T32" fmla="*/ 92681 w 220"/>
                <a:gd name="T33" fmla="*/ 367809 h 252"/>
                <a:gd name="T34" fmla="*/ 103375 w 220"/>
                <a:gd name="T35" fmla="*/ 384377 h 252"/>
                <a:gd name="T36" fmla="*/ 121198 w 220"/>
                <a:gd name="T37" fmla="*/ 397631 h 252"/>
                <a:gd name="T38" fmla="*/ 139022 w 220"/>
                <a:gd name="T39" fmla="*/ 400945 h 252"/>
                <a:gd name="T40" fmla="*/ 160409 w 220"/>
                <a:gd name="T41" fmla="*/ 414199 h 252"/>
                <a:gd name="T42" fmla="*/ 203185 w 220"/>
                <a:gd name="T43" fmla="*/ 417513 h 252"/>
                <a:gd name="T44" fmla="*/ 249526 w 220"/>
                <a:gd name="T45" fmla="*/ 414199 h 252"/>
                <a:gd name="T46" fmla="*/ 324384 w 220"/>
                <a:gd name="T47" fmla="*/ 404259 h 252"/>
                <a:gd name="T48" fmla="*/ 324384 w 220"/>
                <a:gd name="T49" fmla="*/ 367809 h 252"/>
                <a:gd name="T50" fmla="*/ 310125 w 220"/>
                <a:gd name="T51" fmla="*/ 347928 h 252"/>
                <a:gd name="T52" fmla="*/ 288737 w 220"/>
                <a:gd name="T53" fmla="*/ 324732 h 252"/>
                <a:gd name="T54" fmla="*/ 278043 w 220"/>
                <a:gd name="T55" fmla="*/ 318105 h 252"/>
                <a:gd name="T56" fmla="*/ 274478 w 220"/>
                <a:gd name="T57" fmla="*/ 304851 h 252"/>
                <a:gd name="T58" fmla="*/ 281608 w 220"/>
                <a:gd name="T59" fmla="*/ 291596 h 252"/>
                <a:gd name="T60" fmla="*/ 281608 w 220"/>
                <a:gd name="T61" fmla="*/ 265088 h 252"/>
                <a:gd name="T62" fmla="*/ 288737 w 220"/>
                <a:gd name="T63" fmla="*/ 248520 h 252"/>
                <a:gd name="T64" fmla="*/ 317254 w 220"/>
                <a:gd name="T65" fmla="*/ 218697 h 252"/>
                <a:gd name="T66" fmla="*/ 335078 w 220"/>
                <a:gd name="T67" fmla="*/ 178934 h 252"/>
                <a:gd name="T68" fmla="*/ 345772 w 220"/>
                <a:gd name="T69" fmla="*/ 155739 h 252"/>
                <a:gd name="T70" fmla="*/ 360030 w 220"/>
                <a:gd name="T71" fmla="*/ 135857 h 252"/>
                <a:gd name="T72" fmla="*/ 374289 w 220"/>
                <a:gd name="T73" fmla="*/ 129230 h 252"/>
                <a:gd name="T74" fmla="*/ 388547 w 220"/>
                <a:gd name="T75" fmla="*/ 115976 h 252"/>
                <a:gd name="T76" fmla="*/ 392112 w 220"/>
                <a:gd name="T77" fmla="*/ 109349 h 252"/>
                <a:gd name="T78" fmla="*/ 381418 w 220"/>
                <a:gd name="T79" fmla="*/ 89467 h 252"/>
                <a:gd name="T80" fmla="*/ 367159 w 220"/>
                <a:gd name="T81" fmla="*/ 66272 h 252"/>
                <a:gd name="T82" fmla="*/ 360030 w 220"/>
                <a:gd name="T83" fmla="*/ 53018 h 252"/>
                <a:gd name="T84" fmla="*/ 360030 w 220"/>
                <a:gd name="T85" fmla="*/ 36450 h 252"/>
                <a:gd name="T86" fmla="*/ 345772 w 220"/>
                <a:gd name="T87" fmla="*/ 13254 h 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0"/>
                <a:gd name="T133" fmla="*/ 0 h 252"/>
                <a:gd name="T134" fmla="*/ 220 w 220"/>
                <a:gd name="T135" fmla="*/ 252 h 2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0" h="252">
                  <a:moveTo>
                    <a:pt x="190" y="0"/>
                  </a:moveTo>
                  <a:lnTo>
                    <a:pt x="190" y="2"/>
                  </a:lnTo>
                  <a:lnTo>
                    <a:pt x="188" y="4"/>
                  </a:lnTo>
                  <a:lnTo>
                    <a:pt x="186" y="8"/>
                  </a:lnTo>
                  <a:lnTo>
                    <a:pt x="180" y="12"/>
                  </a:lnTo>
                  <a:lnTo>
                    <a:pt x="176" y="16"/>
                  </a:lnTo>
                  <a:lnTo>
                    <a:pt x="170" y="20"/>
                  </a:lnTo>
                  <a:lnTo>
                    <a:pt x="162" y="22"/>
                  </a:lnTo>
                  <a:lnTo>
                    <a:pt x="30" y="22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18" y="82"/>
                  </a:lnTo>
                  <a:lnTo>
                    <a:pt x="16" y="84"/>
                  </a:lnTo>
                  <a:lnTo>
                    <a:pt x="12" y="86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8" y="102"/>
                  </a:lnTo>
                  <a:lnTo>
                    <a:pt x="6" y="104"/>
                  </a:lnTo>
                  <a:lnTo>
                    <a:pt x="4" y="10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4" y="118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8" y="128"/>
                  </a:lnTo>
                  <a:lnTo>
                    <a:pt x="8" y="132"/>
                  </a:lnTo>
                  <a:lnTo>
                    <a:pt x="8" y="134"/>
                  </a:lnTo>
                  <a:lnTo>
                    <a:pt x="6" y="136"/>
                  </a:lnTo>
                  <a:lnTo>
                    <a:pt x="6" y="140"/>
                  </a:lnTo>
                  <a:lnTo>
                    <a:pt x="6" y="146"/>
                  </a:lnTo>
                  <a:lnTo>
                    <a:pt x="8" y="152"/>
                  </a:lnTo>
                  <a:lnTo>
                    <a:pt x="14" y="170"/>
                  </a:lnTo>
                  <a:lnTo>
                    <a:pt x="14" y="172"/>
                  </a:lnTo>
                  <a:lnTo>
                    <a:pt x="16" y="174"/>
                  </a:lnTo>
                  <a:lnTo>
                    <a:pt x="18" y="178"/>
                  </a:lnTo>
                  <a:lnTo>
                    <a:pt x="22" y="182"/>
                  </a:lnTo>
                  <a:lnTo>
                    <a:pt x="24" y="188"/>
                  </a:lnTo>
                  <a:lnTo>
                    <a:pt x="28" y="192"/>
                  </a:lnTo>
                  <a:lnTo>
                    <a:pt x="32" y="194"/>
                  </a:lnTo>
                  <a:lnTo>
                    <a:pt x="34" y="198"/>
                  </a:lnTo>
                  <a:lnTo>
                    <a:pt x="40" y="204"/>
                  </a:lnTo>
                  <a:lnTo>
                    <a:pt x="46" y="214"/>
                  </a:lnTo>
                  <a:lnTo>
                    <a:pt x="52" y="222"/>
                  </a:lnTo>
                  <a:lnTo>
                    <a:pt x="56" y="228"/>
                  </a:lnTo>
                  <a:lnTo>
                    <a:pt x="56" y="230"/>
                  </a:lnTo>
                  <a:lnTo>
                    <a:pt x="58" y="232"/>
                  </a:lnTo>
                  <a:lnTo>
                    <a:pt x="60" y="234"/>
                  </a:lnTo>
                  <a:lnTo>
                    <a:pt x="64" y="236"/>
                  </a:lnTo>
                  <a:lnTo>
                    <a:pt x="68" y="240"/>
                  </a:lnTo>
                  <a:lnTo>
                    <a:pt x="74" y="240"/>
                  </a:lnTo>
                  <a:lnTo>
                    <a:pt x="78" y="240"/>
                  </a:lnTo>
                  <a:lnTo>
                    <a:pt x="78" y="242"/>
                  </a:lnTo>
                  <a:lnTo>
                    <a:pt x="82" y="242"/>
                  </a:lnTo>
                  <a:lnTo>
                    <a:pt x="86" y="244"/>
                  </a:lnTo>
                  <a:lnTo>
                    <a:pt x="90" y="250"/>
                  </a:lnTo>
                  <a:lnTo>
                    <a:pt x="94" y="250"/>
                  </a:lnTo>
                  <a:lnTo>
                    <a:pt x="104" y="250"/>
                  </a:lnTo>
                  <a:lnTo>
                    <a:pt x="114" y="252"/>
                  </a:lnTo>
                  <a:lnTo>
                    <a:pt x="124" y="250"/>
                  </a:lnTo>
                  <a:lnTo>
                    <a:pt x="128" y="250"/>
                  </a:lnTo>
                  <a:lnTo>
                    <a:pt x="140" y="250"/>
                  </a:lnTo>
                  <a:lnTo>
                    <a:pt x="154" y="248"/>
                  </a:lnTo>
                  <a:lnTo>
                    <a:pt x="170" y="246"/>
                  </a:lnTo>
                  <a:lnTo>
                    <a:pt x="182" y="244"/>
                  </a:lnTo>
                  <a:lnTo>
                    <a:pt x="186" y="240"/>
                  </a:lnTo>
                  <a:lnTo>
                    <a:pt x="184" y="222"/>
                  </a:lnTo>
                  <a:lnTo>
                    <a:pt x="182" y="222"/>
                  </a:lnTo>
                  <a:lnTo>
                    <a:pt x="180" y="218"/>
                  </a:lnTo>
                  <a:lnTo>
                    <a:pt x="178" y="214"/>
                  </a:lnTo>
                  <a:lnTo>
                    <a:pt x="174" y="210"/>
                  </a:lnTo>
                  <a:lnTo>
                    <a:pt x="170" y="204"/>
                  </a:lnTo>
                  <a:lnTo>
                    <a:pt x="166" y="200"/>
                  </a:lnTo>
                  <a:lnTo>
                    <a:pt x="162" y="196"/>
                  </a:lnTo>
                  <a:lnTo>
                    <a:pt x="158" y="194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88"/>
                  </a:lnTo>
                  <a:lnTo>
                    <a:pt x="154" y="184"/>
                  </a:lnTo>
                  <a:lnTo>
                    <a:pt x="158" y="182"/>
                  </a:lnTo>
                  <a:lnTo>
                    <a:pt x="158" y="180"/>
                  </a:lnTo>
                  <a:lnTo>
                    <a:pt x="158" y="176"/>
                  </a:lnTo>
                  <a:lnTo>
                    <a:pt x="158" y="172"/>
                  </a:lnTo>
                  <a:lnTo>
                    <a:pt x="158" y="166"/>
                  </a:lnTo>
                  <a:lnTo>
                    <a:pt x="158" y="160"/>
                  </a:lnTo>
                  <a:lnTo>
                    <a:pt x="158" y="158"/>
                  </a:lnTo>
                  <a:lnTo>
                    <a:pt x="160" y="154"/>
                  </a:lnTo>
                  <a:lnTo>
                    <a:pt x="162" y="150"/>
                  </a:lnTo>
                  <a:lnTo>
                    <a:pt x="164" y="144"/>
                  </a:lnTo>
                  <a:lnTo>
                    <a:pt x="170" y="138"/>
                  </a:lnTo>
                  <a:lnTo>
                    <a:pt x="178" y="132"/>
                  </a:lnTo>
                  <a:lnTo>
                    <a:pt x="180" y="128"/>
                  </a:lnTo>
                  <a:lnTo>
                    <a:pt x="184" y="118"/>
                  </a:lnTo>
                  <a:lnTo>
                    <a:pt x="188" y="108"/>
                  </a:lnTo>
                  <a:lnTo>
                    <a:pt x="190" y="98"/>
                  </a:lnTo>
                  <a:lnTo>
                    <a:pt x="192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6"/>
                  </a:lnTo>
                  <a:lnTo>
                    <a:pt x="202" y="82"/>
                  </a:lnTo>
                  <a:lnTo>
                    <a:pt x="204" y="80"/>
                  </a:lnTo>
                  <a:lnTo>
                    <a:pt x="208" y="78"/>
                  </a:lnTo>
                  <a:lnTo>
                    <a:pt x="210" y="78"/>
                  </a:lnTo>
                  <a:lnTo>
                    <a:pt x="212" y="76"/>
                  </a:lnTo>
                  <a:lnTo>
                    <a:pt x="216" y="74"/>
                  </a:lnTo>
                  <a:lnTo>
                    <a:pt x="218" y="70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18" y="64"/>
                  </a:lnTo>
                  <a:lnTo>
                    <a:pt x="216" y="60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8" y="44"/>
                  </a:lnTo>
                  <a:lnTo>
                    <a:pt x="206" y="40"/>
                  </a:lnTo>
                  <a:lnTo>
                    <a:pt x="206" y="38"/>
                  </a:lnTo>
                  <a:lnTo>
                    <a:pt x="204" y="34"/>
                  </a:lnTo>
                  <a:lnTo>
                    <a:pt x="202" y="32"/>
                  </a:lnTo>
                  <a:lnTo>
                    <a:pt x="202" y="28"/>
                  </a:lnTo>
                  <a:lnTo>
                    <a:pt x="202" y="24"/>
                  </a:lnTo>
                  <a:lnTo>
                    <a:pt x="202" y="22"/>
                  </a:lnTo>
                  <a:lnTo>
                    <a:pt x="200" y="18"/>
                  </a:lnTo>
                  <a:lnTo>
                    <a:pt x="198" y="14"/>
                  </a:lnTo>
                  <a:lnTo>
                    <a:pt x="194" y="8"/>
                  </a:lnTo>
                  <a:lnTo>
                    <a:pt x="19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7" name="Freeform 235"/>
            <p:cNvSpPr>
              <a:spLocks/>
            </p:cNvSpPr>
            <p:nvPr/>
          </p:nvSpPr>
          <p:spPr bwMode="auto">
            <a:xfrm>
              <a:off x="4911725" y="4376738"/>
              <a:ext cx="260350" cy="138112"/>
            </a:xfrm>
            <a:custGeom>
              <a:avLst/>
              <a:gdLst>
                <a:gd name="T0" fmla="*/ 189021 w 146"/>
                <a:gd name="T1" fmla="*/ 0 h 84"/>
                <a:gd name="T2" fmla="*/ 174755 w 146"/>
                <a:gd name="T3" fmla="*/ 3288 h 84"/>
                <a:gd name="T4" fmla="*/ 160490 w 146"/>
                <a:gd name="T5" fmla="*/ 13154 h 84"/>
                <a:gd name="T6" fmla="*/ 149790 w 146"/>
                <a:gd name="T7" fmla="*/ 23019 h 84"/>
                <a:gd name="T8" fmla="*/ 146224 w 146"/>
                <a:gd name="T9" fmla="*/ 39461 h 84"/>
                <a:gd name="T10" fmla="*/ 131958 w 146"/>
                <a:gd name="T11" fmla="*/ 46037 h 84"/>
                <a:gd name="T12" fmla="*/ 124825 w 146"/>
                <a:gd name="T13" fmla="*/ 46037 h 84"/>
                <a:gd name="T14" fmla="*/ 114126 w 146"/>
                <a:gd name="T15" fmla="*/ 46037 h 84"/>
                <a:gd name="T16" fmla="*/ 106993 w 146"/>
                <a:gd name="T17" fmla="*/ 42749 h 84"/>
                <a:gd name="T18" fmla="*/ 103427 w 146"/>
                <a:gd name="T19" fmla="*/ 42749 h 84"/>
                <a:gd name="T20" fmla="*/ 96294 w 146"/>
                <a:gd name="T21" fmla="*/ 46037 h 84"/>
                <a:gd name="T22" fmla="*/ 82028 w 146"/>
                <a:gd name="T23" fmla="*/ 49326 h 84"/>
                <a:gd name="T24" fmla="*/ 64196 w 146"/>
                <a:gd name="T25" fmla="*/ 55902 h 84"/>
                <a:gd name="T26" fmla="*/ 46364 w 146"/>
                <a:gd name="T27" fmla="*/ 59191 h 84"/>
                <a:gd name="T28" fmla="*/ 17832 w 146"/>
                <a:gd name="T29" fmla="*/ 62479 h 84"/>
                <a:gd name="T30" fmla="*/ 10699 w 146"/>
                <a:gd name="T31" fmla="*/ 75633 h 84"/>
                <a:gd name="T32" fmla="*/ 3566 w 146"/>
                <a:gd name="T33" fmla="*/ 82210 h 84"/>
                <a:gd name="T34" fmla="*/ 0 w 146"/>
                <a:gd name="T35" fmla="*/ 82210 h 84"/>
                <a:gd name="T36" fmla="*/ 3566 w 146"/>
                <a:gd name="T37" fmla="*/ 85498 h 84"/>
                <a:gd name="T38" fmla="*/ 7133 w 146"/>
                <a:gd name="T39" fmla="*/ 88786 h 84"/>
                <a:gd name="T40" fmla="*/ 10699 w 146"/>
                <a:gd name="T41" fmla="*/ 98651 h 84"/>
                <a:gd name="T42" fmla="*/ 17832 w 146"/>
                <a:gd name="T43" fmla="*/ 115093 h 84"/>
                <a:gd name="T44" fmla="*/ 46364 w 146"/>
                <a:gd name="T45" fmla="*/ 138112 h 84"/>
                <a:gd name="T46" fmla="*/ 67762 w 146"/>
                <a:gd name="T47" fmla="*/ 121670 h 84"/>
                <a:gd name="T48" fmla="*/ 71329 w 146"/>
                <a:gd name="T49" fmla="*/ 111805 h 84"/>
                <a:gd name="T50" fmla="*/ 82028 w 146"/>
                <a:gd name="T51" fmla="*/ 105228 h 84"/>
                <a:gd name="T52" fmla="*/ 99860 w 146"/>
                <a:gd name="T53" fmla="*/ 98651 h 84"/>
                <a:gd name="T54" fmla="*/ 103427 w 146"/>
                <a:gd name="T55" fmla="*/ 101940 h 84"/>
                <a:gd name="T56" fmla="*/ 110560 w 146"/>
                <a:gd name="T57" fmla="*/ 111805 h 84"/>
                <a:gd name="T58" fmla="*/ 114126 w 146"/>
                <a:gd name="T59" fmla="*/ 118382 h 84"/>
                <a:gd name="T60" fmla="*/ 128392 w 146"/>
                <a:gd name="T61" fmla="*/ 115093 h 84"/>
                <a:gd name="T62" fmla="*/ 149790 w 146"/>
                <a:gd name="T63" fmla="*/ 111805 h 84"/>
                <a:gd name="T64" fmla="*/ 210420 w 146"/>
                <a:gd name="T65" fmla="*/ 101940 h 84"/>
                <a:gd name="T66" fmla="*/ 256784 w 146"/>
                <a:gd name="T67" fmla="*/ 85498 h 84"/>
                <a:gd name="T68" fmla="*/ 235385 w 146"/>
                <a:gd name="T69" fmla="*/ 55902 h 84"/>
                <a:gd name="T70" fmla="*/ 217553 w 146"/>
                <a:gd name="T71" fmla="*/ 36172 h 84"/>
                <a:gd name="T72" fmla="*/ 210420 w 146"/>
                <a:gd name="T73" fmla="*/ 26307 h 84"/>
                <a:gd name="T74" fmla="*/ 199721 w 146"/>
                <a:gd name="T75" fmla="*/ 13154 h 84"/>
                <a:gd name="T76" fmla="*/ 189021 w 146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84"/>
                <a:gd name="T119" fmla="*/ 146 w 146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84">
                  <a:moveTo>
                    <a:pt x="106" y="0"/>
                  </a:moveTo>
                  <a:lnTo>
                    <a:pt x="106" y="0"/>
                  </a:lnTo>
                  <a:lnTo>
                    <a:pt x="102" y="2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8"/>
                  </a:lnTo>
                  <a:lnTo>
                    <a:pt x="86" y="10"/>
                  </a:lnTo>
                  <a:lnTo>
                    <a:pt x="84" y="14"/>
                  </a:lnTo>
                  <a:lnTo>
                    <a:pt x="84" y="18"/>
                  </a:lnTo>
                  <a:lnTo>
                    <a:pt x="82" y="24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46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6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0" y="68"/>
                  </a:lnTo>
                  <a:lnTo>
                    <a:pt x="44" y="66"/>
                  </a:lnTo>
                  <a:lnTo>
                    <a:pt x="46" y="64"/>
                  </a:lnTo>
                  <a:lnTo>
                    <a:pt x="52" y="62"/>
                  </a:lnTo>
                  <a:lnTo>
                    <a:pt x="56" y="60"/>
                  </a:lnTo>
                  <a:lnTo>
                    <a:pt x="58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2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78" y="68"/>
                  </a:lnTo>
                  <a:lnTo>
                    <a:pt x="84" y="68"/>
                  </a:lnTo>
                  <a:lnTo>
                    <a:pt x="90" y="70"/>
                  </a:lnTo>
                  <a:lnTo>
                    <a:pt x="118" y="62"/>
                  </a:lnTo>
                  <a:lnTo>
                    <a:pt x="146" y="56"/>
                  </a:lnTo>
                  <a:lnTo>
                    <a:pt x="144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8" name="Freeform 236"/>
            <p:cNvSpPr>
              <a:spLocks/>
            </p:cNvSpPr>
            <p:nvPr/>
          </p:nvSpPr>
          <p:spPr bwMode="auto">
            <a:xfrm>
              <a:off x="4911725" y="4376738"/>
              <a:ext cx="260350" cy="138112"/>
            </a:xfrm>
            <a:custGeom>
              <a:avLst/>
              <a:gdLst>
                <a:gd name="T0" fmla="*/ 189021 w 146"/>
                <a:gd name="T1" fmla="*/ 0 h 84"/>
                <a:gd name="T2" fmla="*/ 174755 w 146"/>
                <a:gd name="T3" fmla="*/ 3288 h 84"/>
                <a:gd name="T4" fmla="*/ 160490 w 146"/>
                <a:gd name="T5" fmla="*/ 13154 h 84"/>
                <a:gd name="T6" fmla="*/ 149790 w 146"/>
                <a:gd name="T7" fmla="*/ 23019 h 84"/>
                <a:gd name="T8" fmla="*/ 146224 w 146"/>
                <a:gd name="T9" fmla="*/ 39461 h 84"/>
                <a:gd name="T10" fmla="*/ 131958 w 146"/>
                <a:gd name="T11" fmla="*/ 46037 h 84"/>
                <a:gd name="T12" fmla="*/ 124825 w 146"/>
                <a:gd name="T13" fmla="*/ 46037 h 84"/>
                <a:gd name="T14" fmla="*/ 114126 w 146"/>
                <a:gd name="T15" fmla="*/ 46037 h 84"/>
                <a:gd name="T16" fmla="*/ 106993 w 146"/>
                <a:gd name="T17" fmla="*/ 42749 h 84"/>
                <a:gd name="T18" fmla="*/ 103427 w 146"/>
                <a:gd name="T19" fmla="*/ 42749 h 84"/>
                <a:gd name="T20" fmla="*/ 96294 w 146"/>
                <a:gd name="T21" fmla="*/ 46037 h 84"/>
                <a:gd name="T22" fmla="*/ 82028 w 146"/>
                <a:gd name="T23" fmla="*/ 49326 h 84"/>
                <a:gd name="T24" fmla="*/ 64196 w 146"/>
                <a:gd name="T25" fmla="*/ 55902 h 84"/>
                <a:gd name="T26" fmla="*/ 46364 w 146"/>
                <a:gd name="T27" fmla="*/ 59191 h 84"/>
                <a:gd name="T28" fmla="*/ 17832 w 146"/>
                <a:gd name="T29" fmla="*/ 62479 h 84"/>
                <a:gd name="T30" fmla="*/ 10699 w 146"/>
                <a:gd name="T31" fmla="*/ 75633 h 84"/>
                <a:gd name="T32" fmla="*/ 3566 w 146"/>
                <a:gd name="T33" fmla="*/ 82210 h 84"/>
                <a:gd name="T34" fmla="*/ 0 w 146"/>
                <a:gd name="T35" fmla="*/ 82210 h 84"/>
                <a:gd name="T36" fmla="*/ 3566 w 146"/>
                <a:gd name="T37" fmla="*/ 85498 h 84"/>
                <a:gd name="T38" fmla="*/ 7133 w 146"/>
                <a:gd name="T39" fmla="*/ 88786 h 84"/>
                <a:gd name="T40" fmla="*/ 10699 w 146"/>
                <a:gd name="T41" fmla="*/ 98651 h 84"/>
                <a:gd name="T42" fmla="*/ 17832 w 146"/>
                <a:gd name="T43" fmla="*/ 115093 h 84"/>
                <a:gd name="T44" fmla="*/ 46364 w 146"/>
                <a:gd name="T45" fmla="*/ 138112 h 84"/>
                <a:gd name="T46" fmla="*/ 67762 w 146"/>
                <a:gd name="T47" fmla="*/ 121670 h 84"/>
                <a:gd name="T48" fmla="*/ 71329 w 146"/>
                <a:gd name="T49" fmla="*/ 111805 h 84"/>
                <a:gd name="T50" fmla="*/ 82028 w 146"/>
                <a:gd name="T51" fmla="*/ 105228 h 84"/>
                <a:gd name="T52" fmla="*/ 99860 w 146"/>
                <a:gd name="T53" fmla="*/ 98651 h 84"/>
                <a:gd name="T54" fmla="*/ 103427 w 146"/>
                <a:gd name="T55" fmla="*/ 101940 h 84"/>
                <a:gd name="T56" fmla="*/ 110560 w 146"/>
                <a:gd name="T57" fmla="*/ 111805 h 84"/>
                <a:gd name="T58" fmla="*/ 114126 w 146"/>
                <a:gd name="T59" fmla="*/ 118382 h 84"/>
                <a:gd name="T60" fmla="*/ 128392 w 146"/>
                <a:gd name="T61" fmla="*/ 115093 h 84"/>
                <a:gd name="T62" fmla="*/ 149790 w 146"/>
                <a:gd name="T63" fmla="*/ 111805 h 84"/>
                <a:gd name="T64" fmla="*/ 210420 w 146"/>
                <a:gd name="T65" fmla="*/ 101940 h 84"/>
                <a:gd name="T66" fmla="*/ 256784 w 146"/>
                <a:gd name="T67" fmla="*/ 85498 h 84"/>
                <a:gd name="T68" fmla="*/ 235385 w 146"/>
                <a:gd name="T69" fmla="*/ 55902 h 84"/>
                <a:gd name="T70" fmla="*/ 217553 w 146"/>
                <a:gd name="T71" fmla="*/ 36172 h 84"/>
                <a:gd name="T72" fmla="*/ 210420 w 146"/>
                <a:gd name="T73" fmla="*/ 26307 h 84"/>
                <a:gd name="T74" fmla="*/ 199721 w 146"/>
                <a:gd name="T75" fmla="*/ 13154 h 84"/>
                <a:gd name="T76" fmla="*/ 189021 w 146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84"/>
                <a:gd name="T119" fmla="*/ 146 w 146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84">
                  <a:moveTo>
                    <a:pt x="106" y="0"/>
                  </a:moveTo>
                  <a:lnTo>
                    <a:pt x="106" y="0"/>
                  </a:lnTo>
                  <a:lnTo>
                    <a:pt x="102" y="2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8"/>
                  </a:lnTo>
                  <a:lnTo>
                    <a:pt x="86" y="10"/>
                  </a:lnTo>
                  <a:lnTo>
                    <a:pt x="84" y="14"/>
                  </a:lnTo>
                  <a:lnTo>
                    <a:pt x="84" y="18"/>
                  </a:lnTo>
                  <a:lnTo>
                    <a:pt x="82" y="24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46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6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0" y="68"/>
                  </a:lnTo>
                  <a:lnTo>
                    <a:pt x="44" y="66"/>
                  </a:lnTo>
                  <a:lnTo>
                    <a:pt x="46" y="64"/>
                  </a:lnTo>
                  <a:lnTo>
                    <a:pt x="52" y="62"/>
                  </a:lnTo>
                  <a:lnTo>
                    <a:pt x="56" y="60"/>
                  </a:lnTo>
                  <a:lnTo>
                    <a:pt x="58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2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78" y="68"/>
                  </a:lnTo>
                  <a:lnTo>
                    <a:pt x="84" y="68"/>
                  </a:lnTo>
                  <a:lnTo>
                    <a:pt x="90" y="70"/>
                  </a:lnTo>
                  <a:lnTo>
                    <a:pt x="118" y="62"/>
                  </a:lnTo>
                  <a:lnTo>
                    <a:pt x="146" y="56"/>
                  </a:lnTo>
                  <a:lnTo>
                    <a:pt x="144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4"/>
                  </a:lnTo>
                  <a:lnTo>
                    <a:pt x="10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9" name="Freeform 237"/>
            <p:cNvSpPr>
              <a:spLocks/>
            </p:cNvSpPr>
            <p:nvPr/>
          </p:nvSpPr>
          <p:spPr bwMode="auto">
            <a:xfrm>
              <a:off x="4783138" y="4535488"/>
              <a:ext cx="134937" cy="138112"/>
            </a:xfrm>
            <a:custGeom>
              <a:avLst/>
              <a:gdLst>
                <a:gd name="T0" fmla="*/ 95876 w 76"/>
                <a:gd name="T1" fmla="*/ 0 h 84"/>
                <a:gd name="T2" fmla="*/ 95876 w 76"/>
                <a:gd name="T3" fmla="*/ 9865 h 84"/>
                <a:gd name="T4" fmla="*/ 99427 w 76"/>
                <a:gd name="T5" fmla="*/ 19730 h 84"/>
                <a:gd name="T6" fmla="*/ 106529 w 76"/>
                <a:gd name="T7" fmla="*/ 19730 h 84"/>
                <a:gd name="T8" fmla="*/ 124284 w 76"/>
                <a:gd name="T9" fmla="*/ 19730 h 84"/>
                <a:gd name="T10" fmla="*/ 131386 w 76"/>
                <a:gd name="T11" fmla="*/ 19730 h 84"/>
                <a:gd name="T12" fmla="*/ 131386 w 76"/>
                <a:gd name="T13" fmla="*/ 26307 h 84"/>
                <a:gd name="T14" fmla="*/ 131386 w 76"/>
                <a:gd name="T15" fmla="*/ 36172 h 84"/>
                <a:gd name="T16" fmla="*/ 131386 w 76"/>
                <a:gd name="T17" fmla="*/ 42749 h 84"/>
                <a:gd name="T18" fmla="*/ 124284 w 76"/>
                <a:gd name="T19" fmla="*/ 42749 h 84"/>
                <a:gd name="T20" fmla="*/ 124284 w 76"/>
                <a:gd name="T21" fmla="*/ 49326 h 84"/>
                <a:gd name="T22" fmla="*/ 124284 w 76"/>
                <a:gd name="T23" fmla="*/ 59191 h 84"/>
                <a:gd name="T24" fmla="*/ 134937 w 76"/>
                <a:gd name="T25" fmla="*/ 62479 h 84"/>
                <a:gd name="T26" fmla="*/ 134937 w 76"/>
                <a:gd name="T27" fmla="*/ 69056 h 84"/>
                <a:gd name="T28" fmla="*/ 134937 w 76"/>
                <a:gd name="T29" fmla="*/ 85498 h 84"/>
                <a:gd name="T30" fmla="*/ 127835 w 76"/>
                <a:gd name="T31" fmla="*/ 98651 h 84"/>
                <a:gd name="T32" fmla="*/ 113631 w 76"/>
                <a:gd name="T33" fmla="*/ 105228 h 84"/>
                <a:gd name="T34" fmla="*/ 95876 w 76"/>
                <a:gd name="T35" fmla="*/ 111805 h 84"/>
                <a:gd name="T36" fmla="*/ 85223 w 76"/>
                <a:gd name="T37" fmla="*/ 111805 h 84"/>
                <a:gd name="T38" fmla="*/ 78121 w 76"/>
                <a:gd name="T39" fmla="*/ 111805 h 84"/>
                <a:gd name="T40" fmla="*/ 60367 w 76"/>
                <a:gd name="T41" fmla="*/ 118382 h 84"/>
                <a:gd name="T42" fmla="*/ 53265 w 76"/>
                <a:gd name="T43" fmla="*/ 128247 h 84"/>
                <a:gd name="T44" fmla="*/ 46163 w 76"/>
                <a:gd name="T45" fmla="*/ 134824 h 84"/>
                <a:gd name="T46" fmla="*/ 39061 w 76"/>
                <a:gd name="T47" fmla="*/ 121670 h 84"/>
                <a:gd name="T48" fmla="*/ 39061 w 76"/>
                <a:gd name="T49" fmla="*/ 118382 h 84"/>
                <a:gd name="T50" fmla="*/ 31959 w 76"/>
                <a:gd name="T51" fmla="*/ 111805 h 84"/>
                <a:gd name="T52" fmla="*/ 28408 w 76"/>
                <a:gd name="T53" fmla="*/ 108517 h 84"/>
                <a:gd name="T54" fmla="*/ 14204 w 76"/>
                <a:gd name="T55" fmla="*/ 98651 h 84"/>
                <a:gd name="T56" fmla="*/ 3551 w 76"/>
                <a:gd name="T57" fmla="*/ 78921 h 84"/>
                <a:gd name="T58" fmla="*/ 0 w 76"/>
                <a:gd name="T59" fmla="*/ 75633 h 84"/>
                <a:gd name="T60" fmla="*/ 14204 w 76"/>
                <a:gd name="T61" fmla="*/ 29595 h 84"/>
                <a:gd name="T62" fmla="*/ 49714 w 76"/>
                <a:gd name="T63" fmla="*/ 29595 h 84"/>
                <a:gd name="T64" fmla="*/ 56816 w 76"/>
                <a:gd name="T65" fmla="*/ 29595 h 84"/>
                <a:gd name="T66" fmla="*/ 56816 w 76"/>
                <a:gd name="T67" fmla="*/ 6577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84"/>
                <a:gd name="T104" fmla="*/ 76 w 76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84">
                  <a:moveTo>
                    <a:pt x="32" y="4"/>
                  </a:moveTo>
                  <a:lnTo>
                    <a:pt x="54" y="0"/>
                  </a:lnTo>
                  <a:lnTo>
                    <a:pt x="54" y="2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4" y="16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76" y="42"/>
                  </a:lnTo>
                  <a:lnTo>
                    <a:pt x="76" y="46"/>
                  </a:lnTo>
                  <a:lnTo>
                    <a:pt x="76" y="52"/>
                  </a:lnTo>
                  <a:lnTo>
                    <a:pt x="74" y="56"/>
                  </a:lnTo>
                  <a:lnTo>
                    <a:pt x="72" y="60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6" y="62"/>
                  </a:lnTo>
                  <a:lnTo>
                    <a:pt x="44" y="68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8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4" y="84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6" y="66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0" name="Freeform 238"/>
            <p:cNvSpPr>
              <a:spLocks/>
            </p:cNvSpPr>
            <p:nvPr/>
          </p:nvSpPr>
          <p:spPr bwMode="auto">
            <a:xfrm>
              <a:off x="4783138" y="4535488"/>
              <a:ext cx="134937" cy="138112"/>
            </a:xfrm>
            <a:custGeom>
              <a:avLst/>
              <a:gdLst>
                <a:gd name="T0" fmla="*/ 95876 w 76"/>
                <a:gd name="T1" fmla="*/ 0 h 84"/>
                <a:gd name="T2" fmla="*/ 95876 w 76"/>
                <a:gd name="T3" fmla="*/ 9865 h 84"/>
                <a:gd name="T4" fmla="*/ 99427 w 76"/>
                <a:gd name="T5" fmla="*/ 19730 h 84"/>
                <a:gd name="T6" fmla="*/ 106529 w 76"/>
                <a:gd name="T7" fmla="*/ 19730 h 84"/>
                <a:gd name="T8" fmla="*/ 124284 w 76"/>
                <a:gd name="T9" fmla="*/ 19730 h 84"/>
                <a:gd name="T10" fmla="*/ 131386 w 76"/>
                <a:gd name="T11" fmla="*/ 19730 h 84"/>
                <a:gd name="T12" fmla="*/ 131386 w 76"/>
                <a:gd name="T13" fmla="*/ 26307 h 84"/>
                <a:gd name="T14" fmla="*/ 131386 w 76"/>
                <a:gd name="T15" fmla="*/ 36172 h 84"/>
                <a:gd name="T16" fmla="*/ 131386 w 76"/>
                <a:gd name="T17" fmla="*/ 42749 h 84"/>
                <a:gd name="T18" fmla="*/ 124284 w 76"/>
                <a:gd name="T19" fmla="*/ 42749 h 84"/>
                <a:gd name="T20" fmla="*/ 124284 w 76"/>
                <a:gd name="T21" fmla="*/ 49326 h 84"/>
                <a:gd name="T22" fmla="*/ 124284 w 76"/>
                <a:gd name="T23" fmla="*/ 59191 h 84"/>
                <a:gd name="T24" fmla="*/ 134937 w 76"/>
                <a:gd name="T25" fmla="*/ 62479 h 84"/>
                <a:gd name="T26" fmla="*/ 134937 w 76"/>
                <a:gd name="T27" fmla="*/ 69056 h 84"/>
                <a:gd name="T28" fmla="*/ 134937 w 76"/>
                <a:gd name="T29" fmla="*/ 85498 h 84"/>
                <a:gd name="T30" fmla="*/ 127835 w 76"/>
                <a:gd name="T31" fmla="*/ 98651 h 84"/>
                <a:gd name="T32" fmla="*/ 113631 w 76"/>
                <a:gd name="T33" fmla="*/ 105228 h 84"/>
                <a:gd name="T34" fmla="*/ 95876 w 76"/>
                <a:gd name="T35" fmla="*/ 111805 h 84"/>
                <a:gd name="T36" fmla="*/ 85223 w 76"/>
                <a:gd name="T37" fmla="*/ 111805 h 84"/>
                <a:gd name="T38" fmla="*/ 78121 w 76"/>
                <a:gd name="T39" fmla="*/ 111805 h 84"/>
                <a:gd name="T40" fmla="*/ 60367 w 76"/>
                <a:gd name="T41" fmla="*/ 118382 h 84"/>
                <a:gd name="T42" fmla="*/ 53265 w 76"/>
                <a:gd name="T43" fmla="*/ 128247 h 84"/>
                <a:gd name="T44" fmla="*/ 46163 w 76"/>
                <a:gd name="T45" fmla="*/ 134824 h 84"/>
                <a:gd name="T46" fmla="*/ 39061 w 76"/>
                <a:gd name="T47" fmla="*/ 121670 h 84"/>
                <a:gd name="T48" fmla="*/ 39061 w 76"/>
                <a:gd name="T49" fmla="*/ 118382 h 84"/>
                <a:gd name="T50" fmla="*/ 31959 w 76"/>
                <a:gd name="T51" fmla="*/ 111805 h 84"/>
                <a:gd name="T52" fmla="*/ 28408 w 76"/>
                <a:gd name="T53" fmla="*/ 108517 h 84"/>
                <a:gd name="T54" fmla="*/ 14204 w 76"/>
                <a:gd name="T55" fmla="*/ 98651 h 84"/>
                <a:gd name="T56" fmla="*/ 3551 w 76"/>
                <a:gd name="T57" fmla="*/ 78921 h 84"/>
                <a:gd name="T58" fmla="*/ 0 w 76"/>
                <a:gd name="T59" fmla="*/ 75633 h 84"/>
                <a:gd name="T60" fmla="*/ 14204 w 76"/>
                <a:gd name="T61" fmla="*/ 29595 h 84"/>
                <a:gd name="T62" fmla="*/ 49714 w 76"/>
                <a:gd name="T63" fmla="*/ 29595 h 84"/>
                <a:gd name="T64" fmla="*/ 56816 w 76"/>
                <a:gd name="T65" fmla="*/ 29595 h 84"/>
                <a:gd name="T66" fmla="*/ 56816 w 76"/>
                <a:gd name="T67" fmla="*/ 6577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84"/>
                <a:gd name="T104" fmla="*/ 76 w 76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84">
                  <a:moveTo>
                    <a:pt x="32" y="4"/>
                  </a:moveTo>
                  <a:lnTo>
                    <a:pt x="54" y="0"/>
                  </a:lnTo>
                  <a:lnTo>
                    <a:pt x="54" y="2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4" y="16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76" y="42"/>
                  </a:lnTo>
                  <a:lnTo>
                    <a:pt x="76" y="46"/>
                  </a:lnTo>
                  <a:lnTo>
                    <a:pt x="76" y="52"/>
                  </a:lnTo>
                  <a:lnTo>
                    <a:pt x="74" y="56"/>
                  </a:lnTo>
                  <a:lnTo>
                    <a:pt x="72" y="60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6" y="62"/>
                  </a:lnTo>
                  <a:lnTo>
                    <a:pt x="44" y="68"/>
                  </a:lnTo>
                  <a:lnTo>
                    <a:pt x="34" y="72"/>
                  </a:lnTo>
                  <a:lnTo>
                    <a:pt x="32" y="74"/>
                  </a:lnTo>
                  <a:lnTo>
                    <a:pt x="30" y="78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4" y="84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6" y="66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1" name="Freeform 239"/>
            <p:cNvSpPr>
              <a:spLocks/>
            </p:cNvSpPr>
            <p:nvPr/>
          </p:nvSpPr>
          <p:spPr bwMode="auto">
            <a:xfrm>
              <a:off x="4797425" y="4540250"/>
              <a:ext cx="41275" cy="23813"/>
            </a:xfrm>
            <a:custGeom>
              <a:avLst/>
              <a:gdLst>
                <a:gd name="T0" fmla="*/ 34396 w 24"/>
                <a:gd name="T1" fmla="*/ 2977 h 16"/>
                <a:gd name="T2" fmla="*/ 30956 w 24"/>
                <a:gd name="T3" fmla="*/ 0 h 16"/>
                <a:gd name="T4" fmla="*/ 27517 w 24"/>
                <a:gd name="T5" fmla="*/ 0 h 16"/>
                <a:gd name="T6" fmla="*/ 24077 w 24"/>
                <a:gd name="T7" fmla="*/ 2977 h 16"/>
                <a:gd name="T8" fmla="*/ 17198 w 24"/>
                <a:gd name="T9" fmla="*/ 2977 h 16"/>
                <a:gd name="T10" fmla="*/ 10319 w 24"/>
                <a:gd name="T11" fmla="*/ 8930 h 16"/>
                <a:gd name="T12" fmla="*/ 6879 w 24"/>
                <a:gd name="T13" fmla="*/ 14883 h 16"/>
                <a:gd name="T14" fmla="*/ 0 w 24"/>
                <a:gd name="T15" fmla="*/ 23813 h 16"/>
                <a:gd name="T16" fmla="*/ 34396 w 24"/>
                <a:gd name="T17" fmla="*/ 23813 h 16"/>
                <a:gd name="T18" fmla="*/ 37835 w 24"/>
                <a:gd name="T19" fmla="*/ 23813 h 16"/>
                <a:gd name="T20" fmla="*/ 41275 w 24"/>
                <a:gd name="T21" fmla="*/ 20836 h 16"/>
                <a:gd name="T22" fmla="*/ 41275 w 24"/>
                <a:gd name="T23" fmla="*/ 20836 h 16"/>
                <a:gd name="T24" fmla="*/ 41275 w 24"/>
                <a:gd name="T25" fmla="*/ 14883 h 16"/>
                <a:gd name="T26" fmla="*/ 41275 w 24"/>
                <a:gd name="T27" fmla="*/ 8930 h 16"/>
                <a:gd name="T28" fmla="*/ 41275 w 24"/>
                <a:gd name="T29" fmla="*/ 2977 h 16"/>
                <a:gd name="T30" fmla="*/ 41275 w 24"/>
                <a:gd name="T31" fmla="*/ 2977 h 16"/>
                <a:gd name="T32" fmla="*/ 34396 w 24"/>
                <a:gd name="T33" fmla="*/ 297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6"/>
                <a:gd name="T53" fmla="*/ 24 w 2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6">
                  <a:moveTo>
                    <a:pt x="20" y="2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2" name="Freeform 240"/>
            <p:cNvSpPr>
              <a:spLocks/>
            </p:cNvSpPr>
            <p:nvPr/>
          </p:nvSpPr>
          <p:spPr bwMode="auto">
            <a:xfrm>
              <a:off x="4797425" y="4540250"/>
              <a:ext cx="41275" cy="23813"/>
            </a:xfrm>
            <a:custGeom>
              <a:avLst/>
              <a:gdLst>
                <a:gd name="T0" fmla="*/ 34396 w 24"/>
                <a:gd name="T1" fmla="*/ 2977 h 16"/>
                <a:gd name="T2" fmla="*/ 30956 w 24"/>
                <a:gd name="T3" fmla="*/ 0 h 16"/>
                <a:gd name="T4" fmla="*/ 27517 w 24"/>
                <a:gd name="T5" fmla="*/ 0 h 16"/>
                <a:gd name="T6" fmla="*/ 24077 w 24"/>
                <a:gd name="T7" fmla="*/ 2977 h 16"/>
                <a:gd name="T8" fmla="*/ 17198 w 24"/>
                <a:gd name="T9" fmla="*/ 2977 h 16"/>
                <a:gd name="T10" fmla="*/ 10319 w 24"/>
                <a:gd name="T11" fmla="*/ 8930 h 16"/>
                <a:gd name="T12" fmla="*/ 6879 w 24"/>
                <a:gd name="T13" fmla="*/ 14883 h 16"/>
                <a:gd name="T14" fmla="*/ 0 w 24"/>
                <a:gd name="T15" fmla="*/ 23813 h 16"/>
                <a:gd name="T16" fmla="*/ 34396 w 24"/>
                <a:gd name="T17" fmla="*/ 23813 h 16"/>
                <a:gd name="T18" fmla="*/ 37835 w 24"/>
                <a:gd name="T19" fmla="*/ 23813 h 16"/>
                <a:gd name="T20" fmla="*/ 41275 w 24"/>
                <a:gd name="T21" fmla="*/ 20836 h 16"/>
                <a:gd name="T22" fmla="*/ 41275 w 24"/>
                <a:gd name="T23" fmla="*/ 20836 h 16"/>
                <a:gd name="T24" fmla="*/ 41275 w 24"/>
                <a:gd name="T25" fmla="*/ 14883 h 16"/>
                <a:gd name="T26" fmla="*/ 41275 w 24"/>
                <a:gd name="T27" fmla="*/ 8930 h 16"/>
                <a:gd name="T28" fmla="*/ 41275 w 24"/>
                <a:gd name="T29" fmla="*/ 2977 h 16"/>
                <a:gd name="T30" fmla="*/ 41275 w 24"/>
                <a:gd name="T31" fmla="*/ 2977 h 16"/>
                <a:gd name="T32" fmla="*/ 34396 w 24"/>
                <a:gd name="T33" fmla="*/ 297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6"/>
                <a:gd name="T53" fmla="*/ 24 w 2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6">
                  <a:moveTo>
                    <a:pt x="20" y="2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0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2"/>
                  </a:lnTo>
                  <a:lnTo>
                    <a:pt x="20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3" name="Freeform 241"/>
            <p:cNvSpPr>
              <a:spLocks/>
            </p:cNvSpPr>
            <p:nvPr/>
          </p:nvSpPr>
          <p:spPr bwMode="auto">
            <a:xfrm>
              <a:off x="4826000" y="4498975"/>
              <a:ext cx="160338" cy="201613"/>
            </a:xfrm>
            <a:custGeom>
              <a:avLst/>
              <a:gdLst>
                <a:gd name="T0" fmla="*/ 21378 w 90"/>
                <a:gd name="T1" fmla="*/ 201613 h 122"/>
                <a:gd name="T2" fmla="*/ 24941 w 90"/>
                <a:gd name="T3" fmla="*/ 201613 h 122"/>
                <a:gd name="T4" fmla="*/ 21378 w 90"/>
                <a:gd name="T5" fmla="*/ 198308 h 122"/>
                <a:gd name="T6" fmla="*/ 0 w 90"/>
                <a:gd name="T7" fmla="*/ 171867 h 122"/>
                <a:gd name="T8" fmla="*/ 7126 w 90"/>
                <a:gd name="T9" fmla="*/ 168562 h 122"/>
                <a:gd name="T10" fmla="*/ 14252 w 90"/>
                <a:gd name="T11" fmla="*/ 161951 h 122"/>
                <a:gd name="T12" fmla="*/ 14252 w 90"/>
                <a:gd name="T13" fmla="*/ 158646 h 122"/>
                <a:gd name="T14" fmla="*/ 28505 w 90"/>
                <a:gd name="T15" fmla="*/ 152036 h 122"/>
                <a:gd name="T16" fmla="*/ 39194 w 90"/>
                <a:gd name="T17" fmla="*/ 138816 h 122"/>
                <a:gd name="T18" fmla="*/ 46320 w 90"/>
                <a:gd name="T19" fmla="*/ 148731 h 122"/>
                <a:gd name="T20" fmla="*/ 60572 w 90"/>
                <a:gd name="T21" fmla="*/ 145426 h 122"/>
                <a:gd name="T22" fmla="*/ 78387 w 90"/>
                <a:gd name="T23" fmla="*/ 138816 h 122"/>
                <a:gd name="T24" fmla="*/ 85514 w 90"/>
                <a:gd name="T25" fmla="*/ 135510 h 122"/>
                <a:gd name="T26" fmla="*/ 89077 w 90"/>
                <a:gd name="T27" fmla="*/ 128900 h 122"/>
                <a:gd name="T28" fmla="*/ 92640 w 90"/>
                <a:gd name="T29" fmla="*/ 112374 h 122"/>
                <a:gd name="T30" fmla="*/ 81951 w 90"/>
                <a:gd name="T31" fmla="*/ 99154 h 122"/>
                <a:gd name="T32" fmla="*/ 78387 w 90"/>
                <a:gd name="T33" fmla="*/ 92544 h 122"/>
                <a:gd name="T34" fmla="*/ 78387 w 90"/>
                <a:gd name="T35" fmla="*/ 82628 h 122"/>
                <a:gd name="T36" fmla="*/ 85514 w 90"/>
                <a:gd name="T37" fmla="*/ 79323 h 122"/>
                <a:gd name="T38" fmla="*/ 89077 w 90"/>
                <a:gd name="T39" fmla="*/ 76018 h 122"/>
                <a:gd name="T40" fmla="*/ 89077 w 90"/>
                <a:gd name="T41" fmla="*/ 66103 h 122"/>
                <a:gd name="T42" fmla="*/ 89077 w 90"/>
                <a:gd name="T43" fmla="*/ 56187 h 122"/>
                <a:gd name="T44" fmla="*/ 57009 w 90"/>
                <a:gd name="T45" fmla="*/ 52882 h 122"/>
                <a:gd name="T46" fmla="*/ 53446 w 90"/>
                <a:gd name="T47" fmla="*/ 39662 h 122"/>
                <a:gd name="T48" fmla="*/ 60572 w 90"/>
                <a:gd name="T49" fmla="*/ 36356 h 122"/>
                <a:gd name="T50" fmla="*/ 103329 w 90"/>
                <a:gd name="T51" fmla="*/ 36356 h 122"/>
                <a:gd name="T52" fmla="*/ 131833 w 90"/>
                <a:gd name="T53" fmla="*/ 36356 h 122"/>
                <a:gd name="T54" fmla="*/ 128270 w 90"/>
                <a:gd name="T55" fmla="*/ 33051 h 122"/>
                <a:gd name="T56" fmla="*/ 128270 w 90"/>
                <a:gd name="T57" fmla="*/ 19831 h 122"/>
                <a:gd name="T58" fmla="*/ 142523 w 90"/>
                <a:gd name="T59" fmla="*/ 9915 h 122"/>
                <a:gd name="T60" fmla="*/ 149649 w 90"/>
                <a:gd name="T61" fmla="*/ 6610 h 122"/>
                <a:gd name="T62" fmla="*/ 156775 w 90"/>
                <a:gd name="T63" fmla="*/ 0 h 122"/>
                <a:gd name="T64" fmla="*/ 160338 w 90"/>
                <a:gd name="T65" fmla="*/ 3305 h 122"/>
                <a:gd name="T66" fmla="*/ 160338 w 90"/>
                <a:gd name="T67" fmla="*/ 16526 h 122"/>
                <a:gd name="T68" fmla="*/ 160338 w 90"/>
                <a:gd name="T69" fmla="*/ 23136 h 122"/>
                <a:gd name="T70" fmla="*/ 156775 w 90"/>
                <a:gd name="T71" fmla="*/ 39662 h 122"/>
                <a:gd name="T72" fmla="*/ 156775 w 90"/>
                <a:gd name="T73" fmla="*/ 56187 h 122"/>
                <a:gd name="T74" fmla="*/ 156775 w 90"/>
                <a:gd name="T75" fmla="*/ 66103 h 122"/>
                <a:gd name="T76" fmla="*/ 156775 w 90"/>
                <a:gd name="T77" fmla="*/ 82628 h 122"/>
                <a:gd name="T78" fmla="*/ 153212 w 90"/>
                <a:gd name="T79" fmla="*/ 99154 h 122"/>
                <a:gd name="T80" fmla="*/ 146086 w 90"/>
                <a:gd name="T81" fmla="*/ 112374 h 122"/>
                <a:gd name="T82" fmla="*/ 142523 w 90"/>
                <a:gd name="T83" fmla="*/ 122290 h 122"/>
                <a:gd name="T84" fmla="*/ 135397 w 90"/>
                <a:gd name="T85" fmla="*/ 135510 h 122"/>
                <a:gd name="T86" fmla="*/ 128270 w 90"/>
                <a:gd name="T87" fmla="*/ 155341 h 122"/>
                <a:gd name="T88" fmla="*/ 121144 w 90"/>
                <a:gd name="T89" fmla="*/ 161951 h 122"/>
                <a:gd name="T90" fmla="*/ 117581 w 90"/>
                <a:gd name="T91" fmla="*/ 171867 h 122"/>
                <a:gd name="T92" fmla="*/ 110455 w 90"/>
                <a:gd name="T93" fmla="*/ 181782 h 122"/>
                <a:gd name="T94" fmla="*/ 103329 w 90"/>
                <a:gd name="T95" fmla="*/ 185087 h 122"/>
                <a:gd name="T96" fmla="*/ 92640 w 90"/>
                <a:gd name="T97" fmla="*/ 185087 h 122"/>
                <a:gd name="T98" fmla="*/ 81951 w 90"/>
                <a:gd name="T99" fmla="*/ 185087 h 122"/>
                <a:gd name="T100" fmla="*/ 67698 w 90"/>
                <a:gd name="T101" fmla="*/ 191698 h 122"/>
                <a:gd name="T102" fmla="*/ 64135 w 90"/>
                <a:gd name="T103" fmla="*/ 188392 h 122"/>
                <a:gd name="T104" fmla="*/ 60572 w 90"/>
                <a:gd name="T105" fmla="*/ 185087 h 122"/>
                <a:gd name="T106" fmla="*/ 53446 w 90"/>
                <a:gd name="T107" fmla="*/ 185087 h 122"/>
                <a:gd name="T108" fmla="*/ 35631 w 90"/>
                <a:gd name="T109" fmla="*/ 191698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"/>
                <a:gd name="T166" fmla="*/ 0 h 122"/>
                <a:gd name="T167" fmla="*/ 90 w 90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" h="122">
                  <a:moveTo>
                    <a:pt x="12" y="120"/>
                  </a:moveTo>
                  <a:lnTo>
                    <a:pt x="12" y="122"/>
                  </a:lnTo>
                  <a:lnTo>
                    <a:pt x="14" y="122"/>
                  </a:lnTo>
                  <a:lnTo>
                    <a:pt x="12" y="120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4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12" y="94"/>
                  </a:lnTo>
                  <a:lnTo>
                    <a:pt x="16" y="92"/>
                  </a:lnTo>
                  <a:lnTo>
                    <a:pt x="20" y="90"/>
                  </a:lnTo>
                  <a:lnTo>
                    <a:pt x="22" y="84"/>
                  </a:lnTo>
                  <a:lnTo>
                    <a:pt x="24" y="90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4" y="88"/>
                  </a:lnTo>
                  <a:lnTo>
                    <a:pt x="40" y="86"/>
                  </a:lnTo>
                  <a:lnTo>
                    <a:pt x="44" y="84"/>
                  </a:lnTo>
                  <a:lnTo>
                    <a:pt x="48" y="82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52" y="74"/>
                  </a:lnTo>
                  <a:lnTo>
                    <a:pt x="52" y="68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0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44" y="22"/>
                  </a:lnTo>
                  <a:lnTo>
                    <a:pt x="58" y="22"/>
                  </a:lnTo>
                  <a:lnTo>
                    <a:pt x="68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2"/>
                  </a:lnTo>
                  <a:lnTo>
                    <a:pt x="88" y="0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8"/>
                  </a:lnTo>
                  <a:lnTo>
                    <a:pt x="88" y="24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8"/>
                  </a:lnTo>
                  <a:lnTo>
                    <a:pt x="88" y="40"/>
                  </a:lnTo>
                  <a:lnTo>
                    <a:pt x="88" y="44"/>
                  </a:lnTo>
                  <a:lnTo>
                    <a:pt x="88" y="50"/>
                  </a:lnTo>
                  <a:lnTo>
                    <a:pt x="86" y="54"/>
                  </a:lnTo>
                  <a:lnTo>
                    <a:pt x="86" y="60"/>
                  </a:lnTo>
                  <a:lnTo>
                    <a:pt x="84" y="66"/>
                  </a:lnTo>
                  <a:lnTo>
                    <a:pt x="82" y="68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8"/>
                  </a:lnTo>
                  <a:lnTo>
                    <a:pt x="72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68" y="100"/>
                  </a:lnTo>
                  <a:lnTo>
                    <a:pt x="66" y="104"/>
                  </a:lnTo>
                  <a:lnTo>
                    <a:pt x="64" y="108"/>
                  </a:lnTo>
                  <a:lnTo>
                    <a:pt x="62" y="110"/>
                  </a:lnTo>
                  <a:lnTo>
                    <a:pt x="58" y="114"/>
                  </a:lnTo>
                  <a:lnTo>
                    <a:pt x="58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8" y="112"/>
                  </a:lnTo>
                  <a:lnTo>
                    <a:pt x="46" y="112"/>
                  </a:lnTo>
                  <a:lnTo>
                    <a:pt x="44" y="114"/>
                  </a:lnTo>
                  <a:lnTo>
                    <a:pt x="38" y="116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6" y="114"/>
                  </a:lnTo>
                  <a:lnTo>
                    <a:pt x="20" y="116"/>
                  </a:lnTo>
                  <a:lnTo>
                    <a:pt x="12" y="12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4" name="Freeform 242"/>
            <p:cNvSpPr>
              <a:spLocks/>
            </p:cNvSpPr>
            <p:nvPr/>
          </p:nvSpPr>
          <p:spPr bwMode="auto">
            <a:xfrm>
              <a:off x="4826000" y="4498975"/>
              <a:ext cx="160338" cy="201613"/>
            </a:xfrm>
            <a:custGeom>
              <a:avLst/>
              <a:gdLst>
                <a:gd name="T0" fmla="*/ 21378 w 90"/>
                <a:gd name="T1" fmla="*/ 201613 h 122"/>
                <a:gd name="T2" fmla="*/ 24941 w 90"/>
                <a:gd name="T3" fmla="*/ 201613 h 122"/>
                <a:gd name="T4" fmla="*/ 21378 w 90"/>
                <a:gd name="T5" fmla="*/ 198308 h 122"/>
                <a:gd name="T6" fmla="*/ 0 w 90"/>
                <a:gd name="T7" fmla="*/ 171867 h 122"/>
                <a:gd name="T8" fmla="*/ 7126 w 90"/>
                <a:gd name="T9" fmla="*/ 168562 h 122"/>
                <a:gd name="T10" fmla="*/ 14252 w 90"/>
                <a:gd name="T11" fmla="*/ 161951 h 122"/>
                <a:gd name="T12" fmla="*/ 14252 w 90"/>
                <a:gd name="T13" fmla="*/ 158646 h 122"/>
                <a:gd name="T14" fmla="*/ 28505 w 90"/>
                <a:gd name="T15" fmla="*/ 152036 h 122"/>
                <a:gd name="T16" fmla="*/ 39194 w 90"/>
                <a:gd name="T17" fmla="*/ 138816 h 122"/>
                <a:gd name="T18" fmla="*/ 46320 w 90"/>
                <a:gd name="T19" fmla="*/ 148731 h 122"/>
                <a:gd name="T20" fmla="*/ 60572 w 90"/>
                <a:gd name="T21" fmla="*/ 145426 h 122"/>
                <a:gd name="T22" fmla="*/ 78387 w 90"/>
                <a:gd name="T23" fmla="*/ 138816 h 122"/>
                <a:gd name="T24" fmla="*/ 85514 w 90"/>
                <a:gd name="T25" fmla="*/ 135510 h 122"/>
                <a:gd name="T26" fmla="*/ 89077 w 90"/>
                <a:gd name="T27" fmla="*/ 128900 h 122"/>
                <a:gd name="T28" fmla="*/ 92640 w 90"/>
                <a:gd name="T29" fmla="*/ 112374 h 122"/>
                <a:gd name="T30" fmla="*/ 81951 w 90"/>
                <a:gd name="T31" fmla="*/ 99154 h 122"/>
                <a:gd name="T32" fmla="*/ 78387 w 90"/>
                <a:gd name="T33" fmla="*/ 92544 h 122"/>
                <a:gd name="T34" fmla="*/ 78387 w 90"/>
                <a:gd name="T35" fmla="*/ 82628 h 122"/>
                <a:gd name="T36" fmla="*/ 85514 w 90"/>
                <a:gd name="T37" fmla="*/ 79323 h 122"/>
                <a:gd name="T38" fmla="*/ 89077 w 90"/>
                <a:gd name="T39" fmla="*/ 76018 h 122"/>
                <a:gd name="T40" fmla="*/ 89077 w 90"/>
                <a:gd name="T41" fmla="*/ 66103 h 122"/>
                <a:gd name="T42" fmla="*/ 89077 w 90"/>
                <a:gd name="T43" fmla="*/ 56187 h 122"/>
                <a:gd name="T44" fmla="*/ 57009 w 90"/>
                <a:gd name="T45" fmla="*/ 52882 h 122"/>
                <a:gd name="T46" fmla="*/ 53446 w 90"/>
                <a:gd name="T47" fmla="*/ 39662 h 122"/>
                <a:gd name="T48" fmla="*/ 60572 w 90"/>
                <a:gd name="T49" fmla="*/ 36356 h 122"/>
                <a:gd name="T50" fmla="*/ 103329 w 90"/>
                <a:gd name="T51" fmla="*/ 36356 h 122"/>
                <a:gd name="T52" fmla="*/ 131833 w 90"/>
                <a:gd name="T53" fmla="*/ 36356 h 122"/>
                <a:gd name="T54" fmla="*/ 128270 w 90"/>
                <a:gd name="T55" fmla="*/ 33051 h 122"/>
                <a:gd name="T56" fmla="*/ 128270 w 90"/>
                <a:gd name="T57" fmla="*/ 19831 h 122"/>
                <a:gd name="T58" fmla="*/ 142523 w 90"/>
                <a:gd name="T59" fmla="*/ 9915 h 122"/>
                <a:gd name="T60" fmla="*/ 149649 w 90"/>
                <a:gd name="T61" fmla="*/ 6610 h 122"/>
                <a:gd name="T62" fmla="*/ 156775 w 90"/>
                <a:gd name="T63" fmla="*/ 0 h 122"/>
                <a:gd name="T64" fmla="*/ 160338 w 90"/>
                <a:gd name="T65" fmla="*/ 3305 h 122"/>
                <a:gd name="T66" fmla="*/ 160338 w 90"/>
                <a:gd name="T67" fmla="*/ 16526 h 122"/>
                <a:gd name="T68" fmla="*/ 160338 w 90"/>
                <a:gd name="T69" fmla="*/ 23136 h 122"/>
                <a:gd name="T70" fmla="*/ 156775 w 90"/>
                <a:gd name="T71" fmla="*/ 39662 h 122"/>
                <a:gd name="T72" fmla="*/ 156775 w 90"/>
                <a:gd name="T73" fmla="*/ 56187 h 122"/>
                <a:gd name="T74" fmla="*/ 156775 w 90"/>
                <a:gd name="T75" fmla="*/ 66103 h 122"/>
                <a:gd name="T76" fmla="*/ 156775 w 90"/>
                <a:gd name="T77" fmla="*/ 82628 h 122"/>
                <a:gd name="T78" fmla="*/ 153212 w 90"/>
                <a:gd name="T79" fmla="*/ 99154 h 122"/>
                <a:gd name="T80" fmla="*/ 146086 w 90"/>
                <a:gd name="T81" fmla="*/ 112374 h 122"/>
                <a:gd name="T82" fmla="*/ 142523 w 90"/>
                <a:gd name="T83" fmla="*/ 122290 h 122"/>
                <a:gd name="T84" fmla="*/ 135397 w 90"/>
                <a:gd name="T85" fmla="*/ 135510 h 122"/>
                <a:gd name="T86" fmla="*/ 128270 w 90"/>
                <a:gd name="T87" fmla="*/ 155341 h 122"/>
                <a:gd name="T88" fmla="*/ 121144 w 90"/>
                <a:gd name="T89" fmla="*/ 161951 h 122"/>
                <a:gd name="T90" fmla="*/ 117581 w 90"/>
                <a:gd name="T91" fmla="*/ 171867 h 122"/>
                <a:gd name="T92" fmla="*/ 110455 w 90"/>
                <a:gd name="T93" fmla="*/ 181782 h 122"/>
                <a:gd name="T94" fmla="*/ 103329 w 90"/>
                <a:gd name="T95" fmla="*/ 185087 h 122"/>
                <a:gd name="T96" fmla="*/ 92640 w 90"/>
                <a:gd name="T97" fmla="*/ 185087 h 122"/>
                <a:gd name="T98" fmla="*/ 81951 w 90"/>
                <a:gd name="T99" fmla="*/ 185087 h 122"/>
                <a:gd name="T100" fmla="*/ 67698 w 90"/>
                <a:gd name="T101" fmla="*/ 191698 h 122"/>
                <a:gd name="T102" fmla="*/ 64135 w 90"/>
                <a:gd name="T103" fmla="*/ 188392 h 122"/>
                <a:gd name="T104" fmla="*/ 60572 w 90"/>
                <a:gd name="T105" fmla="*/ 185087 h 122"/>
                <a:gd name="T106" fmla="*/ 53446 w 90"/>
                <a:gd name="T107" fmla="*/ 185087 h 122"/>
                <a:gd name="T108" fmla="*/ 35631 w 90"/>
                <a:gd name="T109" fmla="*/ 191698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"/>
                <a:gd name="T166" fmla="*/ 0 h 122"/>
                <a:gd name="T167" fmla="*/ 90 w 90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" h="122">
                  <a:moveTo>
                    <a:pt x="12" y="120"/>
                  </a:moveTo>
                  <a:lnTo>
                    <a:pt x="12" y="122"/>
                  </a:lnTo>
                  <a:lnTo>
                    <a:pt x="14" y="122"/>
                  </a:lnTo>
                  <a:lnTo>
                    <a:pt x="12" y="120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4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12" y="94"/>
                  </a:lnTo>
                  <a:lnTo>
                    <a:pt x="16" y="92"/>
                  </a:lnTo>
                  <a:lnTo>
                    <a:pt x="20" y="90"/>
                  </a:lnTo>
                  <a:lnTo>
                    <a:pt x="22" y="84"/>
                  </a:lnTo>
                  <a:lnTo>
                    <a:pt x="24" y="90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4" y="88"/>
                  </a:lnTo>
                  <a:lnTo>
                    <a:pt x="40" y="86"/>
                  </a:lnTo>
                  <a:lnTo>
                    <a:pt x="44" y="84"/>
                  </a:lnTo>
                  <a:lnTo>
                    <a:pt x="48" y="82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52" y="74"/>
                  </a:lnTo>
                  <a:lnTo>
                    <a:pt x="52" y="68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0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44" y="22"/>
                  </a:lnTo>
                  <a:lnTo>
                    <a:pt x="58" y="22"/>
                  </a:lnTo>
                  <a:lnTo>
                    <a:pt x="68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2"/>
                  </a:lnTo>
                  <a:lnTo>
                    <a:pt x="88" y="0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8"/>
                  </a:lnTo>
                  <a:lnTo>
                    <a:pt x="88" y="24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8"/>
                  </a:lnTo>
                  <a:lnTo>
                    <a:pt x="88" y="40"/>
                  </a:lnTo>
                  <a:lnTo>
                    <a:pt x="88" y="44"/>
                  </a:lnTo>
                  <a:lnTo>
                    <a:pt x="88" y="50"/>
                  </a:lnTo>
                  <a:lnTo>
                    <a:pt x="86" y="54"/>
                  </a:lnTo>
                  <a:lnTo>
                    <a:pt x="86" y="60"/>
                  </a:lnTo>
                  <a:lnTo>
                    <a:pt x="84" y="66"/>
                  </a:lnTo>
                  <a:lnTo>
                    <a:pt x="82" y="68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8"/>
                  </a:lnTo>
                  <a:lnTo>
                    <a:pt x="72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68" y="100"/>
                  </a:lnTo>
                  <a:lnTo>
                    <a:pt x="66" y="104"/>
                  </a:lnTo>
                  <a:lnTo>
                    <a:pt x="64" y="108"/>
                  </a:lnTo>
                  <a:lnTo>
                    <a:pt x="62" y="110"/>
                  </a:lnTo>
                  <a:lnTo>
                    <a:pt x="58" y="114"/>
                  </a:lnTo>
                  <a:lnTo>
                    <a:pt x="58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8" y="112"/>
                  </a:lnTo>
                  <a:lnTo>
                    <a:pt x="46" y="112"/>
                  </a:lnTo>
                  <a:lnTo>
                    <a:pt x="44" y="114"/>
                  </a:lnTo>
                  <a:lnTo>
                    <a:pt x="38" y="116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6" y="114"/>
                  </a:lnTo>
                  <a:lnTo>
                    <a:pt x="20" y="116"/>
                  </a:lnTo>
                  <a:lnTo>
                    <a:pt x="12" y="12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5" name="Freeform 243"/>
            <p:cNvSpPr>
              <a:spLocks/>
            </p:cNvSpPr>
            <p:nvPr/>
          </p:nvSpPr>
          <p:spPr bwMode="auto">
            <a:xfrm>
              <a:off x="4848225" y="4730750"/>
              <a:ext cx="230188" cy="258763"/>
            </a:xfrm>
            <a:custGeom>
              <a:avLst/>
              <a:gdLst>
                <a:gd name="T0" fmla="*/ 42496 w 130"/>
                <a:gd name="T1" fmla="*/ 6635 h 156"/>
                <a:gd name="T2" fmla="*/ 74368 w 130"/>
                <a:gd name="T3" fmla="*/ 0 h 156"/>
                <a:gd name="T4" fmla="*/ 99158 w 130"/>
                <a:gd name="T5" fmla="*/ 0 h 156"/>
                <a:gd name="T6" fmla="*/ 148737 w 130"/>
                <a:gd name="T7" fmla="*/ 46445 h 156"/>
                <a:gd name="T8" fmla="*/ 152278 w 130"/>
                <a:gd name="T9" fmla="*/ 29857 h 156"/>
                <a:gd name="T10" fmla="*/ 155820 w 130"/>
                <a:gd name="T11" fmla="*/ 23222 h 156"/>
                <a:gd name="T12" fmla="*/ 180609 w 130"/>
                <a:gd name="T13" fmla="*/ 29857 h 156"/>
                <a:gd name="T14" fmla="*/ 194774 w 130"/>
                <a:gd name="T15" fmla="*/ 39810 h 156"/>
                <a:gd name="T16" fmla="*/ 198316 w 130"/>
                <a:gd name="T17" fmla="*/ 56397 h 156"/>
                <a:gd name="T18" fmla="*/ 201857 w 130"/>
                <a:gd name="T19" fmla="*/ 63032 h 156"/>
                <a:gd name="T20" fmla="*/ 205398 w 130"/>
                <a:gd name="T21" fmla="*/ 79619 h 156"/>
                <a:gd name="T22" fmla="*/ 201857 w 130"/>
                <a:gd name="T23" fmla="*/ 92889 h 156"/>
                <a:gd name="T24" fmla="*/ 201857 w 130"/>
                <a:gd name="T25" fmla="*/ 102842 h 156"/>
                <a:gd name="T26" fmla="*/ 226647 w 130"/>
                <a:gd name="T27" fmla="*/ 106159 h 156"/>
                <a:gd name="T28" fmla="*/ 223105 w 130"/>
                <a:gd name="T29" fmla="*/ 119429 h 156"/>
                <a:gd name="T30" fmla="*/ 223105 w 130"/>
                <a:gd name="T31" fmla="*/ 136016 h 156"/>
                <a:gd name="T32" fmla="*/ 226647 w 130"/>
                <a:gd name="T33" fmla="*/ 145969 h 156"/>
                <a:gd name="T34" fmla="*/ 198316 w 130"/>
                <a:gd name="T35" fmla="*/ 225588 h 156"/>
                <a:gd name="T36" fmla="*/ 198316 w 130"/>
                <a:gd name="T37" fmla="*/ 228906 h 156"/>
                <a:gd name="T38" fmla="*/ 208940 w 130"/>
                <a:gd name="T39" fmla="*/ 238858 h 156"/>
                <a:gd name="T40" fmla="*/ 230188 w 130"/>
                <a:gd name="T41" fmla="*/ 252128 h 156"/>
                <a:gd name="T42" fmla="*/ 223105 w 130"/>
                <a:gd name="T43" fmla="*/ 252128 h 156"/>
                <a:gd name="T44" fmla="*/ 205398 w 130"/>
                <a:gd name="T45" fmla="*/ 255446 h 156"/>
                <a:gd name="T46" fmla="*/ 184150 w 130"/>
                <a:gd name="T47" fmla="*/ 258763 h 156"/>
                <a:gd name="T48" fmla="*/ 177068 w 130"/>
                <a:gd name="T49" fmla="*/ 258763 h 156"/>
                <a:gd name="T50" fmla="*/ 162902 w 130"/>
                <a:gd name="T51" fmla="*/ 258763 h 156"/>
                <a:gd name="T52" fmla="*/ 145195 w 130"/>
                <a:gd name="T53" fmla="*/ 255446 h 156"/>
                <a:gd name="T54" fmla="*/ 134571 w 130"/>
                <a:gd name="T55" fmla="*/ 252128 h 156"/>
                <a:gd name="T56" fmla="*/ 53120 w 130"/>
                <a:gd name="T57" fmla="*/ 252128 h 156"/>
                <a:gd name="T58" fmla="*/ 42496 w 130"/>
                <a:gd name="T59" fmla="*/ 248811 h 156"/>
                <a:gd name="T60" fmla="*/ 35414 w 130"/>
                <a:gd name="T61" fmla="*/ 238858 h 156"/>
                <a:gd name="T62" fmla="*/ 28331 w 130"/>
                <a:gd name="T63" fmla="*/ 238858 h 156"/>
                <a:gd name="T64" fmla="*/ 10624 w 130"/>
                <a:gd name="T65" fmla="*/ 235541 h 156"/>
                <a:gd name="T66" fmla="*/ 0 w 130"/>
                <a:gd name="T67" fmla="*/ 232223 h 156"/>
                <a:gd name="T68" fmla="*/ 10624 w 130"/>
                <a:gd name="T69" fmla="*/ 195731 h 156"/>
                <a:gd name="T70" fmla="*/ 17707 w 130"/>
                <a:gd name="T71" fmla="*/ 165874 h 156"/>
                <a:gd name="T72" fmla="*/ 21248 w 130"/>
                <a:gd name="T73" fmla="*/ 159239 h 156"/>
                <a:gd name="T74" fmla="*/ 28331 w 130"/>
                <a:gd name="T75" fmla="*/ 139334 h 156"/>
                <a:gd name="T76" fmla="*/ 42496 w 130"/>
                <a:gd name="T77" fmla="*/ 116112 h 156"/>
                <a:gd name="T78" fmla="*/ 46038 w 130"/>
                <a:gd name="T79" fmla="*/ 112794 h 156"/>
                <a:gd name="T80" fmla="*/ 49579 w 130"/>
                <a:gd name="T81" fmla="*/ 109477 h 156"/>
                <a:gd name="T82" fmla="*/ 49579 w 130"/>
                <a:gd name="T83" fmla="*/ 99524 h 156"/>
                <a:gd name="T84" fmla="*/ 46038 w 130"/>
                <a:gd name="T85" fmla="*/ 79619 h 156"/>
                <a:gd name="T86" fmla="*/ 24789 w 130"/>
                <a:gd name="T87" fmla="*/ 26540 h 156"/>
                <a:gd name="T88" fmla="*/ 7083 w 130"/>
                <a:gd name="T89" fmla="*/ 6635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56"/>
                <a:gd name="T137" fmla="*/ 130 w 130"/>
                <a:gd name="T138" fmla="*/ 156 h 1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56">
                  <a:moveTo>
                    <a:pt x="4" y="4"/>
                  </a:moveTo>
                  <a:lnTo>
                    <a:pt x="24" y="4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4" y="28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0" y="24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2"/>
                  </a:lnTo>
                  <a:lnTo>
                    <a:pt x="128" y="62"/>
                  </a:lnTo>
                  <a:lnTo>
                    <a:pt x="128" y="64"/>
                  </a:lnTo>
                  <a:lnTo>
                    <a:pt x="128" y="66"/>
                  </a:lnTo>
                  <a:lnTo>
                    <a:pt x="126" y="72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8" y="88"/>
                  </a:lnTo>
                  <a:lnTo>
                    <a:pt x="110" y="90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14" y="142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0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4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6" y="156"/>
                  </a:lnTo>
                  <a:lnTo>
                    <a:pt x="92" y="156"/>
                  </a:lnTo>
                  <a:lnTo>
                    <a:pt x="86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32" y="152"/>
                  </a:lnTo>
                  <a:lnTo>
                    <a:pt x="30" y="152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4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8" y="108"/>
                  </a:lnTo>
                  <a:lnTo>
                    <a:pt x="10" y="100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6" y="84"/>
                  </a:lnTo>
                  <a:lnTo>
                    <a:pt x="20" y="76"/>
                  </a:lnTo>
                  <a:lnTo>
                    <a:pt x="24" y="70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60"/>
                  </a:lnTo>
                  <a:lnTo>
                    <a:pt x="28" y="54"/>
                  </a:lnTo>
                  <a:lnTo>
                    <a:pt x="26" y="48"/>
                  </a:lnTo>
                  <a:lnTo>
                    <a:pt x="22" y="38"/>
                  </a:lnTo>
                  <a:lnTo>
                    <a:pt x="14" y="16"/>
                  </a:lnTo>
                  <a:lnTo>
                    <a:pt x="6" y="1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6" name="Freeform 244"/>
            <p:cNvSpPr>
              <a:spLocks/>
            </p:cNvSpPr>
            <p:nvPr/>
          </p:nvSpPr>
          <p:spPr bwMode="auto">
            <a:xfrm>
              <a:off x="4848225" y="4730750"/>
              <a:ext cx="230188" cy="258763"/>
            </a:xfrm>
            <a:custGeom>
              <a:avLst/>
              <a:gdLst>
                <a:gd name="T0" fmla="*/ 42496 w 130"/>
                <a:gd name="T1" fmla="*/ 6635 h 156"/>
                <a:gd name="T2" fmla="*/ 74368 w 130"/>
                <a:gd name="T3" fmla="*/ 0 h 156"/>
                <a:gd name="T4" fmla="*/ 99158 w 130"/>
                <a:gd name="T5" fmla="*/ 0 h 156"/>
                <a:gd name="T6" fmla="*/ 148737 w 130"/>
                <a:gd name="T7" fmla="*/ 46445 h 156"/>
                <a:gd name="T8" fmla="*/ 152278 w 130"/>
                <a:gd name="T9" fmla="*/ 29857 h 156"/>
                <a:gd name="T10" fmla="*/ 155820 w 130"/>
                <a:gd name="T11" fmla="*/ 23222 h 156"/>
                <a:gd name="T12" fmla="*/ 180609 w 130"/>
                <a:gd name="T13" fmla="*/ 29857 h 156"/>
                <a:gd name="T14" fmla="*/ 194774 w 130"/>
                <a:gd name="T15" fmla="*/ 39810 h 156"/>
                <a:gd name="T16" fmla="*/ 198316 w 130"/>
                <a:gd name="T17" fmla="*/ 56397 h 156"/>
                <a:gd name="T18" fmla="*/ 201857 w 130"/>
                <a:gd name="T19" fmla="*/ 63032 h 156"/>
                <a:gd name="T20" fmla="*/ 205398 w 130"/>
                <a:gd name="T21" fmla="*/ 79619 h 156"/>
                <a:gd name="T22" fmla="*/ 201857 w 130"/>
                <a:gd name="T23" fmla="*/ 92889 h 156"/>
                <a:gd name="T24" fmla="*/ 201857 w 130"/>
                <a:gd name="T25" fmla="*/ 102842 h 156"/>
                <a:gd name="T26" fmla="*/ 226647 w 130"/>
                <a:gd name="T27" fmla="*/ 106159 h 156"/>
                <a:gd name="T28" fmla="*/ 223105 w 130"/>
                <a:gd name="T29" fmla="*/ 119429 h 156"/>
                <a:gd name="T30" fmla="*/ 223105 w 130"/>
                <a:gd name="T31" fmla="*/ 136016 h 156"/>
                <a:gd name="T32" fmla="*/ 226647 w 130"/>
                <a:gd name="T33" fmla="*/ 145969 h 156"/>
                <a:gd name="T34" fmla="*/ 198316 w 130"/>
                <a:gd name="T35" fmla="*/ 225588 h 156"/>
                <a:gd name="T36" fmla="*/ 198316 w 130"/>
                <a:gd name="T37" fmla="*/ 228906 h 156"/>
                <a:gd name="T38" fmla="*/ 208940 w 130"/>
                <a:gd name="T39" fmla="*/ 238858 h 156"/>
                <a:gd name="T40" fmla="*/ 230188 w 130"/>
                <a:gd name="T41" fmla="*/ 252128 h 156"/>
                <a:gd name="T42" fmla="*/ 223105 w 130"/>
                <a:gd name="T43" fmla="*/ 252128 h 156"/>
                <a:gd name="T44" fmla="*/ 205398 w 130"/>
                <a:gd name="T45" fmla="*/ 255446 h 156"/>
                <a:gd name="T46" fmla="*/ 184150 w 130"/>
                <a:gd name="T47" fmla="*/ 258763 h 156"/>
                <a:gd name="T48" fmla="*/ 177068 w 130"/>
                <a:gd name="T49" fmla="*/ 258763 h 156"/>
                <a:gd name="T50" fmla="*/ 162902 w 130"/>
                <a:gd name="T51" fmla="*/ 258763 h 156"/>
                <a:gd name="T52" fmla="*/ 145195 w 130"/>
                <a:gd name="T53" fmla="*/ 255446 h 156"/>
                <a:gd name="T54" fmla="*/ 134571 w 130"/>
                <a:gd name="T55" fmla="*/ 252128 h 156"/>
                <a:gd name="T56" fmla="*/ 53120 w 130"/>
                <a:gd name="T57" fmla="*/ 252128 h 156"/>
                <a:gd name="T58" fmla="*/ 42496 w 130"/>
                <a:gd name="T59" fmla="*/ 248811 h 156"/>
                <a:gd name="T60" fmla="*/ 35414 w 130"/>
                <a:gd name="T61" fmla="*/ 238858 h 156"/>
                <a:gd name="T62" fmla="*/ 28331 w 130"/>
                <a:gd name="T63" fmla="*/ 238858 h 156"/>
                <a:gd name="T64" fmla="*/ 10624 w 130"/>
                <a:gd name="T65" fmla="*/ 235541 h 156"/>
                <a:gd name="T66" fmla="*/ 0 w 130"/>
                <a:gd name="T67" fmla="*/ 232223 h 156"/>
                <a:gd name="T68" fmla="*/ 10624 w 130"/>
                <a:gd name="T69" fmla="*/ 195731 h 156"/>
                <a:gd name="T70" fmla="*/ 17707 w 130"/>
                <a:gd name="T71" fmla="*/ 165874 h 156"/>
                <a:gd name="T72" fmla="*/ 21248 w 130"/>
                <a:gd name="T73" fmla="*/ 159239 h 156"/>
                <a:gd name="T74" fmla="*/ 28331 w 130"/>
                <a:gd name="T75" fmla="*/ 139334 h 156"/>
                <a:gd name="T76" fmla="*/ 42496 w 130"/>
                <a:gd name="T77" fmla="*/ 116112 h 156"/>
                <a:gd name="T78" fmla="*/ 46038 w 130"/>
                <a:gd name="T79" fmla="*/ 112794 h 156"/>
                <a:gd name="T80" fmla="*/ 49579 w 130"/>
                <a:gd name="T81" fmla="*/ 109477 h 156"/>
                <a:gd name="T82" fmla="*/ 49579 w 130"/>
                <a:gd name="T83" fmla="*/ 99524 h 156"/>
                <a:gd name="T84" fmla="*/ 46038 w 130"/>
                <a:gd name="T85" fmla="*/ 79619 h 156"/>
                <a:gd name="T86" fmla="*/ 24789 w 130"/>
                <a:gd name="T87" fmla="*/ 26540 h 156"/>
                <a:gd name="T88" fmla="*/ 7083 w 130"/>
                <a:gd name="T89" fmla="*/ 6635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56"/>
                <a:gd name="T137" fmla="*/ 130 w 130"/>
                <a:gd name="T138" fmla="*/ 156 h 1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56">
                  <a:moveTo>
                    <a:pt x="4" y="4"/>
                  </a:moveTo>
                  <a:lnTo>
                    <a:pt x="24" y="4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4" y="28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0" y="24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2"/>
                  </a:lnTo>
                  <a:lnTo>
                    <a:pt x="128" y="62"/>
                  </a:lnTo>
                  <a:lnTo>
                    <a:pt x="128" y="64"/>
                  </a:lnTo>
                  <a:lnTo>
                    <a:pt x="128" y="66"/>
                  </a:lnTo>
                  <a:lnTo>
                    <a:pt x="126" y="72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8" y="88"/>
                  </a:lnTo>
                  <a:lnTo>
                    <a:pt x="110" y="90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14" y="142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0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4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6" y="156"/>
                  </a:lnTo>
                  <a:lnTo>
                    <a:pt x="92" y="156"/>
                  </a:lnTo>
                  <a:lnTo>
                    <a:pt x="86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32" y="152"/>
                  </a:lnTo>
                  <a:lnTo>
                    <a:pt x="30" y="152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4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8" y="108"/>
                  </a:lnTo>
                  <a:lnTo>
                    <a:pt x="10" y="100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6" y="84"/>
                  </a:lnTo>
                  <a:lnTo>
                    <a:pt x="20" y="76"/>
                  </a:lnTo>
                  <a:lnTo>
                    <a:pt x="24" y="70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60"/>
                  </a:lnTo>
                  <a:lnTo>
                    <a:pt x="28" y="54"/>
                  </a:lnTo>
                  <a:lnTo>
                    <a:pt x="26" y="48"/>
                  </a:lnTo>
                  <a:lnTo>
                    <a:pt x="22" y="38"/>
                  </a:lnTo>
                  <a:lnTo>
                    <a:pt x="14" y="16"/>
                  </a:lnTo>
                  <a:lnTo>
                    <a:pt x="6" y="12"/>
                  </a:lnTo>
                  <a:lnTo>
                    <a:pt x="4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7" name="Freeform 245"/>
            <p:cNvSpPr>
              <a:spLocks/>
            </p:cNvSpPr>
            <p:nvPr/>
          </p:nvSpPr>
          <p:spPr bwMode="auto">
            <a:xfrm>
              <a:off x="4852988" y="4468813"/>
              <a:ext cx="454025" cy="427037"/>
            </a:xfrm>
            <a:custGeom>
              <a:avLst/>
              <a:gdLst>
                <a:gd name="T0" fmla="*/ 42900 w 254"/>
                <a:gd name="T1" fmla="*/ 218484 h 258"/>
                <a:gd name="T2" fmla="*/ 57200 w 254"/>
                <a:gd name="T3" fmla="*/ 215174 h 258"/>
                <a:gd name="T4" fmla="*/ 71500 w 254"/>
                <a:gd name="T5" fmla="*/ 215174 h 258"/>
                <a:gd name="T6" fmla="*/ 82225 w 254"/>
                <a:gd name="T7" fmla="*/ 211863 h 258"/>
                <a:gd name="T8" fmla="*/ 89375 w 254"/>
                <a:gd name="T9" fmla="*/ 198622 h 258"/>
                <a:gd name="T10" fmla="*/ 117975 w 254"/>
                <a:gd name="T11" fmla="*/ 142346 h 258"/>
                <a:gd name="T12" fmla="*/ 121550 w 254"/>
                <a:gd name="T13" fmla="*/ 132415 h 258"/>
                <a:gd name="T14" fmla="*/ 125125 w 254"/>
                <a:gd name="T15" fmla="*/ 115863 h 258"/>
                <a:gd name="T16" fmla="*/ 128700 w 254"/>
                <a:gd name="T17" fmla="*/ 89380 h 258"/>
                <a:gd name="T18" fmla="*/ 128700 w 254"/>
                <a:gd name="T19" fmla="*/ 69518 h 258"/>
                <a:gd name="T20" fmla="*/ 132275 w 254"/>
                <a:gd name="T21" fmla="*/ 49655 h 258"/>
                <a:gd name="T22" fmla="*/ 128700 w 254"/>
                <a:gd name="T23" fmla="*/ 29793 h 258"/>
                <a:gd name="T24" fmla="*/ 132275 w 254"/>
                <a:gd name="T25" fmla="*/ 19862 h 258"/>
                <a:gd name="T26" fmla="*/ 150150 w 254"/>
                <a:gd name="T27" fmla="*/ 9931 h 258"/>
                <a:gd name="T28" fmla="*/ 164450 w 254"/>
                <a:gd name="T29" fmla="*/ 13241 h 258"/>
                <a:gd name="T30" fmla="*/ 171600 w 254"/>
                <a:gd name="T31" fmla="*/ 26483 h 258"/>
                <a:gd name="T32" fmla="*/ 185900 w 254"/>
                <a:gd name="T33" fmla="*/ 23173 h 258"/>
                <a:gd name="T34" fmla="*/ 218075 w 254"/>
                <a:gd name="T35" fmla="*/ 23173 h 258"/>
                <a:gd name="T36" fmla="*/ 232375 w 254"/>
                <a:gd name="T37" fmla="*/ 19862 h 258"/>
                <a:gd name="T38" fmla="*/ 321750 w 254"/>
                <a:gd name="T39" fmla="*/ 3310 h 258"/>
                <a:gd name="T40" fmla="*/ 336050 w 254"/>
                <a:gd name="T41" fmla="*/ 16552 h 258"/>
                <a:gd name="T42" fmla="*/ 361075 w 254"/>
                <a:gd name="T43" fmla="*/ 26483 h 258"/>
                <a:gd name="T44" fmla="*/ 378950 w 254"/>
                <a:gd name="T45" fmla="*/ 33104 h 258"/>
                <a:gd name="T46" fmla="*/ 396825 w 254"/>
                <a:gd name="T47" fmla="*/ 39724 h 258"/>
                <a:gd name="T48" fmla="*/ 436150 w 254"/>
                <a:gd name="T49" fmla="*/ 43035 h 258"/>
                <a:gd name="T50" fmla="*/ 432575 w 254"/>
                <a:gd name="T51" fmla="*/ 52966 h 258"/>
                <a:gd name="T52" fmla="*/ 429000 w 254"/>
                <a:gd name="T53" fmla="*/ 66207 h 258"/>
                <a:gd name="T54" fmla="*/ 425425 w 254"/>
                <a:gd name="T55" fmla="*/ 86069 h 258"/>
                <a:gd name="T56" fmla="*/ 421850 w 254"/>
                <a:gd name="T57" fmla="*/ 99311 h 258"/>
                <a:gd name="T58" fmla="*/ 411125 w 254"/>
                <a:gd name="T59" fmla="*/ 122483 h 258"/>
                <a:gd name="T60" fmla="*/ 418275 w 254"/>
                <a:gd name="T61" fmla="*/ 195311 h 258"/>
                <a:gd name="T62" fmla="*/ 436150 w 254"/>
                <a:gd name="T63" fmla="*/ 281381 h 258"/>
                <a:gd name="T64" fmla="*/ 443300 w 254"/>
                <a:gd name="T65" fmla="*/ 321105 h 258"/>
                <a:gd name="T66" fmla="*/ 432575 w 254"/>
                <a:gd name="T67" fmla="*/ 324416 h 258"/>
                <a:gd name="T68" fmla="*/ 414700 w 254"/>
                <a:gd name="T69" fmla="*/ 324416 h 258"/>
                <a:gd name="T70" fmla="*/ 403975 w 254"/>
                <a:gd name="T71" fmla="*/ 337657 h 258"/>
                <a:gd name="T72" fmla="*/ 407550 w 254"/>
                <a:gd name="T73" fmla="*/ 354209 h 258"/>
                <a:gd name="T74" fmla="*/ 418275 w 254"/>
                <a:gd name="T75" fmla="*/ 380692 h 258"/>
                <a:gd name="T76" fmla="*/ 429000 w 254"/>
                <a:gd name="T77" fmla="*/ 400554 h 258"/>
                <a:gd name="T78" fmla="*/ 446875 w 254"/>
                <a:gd name="T79" fmla="*/ 427037 h 258"/>
                <a:gd name="T80" fmla="*/ 382525 w 254"/>
                <a:gd name="T81" fmla="*/ 384002 h 258"/>
                <a:gd name="T82" fmla="*/ 375375 w 254"/>
                <a:gd name="T83" fmla="*/ 384002 h 258"/>
                <a:gd name="T84" fmla="*/ 368225 w 254"/>
                <a:gd name="T85" fmla="*/ 374071 h 258"/>
                <a:gd name="T86" fmla="*/ 361075 w 254"/>
                <a:gd name="T87" fmla="*/ 380692 h 258"/>
                <a:gd name="T88" fmla="*/ 343200 w 254"/>
                <a:gd name="T89" fmla="*/ 380692 h 258"/>
                <a:gd name="T90" fmla="*/ 289575 w 254"/>
                <a:gd name="T91" fmla="*/ 374071 h 258"/>
                <a:gd name="T92" fmla="*/ 282425 w 254"/>
                <a:gd name="T93" fmla="*/ 367450 h 258"/>
                <a:gd name="T94" fmla="*/ 278850 w 254"/>
                <a:gd name="T95" fmla="*/ 364140 h 258"/>
                <a:gd name="T96" fmla="*/ 257400 w 254"/>
                <a:gd name="T97" fmla="*/ 360830 h 258"/>
                <a:gd name="T98" fmla="*/ 243100 w 254"/>
                <a:gd name="T99" fmla="*/ 360830 h 258"/>
                <a:gd name="T100" fmla="*/ 196625 w 254"/>
                <a:gd name="T101" fmla="*/ 364140 h 258"/>
                <a:gd name="T102" fmla="*/ 200200 w 254"/>
                <a:gd name="T103" fmla="*/ 347588 h 258"/>
                <a:gd name="T104" fmla="*/ 196625 w 254"/>
                <a:gd name="T105" fmla="*/ 324416 h 258"/>
                <a:gd name="T106" fmla="*/ 193050 w 254"/>
                <a:gd name="T107" fmla="*/ 311174 h 258"/>
                <a:gd name="T108" fmla="*/ 175175 w 254"/>
                <a:gd name="T109" fmla="*/ 291312 h 258"/>
                <a:gd name="T110" fmla="*/ 150150 w 254"/>
                <a:gd name="T111" fmla="*/ 288002 h 258"/>
                <a:gd name="T112" fmla="*/ 143000 w 254"/>
                <a:gd name="T113" fmla="*/ 307864 h 258"/>
                <a:gd name="T114" fmla="*/ 85800 w 254"/>
                <a:gd name="T115" fmla="*/ 261519 h 258"/>
                <a:gd name="T116" fmla="*/ 35750 w 254"/>
                <a:gd name="T117" fmla="*/ 268139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8"/>
                <a:gd name="T179" fmla="*/ 254 w 254"/>
                <a:gd name="T180" fmla="*/ 258 h 2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8">
                  <a:moveTo>
                    <a:pt x="0" y="152"/>
                  </a:moveTo>
                  <a:lnTo>
                    <a:pt x="22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2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0" y="70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8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4"/>
                  </a:lnTo>
                  <a:lnTo>
                    <a:pt x="116" y="12"/>
                  </a:lnTo>
                  <a:lnTo>
                    <a:pt x="122" y="14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20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6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2" y="30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2"/>
                  </a:lnTo>
                  <a:lnTo>
                    <a:pt x="236" y="56"/>
                  </a:lnTo>
                  <a:lnTo>
                    <a:pt x="236" y="60"/>
                  </a:lnTo>
                  <a:lnTo>
                    <a:pt x="234" y="66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6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6"/>
                  </a:lnTo>
                  <a:lnTo>
                    <a:pt x="238" y="196"/>
                  </a:lnTo>
                  <a:lnTo>
                    <a:pt x="236" y="196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30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2"/>
                  </a:lnTo>
                  <a:lnTo>
                    <a:pt x="254" y="242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2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2" y="230"/>
                  </a:lnTo>
                  <a:lnTo>
                    <a:pt x="200" y="232"/>
                  </a:lnTo>
                  <a:lnTo>
                    <a:pt x="198" y="232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2" y="226"/>
                  </a:lnTo>
                  <a:lnTo>
                    <a:pt x="162" y="224"/>
                  </a:lnTo>
                  <a:lnTo>
                    <a:pt x="160" y="224"/>
                  </a:lnTo>
                  <a:lnTo>
                    <a:pt x="158" y="222"/>
                  </a:lnTo>
                  <a:lnTo>
                    <a:pt x="156" y="222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20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08" y="196"/>
                  </a:lnTo>
                  <a:lnTo>
                    <a:pt x="108" y="192"/>
                  </a:lnTo>
                  <a:lnTo>
                    <a:pt x="108" y="188"/>
                  </a:lnTo>
                  <a:lnTo>
                    <a:pt x="106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4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0" y="186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6" y="160"/>
                  </a:lnTo>
                  <a:lnTo>
                    <a:pt x="20" y="162"/>
                  </a:lnTo>
                  <a:lnTo>
                    <a:pt x="0" y="16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8" name="Freeform 246"/>
            <p:cNvSpPr>
              <a:spLocks/>
            </p:cNvSpPr>
            <p:nvPr/>
          </p:nvSpPr>
          <p:spPr bwMode="auto">
            <a:xfrm>
              <a:off x="4852988" y="4468813"/>
              <a:ext cx="454025" cy="427037"/>
            </a:xfrm>
            <a:custGeom>
              <a:avLst/>
              <a:gdLst>
                <a:gd name="T0" fmla="*/ 42900 w 254"/>
                <a:gd name="T1" fmla="*/ 218484 h 258"/>
                <a:gd name="T2" fmla="*/ 57200 w 254"/>
                <a:gd name="T3" fmla="*/ 215174 h 258"/>
                <a:gd name="T4" fmla="*/ 71500 w 254"/>
                <a:gd name="T5" fmla="*/ 215174 h 258"/>
                <a:gd name="T6" fmla="*/ 82225 w 254"/>
                <a:gd name="T7" fmla="*/ 211863 h 258"/>
                <a:gd name="T8" fmla="*/ 89375 w 254"/>
                <a:gd name="T9" fmla="*/ 198622 h 258"/>
                <a:gd name="T10" fmla="*/ 117975 w 254"/>
                <a:gd name="T11" fmla="*/ 142346 h 258"/>
                <a:gd name="T12" fmla="*/ 121550 w 254"/>
                <a:gd name="T13" fmla="*/ 132415 h 258"/>
                <a:gd name="T14" fmla="*/ 125125 w 254"/>
                <a:gd name="T15" fmla="*/ 115863 h 258"/>
                <a:gd name="T16" fmla="*/ 128700 w 254"/>
                <a:gd name="T17" fmla="*/ 89380 h 258"/>
                <a:gd name="T18" fmla="*/ 128700 w 254"/>
                <a:gd name="T19" fmla="*/ 69518 h 258"/>
                <a:gd name="T20" fmla="*/ 132275 w 254"/>
                <a:gd name="T21" fmla="*/ 49655 h 258"/>
                <a:gd name="T22" fmla="*/ 128700 w 254"/>
                <a:gd name="T23" fmla="*/ 29793 h 258"/>
                <a:gd name="T24" fmla="*/ 132275 w 254"/>
                <a:gd name="T25" fmla="*/ 19862 h 258"/>
                <a:gd name="T26" fmla="*/ 150150 w 254"/>
                <a:gd name="T27" fmla="*/ 9931 h 258"/>
                <a:gd name="T28" fmla="*/ 164450 w 254"/>
                <a:gd name="T29" fmla="*/ 13241 h 258"/>
                <a:gd name="T30" fmla="*/ 171600 w 254"/>
                <a:gd name="T31" fmla="*/ 26483 h 258"/>
                <a:gd name="T32" fmla="*/ 185900 w 254"/>
                <a:gd name="T33" fmla="*/ 23173 h 258"/>
                <a:gd name="T34" fmla="*/ 218075 w 254"/>
                <a:gd name="T35" fmla="*/ 23173 h 258"/>
                <a:gd name="T36" fmla="*/ 232375 w 254"/>
                <a:gd name="T37" fmla="*/ 19862 h 258"/>
                <a:gd name="T38" fmla="*/ 321750 w 254"/>
                <a:gd name="T39" fmla="*/ 3310 h 258"/>
                <a:gd name="T40" fmla="*/ 336050 w 254"/>
                <a:gd name="T41" fmla="*/ 16552 h 258"/>
                <a:gd name="T42" fmla="*/ 361075 w 254"/>
                <a:gd name="T43" fmla="*/ 26483 h 258"/>
                <a:gd name="T44" fmla="*/ 378950 w 254"/>
                <a:gd name="T45" fmla="*/ 33104 h 258"/>
                <a:gd name="T46" fmla="*/ 396825 w 254"/>
                <a:gd name="T47" fmla="*/ 39724 h 258"/>
                <a:gd name="T48" fmla="*/ 436150 w 254"/>
                <a:gd name="T49" fmla="*/ 43035 h 258"/>
                <a:gd name="T50" fmla="*/ 432575 w 254"/>
                <a:gd name="T51" fmla="*/ 52966 h 258"/>
                <a:gd name="T52" fmla="*/ 429000 w 254"/>
                <a:gd name="T53" fmla="*/ 66207 h 258"/>
                <a:gd name="T54" fmla="*/ 425425 w 254"/>
                <a:gd name="T55" fmla="*/ 86069 h 258"/>
                <a:gd name="T56" fmla="*/ 421850 w 254"/>
                <a:gd name="T57" fmla="*/ 99311 h 258"/>
                <a:gd name="T58" fmla="*/ 411125 w 254"/>
                <a:gd name="T59" fmla="*/ 122483 h 258"/>
                <a:gd name="T60" fmla="*/ 418275 w 254"/>
                <a:gd name="T61" fmla="*/ 195311 h 258"/>
                <a:gd name="T62" fmla="*/ 436150 w 254"/>
                <a:gd name="T63" fmla="*/ 281381 h 258"/>
                <a:gd name="T64" fmla="*/ 443300 w 254"/>
                <a:gd name="T65" fmla="*/ 321105 h 258"/>
                <a:gd name="T66" fmla="*/ 432575 w 254"/>
                <a:gd name="T67" fmla="*/ 324416 h 258"/>
                <a:gd name="T68" fmla="*/ 414700 w 254"/>
                <a:gd name="T69" fmla="*/ 324416 h 258"/>
                <a:gd name="T70" fmla="*/ 403975 w 254"/>
                <a:gd name="T71" fmla="*/ 337657 h 258"/>
                <a:gd name="T72" fmla="*/ 407550 w 254"/>
                <a:gd name="T73" fmla="*/ 354209 h 258"/>
                <a:gd name="T74" fmla="*/ 418275 w 254"/>
                <a:gd name="T75" fmla="*/ 380692 h 258"/>
                <a:gd name="T76" fmla="*/ 429000 w 254"/>
                <a:gd name="T77" fmla="*/ 400554 h 258"/>
                <a:gd name="T78" fmla="*/ 446875 w 254"/>
                <a:gd name="T79" fmla="*/ 427037 h 258"/>
                <a:gd name="T80" fmla="*/ 382525 w 254"/>
                <a:gd name="T81" fmla="*/ 384002 h 258"/>
                <a:gd name="T82" fmla="*/ 375375 w 254"/>
                <a:gd name="T83" fmla="*/ 384002 h 258"/>
                <a:gd name="T84" fmla="*/ 368225 w 254"/>
                <a:gd name="T85" fmla="*/ 374071 h 258"/>
                <a:gd name="T86" fmla="*/ 361075 w 254"/>
                <a:gd name="T87" fmla="*/ 380692 h 258"/>
                <a:gd name="T88" fmla="*/ 343200 w 254"/>
                <a:gd name="T89" fmla="*/ 380692 h 258"/>
                <a:gd name="T90" fmla="*/ 289575 w 254"/>
                <a:gd name="T91" fmla="*/ 374071 h 258"/>
                <a:gd name="T92" fmla="*/ 282425 w 254"/>
                <a:gd name="T93" fmla="*/ 367450 h 258"/>
                <a:gd name="T94" fmla="*/ 278850 w 254"/>
                <a:gd name="T95" fmla="*/ 364140 h 258"/>
                <a:gd name="T96" fmla="*/ 257400 w 254"/>
                <a:gd name="T97" fmla="*/ 360830 h 258"/>
                <a:gd name="T98" fmla="*/ 243100 w 254"/>
                <a:gd name="T99" fmla="*/ 360830 h 258"/>
                <a:gd name="T100" fmla="*/ 196625 w 254"/>
                <a:gd name="T101" fmla="*/ 364140 h 258"/>
                <a:gd name="T102" fmla="*/ 200200 w 254"/>
                <a:gd name="T103" fmla="*/ 347588 h 258"/>
                <a:gd name="T104" fmla="*/ 196625 w 254"/>
                <a:gd name="T105" fmla="*/ 324416 h 258"/>
                <a:gd name="T106" fmla="*/ 193050 w 254"/>
                <a:gd name="T107" fmla="*/ 311174 h 258"/>
                <a:gd name="T108" fmla="*/ 175175 w 254"/>
                <a:gd name="T109" fmla="*/ 291312 h 258"/>
                <a:gd name="T110" fmla="*/ 150150 w 254"/>
                <a:gd name="T111" fmla="*/ 288002 h 258"/>
                <a:gd name="T112" fmla="*/ 143000 w 254"/>
                <a:gd name="T113" fmla="*/ 307864 h 258"/>
                <a:gd name="T114" fmla="*/ 85800 w 254"/>
                <a:gd name="T115" fmla="*/ 261519 h 258"/>
                <a:gd name="T116" fmla="*/ 35750 w 254"/>
                <a:gd name="T117" fmla="*/ 268139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8"/>
                <a:gd name="T179" fmla="*/ 254 w 254"/>
                <a:gd name="T180" fmla="*/ 258 h 2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8">
                  <a:moveTo>
                    <a:pt x="0" y="152"/>
                  </a:moveTo>
                  <a:lnTo>
                    <a:pt x="22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2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0" y="70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8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4"/>
                  </a:lnTo>
                  <a:lnTo>
                    <a:pt x="116" y="12"/>
                  </a:lnTo>
                  <a:lnTo>
                    <a:pt x="122" y="14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20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6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2" y="30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2"/>
                  </a:lnTo>
                  <a:lnTo>
                    <a:pt x="236" y="56"/>
                  </a:lnTo>
                  <a:lnTo>
                    <a:pt x="236" y="60"/>
                  </a:lnTo>
                  <a:lnTo>
                    <a:pt x="234" y="66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6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6"/>
                  </a:lnTo>
                  <a:lnTo>
                    <a:pt x="238" y="196"/>
                  </a:lnTo>
                  <a:lnTo>
                    <a:pt x="236" y="196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30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2"/>
                  </a:lnTo>
                  <a:lnTo>
                    <a:pt x="254" y="242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2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2" y="230"/>
                  </a:lnTo>
                  <a:lnTo>
                    <a:pt x="200" y="232"/>
                  </a:lnTo>
                  <a:lnTo>
                    <a:pt x="198" y="232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2" y="226"/>
                  </a:lnTo>
                  <a:lnTo>
                    <a:pt x="162" y="224"/>
                  </a:lnTo>
                  <a:lnTo>
                    <a:pt x="160" y="224"/>
                  </a:lnTo>
                  <a:lnTo>
                    <a:pt x="158" y="222"/>
                  </a:lnTo>
                  <a:lnTo>
                    <a:pt x="156" y="222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20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08" y="196"/>
                  </a:lnTo>
                  <a:lnTo>
                    <a:pt x="108" y="192"/>
                  </a:lnTo>
                  <a:lnTo>
                    <a:pt x="108" y="188"/>
                  </a:lnTo>
                  <a:lnTo>
                    <a:pt x="106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4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0" y="186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6" y="160"/>
                  </a:lnTo>
                  <a:lnTo>
                    <a:pt x="20" y="162"/>
                  </a:lnTo>
                  <a:lnTo>
                    <a:pt x="0" y="162"/>
                  </a:lnTo>
                  <a:lnTo>
                    <a:pt x="0" y="15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9" name="Freeform 247"/>
            <p:cNvSpPr>
              <a:spLocks/>
            </p:cNvSpPr>
            <p:nvPr/>
          </p:nvSpPr>
          <p:spPr bwMode="auto">
            <a:xfrm>
              <a:off x="5043488" y="4787900"/>
              <a:ext cx="349250" cy="201613"/>
            </a:xfrm>
            <a:custGeom>
              <a:avLst/>
              <a:gdLst>
                <a:gd name="T0" fmla="*/ 253028 w 196"/>
                <a:gd name="T1" fmla="*/ 3305 h 122"/>
                <a:gd name="T2" fmla="*/ 249464 w 196"/>
                <a:gd name="T3" fmla="*/ 3305 h 122"/>
                <a:gd name="T4" fmla="*/ 235209 w 196"/>
                <a:gd name="T5" fmla="*/ 6610 h 122"/>
                <a:gd name="T6" fmla="*/ 224518 w 196"/>
                <a:gd name="T7" fmla="*/ 6610 h 122"/>
                <a:gd name="T8" fmla="*/ 217390 w 196"/>
                <a:gd name="T9" fmla="*/ 13221 h 122"/>
                <a:gd name="T10" fmla="*/ 213827 w 196"/>
                <a:gd name="T11" fmla="*/ 29746 h 122"/>
                <a:gd name="T12" fmla="*/ 217390 w 196"/>
                <a:gd name="T13" fmla="*/ 36356 h 122"/>
                <a:gd name="T14" fmla="*/ 224518 w 196"/>
                <a:gd name="T15" fmla="*/ 52882 h 122"/>
                <a:gd name="T16" fmla="*/ 231645 w 196"/>
                <a:gd name="T17" fmla="*/ 69408 h 122"/>
                <a:gd name="T18" fmla="*/ 238773 w 196"/>
                <a:gd name="T19" fmla="*/ 82628 h 122"/>
                <a:gd name="T20" fmla="*/ 263719 w 196"/>
                <a:gd name="T21" fmla="*/ 109069 h 122"/>
                <a:gd name="T22" fmla="*/ 235209 w 196"/>
                <a:gd name="T23" fmla="*/ 102459 h 122"/>
                <a:gd name="T24" fmla="*/ 192444 w 196"/>
                <a:gd name="T25" fmla="*/ 66103 h 122"/>
                <a:gd name="T26" fmla="*/ 188880 w 196"/>
                <a:gd name="T27" fmla="*/ 66103 h 122"/>
                <a:gd name="T28" fmla="*/ 181753 w 196"/>
                <a:gd name="T29" fmla="*/ 62798 h 122"/>
                <a:gd name="T30" fmla="*/ 178189 w 196"/>
                <a:gd name="T31" fmla="*/ 56187 h 122"/>
                <a:gd name="T32" fmla="*/ 174625 w 196"/>
                <a:gd name="T33" fmla="*/ 59492 h 122"/>
                <a:gd name="T34" fmla="*/ 167497 w 196"/>
                <a:gd name="T35" fmla="*/ 66103 h 122"/>
                <a:gd name="T36" fmla="*/ 153242 w 196"/>
                <a:gd name="T37" fmla="*/ 62798 h 122"/>
                <a:gd name="T38" fmla="*/ 114041 w 196"/>
                <a:gd name="T39" fmla="*/ 56187 h 122"/>
                <a:gd name="T40" fmla="*/ 99786 w 196"/>
                <a:gd name="T41" fmla="*/ 52882 h 122"/>
                <a:gd name="T42" fmla="*/ 92658 w 196"/>
                <a:gd name="T43" fmla="*/ 49577 h 122"/>
                <a:gd name="T44" fmla="*/ 89094 w 196"/>
                <a:gd name="T45" fmla="*/ 46272 h 122"/>
                <a:gd name="T46" fmla="*/ 85531 w 196"/>
                <a:gd name="T47" fmla="*/ 42967 h 122"/>
                <a:gd name="T48" fmla="*/ 67712 w 196"/>
                <a:gd name="T49" fmla="*/ 42967 h 122"/>
                <a:gd name="T50" fmla="*/ 60584 w 196"/>
                <a:gd name="T51" fmla="*/ 42967 h 122"/>
                <a:gd name="T52" fmla="*/ 42765 w 196"/>
                <a:gd name="T53" fmla="*/ 42967 h 122"/>
                <a:gd name="T54" fmla="*/ 32074 w 196"/>
                <a:gd name="T55" fmla="*/ 49577 h 122"/>
                <a:gd name="T56" fmla="*/ 28510 w 196"/>
                <a:gd name="T57" fmla="*/ 62798 h 122"/>
                <a:gd name="T58" fmla="*/ 28510 w 196"/>
                <a:gd name="T59" fmla="*/ 79323 h 122"/>
                <a:gd name="T60" fmla="*/ 32074 w 196"/>
                <a:gd name="T61" fmla="*/ 89239 h 122"/>
                <a:gd name="T62" fmla="*/ 3564 w 196"/>
                <a:gd name="T63" fmla="*/ 168562 h 122"/>
                <a:gd name="T64" fmla="*/ 7128 w 196"/>
                <a:gd name="T65" fmla="*/ 171867 h 122"/>
                <a:gd name="T66" fmla="*/ 17819 w 196"/>
                <a:gd name="T67" fmla="*/ 185087 h 122"/>
                <a:gd name="T68" fmla="*/ 35638 w 196"/>
                <a:gd name="T69" fmla="*/ 195003 h 122"/>
                <a:gd name="T70" fmla="*/ 46329 w 196"/>
                <a:gd name="T71" fmla="*/ 195003 h 122"/>
                <a:gd name="T72" fmla="*/ 67712 w 196"/>
                <a:gd name="T73" fmla="*/ 191698 h 122"/>
                <a:gd name="T74" fmla="*/ 89094 w 196"/>
                <a:gd name="T75" fmla="*/ 191698 h 122"/>
                <a:gd name="T76" fmla="*/ 106913 w 196"/>
                <a:gd name="T77" fmla="*/ 195003 h 122"/>
                <a:gd name="T78" fmla="*/ 131860 w 196"/>
                <a:gd name="T79" fmla="*/ 198308 h 122"/>
                <a:gd name="T80" fmla="*/ 146115 w 196"/>
                <a:gd name="T81" fmla="*/ 198308 h 122"/>
                <a:gd name="T82" fmla="*/ 181753 w 196"/>
                <a:gd name="T83" fmla="*/ 198308 h 122"/>
                <a:gd name="T84" fmla="*/ 206699 w 196"/>
                <a:gd name="T85" fmla="*/ 171867 h 122"/>
                <a:gd name="T86" fmla="*/ 345686 w 196"/>
                <a:gd name="T87" fmla="*/ 109069 h 122"/>
                <a:gd name="T88" fmla="*/ 349250 w 196"/>
                <a:gd name="T89" fmla="*/ 82628 h 122"/>
                <a:gd name="T90" fmla="*/ 342122 w 196"/>
                <a:gd name="T91" fmla="*/ 56187 h 122"/>
                <a:gd name="T92" fmla="*/ 313612 w 196"/>
                <a:gd name="T93" fmla="*/ 16526 h 122"/>
                <a:gd name="T94" fmla="*/ 256592 w 196"/>
                <a:gd name="T95" fmla="*/ 0 h 1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6"/>
                <a:gd name="T145" fmla="*/ 0 h 122"/>
                <a:gd name="T146" fmla="*/ 196 w 196"/>
                <a:gd name="T147" fmla="*/ 122 h 1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6" h="122">
                  <a:moveTo>
                    <a:pt x="144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6" y="4"/>
                  </a:lnTo>
                  <a:lnTo>
                    <a:pt x="132" y="4"/>
                  </a:lnTo>
                  <a:lnTo>
                    <a:pt x="130" y="4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2" y="22"/>
                  </a:lnTo>
                  <a:lnTo>
                    <a:pt x="124" y="26"/>
                  </a:lnTo>
                  <a:lnTo>
                    <a:pt x="126" y="32"/>
                  </a:lnTo>
                  <a:lnTo>
                    <a:pt x="128" y="38"/>
                  </a:lnTo>
                  <a:lnTo>
                    <a:pt x="130" y="42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48" y="50"/>
                  </a:lnTo>
                  <a:lnTo>
                    <a:pt x="148" y="66"/>
                  </a:lnTo>
                  <a:lnTo>
                    <a:pt x="144" y="66"/>
                  </a:lnTo>
                  <a:lnTo>
                    <a:pt x="132" y="62"/>
                  </a:lnTo>
                  <a:lnTo>
                    <a:pt x="116" y="52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98" y="36"/>
                  </a:lnTo>
                  <a:lnTo>
                    <a:pt x="96" y="38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86" y="38"/>
                  </a:lnTo>
                  <a:lnTo>
                    <a:pt x="76" y="36"/>
                  </a:lnTo>
                  <a:lnTo>
                    <a:pt x="64" y="34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24" y="26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0" y="56"/>
                  </a:lnTo>
                  <a:lnTo>
                    <a:pt x="2" y="102"/>
                  </a:lnTo>
                  <a:lnTo>
                    <a:pt x="4" y="104"/>
                  </a:lnTo>
                  <a:lnTo>
                    <a:pt x="6" y="108"/>
                  </a:lnTo>
                  <a:lnTo>
                    <a:pt x="10" y="112"/>
                  </a:lnTo>
                  <a:lnTo>
                    <a:pt x="14" y="116"/>
                  </a:lnTo>
                  <a:lnTo>
                    <a:pt x="20" y="118"/>
                  </a:lnTo>
                  <a:lnTo>
                    <a:pt x="22" y="118"/>
                  </a:lnTo>
                  <a:lnTo>
                    <a:pt x="26" y="118"/>
                  </a:lnTo>
                  <a:lnTo>
                    <a:pt x="30" y="116"/>
                  </a:lnTo>
                  <a:lnTo>
                    <a:pt x="38" y="116"/>
                  </a:lnTo>
                  <a:lnTo>
                    <a:pt x="48" y="116"/>
                  </a:lnTo>
                  <a:lnTo>
                    <a:pt x="50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8" y="118"/>
                  </a:lnTo>
                  <a:lnTo>
                    <a:pt x="74" y="120"/>
                  </a:lnTo>
                  <a:lnTo>
                    <a:pt x="80" y="120"/>
                  </a:lnTo>
                  <a:lnTo>
                    <a:pt x="82" y="120"/>
                  </a:lnTo>
                  <a:lnTo>
                    <a:pt x="92" y="122"/>
                  </a:lnTo>
                  <a:lnTo>
                    <a:pt x="102" y="120"/>
                  </a:lnTo>
                  <a:lnTo>
                    <a:pt x="112" y="114"/>
                  </a:lnTo>
                  <a:lnTo>
                    <a:pt x="116" y="104"/>
                  </a:lnTo>
                  <a:lnTo>
                    <a:pt x="194" y="88"/>
                  </a:lnTo>
                  <a:lnTo>
                    <a:pt x="194" y="66"/>
                  </a:lnTo>
                  <a:lnTo>
                    <a:pt x="192" y="56"/>
                  </a:lnTo>
                  <a:lnTo>
                    <a:pt x="196" y="50"/>
                  </a:lnTo>
                  <a:lnTo>
                    <a:pt x="196" y="46"/>
                  </a:lnTo>
                  <a:lnTo>
                    <a:pt x="192" y="34"/>
                  </a:lnTo>
                  <a:lnTo>
                    <a:pt x="186" y="22"/>
                  </a:lnTo>
                  <a:lnTo>
                    <a:pt x="176" y="10"/>
                  </a:lnTo>
                  <a:lnTo>
                    <a:pt x="162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0" name="Freeform 248"/>
            <p:cNvSpPr>
              <a:spLocks/>
            </p:cNvSpPr>
            <p:nvPr/>
          </p:nvSpPr>
          <p:spPr bwMode="auto">
            <a:xfrm>
              <a:off x="5043488" y="4787900"/>
              <a:ext cx="349250" cy="201613"/>
            </a:xfrm>
            <a:custGeom>
              <a:avLst/>
              <a:gdLst>
                <a:gd name="T0" fmla="*/ 253028 w 196"/>
                <a:gd name="T1" fmla="*/ 3305 h 122"/>
                <a:gd name="T2" fmla="*/ 249464 w 196"/>
                <a:gd name="T3" fmla="*/ 3305 h 122"/>
                <a:gd name="T4" fmla="*/ 235209 w 196"/>
                <a:gd name="T5" fmla="*/ 6610 h 122"/>
                <a:gd name="T6" fmla="*/ 224518 w 196"/>
                <a:gd name="T7" fmla="*/ 6610 h 122"/>
                <a:gd name="T8" fmla="*/ 217390 w 196"/>
                <a:gd name="T9" fmla="*/ 13221 h 122"/>
                <a:gd name="T10" fmla="*/ 213827 w 196"/>
                <a:gd name="T11" fmla="*/ 29746 h 122"/>
                <a:gd name="T12" fmla="*/ 217390 w 196"/>
                <a:gd name="T13" fmla="*/ 36356 h 122"/>
                <a:gd name="T14" fmla="*/ 224518 w 196"/>
                <a:gd name="T15" fmla="*/ 52882 h 122"/>
                <a:gd name="T16" fmla="*/ 231645 w 196"/>
                <a:gd name="T17" fmla="*/ 69408 h 122"/>
                <a:gd name="T18" fmla="*/ 238773 w 196"/>
                <a:gd name="T19" fmla="*/ 82628 h 122"/>
                <a:gd name="T20" fmla="*/ 263719 w 196"/>
                <a:gd name="T21" fmla="*/ 109069 h 122"/>
                <a:gd name="T22" fmla="*/ 235209 w 196"/>
                <a:gd name="T23" fmla="*/ 102459 h 122"/>
                <a:gd name="T24" fmla="*/ 192444 w 196"/>
                <a:gd name="T25" fmla="*/ 66103 h 122"/>
                <a:gd name="T26" fmla="*/ 188880 w 196"/>
                <a:gd name="T27" fmla="*/ 66103 h 122"/>
                <a:gd name="T28" fmla="*/ 181753 w 196"/>
                <a:gd name="T29" fmla="*/ 62798 h 122"/>
                <a:gd name="T30" fmla="*/ 178189 w 196"/>
                <a:gd name="T31" fmla="*/ 56187 h 122"/>
                <a:gd name="T32" fmla="*/ 174625 w 196"/>
                <a:gd name="T33" fmla="*/ 59492 h 122"/>
                <a:gd name="T34" fmla="*/ 167497 w 196"/>
                <a:gd name="T35" fmla="*/ 66103 h 122"/>
                <a:gd name="T36" fmla="*/ 153242 w 196"/>
                <a:gd name="T37" fmla="*/ 62798 h 122"/>
                <a:gd name="T38" fmla="*/ 114041 w 196"/>
                <a:gd name="T39" fmla="*/ 56187 h 122"/>
                <a:gd name="T40" fmla="*/ 99786 w 196"/>
                <a:gd name="T41" fmla="*/ 52882 h 122"/>
                <a:gd name="T42" fmla="*/ 92658 w 196"/>
                <a:gd name="T43" fmla="*/ 49577 h 122"/>
                <a:gd name="T44" fmla="*/ 89094 w 196"/>
                <a:gd name="T45" fmla="*/ 46272 h 122"/>
                <a:gd name="T46" fmla="*/ 85531 w 196"/>
                <a:gd name="T47" fmla="*/ 42967 h 122"/>
                <a:gd name="T48" fmla="*/ 67712 w 196"/>
                <a:gd name="T49" fmla="*/ 42967 h 122"/>
                <a:gd name="T50" fmla="*/ 60584 w 196"/>
                <a:gd name="T51" fmla="*/ 42967 h 122"/>
                <a:gd name="T52" fmla="*/ 42765 w 196"/>
                <a:gd name="T53" fmla="*/ 42967 h 122"/>
                <a:gd name="T54" fmla="*/ 32074 w 196"/>
                <a:gd name="T55" fmla="*/ 49577 h 122"/>
                <a:gd name="T56" fmla="*/ 28510 w 196"/>
                <a:gd name="T57" fmla="*/ 62798 h 122"/>
                <a:gd name="T58" fmla="*/ 28510 w 196"/>
                <a:gd name="T59" fmla="*/ 79323 h 122"/>
                <a:gd name="T60" fmla="*/ 32074 w 196"/>
                <a:gd name="T61" fmla="*/ 89239 h 122"/>
                <a:gd name="T62" fmla="*/ 3564 w 196"/>
                <a:gd name="T63" fmla="*/ 168562 h 122"/>
                <a:gd name="T64" fmla="*/ 7128 w 196"/>
                <a:gd name="T65" fmla="*/ 171867 h 122"/>
                <a:gd name="T66" fmla="*/ 17819 w 196"/>
                <a:gd name="T67" fmla="*/ 185087 h 122"/>
                <a:gd name="T68" fmla="*/ 35638 w 196"/>
                <a:gd name="T69" fmla="*/ 195003 h 122"/>
                <a:gd name="T70" fmla="*/ 46329 w 196"/>
                <a:gd name="T71" fmla="*/ 195003 h 122"/>
                <a:gd name="T72" fmla="*/ 67712 w 196"/>
                <a:gd name="T73" fmla="*/ 191698 h 122"/>
                <a:gd name="T74" fmla="*/ 89094 w 196"/>
                <a:gd name="T75" fmla="*/ 191698 h 122"/>
                <a:gd name="T76" fmla="*/ 106913 w 196"/>
                <a:gd name="T77" fmla="*/ 195003 h 122"/>
                <a:gd name="T78" fmla="*/ 131860 w 196"/>
                <a:gd name="T79" fmla="*/ 198308 h 122"/>
                <a:gd name="T80" fmla="*/ 146115 w 196"/>
                <a:gd name="T81" fmla="*/ 198308 h 122"/>
                <a:gd name="T82" fmla="*/ 181753 w 196"/>
                <a:gd name="T83" fmla="*/ 198308 h 122"/>
                <a:gd name="T84" fmla="*/ 206699 w 196"/>
                <a:gd name="T85" fmla="*/ 171867 h 122"/>
                <a:gd name="T86" fmla="*/ 345686 w 196"/>
                <a:gd name="T87" fmla="*/ 109069 h 122"/>
                <a:gd name="T88" fmla="*/ 349250 w 196"/>
                <a:gd name="T89" fmla="*/ 82628 h 122"/>
                <a:gd name="T90" fmla="*/ 342122 w 196"/>
                <a:gd name="T91" fmla="*/ 56187 h 122"/>
                <a:gd name="T92" fmla="*/ 313612 w 196"/>
                <a:gd name="T93" fmla="*/ 16526 h 122"/>
                <a:gd name="T94" fmla="*/ 256592 w 196"/>
                <a:gd name="T95" fmla="*/ 0 h 1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6"/>
                <a:gd name="T145" fmla="*/ 0 h 122"/>
                <a:gd name="T146" fmla="*/ 196 w 196"/>
                <a:gd name="T147" fmla="*/ 122 h 1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6" h="122">
                  <a:moveTo>
                    <a:pt x="144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6" y="4"/>
                  </a:lnTo>
                  <a:lnTo>
                    <a:pt x="132" y="4"/>
                  </a:lnTo>
                  <a:lnTo>
                    <a:pt x="130" y="4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2" y="22"/>
                  </a:lnTo>
                  <a:lnTo>
                    <a:pt x="124" y="26"/>
                  </a:lnTo>
                  <a:lnTo>
                    <a:pt x="126" y="32"/>
                  </a:lnTo>
                  <a:lnTo>
                    <a:pt x="128" y="38"/>
                  </a:lnTo>
                  <a:lnTo>
                    <a:pt x="130" y="42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48" y="50"/>
                  </a:lnTo>
                  <a:lnTo>
                    <a:pt x="148" y="66"/>
                  </a:lnTo>
                  <a:lnTo>
                    <a:pt x="144" y="66"/>
                  </a:lnTo>
                  <a:lnTo>
                    <a:pt x="132" y="62"/>
                  </a:lnTo>
                  <a:lnTo>
                    <a:pt x="116" y="52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98" y="36"/>
                  </a:lnTo>
                  <a:lnTo>
                    <a:pt x="96" y="38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86" y="38"/>
                  </a:lnTo>
                  <a:lnTo>
                    <a:pt x="76" y="36"/>
                  </a:lnTo>
                  <a:lnTo>
                    <a:pt x="64" y="34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24" y="26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0" y="56"/>
                  </a:lnTo>
                  <a:lnTo>
                    <a:pt x="2" y="102"/>
                  </a:lnTo>
                  <a:lnTo>
                    <a:pt x="4" y="104"/>
                  </a:lnTo>
                  <a:lnTo>
                    <a:pt x="6" y="108"/>
                  </a:lnTo>
                  <a:lnTo>
                    <a:pt x="10" y="112"/>
                  </a:lnTo>
                  <a:lnTo>
                    <a:pt x="14" y="116"/>
                  </a:lnTo>
                  <a:lnTo>
                    <a:pt x="20" y="118"/>
                  </a:lnTo>
                  <a:lnTo>
                    <a:pt x="22" y="118"/>
                  </a:lnTo>
                  <a:lnTo>
                    <a:pt x="26" y="118"/>
                  </a:lnTo>
                  <a:lnTo>
                    <a:pt x="30" y="116"/>
                  </a:lnTo>
                  <a:lnTo>
                    <a:pt x="38" y="116"/>
                  </a:lnTo>
                  <a:lnTo>
                    <a:pt x="48" y="116"/>
                  </a:lnTo>
                  <a:lnTo>
                    <a:pt x="50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8" y="118"/>
                  </a:lnTo>
                  <a:lnTo>
                    <a:pt x="74" y="120"/>
                  </a:lnTo>
                  <a:lnTo>
                    <a:pt x="80" y="120"/>
                  </a:lnTo>
                  <a:lnTo>
                    <a:pt x="82" y="120"/>
                  </a:lnTo>
                  <a:lnTo>
                    <a:pt x="92" y="122"/>
                  </a:lnTo>
                  <a:lnTo>
                    <a:pt x="102" y="120"/>
                  </a:lnTo>
                  <a:lnTo>
                    <a:pt x="112" y="114"/>
                  </a:lnTo>
                  <a:lnTo>
                    <a:pt x="116" y="104"/>
                  </a:lnTo>
                  <a:lnTo>
                    <a:pt x="194" y="88"/>
                  </a:lnTo>
                  <a:lnTo>
                    <a:pt x="194" y="66"/>
                  </a:lnTo>
                  <a:lnTo>
                    <a:pt x="192" y="56"/>
                  </a:lnTo>
                  <a:lnTo>
                    <a:pt x="196" y="50"/>
                  </a:lnTo>
                  <a:lnTo>
                    <a:pt x="196" y="46"/>
                  </a:lnTo>
                  <a:lnTo>
                    <a:pt x="192" y="34"/>
                  </a:lnTo>
                  <a:lnTo>
                    <a:pt x="186" y="22"/>
                  </a:lnTo>
                  <a:lnTo>
                    <a:pt x="176" y="10"/>
                  </a:lnTo>
                  <a:lnTo>
                    <a:pt x="162" y="4"/>
                  </a:lnTo>
                  <a:lnTo>
                    <a:pt x="14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1" name="Freeform 249"/>
            <p:cNvSpPr>
              <a:spLocks/>
            </p:cNvSpPr>
            <p:nvPr/>
          </p:nvSpPr>
          <p:spPr bwMode="auto">
            <a:xfrm>
              <a:off x="4843463" y="4964113"/>
              <a:ext cx="342900" cy="277812"/>
            </a:xfrm>
            <a:custGeom>
              <a:avLst/>
              <a:gdLst>
                <a:gd name="T0" fmla="*/ 232172 w 192"/>
                <a:gd name="T1" fmla="*/ 16736 h 166"/>
                <a:gd name="T2" fmla="*/ 217884 w 192"/>
                <a:gd name="T3" fmla="*/ 16736 h 166"/>
                <a:gd name="T4" fmla="*/ 200025 w 192"/>
                <a:gd name="T5" fmla="*/ 20083 h 166"/>
                <a:gd name="T6" fmla="*/ 185737 w 192"/>
                <a:gd name="T7" fmla="*/ 23430 h 166"/>
                <a:gd name="T8" fmla="*/ 175022 w 192"/>
                <a:gd name="T9" fmla="*/ 23430 h 166"/>
                <a:gd name="T10" fmla="*/ 157163 w 192"/>
                <a:gd name="T11" fmla="*/ 20083 h 166"/>
                <a:gd name="T12" fmla="*/ 142875 w 192"/>
                <a:gd name="T13" fmla="*/ 16736 h 166"/>
                <a:gd name="T14" fmla="*/ 57150 w 192"/>
                <a:gd name="T15" fmla="*/ 16736 h 166"/>
                <a:gd name="T16" fmla="*/ 53578 w 192"/>
                <a:gd name="T17" fmla="*/ 13389 h 166"/>
                <a:gd name="T18" fmla="*/ 39291 w 192"/>
                <a:gd name="T19" fmla="*/ 10041 h 166"/>
                <a:gd name="T20" fmla="*/ 35719 w 192"/>
                <a:gd name="T21" fmla="*/ 3347 h 166"/>
                <a:gd name="T22" fmla="*/ 25003 w 192"/>
                <a:gd name="T23" fmla="*/ 0 h 166"/>
                <a:gd name="T24" fmla="*/ 3572 w 192"/>
                <a:gd name="T25" fmla="*/ 3347 h 166"/>
                <a:gd name="T26" fmla="*/ 3572 w 192"/>
                <a:gd name="T27" fmla="*/ 20083 h 166"/>
                <a:gd name="T28" fmla="*/ 17859 w 192"/>
                <a:gd name="T29" fmla="*/ 53554 h 166"/>
                <a:gd name="T30" fmla="*/ 32147 w 192"/>
                <a:gd name="T31" fmla="*/ 90373 h 166"/>
                <a:gd name="T32" fmla="*/ 42863 w 192"/>
                <a:gd name="T33" fmla="*/ 120497 h 166"/>
                <a:gd name="T34" fmla="*/ 60722 w 192"/>
                <a:gd name="T35" fmla="*/ 184092 h 166"/>
                <a:gd name="T36" fmla="*/ 82153 w 192"/>
                <a:gd name="T37" fmla="*/ 227605 h 166"/>
                <a:gd name="T38" fmla="*/ 85725 w 192"/>
                <a:gd name="T39" fmla="*/ 234299 h 166"/>
                <a:gd name="T40" fmla="*/ 92869 w 192"/>
                <a:gd name="T41" fmla="*/ 247688 h 166"/>
                <a:gd name="T42" fmla="*/ 103584 w 192"/>
                <a:gd name="T43" fmla="*/ 264423 h 166"/>
                <a:gd name="T44" fmla="*/ 107156 w 192"/>
                <a:gd name="T45" fmla="*/ 274465 h 166"/>
                <a:gd name="T46" fmla="*/ 128588 w 192"/>
                <a:gd name="T47" fmla="*/ 267771 h 166"/>
                <a:gd name="T48" fmla="*/ 132159 w 192"/>
                <a:gd name="T49" fmla="*/ 261076 h 166"/>
                <a:gd name="T50" fmla="*/ 135731 w 192"/>
                <a:gd name="T51" fmla="*/ 254382 h 166"/>
                <a:gd name="T52" fmla="*/ 139303 w 192"/>
                <a:gd name="T53" fmla="*/ 254382 h 166"/>
                <a:gd name="T54" fmla="*/ 146447 w 192"/>
                <a:gd name="T55" fmla="*/ 254382 h 166"/>
                <a:gd name="T56" fmla="*/ 146447 w 192"/>
                <a:gd name="T57" fmla="*/ 261076 h 166"/>
                <a:gd name="T58" fmla="*/ 146447 w 192"/>
                <a:gd name="T59" fmla="*/ 271118 h 166"/>
                <a:gd name="T60" fmla="*/ 153591 w 192"/>
                <a:gd name="T61" fmla="*/ 274465 h 166"/>
                <a:gd name="T62" fmla="*/ 164306 w 192"/>
                <a:gd name="T63" fmla="*/ 277812 h 166"/>
                <a:gd name="T64" fmla="*/ 185737 w 192"/>
                <a:gd name="T65" fmla="*/ 277812 h 166"/>
                <a:gd name="T66" fmla="*/ 200025 w 192"/>
                <a:gd name="T67" fmla="*/ 274465 h 166"/>
                <a:gd name="T68" fmla="*/ 203597 w 192"/>
                <a:gd name="T69" fmla="*/ 100414 h 166"/>
                <a:gd name="T70" fmla="*/ 228600 w 192"/>
                <a:gd name="T71" fmla="*/ 30124 h 166"/>
                <a:gd name="T72" fmla="*/ 257175 w 192"/>
                <a:gd name="T73" fmla="*/ 26777 h 166"/>
                <a:gd name="T74" fmla="*/ 292894 w 192"/>
                <a:gd name="T75" fmla="*/ 26777 h 166"/>
                <a:gd name="T76" fmla="*/ 296466 w 192"/>
                <a:gd name="T77" fmla="*/ 30124 h 166"/>
                <a:gd name="T78" fmla="*/ 300038 w 192"/>
                <a:gd name="T79" fmla="*/ 36818 h 166"/>
                <a:gd name="T80" fmla="*/ 307181 w 192"/>
                <a:gd name="T81" fmla="*/ 33471 h 166"/>
                <a:gd name="T82" fmla="*/ 325041 w 192"/>
                <a:gd name="T83" fmla="*/ 26777 h 166"/>
                <a:gd name="T84" fmla="*/ 339328 w 192"/>
                <a:gd name="T85" fmla="*/ 23430 h 166"/>
                <a:gd name="T86" fmla="*/ 335756 w 192"/>
                <a:gd name="T87" fmla="*/ 20083 h 166"/>
                <a:gd name="T88" fmla="*/ 296466 w 192"/>
                <a:gd name="T89" fmla="*/ 13389 h 166"/>
                <a:gd name="T90" fmla="*/ 235744 w 192"/>
                <a:gd name="T91" fmla="*/ 16736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2"/>
                <a:gd name="T139" fmla="*/ 0 h 166"/>
                <a:gd name="T140" fmla="*/ 192 w 192"/>
                <a:gd name="T141" fmla="*/ 166 h 1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6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10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0" y="32"/>
                  </a:lnTo>
                  <a:lnTo>
                    <a:pt x="16" y="44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0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2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8" y="152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2" y="166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8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6"/>
                  </a:lnTo>
                  <a:lnTo>
                    <a:pt x="164" y="16"/>
                  </a:lnTo>
                  <a:lnTo>
                    <a:pt x="166" y="18"/>
                  </a:lnTo>
                  <a:lnTo>
                    <a:pt x="168" y="20"/>
                  </a:lnTo>
                  <a:lnTo>
                    <a:pt x="168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4"/>
                  </a:lnTo>
                  <a:lnTo>
                    <a:pt x="192" y="14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2" name="Freeform 250"/>
            <p:cNvSpPr>
              <a:spLocks/>
            </p:cNvSpPr>
            <p:nvPr/>
          </p:nvSpPr>
          <p:spPr bwMode="auto">
            <a:xfrm>
              <a:off x="4843463" y="4964113"/>
              <a:ext cx="342900" cy="277812"/>
            </a:xfrm>
            <a:custGeom>
              <a:avLst/>
              <a:gdLst>
                <a:gd name="T0" fmla="*/ 232172 w 192"/>
                <a:gd name="T1" fmla="*/ 16736 h 166"/>
                <a:gd name="T2" fmla="*/ 217884 w 192"/>
                <a:gd name="T3" fmla="*/ 16736 h 166"/>
                <a:gd name="T4" fmla="*/ 200025 w 192"/>
                <a:gd name="T5" fmla="*/ 20083 h 166"/>
                <a:gd name="T6" fmla="*/ 185737 w 192"/>
                <a:gd name="T7" fmla="*/ 23430 h 166"/>
                <a:gd name="T8" fmla="*/ 175022 w 192"/>
                <a:gd name="T9" fmla="*/ 23430 h 166"/>
                <a:gd name="T10" fmla="*/ 157163 w 192"/>
                <a:gd name="T11" fmla="*/ 20083 h 166"/>
                <a:gd name="T12" fmla="*/ 142875 w 192"/>
                <a:gd name="T13" fmla="*/ 16736 h 166"/>
                <a:gd name="T14" fmla="*/ 57150 w 192"/>
                <a:gd name="T15" fmla="*/ 16736 h 166"/>
                <a:gd name="T16" fmla="*/ 53578 w 192"/>
                <a:gd name="T17" fmla="*/ 13389 h 166"/>
                <a:gd name="T18" fmla="*/ 39291 w 192"/>
                <a:gd name="T19" fmla="*/ 10041 h 166"/>
                <a:gd name="T20" fmla="*/ 35719 w 192"/>
                <a:gd name="T21" fmla="*/ 3347 h 166"/>
                <a:gd name="T22" fmla="*/ 25003 w 192"/>
                <a:gd name="T23" fmla="*/ 0 h 166"/>
                <a:gd name="T24" fmla="*/ 3572 w 192"/>
                <a:gd name="T25" fmla="*/ 3347 h 166"/>
                <a:gd name="T26" fmla="*/ 3572 w 192"/>
                <a:gd name="T27" fmla="*/ 20083 h 166"/>
                <a:gd name="T28" fmla="*/ 17859 w 192"/>
                <a:gd name="T29" fmla="*/ 53554 h 166"/>
                <a:gd name="T30" fmla="*/ 32147 w 192"/>
                <a:gd name="T31" fmla="*/ 90373 h 166"/>
                <a:gd name="T32" fmla="*/ 42863 w 192"/>
                <a:gd name="T33" fmla="*/ 120497 h 166"/>
                <a:gd name="T34" fmla="*/ 60722 w 192"/>
                <a:gd name="T35" fmla="*/ 184092 h 166"/>
                <a:gd name="T36" fmla="*/ 82153 w 192"/>
                <a:gd name="T37" fmla="*/ 227605 h 166"/>
                <a:gd name="T38" fmla="*/ 85725 w 192"/>
                <a:gd name="T39" fmla="*/ 234299 h 166"/>
                <a:gd name="T40" fmla="*/ 92869 w 192"/>
                <a:gd name="T41" fmla="*/ 247688 h 166"/>
                <a:gd name="T42" fmla="*/ 103584 w 192"/>
                <a:gd name="T43" fmla="*/ 264423 h 166"/>
                <a:gd name="T44" fmla="*/ 107156 w 192"/>
                <a:gd name="T45" fmla="*/ 274465 h 166"/>
                <a:gd name="T46" fmla="*/ 128588 w 192"/>
                <a:gd name="T47" fmla="*/ 267771 h 166"/>
                <a:gd name="T48" fmla="*/ 132159 w 192"/>
                <a:gd name="T49" fmla="*/ 261076 h 166"/>
                <a:gd name="T50" fmla="*/ 135731 w 192"/>
                <a:gd name="T51" fmla="*/ 254382 h 166"/>
                <a:gd name="T52" fmla="*/ 139303 w 192"/>
                <a:gd name="T53" fmla="*/ 254382 h 166"/>
                <a:gd name="T54" fmla="*/ 146447 w 192"/>
                <a:gd name="T55" fmla="*/ 254382 h 166"/>
                <a:gd name="T56" fmla="*/ 146447 w 192"/>
                <a:gd name="T57" fmla="*/ 261076 h 166"/>
                <a:gd name="T58" fmla="*/ 146447 w 192"/>
                <a:gd name="T59" fmla="*/ 271118 h 166"/>
                <a:gd name="T60" fmla="*/ 153591 w 192"/>
                <a:gd name="T61" fmla="*/ 274465 h 166"/>
                <a:gd name="T62" fmla="*/ 164306 w 192"/>
                <a:gd name="T63" fmla="*/ 277812 h 166"/>
                <a:gd name="T64" fmla="*/ 185737 w 192"/>
                <a:gd name="T65" fmla="*/ 277812 h 166"/>
                <a:gd name="T66" fmla="*/ 200025 w 192"/>
                <a:gd name="T67" fmla="*/ 274465 h 166"/>
                <a:gd name="T68" fmla="*/ 203597 w 192"/>
                <a:gd name="T69" fmla="*/ 100414 h 166"/>
                <a:gd name="T70" fmla="*/ 228600 w 192"/>
                <a:gd name="T71" fmla="*/ 30124 h 166"/>
                <a:gd name="T72" fmla="*/ 257175 w 192"/>
                <a:gd name="T73" fmla="*/ 26777 h 166"/>
                <a:gd name="T74" fmla="*/ 292894 w 192"/>
                <a:gd name="T75" fmla="*/ 26777 h 166"/>
                <a:gd name="T76" fmla="*/ 296466 w 192"/>
                <a:gd name="T77" fmla="*/ 30124 h 166"/>
                <a:gd name="T78" fmla="*/ 300038 w 192"/>
                <a:gd name="T79" fmla="*/ 36818 h 166"/>
                <a:gd name="T80" fmla="*/ 307181 w 192"/>
                <a:gd name="T81" fmla="*/ 33471 h 166"/>
                <a:gd name="T82" fmla="*/ 325041 w 192"/>
                <a:gd name="T83" fmla="*/ 26777 h 166"/>
                <a:gd name="T84" fmla="*/ 339328 w 192"/>
                <a:gd name="T85" fmla="*/ 23430 h 166"/>
                <a:gd name="T86" fmla="*/ 335756 w 192"/>
                <a:gd name="T87" fmla="*/ 20083 h 166"/>
                <a:gd name="T88" fmla="*/ 296466 w 192"/>
                <a:gd name="T89" fmla="*/ 13389 h 166"/>
                <a:gd name="T90" fmla="*/ 235744 w 192"/>
                <a:gd name="T91" fmla="*/ 16736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2"/>
                <a:gd name="T139" fmla="*/ 0 h 166"/>
                <a:gd name="T140" fmla="*/ 192 w 192"/>
                <a:gd name="T141" fmla="*/ 166 h 1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6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10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0" y="32"/>
                  </a:lnTo>
                  <a:lnTo>
                    <a:pt x="16" y="44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0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2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8" y="152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2" y="166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8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6"/>
                  </a:lnTo>
                  <a:lnTo>
                    <a:pt x="164" y="16"/>
                  </a:lnTo>
                  <a:lnTo>
                    <a:pt x="166" y="18"/>
                  </a:lnTo>
                  <a:lnTo>
                    <a:pt x="168" y="20"/>
                  </a:lnTo>
                  <a:lnTo>
                    <a:pt x="168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4"/>
                  </a:lnTo>
                  <a:lnTo>
                    <a:pt x="192" y="14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3" name="Freeform 251"/>
            <p:cNvSpPr>
              <a:spLocks/>
            </p:cNvSpPr>
            <p:nvPr/>
          </p:nvSpPr>
          <p:spPr bwMode="auto">
            <a:xfrm>
              <a:off x="5046663" y="4989513"/>
              <a:ext cx="214312" cy="227012"/>
            </a:xfrm>
            <a:custGeom>
              <a:avLst/>
              <a:gdLst>
                <a:gd name="T0" fmla="*/ 175021 w 120"/>
                <a:gd name="T1" fmla="*/ 78961 h 138"/>
                <a:gd name="T2" fmla="*/ 175021 w 120"/>
                <a:gd name="T3" fmla="*/ 72381 h 138"/>
                <a:gd name="T4" fmla="*/ 167878 w 120"/>
                <a:gd name="T5" fmla="*/ 62511 h 138"/>
                <a:gd name="T6" fmla="*/ 160734 w 120"/>
                <a:gd name="T7" fmla="*/ 52640 h 138"/>
                <a:gd name="T8" fmla="*/ 157162 w 120"/>
                <a:gd name="T9" fmla="*/ 49350 h 138"/>
                <a:gd name="T10" fmla="*/ 150018 w 120"/>
                <a:gd name="T11" fmla="*/ 36190 h 138"/>
                <a:gd name="T12" fmla="*/ 142875 w 120"/>
                <a:gd name="T13" fmla="*/ 16450 h 138"/>
                <a:gd name="T14" fmla="*/ 139303 w 120"/>
                <a:gd name="T15" fmla="*/ 3290 h 138"/>
                <a:gd name="T16" fmla="*/ 135731 w 120"/>
                <a:gd name="T17" fmla="*/ 0 h 138"/>
                <a:gd name="T18" fmla="*/ 121443 w 120"/>
                <a:gd name="T19" fmla="*/ 3290 h 138"/>
                <a:gd name="T20" fmla="*/ 103584 w 120"/>
                <a:gd name="T21" fmla="*/ 13160 h 138"/>
                <a:gd name="T22" fmla="*/ 96440 w 120"/>
                <a:gd name="T23" fmla="*/ 16450 h 138"/>
                <a:gd name="T24" fmla="*/ 78581 w 120"/>
                <a:gd name="T25" fmla="*/ 3290 h 138"/>
                <a:gd name="T26" fmla="*/ 42862 w 120"/>
                <a:gd name="T27" fmla="*/ 3290 h 138"/>
                <a:gd name="T28" fmla="*/ 25003 w 120"/>
                <a:gd name="T29" fmla="*/ 6580 h 138"/>
                <a:gd name="T30" fmla="*/ 0 w 120"/>
                <a:gd name="T31" fmla="*/ 78961 h 138"/>
                <a:gd name="T32" fmla="*/ 3572 w 120"/>
                <a:gd name="T33" fmla="*/ 167791 h 138"/>
                <a:gd name="T34" fmla="*/ 10716 w 120"/>
                <a:gd name="T35" fmla="*/ 171081 h 138"/>
                <a:gd name="T36" fmla="*/ 21431 w 120"/>
                <a:gd name="T37" fmla="*/ 184242 h 138"/>
                <a:gd name="T38" fmla="*/ 21431 w 120"/>
                <a:gd name="T39" fmla="*/ 207272 h 138"/>
                <a:gd name="T40" fmla="*/ 17859 w 120"/>
                <a:gd name="T41" fmla="*/ 210562 h 138"/>
                <a:gd name="T42" fmla="*/ 14287 w 120"/>
                <a:gd name="T43" fmla="*/ 220432 h 138"/>
                <a:gd name="T44" fmla="*/ 21431 w 120"/>
                <a:gd name="T45" fmla="*/ 227012 h 138"/>
                <a:gd name="T46" fmla="*/ 35719 w 120"/>
                <a:gd name="T47" fmla="*/ 223722 h 138"/>
                <a:gd name="T48" fmla="*/ 57150 w 120"/>
                <a:gd name="T49" fmla="*/ 217142 h 138"/>
                <a:gd name="T50" fmla="*/ 71437 w 120"/>
                <a:gd name="T51" fmla="*/ 203982 h 138"/>
                <a:gd name="T52" fmla="*/ 75009 w 120"/>
                <a:gd name="T53" fmla="*/ 197402 h 138"/>
                <a:gd name="T54" fmla="*/ 78581 w 120"/>
                <a:gd name="T55" fmla="*/ 184242 h 138"/>
                <a:gd name="T56" fmla="*/ 82153 w 120"/>
                <a:gd name="T57" fmla="*/ 180952 h 138"/>
                <a:gd name="T58" fmla="*/ 92869 w 120"/>
                <a:gd name="T59" fmla="*/ 177662 h 138"/>
                <a:gd name="T60" fmla="*/ 107156 w 120"/>
                <a:gd name="T61" fmla="*/ 180952 h 138"/>
                <a:gd name="T62" fmla="*/ 114300 w 120"/>
                <a:gd name="T63" fmla="*/ 187532 h 138"/>
                <a:gd name="T64" fmla="*/ 125015 w 120"/>
                <a:gd name="T65" fmla="*/ 190822 h 138"/>
                <a:gd name="T66" fmla="*/ 132159 w 120"/>
                <a:gd name="T67" fmla="*/ 187532 h 138"/>
                <a:gd name="T68" fmla="*/ 135731 w 120"/>
                <a:gd name="T69" fmla="*/ 177662 h 138"/>
                <a:gd name="T70" fmla="*/ 146447 w 120"/>
                <a:gd name="T71" fmla="*/ 161211 h 138"/>
                <a:gd name="T72" fmla="*/ 160734 w 120"/>
                <a:gd name="T73" fmla="*/ 148051 h 138"/>
                <a:gd name="T74" fmla="*/ 167878 w 120"/>
                <a:gd name="T75" fmla="*/ 148051 h 138"/>
                <a:gd name="T76" fmla="*/ 182165 w 120"/>
                <a:gd name="T77" fmla="*/ 138181 h 138"/>
                <a:gd name="T78" fmla="*/ 192881 w 120"/>
                <a:gd name="T79" fmla="*/ 131601 h 138"/>
                <a:gd name="T80" fmla="*/ 200025 w 120"/>
                <a:gd name="T81" fmla="*/ 128311 h 138"/>
                <a:gd name="T82" fmla="*/ 210740 w 120"/>
                <a:gd name="T83" fmla="*/ 118441 h 138"/>
                <a:gd name="T84" fmla="*/ 214312 w 120"/>
                <a:gd name="T85" fmla="*/ 111861 h 138"/>
                <a:gd name="T86" fmla="*/ 207168 w 120"/>
                <a:gd name="T87" fmla="*/ 105281 h 138"/>
                <a:gd name="T88" fmla="*/ 200025 w 120"/>
                <a:gd name="T89" fmla="*/ 98701 h 138"/>
                <a:gd name="T90" fmla="*/ 192881 w 120"/>
                <a:gd name="T91" fmla="*/ 98701 h 138"/>
                <a:gd name="T92" fmla="*/ 185737 w 120"/>
                <a:gd name="T93" fmla="*/ 95411 h 138"/>
                <a:gd name="T94" fmla="*/ 182165 w 120"/>
                <a:gd name="T95" fmla="*/ 78961 h 1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"/>
                <a:gd name="T145" fmla="*/ 0 h 138"/>
                <a:gd name="T146" fmla="*/ 120 w 120"/>
                <a:gd name="T147" fmla="*/ 138 h 1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0"/>
                  </a:lnTo>
                  <a:lnTo>
                    <a:pt x="94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6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4" y="2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2" y="118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8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6"/>
                  </a:lnTo>
                  <a:lnTo>
                    <a:pt x="32" y="132"/>
                  </a:lnTo>
                  <a:lnTo>
                    <a:pt x="38" y="126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48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6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8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4" y="90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6" y="60"/>
                  </a:lnTo>
                  <a:lnTo>
                    <a:pt x="104" y="58"/>
                  </a:lnTo>
                  <a:lnTo>
                    <a:pt x="104" y="54"/>
                  </a:lnTo>
                  <a:lnTo>
                    <a:pt x="102" y="4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4" name="Freeform 252"/>
            <p:cNvSpPr>
              <a:spLocks/>
            </p:cNvSpPr>
            <p:nvPr/>
          </p:nvSpPr>
          <p:spPr bwMode="auto">
            <a:xfrm>
              <a:off x="5046663" y="4989513"/>
              <a:ext cx="214312" cy="227012"/>
            </a:xfrm>
            <a:custGeom>
              <a:avLst/>
              <a:gdLst>
                <a:gd name="T0" fmla="*/ 175021 w 120"/>
                <a:gd name="T1" fmla="*/ 78961 h 138"/>
                <a:gd name="T2" fmla="*/ 175021 w 120"/>
                <a:gd name="T3" fmla="*/ 72381 h 138"/>
                <a:gd name="T4" fmla="*/ 167878 w 120"/>
                <a:gd name="T5" fmla="*/ 62511 h 138"/>
                <a:gd name="T6" fmla="*/ 160734 w 120"/>
                <a:gd name="T7" fmla="*/ 52640 h 138"/>
                <a:gd name="T8" fmla="*/ 157162 w 120"/>
                <a:gd name="T9" fmla="*/ 49350 h 138"/>
                <a:gd name="T10" fmla="*/ 150018 w 120"/>
                <a:gd name="T11" fmla="*/ 36190 h 138"/>
                <a:gd name="T12" fmla="*/ 142875 w 120"/>
                <a:gd name="T13" fmla="*/ 16450 h 138"/>
                <a:gd name="T14" fmla="*/ 139303 w 120"/>
                <a:gd name="T15" fmla="*/ 3290 h 138"/>
                <a:gd name="T16" fmla="*/ 135731 w 120"/>
                <a:gd name="T17" fmla="*/ 0 h 138"/>
                <a:gd name="T18" fmla="*/ 121443 w 120"/>
                <a:gd name="T19" fmla="*/ 3290 h 138"/>
                <a:gd name="T20" fmla="*/ 103584 w 120"/>
                <a:gd name="T21" fmla="*/ 13160 h 138"/>
                <a:gd name="T22" fmla="*/ 96440 w 120"/>
                <a:gd name="T23" fmla="*/ 16450 h 138"/>
                <a:gd name="T24" fmla="*/ 78581 w 120"/>
                <a:gd name="T25" fmla="*/ 3290 h 138"/>
                <a:gd name="T26" fmla="*/ 42862 w 120"/>
                <a:gd name="T27" fmla="*/ 3290 h 138"/>
                <a:gd name="T28" fmla="*/ 25003 w 120"/>
                <a:gd name="T29" fmla="*/ 6580 h 138"/>
                <a:gd name="T30" fmla="*/ 0 w 120"/>
                <a:gd name="T31" fmla="*/ 78961 h 138"/>
                <a:gd name="T32" fmla="*/ 3572 w 120"/>
                <a:gd name="T33" fmla="*/ 167791 h 138"/>
                <a:gd name="T34" fmla="*/ 10716 w 120"/>
                <a:gd name="T35" fmla="*/ 171081 h 138"/>
                <a:gd name="T36" fmla="*/ 21431 w 120"/>
                <a:gd name="T37" fmla="*/ 184242 h 138"/>
                <a:gd name="T38" fmla="*/ 21431 w 120"/>
                <a:gd name="T39" fmla="*/ 207272 h 138"/>
                <a:gd name="T40" fmla="*/ 17859 w 120"/>
                <a:gd name="T41" fmla="*/ 210562 h 138"/>
                <a:gd name="T42" fmla="*/ 14287 w 120"/>
                <a:gd name="T43" fmla="*/ 220432 h 138"/>
                <a:gd name="T44" fmla="*/ 21431 w 120"/>
                <a:gd name="T45" fmla="*/ 227012 h 138"/>
                <a:gd name="T46" fmla="*/ 35719 w 120"/>
                <a:gd name="T47" fmla="*/ 223722 h 138"/>
                <a:gd name="T48" fmla="*/ 57150 w 120"/>
                <a:gd name="T49" fmla="*/ 217142 h 138"/>
                <a:gd name="T50" fmla="*/ 71437 w 120"/>
                <a:gd name="T51" fmla="*/ 203982 h 138"/>
                <a:gd name="T52" fmla="*/ 75009 w 120"/>
                <a:gd name="T53" fmla="*/ 197402 h 138"/>
                <a:gd name="T54" fmla="*/ 78581 w 120"/>
                <a:gd name="T55" fmla="*/ 184242 h 138"/>
                <a:gd name="T56" fmla="*/ 82153 w 120"/>
                <a:gd name="T57" fmla="*/ 180952 h 138"/>
                <a:gd name="T58" fmla="*/ 92869 w 120"/>
                <a:gd name="T59" fmla="*/ 177662 h 138"/>
                <a:gd name="T60" fmla="*/ 107156 w 120"/>
                <a:gd name="T61" fmla="*/ 180952 h 138"/>
                <a:gd name="T62" fmla="*/ 114300 w 120"/>
                <a:gd name="T63" fmla="*/ 187532 h 138"/>
                <a:gd name="T64" fmla="*/ 125015 w 120"/>
                <a:gd name="T65" fmla="*/ 190822 h 138"/>
                <a:gd name="T66" fmla="*/ 132159 w 120"/>
                <a:gd name="T67" fmla="*/ 187532 h 138"/>
                <a:gd name="T68" fmla="*/ 135731 w 120"/>
                <a:gd name="T69" fmla="*/ 177662 h 138"/>
                <a:gd name="T70" fmla="*/ 146447 w 120"/>
                <a:gd name="T71" fmla="*/ 161211 h 138"/>
                <a:gd name="T72" fmla="*/ 160734 w 120"/>
                <a:gd name="T73" fmla="*/ 148051 h 138"/>
                <a:gd name="T74" fmla="*/ 167878 w 120"/>
                <a:gd name="T75" fmla="*/ 148051 h 138"/>
                <a:gd name="T76" fmla="*/ 182165 w 120"/>
                <a:gd name="T77" fmla="*/ 138181 h 138"/>
                <a:gd name="T78" fmla="*/ 192881 w 120"/>
                <a:gd name="T79" fmla="*/ 131601 h 138"/>
                <a:gd name="T80" fmla="*/ 200025 w 120"/>
                <a:gd name="T81" fmla="*/ 128311 h 138"/>
                <a:gd name="T82" fmla="*/ 210740 w 120"/>
                <a:gd name="T83" fmla="*/ 118441 h 138"/>
                <a:gd name="T84" fmla="*/ 214312 w 120"/>
                <a:gd name="T85" fmla="*/ 111861 h 138"/>
                <a:gd name="T86" fmla="*/ 207168 w 120"/>
                <a:gd name="T87" fmla="*/ 105281 h 138"/>
                <a:gd name="T88" fmla="*/ 200025 w 120"/>
                <a:gd name="T89" fmla="*/ 98701 h 138"/>
                <a:gd name="T90" fmla="*/ 192881 w 120"/>
                <a:gd name="T91" fmla="*/ 98701 h 138"/>
                <a:gd name="T92" fmla="*/ 185737 w 120"/>
                <a:gd name="T93" fmla="*/ 95411 h 138"/>
                <a:gd name="T94" fmla="*/ 182165 w 120"/>
                <a:gd name="T95" fmla="*/ 78961 h 1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"/>
                <a:gd name="T145" fmla="*/ 0 h 138"/>
                <a:gd name="T146" fmla="*/ 120 w 120"/>
                <a:gd name="T147" fmla="*/ 138 h 1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0"/>
                  </a:lnTo>
                  <a:lnTo>
                    <a:pt x="94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6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4" y="2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2" y="118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8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6"/>
                  </a:lnTo>
                  <a:lnTo>
                    <a:pt x="32" y="132"/>
                  </a:lnTo>
                  <a:lnTo>
                    <a:pt x="38" y="126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48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6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8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4" y="90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6" y="60"/>
                  </a:lnTo>
                  <a:lnTo>
                    <a:pt x="104" y="58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5" name="Freeform 253"/>
            <p:cNvSpPr>
              <a:spLocks/>
            </p:cNvSpPr>
            <p:nvPr/>
          </p:nvSpPr>
          <p:spPr bwMode="auto">
            <a:xfrm>
              <a:off x="5543550" y="4333875"/>
              <a:ext cx="206375" cy="269875"/>
            </a:xfrm>
            <a:custGeom>
              <a:avLst/>
              <a:gdLst>
                <a:gd name="T0" fmla="*/ 7116 w 116"/>
                <a:gd name="T1" fmla="*/ 269875 h 164"/>
                <a:gd name="T2" fmla="*/ 49815 w 116"/>
                <a:gd name="T3" fmla="*/ 243546 h 164"/>
                <a:gd name="T4" fmla="*/ 53373 w 116"/>
                <a:gd name="T5" fmla="*/ 236963 h 164"/>
                <a:gd name="T6" fmla="*/ 67606 w 116"/>
                <a:gd name="T7" fmla="*/ 223799 h 164"/>
                <a:gd name="T8" fmla="*/ 88955 w 116"/>
                <a:gd name="T9" fmla="*/ 207343 h 164"/>
                <a:gd name="T10" fmla="*/ 106746 w 116"/>
                <a:gd name="T11" fmla="*/ 184305 h 164"/>
                <a:gd name="T12" fmla="*/ 128095 w 116"/>
                <a:gd name="T13" fmla="*/ 161267 h 164"/>
                <a:gd name="T14" fmla="*/ 142328 w 116"/>
                <a:gd name="T15" fmla="*/ 141520 h 164"/>
                <a:gd name="T16" fmla="*/ 163677 w 116"/>
                <a:gd name="T17" fmla="*/ 108608 h 164"/>
                <a:gd name="T18" fmla="*/ 177909 w 116"/>
                <a:gd name="T19" fmla="*/ 82279 h 164"/>
                <a:gd name="T20" fmla="*/ 188584 w 116"/>
                <a:gd name="T21" fmla="*/ 62532 h 164"/>
                <a:gd name="T22" fmla="*/ 192142 w 116"/>
                <a:gd name="T23" fmla="*/ 52659 h 164"/>
                <a:gd name="T24" fmla="*/ 202817 w 116"/>
                <a:gd name="T25" fmla="*/ 29620 h 164"/>
                <a:gd name="T26" fmla="*/ 206375 w 116"/>
                <a:gd name="T27" fmla="*/ 0 h 164"/>
                <a:gd name="T28" fmla="*/ 192142 w 116"/>
                <a:gd name="T29" fmla="*/ 0 h 164"/>
                <a:gd name="T30" fmla="*/ 192142 w 116"/>
                <a:gd name="T31" fmla="*/ 0 h 164"/>
                <a:gd name="T32" fmla="*/ 188584 w 116"/>
                <a:gd name="T33" fmla="*/ 3291 h 164"/>
                <a:gd name="T34" fmla="*/ 181468 w 116"/>
                <a:gd name="T35" fmla="*/ 6582 h 164"/>
                <a:gd name="T36" fmla="*/ 174351 w 116"/>
                <a:gd name="T37" fmla="*/ 6582 h 164"/>
                <a:gd name="T38" fmla="*/ 163677 w 116"/>
                <a:gd name="T39" fmla="*/ 9873 h 164"/>
                <a:gd name="T40" fmla="*/ 142328 w 116"/>
                <a:gd name="T41" fmla="*/ 9873 h 164"/>
                <a:gd name="T42" fmla="*/ 117420 w 116"/>
                <a:gd name="T43" fmla="*/ 13165 h 164"/>
                <a:gd name="T44" fmla="*/ 96071 w 116"/>
                <a:gd name="T45" fmla="*/ 16456 h 164"/>
                <a:gd name="T46" fmla="*/ 88955 w 116"/>
                <a:gd name="T47" fmla="*/ 16456 h 164"/>
                <a:gd name="T48" fmla="*/ 49815 w 116"/>
                <a:gd name="T49" fmla="*/ 23038 h 164"/>
                <a:gd name="T50" fmla="*/ 49815 w 116"/>
                <a:gd name="T51" fmla="*/ 23038 h 164"/>
                <a:gd name="T52" fmla="*/ 46256 w 116"/>
                <a:gd name="T53" fmla="*/ 23038 h 164"/>
                <a:gd name="T54" fmla="*/ 39140 w 116"/>
                <a:gd name="T55" fmla="*/ 19747 h 164"/>
                <a:gd name="T56" fmla="*/ 35582 w 116"/>
                <a:gd name="T57" fmla="*/ 16456 h 164"/>
                <a:gd name="T58" fmla="*/ 21349 w 116"/>
                <a:gd name="T59" fmla="*/ 32912 h 164"/>
                <a:gd name="T60" fmla="*/ 28466 w 116"/>
                <a:gd name="T61" fmla="*/ 39494 h 164"/>
                <a:gd name="T62" fmla="*/ 21349 w 116"/>
                <a:gd name="T63" fmla="*/ 46076 h 164"/>
                <a:gd name="T64" fmla="*/ 42698 w 116"/>
                <a:gd name="T65" fmla="*/ 55950 h 164"/>
                <a:gd name="T66" fmla="*/ 99629 w 116"/>
                <a:gd name="T67" fmla="*/ 85570 h 164"/>
                <a:gd name="T68" fmla="*/ 124537 w 116"/>
                <a:gd name="T69" fmla="*/ 88861 h 164"/>
                <a:gd name="T70" fmla="*/ 71164 w 116"/>
                <a:gd name="T71" fmla="*/ 157976 h 164"/>
                <a:gd name="T72" fmla="*/ 42698 w 116"/>
                <a:gd name="T73" fmla="*/ 167849 h 164"/>
                <a:gd name="T74" fmla="*/ 39140 w 116"/>
                <a:gd name="T75" fmla="*/ 177723 h 164"/>
                <a:gd name="T76" fmla="*/ 10675 w 116"/>
                <a:gd name="T77" fmla="*/ 177723 h 164"/>
                <a:gd name="T78" fmla="*/ 0 w 116"/>
                <a:gd name="T79" fmla="*/ 200761 h 164"/>
                <a:gd name="T80" fmla="*/ 0 w 116"/>
                <a:gd name="T81" fmla="*/ 256710 h 164"/>
                <a:gd name="T82" fmla="*/ 7116 w 116"/>
                <a:gd name="T83" fmla="*/ 269875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"/>
                <a:gd name="T127" fmla="*/ 0 h 164"/>
                <a:gd name="T128" fmla="*/ 116 w 116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0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0" y="112"/>
                  </a:lnTo>
                  <a:lnTo>
                    <a:pt x="72" y="98"/>
                  </a:lnTo>
                  <a:lnTo>
                    <a:pt x="80" y="86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8"/>
                  </a:lnTo>
                  <a:lnTo>
                    <a:pt x="108" y="32"/>
                  </a:lnTo>
                  <a:lnTo>
                    <a:pt x="114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2" y="6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12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6" name="Freeform 254"/>
            <p:cNvSpPr>
              <a:spLocks/>
            </p:cNvSpPr>
            <p:nvPr/>
          </p:nvSpPr>
          <p:spPr bwMode="auto">
            <a:xfrm>
              <a:off x="5543550" y="4333875"/>
              <a:ext cx="206375" cy="269875"/>
            </a:xfrm>
            <a:custGeom>
              <a:avLst/>
              <a:gdLst>
                <a:gd name="T0" fmla="*/ 7116 w 116"/>
                <a:gd name="T1" fmla="*/ 269875 h 164"/>
                <a:gd name="T2" fmla="*/ 49815 w 116"/>
                <a:gd name="T3" fmla="*/ 243546 h 164"/>
                <a:gd name="T4" fmla="*/ 53373 w 116"/>
                <a:gd name="T5" fmla="*/ 236963 h 164"/>
                <a:gd name="T6" fmla="*/ 67606 w 116"/>
                <a:gd name="T7" fmla="*/ 223799 h 164"/>
                <a:gd name="T8" fmla="*/ 88955 w 116"/>
                <a:gd name="T9" fmla="*/ 207343 h 164"/>
                <a:gd name="T10" fmla="*/ 106746 w 116"/>
                <a:gd name="T11" fmla="*/ 184305 h 164"/>
                <a:gd name="T12" fmla="*/ 128095 w 116"/>
                <a:gd name="T13" fmla="*/ 161267 h 164"/>
                <a:gd name="T14" fmla="*/ 142328 w 116"/>
                <a:gd name="T15" fmla="*/ 141520 h 164"/>
                <a:gd name="T16" fmla="*/ 163677 w 116"/>
                <a:gd name="T17" fmla="*/ 108608 h 164"/>
                <a:gd name="T18" fmla="*/ 177909 w 116"/>
                <a:gd name="T19" fmla="*/ 82279 h 164"/>
                <a:gd name="T20" fmla="*/ 188584 w 116"/>
                <a:gd name="T21" fmla="*/ 62532 h 164"/>
                <a:gd name="T22" fmla="*/ 192142 w 116"/>
                <a:gd name="T23" fmla="*/ 52659 h 164"/>
                <a:gd name="T24" fmla="*/ 202817 w 116"/>
                <a:gd name="T25" fmla="*/ 29620 h 164"/>
                <a:gd name="T26" fmla="*/ 206375 w 116"/>
                <a:gd name="T27" fmla="*/ 0 h 164"/>
                <a:gd name="T28" fmla="*/ 192142 w 116"/>
                <a:gd name="T29" fmla="*/ 0 h 164"/>
                <a:gd name="T30" fmla="*/ 192142 w 116"/>
                <a:gd name="T31" fmla="*/ 0 h 164"/>
                <a:gd name="T32" fmla="*/ 188584 w 116"/>
                <a:gd name="T33" fmla="*/ 3291 h 164"/>
                <a:gd name="T34" fmla="*/ 181468 w 116"/>
                <a:gd name="T35" fmla="*/ 6582 h 164"/>
                <a:gd name="T36" fmla="*/ 174351 w 116"/>
                <a:gd name="T37" fmla="*/ 6582 h 164"/>
                <a:gd name="T38" fmla="*/ 163677 w 116"/>
                <a:gd name="T39" fmla="*/ 9873 h 164"/>
                <a:gd name="T40" fmla="*/ 142328 w 116"/>
                <a:gd name="T41" fmla="*/ 9873 h 164"/>
                <a:gd name="T42" fmla="*/ 117420 w 116"/>
                <a:gd name="T43" fmla="*/ 13165 h 164"/>
                <a:gd name="T44" fmla="*/ 96071 w 116"/>
                <a:gd name="T45" fmla="*/ 16456 h 164"/>
                <a:gd name="T46" fmla="*/ 88955 w 116"/>
                <a:gd name="T47" fmla="*/ 16456 h 164"/>
                <a:gd name="T48" fmla="*/ 49815 w 116"/>
                <a:gd name="T49" fmla="*/ 23038 h 164"/>
                <a:gd name="T50" fmla="*/ 49815 w 116"/>
                <a:gd name="T51" fmla="*/ 23038 h 164"/>
                <a:gd name="T52" fmla="*/ 46256 w 116"/>
                <a:gd name="T53" fmla="*/ 23038 h 164"/>
                <a:gd name="T54" fmla="*/ 39140 w 116"/>
                <a:gd name="T55" fmla="*/ 19747 h 164"/>
                <a:gd name="T56" fmla="*/ 35582 w 116"/>
                <a:gd name="T57" fmla="*/ 16456 h 164"/>
                <a:gd name="T58" fmla="*/ 21349 w 116"/>
                <a:gd name="T59" fmla="*/ 32912 h 164"/>
                <a:gd name="T60" fmla="*/ 28466 w 116"/>
                <a:gd name="T61" fmla="*/ 39494 h 164"/>
                <a:gd name="T62" fmla="*/ 21349 w 116"/>
                <a:gd name="T63" fmla="*/ 46076 h 164"/>
                <a:gd name="T64" fmla="*/ 42698 w 116"/>
                <a:gd name="T65" fmla="*/ 55950 h 164"/>
                <a:gd name="T66" fmla="*/ 99629 w 116"/>
                <a:gd name="T67" fmla="*/ 85570 h 164"/>
                <a:gd name="T68" fmla="*/ 124537 w 116"/>
                <a:gd name="T69" fmla="*/ 88861 h 164"/>
                <a:gd name="T70" fmla="*/ 71164 w 116"/>
                <a:gd name="T71" fmla="*/ 157976 h 164"/>
                <a:gd name="T72" fmla="*/ 42698 w 116"/>
                <a:gd name="T73" fmla="*/ 167849 h 164"/>
                <a:gd name="T74" fmla="*/ 39140 w 116"/>
                <a:gd name="T75" fmla="*/ 177723 h 164"/>
                <a:gd name="T76" fmla="*/ 10675 w 116"/>
                <a:gd name="T77" fmla="*/ 177723 h 164"/>
                <a:gd name="T78" fmla="*/ 0 w 116"/>
                <a:gd name="T79" fmla="*/ 200761 h 164"/>
                <a:gd name="T80" fmla="*/ 0 w 116"/>
                <a:gd name="T81" fmla="*/ 256710 h 164"/>
                <a:gd name="T82" fmla="*/ 7116 w 116"/>
                <a:gd name="T83" fmla="*/ 269875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"/>
                <a:gd name="T127" fmla="*/ 0 h 164"/>
                <a:gd name="T128" fmla="*/ 116 w 116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0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0" y="112"/>
                  </a:lnTo>
                  <a:lnTo>
                    <a:pt x="72" y="98"/>
                  </a:lnTo>
                  <a:lnTo>
                    <a:pt x="80" y="86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8"/>
                  </a:lnTo>
                  <a:lnTo>
                    <a:pt x="108" y="32"/>
                  </a:lnTo>
                  <a:lnTo>
                    <a:pt x="114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2" y="6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2" y="20"/>
                  </a:lnTo>
                  <a:lnTo>
                    <a:pt x="16" y="24"/>
                  </a:lnTo>
                  <a:lnTo>
                    <a:pt x="12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7" name="Freeform 255"/>
            <p:cNvSpPr>
              <a:spLocks/>
            </p:cNvSpPr>
            <p:nvPr/>
          </p:nvSpPr>
          <p:spPr bwMode="auto">
            <a:xfrm>
              <a:off x="5362575" y="4491038"/>
              <a:ext cx="192088" cy="206375"/>
            </a:xfrm>
            <a:custGeom>
              <a:avLst/>
              <a:gdLst>
                <a:gd name="T0" fmla="*/ 120944 w 108"/>
                <a:gd name="T1" fmla="*/ 193060 h 124"/>
                <a:gd name="T2" fmla="*/ 149402 w 108"/>
                <a:gd name="T3" fmla="*/ 166431 h 124"/>
                <a:gd name="T4" fmla="*/ 184974 w 108"/>
                <a:gd name="T5" fmla="*/ 116502 h 124"/>
                <a:gd name="T6" fmla="*/ 188531 w 108"/>
                <a:gd name="T7" fmla="*/ 113173 h 124"/>
                <a:gd name="T8" fmla="*/ 181416 w 108"/>
                <a:gd name="T9" fmla="*/ 99859 h 124"/>
                <a:gd name="T10" fmla="*/ 181416 w 108"/>
                <a:gd name="T11" fmla="*/ 43272 h 124"/>
                <a:gd name="T12" fmla="*/ 192088 w 108"/>
                <a:gd name="T13" fmla="*/ 19972 h 124"/>
                <a:gd name="T14" fmla="*/ 188531 w 108"/>
                <a:gd name="T15" fmla="*/ 9986 h 124"/>
                <a:gd name="T16" fmla="*/ 152959 w 108"/>
                <a:gd name="T17" fmla="*/ 16643 h 124"/>
                <a:gd name="T18" fmla="*/ 138730 w 108"/>
                <a:gd name="T19" fmla="*/ 29958 h 124"/>
                <a:gd name="T20" fmla="*/ 103158 w 108"/>
                <a:gd name="T21" fmla="*/ 26629 h 124"/>
                <a:gd name="T22" fmla="*/ 74701 w 108"/>
                <a:gd name="T23" fmla="*/ 0 h 124"/>
                <a:gd name="T24" fmla="*/ 49801 w 108"/>
                <a:gd name="T25" fmla="*/ 0 h 124"/>
                <a:gd name="T26" fmla="*/ 49801 w 108"/>
                <a:gd name="T27" fmla="*/ 0 h 124"/>
                <a:gd name="T28" fmla="*/ 49801 w 108"/>
                <a:gd name="T29" fmla="*/ 0 h 124"/>
                <a:gd name="T30" fmla="*/ 46243 w 108"/>
                <a:gd name="T31" fmla="*/ 3329 h 124"/>
                <a:gd name="T32" fmla="*/ 42686 w 108"/>
                <a:gd name="T33" fmla="*/ 6657 h 124"/>
                <a:gd name="T34" fmla="*/ 32015 w 108"/>
                <a:gd name="T35" fmla="*/ 9986 h 124"/>
                <a:gd name="T36" fmla="*/ 17786 w 108"/>
                <a:gd name="T37" fmla="*/ 9986 h 124"/>
                <a:gd name="T38" fmla="*/ 21343 w 108"/>
                <a:gd name="T39" fmla="*/ 19972 h 124"/>
                <a:gd name="T40" fmla="*/ 28457 w 108"/>
                <a:gd name="T41" fmla="*/ 66573 h 124"/>
                <a:gd name="T42" fmla="*/ 0 w 108"/>
                <a:gd name="T43" fmla="*/ 93202 h 124"/>
                <a:gd name="T44" fmla="*/ 3557 w 108"/>
                <a:gd name="T45" fmla="*/ 96530 h 124"/>
                <a:gd name="T46" fmla="*/ 7114 w 108"/>
                <a:gd name="T47" fmla="*/ 99859 h 124"/>
                <a:gd name="T48" fmla="*/ 7114 w 108"/>
                <a:gd name="T49" fmla="*/ 103188 h 124"/>
                <a:gd name="T50" fmla="*/ 10672 w 108"/>
                <a:gd name="T51" fmla="*/ 109845 h 124"/>
                <a:gd name="T52" fmla="*/ 14229 w 108"/>
                <a:gd name="T53" fmla="*/ 116502 h 124"/>
                <a:gd name="T54" fmla="*/ 10672 w 108"/>
                <a:gd name="T55" fmla="*/ 123159 h 124"/>
                <a:gd name="T56" fmla="*/ 7114 w 108"/>
                <a:gd name="T57" fmla="*/ 129817 h 124"/>
                <a:gd name="T58" fmla="*/ 85372 w 108"/>
                <a:gd name="T59" fmla="*/ 183075 h 124"/>
                <a:gd name="T60" fmla="*/ 85372 w 108"/>
                <a:gd name="T61" fmla="*/ 183075 h 124"/>
                <a:gd name="T62" fmla="*/ 85372 w 108"/>
                <a:gd name="T63" fmla="*/ 186403 h 124"/>
                <a:gd name="T64" fmla="*/ 88930 w 108"/>
                <a:gd name="T65" fmla="*/ 189732 h 124"/>
                <a:gd name="T66" fmla="*/ 92487 w 108"/>
                <a:gd name="T67" fmla="*/ 196389 h 124"/>
                <a:gd name="T68" fmla="*/ 113830 w 108"/>
                <a:gd name="T69" fmla="*/ 206375 h 124"/>
                <a:gd name="T70" fmla="*/ 120944 w 108"/>
                <a:gd name="T71" fmla="*/ 193060 h 1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"/>
                <a:gd name="T109" fmla="*/ 0 h 124"/>
                <a:gd name="T110" fmla="*/ 108 w 108"/>
                <a:gd name="T111" fmla="*/ 124 h 1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" h="124">
                  <a:moveTo>
                    <a:pt x="68" y="116"/>
                  </a:moveTo>
                  <a:lnTo>
                    <a:pt x="84" y="100"/>
                  </a:lnTo>
                  <a:lnTo>
                    <a:pt x="104" y="70"/>
                  </a:lnTo>
                  <a:lnTo>
                    <a:pt x="106" y="68"/>
                  </a:lnTo>
                  <a:lnTo>
                    <a:pt x="102" y="60"/>
                  </a:lnTo>
                  <a:lnTo>
                    <a:pt x="102" y="2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86" y="10"/>
                  </a:lnTo>
                  <a:lnTo>
                    <a:pt x="78" y="18"/>
                  </a:lnTo>
                  <a:lnTo>
                    <a:pt x="58" y="16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12" y="12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6" y="66"/>
                  </a:lnTo>
                  <a:lnTo>
                    <a:pt x="8" y="70"/>
                  </a:lnTo>
                  <a:lnTo>
                    <a:pt x="6" y="74"/>
                  </a:lnTo>
                  <a:lnTo>
                    <a:pt x="4" y="78"/>
                  </a:lnTo>
                  <a:lnTo>
                    <a:pt x="48" y="110"/>
                  </a:lnTo>
                  <a:lnTo>
                    <a:pt x="48" y="112"/>
                  </a:lnTo>
                  <a:lnTo>
                    <a:pt x="50" y="114"/>
                  </a:lnTo>
                  <a:lnTo>
                    <a:pt x="52" y="118"/>
                  </a:lnTo>
                  <a:lnTo>
                    <a:pt x="64" y="124"/>
                  </a:lnTo>
                  <a:lnTo>
                    <a:pt x="68" y="11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8" name="Freeform 256"/>
            <p:cNvSpPr>
              <a:spLocks/>
            </p:cNvSpPr>
            <p:nvPr/>
          </p:nvSpPr>
          <p:spPr bwMode="auto">
            <a:xfrm>
              <a:off x="5362575" y="4491038"/>
              <a:ext cx="192088" cy="206375"/>
            </a:xfrm>
            <a:custGeom>
              <a:avLst/>
              <a:gdLst>
                <a:gd name="T0" fmla="*/ 120944 w 108"/>
                <a:gd name="T1" fmla="*/ 193060 h 124"/>
                <a:gd name="T2" fmla="*/ 149402 w 108"/>
                <a:gd name="T3" fmla="*/ 166431 h 124"/>
                <a:gd name="T4" fmla="*/ 184974 w 108"/>
                <a:gd name="T5" fmla="*/ 116502 h 124"/>
                <a:gd name="T6" fmla="*/ 188531 w 108"/>
                <a:gd name="T7" fmla="*/ 113173 h 124"/>
                <a:gd name="T8" fmla="*/ 181416 w 108"/>
                <a:gd name="T9" fmla="*/ 99859 h 124"/>
                <a:gd name="T10" fmla="*/ 181416 w 108"/>
                <a:gd name="T11" fmla="*/ 43272 h 124"/>
                <a:gd name="T12" fmla="*/ 192088 w 108"/>
                <a:gd name="T13" fmla="*/ 19972 h 124"/>
                <a:gd name="T14" fmla="*/ 188531 w 108"/>
                <a:gd name="T15" fmla="*/ 9986 h 124"/>
                <a:gd name="T16" fmla="*/ 152959 w 108"/>
                <a:gd name="T17" fmla="*/ 16643 h 124"/>
                <a:gd name="T18" fmla="*/ 138730 w 108"/>
                <a:gd name="T19" fmla="*/ 29958 h 124"/>
                <a:gd name="T20" fmla="*/ 103158 w 108"/>
                <a:gd name="T21" fmla="*/ 26629 h 124"/>
                <a:gd name="T22" fmla="*/ 74701 w 108"/>
                <a:gd name="T23" fmla="*/ 0 h 124"/>
                <a:gd name="T24" fmla="*/ 49801 w 108"/>
                <a:gd name="T25" fmla="*/ 0 h 124"/>
                <a:gd name="T26" fmla="*/ 49801 w 108"/>
                <a:gd name="T27" fmla="*/ 0 h 124"/>
                <a:gd name="T28" fmla="*/ 49801 w 108"/>
                <a:gd name="T29" fmla="*/ 0 h 124"/>
                <a:gd name="T30" fmla="*/ 46243 w 108"/>
                <a:gd name="T31" fmla="*/ 3329 h 124"/>
                <a:gd name="T32" fmla="*/ 42686 w 108"/>
                <a:gd name="T33" fmla="*/ 6657 h 124"/>
                <a:gd name="T34" fmla="*/ 32015 w 108"/>
                <a:gd name="T35" fmla="*/ 9986 h 124"/>
                <a:gd name="T36" fmla="*/ 17786 w 108"/>
                <a:gd name="T37" fmla="*/ 9986 h 124"/>
                <a:gd name="T38" fmla="*/ 21343 w 108"/>
                <a:gd name="T39" fmla="*/ 19972 h 124"/>
                <a:gd name="T40" fmla="*/ 28457 w 108"/>
                <a:gd name="T41" fmla="*/ 66573 h 124"/>
                <a:gd name="T42" fmla="*/ 0 w 108"/>
                <a:gd name="T43" fmla="*/ 93202 h 124"/>
                <a:gd name="T44" fmla="*/ 3557 w 108"/>
                <a:gd name="T45" fmla="*/ 96530 h 124"/>
                <a:gd name="T46" fmla="*/ 7114 w 108"/>
                <a:gd name="T47" fmla="*/ 99859 h 124"/>
                <a:gd name="T48" fmla="*/ 7114 w 108"/>
                <a:gd name="T49" fmla="*/ 103188 h 124"/>
                <a:gd name="T50" fmla="*/ 10672 w 108"/>
                <a:gd name="T51" fmla="*/ 109845 h 124"/>
                <a:gd name="T52" fmla="*/ 14229 w 108"/>
                <a:gd name="T53" fmla="*/ 116502 h 124"/>
                <a:gd name="T54" fmla="*/ 10672 w 108"/>
                <a:gd name="T55" fmla="*/ 123159 h 124"/>
                <a:gd name="T56" fmla="*/ 7114 w 108"/>
                <a:gd name="T57" fmla="*/ 129817 h 124"/>
                <a:gd name="T58" fmla="*/ 85372 w 108"/>
                <a:gd name="T59" fmla="*/ 183075 h 124"/>
                <a:gd name="T60" fmla="*/ 85372 w 108"/>
                <a:gd name="T61" fmla="*/ 183075 h 124"/>
                <a:gd name="T62" fmla="*/ 85372 w 108"/>
                <a:gd name="T63" fmla="*/ 186403 h 124"/>
                <a:gd name="T64" fmla="*/ 88930 w 108"/>
                <a:gd name="T65" fmla="*/ 189732 h 124"/>
                <a:gd name="T66" fmla="*/ 92487 w 108"/>
                <a:gd name="T67" fmla="*/ 196389 h 124"/>
                <a:gd name="T68" fmla="*/ 113830 w 108"/>
                <a:gd name="T69" fmla="*/ 206375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124"/>
                <a:gd name="T107" fmla="*/ 108 w 108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124">
                  <a:moveTo>
                    <a:pt x="68" y="116"/>
                  </a:moveTo>
                  <a:lnTo>
                    <a:pt x="84" y="100"/>
                  </a:lnTo>
                  <a:lnTo>
                    <a:pt x="104" y="70"/>
                  </a:lnTo>
                  <a:lnTo>
                    <a:pt x="106" y="68"/>
                  </a:lnTo>
                  <a:lnTo>
                    <a:pt x="102" y="60"/>
                  </a:lnTo>
                  <a:lnTo>
                    <a:pt x="102" y="2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86" y="10"/>
                  </a:lnTo>
                  <a:lnTo>
                    <a:pt x="78" y="18"/>
                  </a:lnTo>
                  <a:lnTo>
                    <a:pt x="58" y="16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0" y="6"/>
                  </a:lnTo>
                  <a:lnTo>
                    <a:pt x="12" y="12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6" y="66"/>
                  </a:lnTo>
                  <a:lnTo>
                    <a:pt x="8" y="70"/>
                  </a:lnTo>
                  <a:lnTo>
                    <a:pt x="6" y="74"/>
                  </a:lnTo>
                  <a:lnTo>
                    <a:pt x="4" y="78"/>
                  </a:lnTo>
                  <a:lnTo>
                    <a:pt x="48" y="110"/>
                  </a:lnTo>
                  <a:lnTo>
                    <a:pt x="48" y="112"/>
                  </a:lnTo>
                  <a:lnTo>
                    <a:pt x="50" y="114"/>
                  </a:lnTo>
                  <a:lnTo>
                    <a:pt x="52" y="118"/>
                  </a:lnTo>
                  <a:lnTo>
                    <a:pt x="64" y="12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9" name="Freeform 257"/>
            <p:cNvSpPr>
              <a:spLocks/>
            </p:cNvSpPr>
            <p:nvPr/>
          </p:nvSpPr>
          <p:spPr bwMode="auto">
            <a:xfrm>
              <a:off x="5260975" y="4505325"/>
              <a:ext cx="130175" cy="120650"/>
            </a:xfrm>
            <a:custGeom>
              <a:avLst/>
              <a:gdLst>
                <a:gd name="T0" fmla="*/ 28928 w 72"/>
                <a:gd name="T1" fmla="*/ 6522 h 74"/>
                <a:gd name="T2" fmla="*/ 28928 w 72"/>
                <a:gd name="T3" fmla="*/ 6522 h 74"/>
                <a:gd name="T4" fmla="*/ 25312 w 72"/>
                <a:gd name="T5" fmla="*/ 13043 h 74"/>
                <a:gd name="T6" fmla="*/ 25312 w 72"/>
                <a:gd name="T7" fmla="*/ 16304 h 74"/>
                <a:gd name="T8" fmla="*/ 25312 w 72"/>
                <a:gd name="T9" fmla="*/ 22826 h 74"/>
                <a:gd name="T10" fmla="*/ 25312 w 72"/>
                <a:gd name="T11" fmla="*/ 26086 h 74"/>
                <a:gd name="T12" fmla="*/ 21696 w 72"/>
                <a:gd name="T13" fmla="*/ 29347 h 74"/>
                <a:gd name="T14" fmla="*/ 18080 w 72"/>
                <a:gd name="T15" fmla="*/ 32608 h 74"/>
                <a:gd name="T16" fmla="*/ 18080 w 72"/>
                <a:gd name="T17" fmla="*/ 39130 h 74"/>
                <a:gd name="T18" fmla="*/ 18080 w 72"/>
                <a:gd name="T19" fmla="*/ 45651 h 74"/>
                <a:gd name="T20" fmla="*/ 18080 w 72"/>
                <a:gd name="T21" fmla="*/ 48912 h 74"/>
                <a:gd name="T22" fmla="*/ 14464 w 72"/>
                <a:gd name="T23" fmla="*/ 52173 h 74"/>
                <a:gd name="T24" fmla="*/ 14464 w 72"/>
                <a:gd name="T25" fmla="*/ 58695 h 74"/>
                <a:gd name="T26" fmla="*/ 10848 w 72"/>
                <a:gd name="T27" fmla="*/ 68477 h 74"/>
                <a:gd name="T28" fmla="*/ 7232 w 72"/>
                <a:gd name="T29" fmla="*/ 74999 h 74"/>
                <a:gd name="T30" fmla="*/ 0 w 72"/>
                <a:gd name="T31" fmla="*/ 81520 h 74"/>
                <a:gd name="T32" fmla="*/ 0 w 72"/>
                <a:gd name="T33" fmla="*/ 84781 h 74"/>
                <a:gd name="T34" fmla="*/ 0 w 72"/>
                <a:gd name="T35" fmla="*/ 91303 h 74"/>
                <a:gd name="T36" fmla="*/ 0 w 72"/>
                <a:gd name="T37" fmla="*/ 101085 h 74"/>
                <a:gd name="T38" fmla="*/ 0 w 72"/>
                <a:gd name="T39" fmla="*/ 107607 h 74"/>
                <a:gd name="T40" fmla="*/ 3616 w 72"/>
                <a:gd name="T41" fmla="*/ 117389 h 74"/>
                <a:gd name="T42" fmla="*/ 3616 w 72"/>
                <a:gd name="T43" fmla="*/ 120650 h 74"/>
                <a:gd name="T44" fmla="*/ 7232 w 72"/>
                <a:gd name="T45" fmla="*/ 120650 h 74"/>
                <a:gd name="T46" fmla="*/ 14464 w 72"/>
                <a:gd name="T47" fmla="*/ 120650 h 74"/>
                <a:gd name="T48" fmla="*/ 21696 w 72"/>
                <a:gd name="T49" fmla="*/ 117389 h 74"/>
                <a:gd name="T50" fmla="*/ 32544 w 72"/>
                <a:gd name="T51" fmla="*/ 114128 h 74"/>
                <a:gd name="T52" fmla="*/ 43392 w 72"/>
                <a:gd name="T53" fmla="*/ 110868 h 74"/>
                <a:gd name="T54" fmla="*/ 50624 w 72"/>
                <a:gd name="T55" fmla="*/ 107607 h 74"/>
                <a:gd name="T56" fmla="*/ 79551 w 72"/>
                <a:gd name="T57" fmla="*/ 88042 h 74"/>
                <a:gd name="T58" fmla="*/ 79551 w 72"/>
                <a:gd name="T59" fmla="*/ 88042 h 74"/>
                <a:gd name="T60" fmla="*/ 79551 w 72"/>
                <a:gd name="T61" fmla="*/ 84781 h 74"/>
                <a:gd name="T62" fmla="*/ 79551 w 72"/>
                <a:gd name="T63" fmla="*/ 81520 h 74"/>
                <a:gd name="T64" fmla="*/ 83167 w 72"/>
                <a:gd name="T65" fmla="*/ 81520 h 74"/>
                <a:gd name="T66" fmla="*/ 90399 w 72"/>
                <a:gd name="T67" fmla="*/ 78259 h 74"/>
                <a:gd name="T68" fmla="*/ 101247 w 72"/>
                <a:gd name="T69" fmla="*/ 78259 h 74"/>
                <a:gd name="T70" fmla="*/ 130175 w 72"/>
                <a:gd name="T71" fmla="*/ 52173 h 74"/>
                <a:gd name="T72" fmla="*/ 122943 w 72"/>
                <a:gd name="T73" fmla="*/ 13043 h 74"/>
                <a:gd name="T74" fmla="*/ 122943 w 72"/>
                <a:gd name="T75" fmla="*/ 13043 h 74"/>
                <a:gd name="T76" fmla="*/ 122943 w 72"/>
                <a:gd name="T77" fmla="*/ 9782 h 74"/>
                <a:gd name="T78" fmla="*/ 122943 w 72"/>
                <a:gd name="T79" fmla="*/ 3261 h 74"/>
                <a:gd name="T80" fmla="*/ 119327 w 72"/>
                <a:gd name="T81" fmla="*/ 0 h 74"/>
                <a:gd name="T82" fmla="*/ 115711 w 72"/>
                <a:gd name="T83" fmla="*/ 0 h 74"/>
                <a:gd name="T84" fmla="*/ 112095 w 72"/>
                <a:gd name="T85" fmla="*/ 0 h 74"/>
                <a:gd name="T86" fmla="*/ 104863 w 72"/>
                <a:gd name="T87" fmla="*/ 0 h 74"/>
                <a:gd name="T88" fmla="*/ 97631 w 72"/>
                <a:gd name="T89" fmla="*/ 0 h 74"/>
                <a:gd name="T90" fmla="*/ 86783 w 72"/>
                <a:gd name="T91" fmla="*/ 3261 h 74"/>
                <a:gd name="T92" fmla="*/ 79551 w 72"/>
                <a:gd name="T93" fmla="*/ 3261 h 74"/>
                <a:gd name="T94" fmla="*/ 72319 w 72"/>
                <a:gd name="T95" fmla="*/ 3261 h 74"/>
                <a:gd name="T96" fmla="*/ 39776 w 72"/>
                <a:gd name="T97" fmla="*/ 3261 h 74"/>
                <a:gd name="T98" fmla="*/ 28928 w 72"/>
                <a:gd name="T99" fmla="*/ 6522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"/>
                <a:gd name="T151" fmla="*/ 0 h 74"/>
                <a:gd name="T152" fmla="*/ 72 w 72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" h="74">
                  <a:moveTo>
                    <a:pt x="16" y="4"/>
                  </a:moveTo>
                  <a:lnTo>
                    <a:pt x="16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2" y="72"/>
                  </a:lnTo>
                  <a:lnTo>
                    <a:pt x="18" y="70"/>
                  </a:lnTo>
                  <a:lnTo>
                    <a:pt x="24" y="68"/>
                  </a:lnTo>
                  <a:lnTo>
                    <a:pt x="28" y="66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50" y="48"/>
                  </a:lnTo>
                  <a:lnTo>
                    <a:pt x="56" y="48"/>
                  </a:lnTo>
                  <a:lnTo>
                    <a:pt x="72" y="3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22" y="2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0" name="Freeform 258"/>
            <p:cNvSpPr>
              <a:spLocks/>
            </p:cNvSpPr>
            <p:nvPr/>
          </p:nvSpPr>
          <p:spPr bwMode="auto">
            <a:xfrm>
              <a:off x="5260975" y="4505325"/>
              <a:ext cx="130175" cy="120650"/>
            </a:xfrm>
            <a:custGeom>
              <a:avLst/>
              <a:gdLst>
                <a:gd name="T0" fmla="*/ 28928 w 72"/>
                <a:gd name="T1" fmla="*/ 6522 h 74"/>
                <a:gd name="T2" fmla="*/ 28928 w 72"/>
                <a:gd name="T3" fmla="*/ 6522 h 74"/>
                <a:gd name="T4" fmla="*/ 25312 w 72"/>
                <a:gd name="T5" fmla="*/ 13043 h 74"/>
                <a:gd name="T6" fmla="*/ 25312 w 72"/>
                <a:gd name="T7" fmla="*/ 16304 h 74"/>
                <a:gd name="T8" fmla="*/ 25312 w 72"/>
                <a:gd name="T9" fmla="*/ 22826 h 74"/>
                <a:gd name="T10" fmla="*/ 25312 w 72"/>
                <a:gd name="T11" fmla="*/ 26086 h 74"/>
                <a:gd name="T12" fmla="*/ 21696 w 72"/>
                <a:gd name="T13" fmla="*/ 29347 h 74"/>
                <a:gd name="T14" fmla="*/ 18080 w 72"/>
                <a:gd name="T15" fmla="*/ 32608 h 74"/>
                <a:gd name="T16" fmla="*/ 18080 w 72"/>
                <a:gd name="T17" fmla="*/ 39130 h 74"/>
                <a:gd name="T18" fmla="*/ 18080 w 72"/>
                <a:gd name="T19" fmla="*/ 45651 h 74"/>
                <a:gd name="T20" fmla="*/ 18080 w 72"/>
                <a:gd name="T21" fmla="*/ 48912 h 74"/>
                <a:gd name="T22" fmla="*/ 14464 w 72"/>
                <a:gd name="T23" fmla="*/ 52173 h 74"/>
                <a:gd name="T24" fmla="*/ 14464 w 72"/>
                <a:gd name="T25" fmla="*/ 58695 h 74"/>
                <a:gd name="T26" fmla="*/ 10848 w 72"/>
                <a:gd name="T27" fmla="*/ 68477 h 74"/>
                <a:gd name="T28" fmla="*/ 7232 w 72"/>
                <a:gd name="T29" fmla="*/ 74999 h 74"/>
                <a:gd name="T30" fmla="*/ 0 w 72"/>
                <a:gd name="T31" fmla="*/ 81520 h 74"/>
                <a:gd name="T32" fmla="*/ 0 w 72"/>
                <a:gd name="T33" fmla="*/ 84781 h 74"/>
                <a:gd name="T34" fmla="*/ 0 w 72"/>
                <a:gd name="T35" fmla="*/ 91303 h 74"/>
                <a:gd name="T36" fmla="*/ 0 w 72"/>
                <a:gd name="T37" fmla="*/ 101085 h 74"/>
                <a:gd name="T38" fmla="*/ 0 w 72"/>
                <a:gd name="T39" fmla="*/ 107607 h 74"/>
                <a:gd name="T40" fmla="*/ 3616 w 72"/>
                <a:gd name="T41" fmla="*/ 117389 h 74"/>
                <a:gd name="T42" fmla="*/ 3616 w 72"/>
                <a:gd name="T43" fmla="*/ 120650 h 74"/>
                <a:gd name="T44" fmla="*/ 7232 w 72"/>
                <a:gd name="T45" fmla="*/ 120650 h 74"/>
                <a:gd name="T46" fmla="*/ 14464 w 72"/>
                <a:gd name="T47" fmla="*/ 120650 h 74"/>
                <a:gd name="T48" fmla="*/ 21696 w 72"/>
                <a:gd name="T49" fmla="*/ 117389 h 74"/>
                <a:gd name="T50" fmla="*/ 32544 w 72"/>
                <a:gd name="T51" fmla="*/ 114128 h 74"/>
                <a:gd name="T52" fmla="*/ 43392 w 72"/>
                <a:gd name="T53" fmla="*/ 110868 h 74"/>
                <a:gd name="T54" fmla="*/ 50624 w 72"/>
                <a:gd name="T55" fmla="*/ 107607 h 74"/>
                <a:gd name="T56" fmla="*/ 79551 w 72"/>
                <a:gd name="T57" fmla="*/ 88042 h 74"/>
                <a:gd name="T58" fmla="*/ 79551 w 72"/>
                <a:gd name="T59" fmla="*/ 88042 h 74"/>
                <a:gd name="T60" fmla="*/ 79551 w 72"/>
                <a:gd name="T61" fmla="*/ 84781 h 74"/>
                <a:gd name="T62" fmla="*/ 79551 w 72"/>
                <a:gd name="T63" fmla="*/ 81520 h 74"/>
                <a:gd name="T64" fmla="*/ 83167 w 72"/>
                <a:gd name="T65" fmla="*/ 81520 h 74"/>
                <a:gd name="T66" fmla="*/ 90399 w 72"/>
                <a:gd name="T67" fmla="*/ 78259 h 74"/>
                <a:gd name="T68" fmla="*/ 101247 w 72"/>
                <a:gd name="T69" fmla="*/ 78259 h 74"/>
                <a:gd name="T70" fmla="*/ 130175 w 72"/>
                <a:gd name="T71" fmla="*/ 52173 h 74"/>
                <a:gd name="T72" fmla="*/ 122943 w 72"/>
                <a:gd name="T73" fmla="*/ 13043 h 74"/>
                <a:gd name="T74" fmla="*/ 122943 w 72"/>
                <a:gd name="T75" fmla="*/ 13043 h 74"/>
                <a:gd name="T76" fmla="*/ 122943 w 72"/>
                <a:gd name="T77" fmla="*/ 9782 h 74"/>
                <a:gd name="T78" fmla="*/ 122943 w 72"/>
                <a:gd name="T79" fmla="*/ 3261 h 74"/>
                <a:gd name="T80" fmla="*/ 119327 w 72"/>
                <a:gd name="T81" fmla="*/ 0 h 74"/>
                <a:gd name="T82" fmla="*/ 115711 w 72"/>
                <a:gd name="T83" fmla="*/ 0 h 74"/>
                <a:gd name="T84" fmla="*/ 112095 w 72"/>
                <a:gd name="T85" fmla="*/ 0 h 74"/>
                <a:gd name="T86" fmla="*/ 104863 w 72"/>
                <a:gd name="T87" fmla="*/ 0 h 74"/>
                <a:gd name="T88" fmla="*/ 97631 w 72"/>
                <a:gd name="T89" fmla="*/ 0 h 74"/>
                <a:gd name="T90" fmla="*/ 86783 w 72"/>
                <a:gd name="T91" fmla="*/ 3261 h 74"/>
                <a:gd name="T92" fmla="*/ 79551 w 72"/>
                <a:gd name="T93" fmla="*/ 3261 h 74"/>
                <a:gd name="T94" fmla="*/ 72319 w 72"/>
                <a:gd name="T95" fmla="*/ 3261 h 74"/>
                <a:gd name="T96" fmla="*/ 39776 w 72"/>
                <a:gd name="T97" fmla="*/ 3261 h 74"/>
                <a:gd name="T98" fmla="*/ 28928 w 72"/>
                <a:gd name="T99" fmla="*/ 6522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"/>
                <a:gd name="T151" fmla="*/ 0 h 74"/>
                <a:gd name="T152" fmla="*/ 72 w 72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" h="74">
                  <a:moveTo>
                    <a:pt x="16" y="4"/>
                  </a:moveTo>
                  <a:lnTo>
                    <a:pt x="16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2" y="72"/>
                  </a:lnTo>
                  <a:lnTo>
                    <a:pt x="18" y="70"/>
                  </a:lnTo>
                  <a:lnTo>
                    <a:pt x="24" y="68"/>
                  </a:lnTo>
                  <a:lnTo>
                    <a:pt x="28" y="66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50" y="48"/>
                  </a:lnTo>
                  <a:lnTo>
                    <a:pt x="56" y="48"/>
                  </a:lnTo>
                  <a:lnTo>
                    <a:pt x="72" y="3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22" y="2"/>
                  </a:lnTo>
                  <a:lnTo>
                    <a:pt x="16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1" name="Freeform 259"/>
            <p:cNvSpPr>
              <a:spLocks/>
            </p:cNvSpPr>
            <p:nvPr/>
          </p:nvSpPr>
          <p:spPr bwMode="auto">
            <a:xfrm>
              <a:off x="5353050" y="4206875"/>
              <a:ext cx="317500" cy="315913"/>
            </a:xfrm>
            <a:custGeom>
              <a:avLst/>
              <a:gdLst>
                <a:gd name="T0" fmla="*/ 117725 w 178"/>
                <a:gd name="T1" fmla="*/ 0 h 190"/>
                <a:gd name="T2" fmla="*/ 110590 w 178"/>
                <a:gd name="T3" fmla="*/ 9976 h 190"/>
                <a:gd name="T4" fmla="*/ 99888 w 178"/>
                <a:gd name="T5" fmla="*/ 16627 h 190"/>
                <a:gd name="T6" fmla="*/ 89185 w 178"/>
                <a:gd name="T7" fmla="*/ 19952 h 190"/>
                <a:gd name="T8" fmla="*/ 78483 w 178"/>
                <a:gd name="T9" fmla="*/ 29929 h 190"/>
                <a:gd name="T10" fmla="*/ 67781 w 178"/>
                <a:gd name="T11" fmla="*/ 43230 h 190"/>
                <a:gd name="T12" fmla="*/ 64213 w 178"/>
                <a:gd name="T13" fmla="*/ 49881 h 190"/>
                <a:gd name="T14" fmla="*/ 53511 w 178"/>
                <a:gd name="T15" fmla="*/ 83135 h 190"/>
                <a:gd name="T16" fmla="*/ 42809 w 178"/>
                <a:gd name="T17" fmla="*/ 106413 h 190"/>
                <a:gd name="T18" fmla="*/ 17837 w 178"/>
                <a:gd name="T19" fmla="*/ 126365 h 190"/>
                <a:gd name="T20" fmla="*/ 10702 w 178"/>
                <a:gd name="T21" fmla="*/ 142992 h 190"/>
                <a:gd name="T22" fmla="*/ 7135 w 178"/>
                <a:gd name="T23" fmla="*/ 152968 h 190"/>
                <a:gd name="T24" fmla="*/ 7135 w 178"/>
                <a:gd name="T25" fmla="*/ 172921 h 190"/>
                <a:gd name="T26" fmla="*/ 7135 w 178"/>
                <a:gd name="T27" fmla="*/ 186222 h 190"/>
                <a:gd name="T28" fmla="*/ 0 w 178"/>
                <a:gd name="T29" fmla="*/ 192873 h 190"/>
                <a:gd name="T30" fmla="*/ 0 w 178"/>
                <a:gd name="T31" fmla="*/ 202849 h 190"/>
                <a:gd name="T32" fmla="*/ 7135 w 178"/>
                <a:gd name="T33" fmla="*/ 209500 h 190"/>
                <a:gd name="T34" fmla="*/ 14270 w 178"/>
                <a:gd name="T35" fmla="*/ 212826 h 190"/>
                <a:gd name="T36" fmla="*/ 24972 w 178"/>
                <a:gd name="T37" fmla="*/ 226127 h 190"/>
                <a:gd name="T38" fmla="*/ 39242 w 178"/>
                <a:gd name="T39" fmla="*/ 239429 h 190"/>
                <a:gd name="T40" fmla="*/ 46376 w 178"/>
                <a:gd name="T41" fmla="*/ 252730 h 190"/>
                <a:gd name="T42" fmla="*/ 53511 w 178"/>
                <a:gd name="T43" fmla="*/ 256056 h 190"/>
                <a:gd name="T44" fmla="*/ 82051 w 178"/>
                <a:gd name="T45" fmla="*/ 285984 h 190"/>
                <a:gd name="T46" fmla="*/ 146264 w 178"/>
                <a:gd name="T47" fmla="*/ 315913 h 190"/>
                <a:gd name="T48" fmla="*/ 196208 w 178"/>
                <a:gd name="T49" fmla="*/ 295961 h 190"/>
                <a:gd name="T50" fmla="*/ 228315 w 178"/>
                <a:gd name="T51" fmla="*/ 305937 h 190"/>
                <a:gd name="T52" fmla="*/ 260421 w 178"/>
                <a:gd name="T53" fmla="*/ 285984 h 190"/>
                <a:gd name="T54" fmla="*/ 288961 w 178"/>
                <a:gd name="T55" fmla="*/ 212826 h 190"/>
                <a:gd name="T56" fmla="*/ 210478 w 178"/>
                <a:gd name="T57" fmla="*/ 172921 h 190"/>
                <a:gd name="T58" fmla="*/ 210478 w 178"/>
                <a:gd name="T59" fmla="*/ 159619 h 190"/>
                <a:gd name="T60" fmla="*/ 185506 w 178"/>
                <a:gd name="T61" fmla="*/ 136341 h 190"/>
                <a:gd name="T62" fmla="*/ 203343 w 178"/>
                <a:gd name="T63" fmla="*/ 123040 h 190"/>
                <a:gd name="T64" fmla="*/ 210478 w 178"/>
                <a:gd name="T65" fmla="*/ 116389 h 190"/>
                <a:gd name="T66" fmla="*/ 210478 w 178"/>
                <a:gd name="T67" fmla="*/ 109738 h 190"/>
                <a:gd name="T68" fmla="*/ 203343 w 178"/>
                <a:gd name="T69" fmla="*/ 99762 h 190"/>
                <a:gd name="T70" fmla="*/ 185506 w 178"/>
                <a:gd name="T71" fmla="*/ 83135 h 190"/>
                <a:gd name="T72" fmla="*/ 171236 w 178"/>
                <a:gd name="T73" fmla="*/ 73159 h 190"/>
                <a:gd name="T74" fmla="*/ 160534 w 178"/>
                <a:gd name="T75" fmla="*/ 63183 h 190"/>
                <a:gd name="T76" fmla="*/ 146264 w 178"/>
                <a:gd name="T77" fmla="*/ 49881 h 190"/>
                <a:gd name="T78" fmla="*/ 135562 w 178"/>
                <a:gd name="T79" fmla="*/ 36579 h 190"/>
                <a:gd name="T80" fmla="*/ 128427 w 178"/>
                <a:gd name="T81" fmla="*/ 23278 h 190"/>
                <a:gd name="T82" fmla="*/ 124860 w 178"/>
                <a:gd name="T83" fmla="*/ 16627 h 190"/>
                <a:gd name="T84" fmla="*/ 117725 w 17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8"/>
                <a:gd name="T130" fmla="*/ 0 h 190"/>
                <a:gd name="T131" fmla="*/ 178 w 178"/>
                <a:gd name="T132" fmla="*/ 190 h 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0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0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2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8" y="128"/>
                  </a:lnTo>
                  <a:lnTo>
                    <a:pt x="10" y="132"/>
                  </a:lnTo>
                  <a:lnTo>
                    <a:pt x="14" y="136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2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18" y="104"/>
                  </a:lnTo>
                  <a:lnTo>
                    <a:pt x="122" y="100"/>
                  </a:lnTo>
                  <a:lnTo>
                    <a:pt x="118" y="96"/>
                  </a:lnTo>
                  <a:lnTo>
                    <a:pt x="106" y="92"/>
                  </a:lnTo>
                  <a:lnTo>
                    <a:pt x="104" y="82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68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2" name="Freeform 260"/>
            <p:cNvSpPr>
              <a:spLocks/>
            </p:cNvSpPr>
            <p:nvPr/>
          </p:nvSpPr>
          <p:spPr bwMode="auto">
            <a:xfrm>
              <a:off x="5353050" y="4206875"/>
              <a:ext cx="317500" cy="315913"/>
            </a:xfrm>
            <a:custGeom>
              <a:avLst/>
              <a:gdLst>
                <a:gd name="T0" fmla="*/ 117725 w 178"/>
                <a:gd name="T1" fmla="*/ 0 h 190"/>
                <a:gd name="T2" fmla="*/ 110590 w 178"/>
                <a:gd name="T3" fmla="*/ 9976 h 190"/>
                <a:gd name="T4" fmla="*/ 99888 w 178"/>
                <a:gd name="T5" fmla="*/ 16627 h 190"/>
                <a:gd name="T6" fmla="*/ 89185 w 178"/>
                <a:gd name="T7" fmla="*/ 19952 h 190"/>
                <a:gd name="T8" fmla="*/ 78483 w 178"/>
                <a:gd name="T9" fmla="*/ 29929 h 190"/>
                <a:gd name="T10" fmla="*/ 67781 w 178"/>
                <a:gd name="T11" fmla="*/ 43230 h 190"/>
                <a:gd name="T12" fmla="*/ 64213 w 178"/>
                <a:gd name="T13" fmla="*/ 49881 h 190"/>
                <a:gd name="T14" fmla="*/ 53511 w 178"/>
                <a:gd name="T15" fmla="*/ 83135 h 190"/>
                <a:gd name="T16" fmla="*/ 42809 w 178"/>
                <a:gd name="T17" fmla="*/ 106413 h 190"/>
                <a:gd name="T18" fmla="*/ 17837 w 178"/>
                <a:gd name="T19" fmla="*/ 126365 h 190"/>
                <a:gd name="T20" fmla="*/ 10702 w 178"/>
                <a:gd name="T21" fmla="*/ 142992 h 190"/>
                <a:gd name="T22" fmla="*/ 7135 w 178"/>
                <a:gd name="T23" fmla="*/ 152968 h 190"/>
                <a:gd name="T24" fmla="*/ 7135 w 178"/>
                <a:gd name="T25" fmla="*/ 172921 h 190"/>
                <a:gd name="T26" fmla="*/ 7135 w 178"/>
                <a:gd name="T27" fmla="*/ 186222 h 190"/>
                <a:gd name="T28" fmla="*/ 0 w 178"/>
                <a:gd name="T29" fmla="*/ 192873 h 190"/>
                <a:gd name="T30" fmla="*/ 0 w 178"/>
                <a:gd name="T31" fmla="*/ 202849 h 190"/>
                <a:gd name="T32" fmla="*/ 7135 w 178"/>
                <a:gd name="T33" fmla="*/ 209500 h 190"/>
                <a:gd name="T34" fmla="*/ 14270 w 178"/>
                <a:gd name="T35" fmla="*/ 212826 h 190"/>
                <a:gd name="T36" fmla="*/ 24972 w 178"/>
                <a:gd name="T37" fmla="*/ 226127 h 190"/>
                <a:gd name="T38" fmla="*/ 39242 w 178"/>
                <a:gd name="T39" fmla="*/ 239429 h 190"/>
                <a:gd name="T40" fmla="*/ 46376 w 178"/>
                <a:gd name="T41" fmla="*/ 252730 h 190"/>
                <a:gd name="T42" fmla="*/ 53511 w 178"/>
                <a:gd name="T43" fmla="*/ 256056 h 190"/>
                <a:gd name="T44" fmla="*/ 82051 w 178"/>
                <a:gd name="T45" fmla="*/ 285984 h 190"/>
                <a:gd name="T46" fmla="*/ 146264 w 178"/>
                <a:gd name="T47" fmla="*/ 315913 h 190"/>
                <a:gd name="T48" fmla="*/ 196208 w 178"/>
                <a:gd name="T49" fmla="*/ 295961 h 190"/>
                <a:gd name="T50" fmla="*/ 228315 w 178"/>
                <a:gd name="T51" fmla="*/ 305937 h 190"/>
                <a:gd name="T52" fmla="*/ 260421 w 178"/>
                <a:gd name="T53" fmla="*/ 285984 h 190"/>
                <a:gd name="T54" fmla="*/ 288961 w 178"/>
                <a:gd name="T55" fmla="*/ 212826 h 190"/>
                <a:gd name="T56" fmla="*/ 210478 w 178"/>
                <a:gd name="T57" fmla="*/ 172921 h 190"/>
                <a:gd name="T58" fmla="*/ 210478 w 178"/>
                <a:gd name="T59" fmla="*/ 159619 h 190"/>
                <a:gd name="T60" fmla="*/ 185506 w 178"/>
                <a:gd name="T61" fmla="*/ 136341 h 190"/>
                <a:gd name="T62" fmla="*/ 203343 w 178"/>
                <a:gd name="T63" fmla="*/ 123040 h 190"/>
                <a:gd name="T64" fmla="*/ 210478 w 178"/>
                <a:gd name="T65" fmla="*/ 116389 h 190"/>
                <a:gd name="T66" fmla="*/ 210478 w 178"/>
                <a:gd name="T67" fmla="*/ 109738 h 190"/>
                <a:gd name="T68" fmla="*/ 203343 w 178"/>
                <a:gd name="T69" fmla="*/ 99762 h 190"/>
                <a:gd name="T70" fmla="*/ 185506 w 178"/>
                <a:gd name="T71" fmla="*/ 83135 h 190"/>
                <a:gd name="T72" fmla="*/ 171236 w 178"/>
                <a:gd name="T73" fmla="*/ 73159 h 190"/>
                <a:gd name="T74" fmla="*/ 160534 w 178"/>
                <a:gd name="T75" fmla="*/ 63183 h 190"/>
                <a:gd name="T76" fmla="*/ 146264 w 178"/>
                <a:gd name="T77" fmla="*/ 49881 h 190"/>
                <a:gd name="T78" fmla="*/ 135562 w 178"/>
                <a:gd name="T79" fmla="*/ 36579 h 190"/>
                <a:gd name="T80" fmla="*/ 128427 w 178"/>
                <a:gd name="T81" fmla="*/ 23278 h 190"/>
                <a:gd name="T82" fmla="*/ 124860 w 178"/>
                <a:gd name="T83" fmla="*/ 16627 h 190"/>
                <a:gd name="T84" fmla="*/ 117725 w 17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8"/>
                <a:gd name="T130" fmla="*/ 0 h 190"/>
                <a:gd name="T131" fmla="*/ 178 w 178"/>
                <a:gd name="T132" fmla="*/ 190 h 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0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0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2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8" y="128"/>
                  </a:lnTo>
                  <a:lnTo>
                    <a:pt x="10" y="132"/>
                  </a:lnTo>
                  <a:lnTo>
                    <a:pt x="14" y="136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2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18" y="104"/>
                  </a:lnTo>
                  <a:lnTo>
                    <a:pt x="122" y="100"/>
                  </a:lnTo>
                  <a:lnTo>
                    <a:pt x="118" y="96"/>
                  </a:lnTo>
                  <a:lnTo>
                    <a:pt x="106" y="92"/>
                  </a:lnTo>
                  <a:lnTo>
                    <a:pt x="104" y="82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68" y="6"/>
                  </a:lnTo>
                  <a:lnTo>
                    <a:pt x="6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3" name="Freeform 261"/>
            <p:cNvSpPr>
              <a:spLocks/>
            </p:cNvSpPr>
            <p:nvPr/>
          </p:nvSpPr>
          <p:spPr bwMode="auto">
            <a:xfrm>
              <a:off x="5260975" y="4616450"/>
              <a:ext cx="42863" cy="44450"/>
            </a:xfrm>
            <a:custGeom>
              <a:avLst/>
              <a:gdLst>
                <a:gd name="T0" fmla="*/ 3572 w 24"/>
                <a:gd name="T1" fmla="*/ 13677 h 26"/>
                <a:gd name="T2" fmla="*/ 35719 w 24"/>
                <a:gd name="T3" fmla="*/ 0 h 26"/>
                <a:gd name="T4" fmla="*/ 35719 w 24"/>
                <a:gd name="T5" fmla="*/ 3419 h 26"/>
                <a:gd name="T6" fmla="*/ 39291 w 24"/>
                <a:gd name="T7" fmla="*/ 3419 h 26"/>
                <a:gd name="T8" fmla="*/ 39291 w 24"/>
                <a:gd name="T9" fmla="*/ 6838 h 26"/>
                <a:gd name="T10" fmla="*/ 39291 w 24"/>
                <a:gd name="T11" fmla="*/ 10258 h 26"/>
                <a:gd name="T12" fmla="*/ 42863 w 24"/>
                <a:gd name="T13" fmla="*/ 10258 h 26"/>
                <a:gd name="T14" fmla="*/ 42863 w 24"/>
                <a:gd name="T15" fmla="*/ 13677 h 26"/>
                <a:gd name="T16" fmla="*/ 42863 w 24"/>
                <a:gd name="T17" fmla="*/ 20515 h 26"/>
                <a:gd name="T18" fmla="*/ 42863 w 24"/>
                <a:gd name="T19" fmla="*/ 27354 h 26"/>
                <a:gd name="T20" fmla="*/ 39291 w 24"/>
                <a:gd name="T21" fmla="*/ 34192 h 26"/>
                <a:gd name="T22" fmla="*/ 35719 w 24"/>
                <a:gd name="T23" fmla="*/ 37612 h 26"/>
                <a:gd name="T24" fmla="*/ 32147 w 24"/>
                <a:gd name="T25" fmla="*/ 37612 h 26"/>
                <a:gd name="T26" fmla="*/ 28575 w 24"/>
                <a:gd name="T27" fmla="*/ 41031 h 26"/>
                <a:gd name="T28" fmla="*/ 25003 w 24"/>
                <a:gd name="T29" fmla="*/ 41031 h 26"/>
                <a:gd name="T30" fmla="*/ 25003 w 24"/>
                <a:gd name="T31" fmla="*/ 44450 h 26"/>
                <a:gd name="T32" fmla="*/ 25003 w 24"/>
                <a:gd name="T33" fmla="*/ 44450 h 26"/>
                <a:gd name="T34" fmla="*/ 21432 w 24"/>
                <a:gd name="T35" fmla="*/ 44450 h 26"/>
                <a:gd name="T36" fmla="*/ 17860 w 24"/>
                <a:gd name="T37" fmla="*/ 44450 h 26"/>
                <a:gd name="T38" fmla="*/ 7144 w 24"/>
                <a:gd name="T39" fmla="*/ 44450 h 26"/>
                <a:gd name="T40" fmla="*/ 7144 w 24"/>
                <a:gd name="T41" fmla="*/ 41031 h 26"/>
                <a:gd name="T42" fmla="*/ 7144 w 24"/>
                <a:gd name="T43" fmla="*/ 37612 h 26"/>
                <a:gd name="T44" fmla="*/ 3572 w 24"/>
                <a:gd name="T45" fmla="*/ 30773 h 26"/>
                <a:gd name="T46" fmla="*/ 3572 w 24"/>
                <a:gd name="T47" fmla="*/ 23935 h 26"/>
                <a:gd name="T48" fmla="*/ 0 w 24"/>
                <a:gd name="T49" fmla="*/ 17096 h 26"/>
                <a:gd name="T50" fmla="*/ 3572 w 24"/>
                <a:gd name="T51" fmla="*/ 13677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26"/>
                <a:gd name="T80" fmla="*/ 24 w 24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26">
                  <a:moveTo>
                    <a:pt x="2" y="8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4" name="Freeform 262"/>
            <p:cNvSpPr>
              <a:spLocks/>
            </p:cNvSpPr>
            <p:nvPr/>
          </p:nvSpPr>
          <p:spPr bwMode="auto">
            <a:xfrm>
              <a:off x="5260975" y="4616450"/>
              <a:ext cx="42863" cy="44450"/>
            </a:xfrm>
            <a:custGeom>
              <a:avLst/>
              <a:gdLst>
                <a:gd name="T0" fmla="*/ 3572 w 24"/>
                <a:gd name="T1" fmla="*/ 13677 h 26"/>
                <a:gd name="T2" fmla="*/ 35719 w 24"/>
                <a:gd name="T3" fmla="*/ 0 h 26"/>
                <a:gd name="T4" fmla="*/ 35719 w 24"/>
                <a:gd name="T5" fmla="*/ 3419 h 26"/>
                <a:gd name="T6" fmla="*/ 39291 w 24"/>
                <a:gd name="T7" fmla="*/ 3419 h 26"/>
                <a:gd name="T8" fmla="*/ 39291 w 24"/>
                <a:gd name="T9" fmla="*/ 6838 h 26"/>
                <a:gd name="T10" fmla="*/ 39291 w 24"/>
                <a:gd name="T11" fmla="*/ 10258 h 26"/>
                <a:gd name="T12" fmla="*/ 42863 w 24"/>
                <a:gd name="T13" fmla="*/ 10258 h 26"/>
                <a:gd name="T14" fmla="*/ 42863 w 24"/>
                <a:gd name="T15" fmla="*/ 13677 h 26"/>
                <a:gd name="T16" fmla="*/ 42863 w 24"/>
                <a:gd name="T17" fmla="*/ 20515 h 26"/>
                <a:gd name="T18" fmla="*/ 42863 w 24"/>
                <a:gd name="T19" fmla="*/ 27354 h 26"/>
                <a:gd name="T20" fmla="*/ 39291 w 24"/>
                <a:gd name="T21" fmla="*/ 34192 h 26"/>
                <a:gd name="T22" fmla="*/ 35719 w 24"/>
                <a:gd name="T23" fmla="*/ 37612 h 26"/>
                <a:gd name="T24" fmla="*/ 32147 w 24"/>
                <a:gd name="T25" fmla="*/ 37612 h 26"/>
                <a:gd name="T26" fmla="*/ 28575 w 24"/>
                <a:gd name="T27" fmla="*/ 41031 h 26"/>
                <a:gd name="T28" fmla="*/ 25003 w 24"/>
                <a:gd name="T29" fmla="*/ 41031 h 26"/>
                <a:gd name="T30" fmla="*/ 25003 w 24"/>
                <a:gd name="T31" fmla="*/ 44450 h 26"/>
                <a:gd name="T32" fmla="*/ 25003 w 24"/>
                <a:gd name="T33" fmla="*/ 44450 h 26"/>
                <a:gd name="T34" fmla="*/ 21432 w 24"/>
                <a:gd name="T35" fmla="*/ 44450 h 26"/>
                <a:gd name="T36" fmla="*/ 17860 w 24"/>
                <a:gd name="T37" fmla="*/ 44450 h 26"/>
                <a:gd name="T38" fmla="*/ 7144 w 24"/>
                <a:gd name="T39" fmla="*/ 44450 h 26"/>
                <a:gd name="T40" fmla="*/ 7144 w 24"/>
                <a:gd name="T41" fmla="*/ 41031 h 26"/>
                <a:gd name="T42" fmla="*/ 7144 w 24"/>
                <a:gd name="T43" fmla="*/ 37612 h 26"/>
                <a:gd name="T44" fmla="*/ 3572 w 24"/>
                <a:gd name="T45" fmla="*/ 30773 h 26"/>
                <a:gd name="T46" fmla="*/ 3572 w 24"/>
                <a:gd name="T47" fmla="*/ 23935 h 26"/>
                <a:gd name="T48" fmla="*/ 0 w 24"/>
                <a:gd name="T49" fmla="*/ 17096 h 26"/>
                <a:gd name="T50" fmla="*/ 3572 w 24"/>
                <a:gd name="T51" fmla="*/ 13677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26"/>
                <a:gd name="T80" fmla="*/ 24 w 24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26">
                  <a:moveTo>
                    <a:pt x="2" y="8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5" name="Freeform 263"/>
            <p:cNvSpPr>
              <a:spLocks/>
            </p:cNvSpPr>
            <p:nvPr/>
          </p:nvSpPr>
          <p:spPr bwMode="auto">
            <a:xfrm>
              <a:off x="5268913" y="4651375"/>
              <a:ext cx="42862" cy="49213"/>
            </a:xfrm>
            <a:custGeom>
              <a:avLst/>
              <a:gdLst>
                <a:gd name="T0" fmla="*/ 32147 w 24"/>
                <a:gd name="T1" fmla="*/ 0 h 30"/>
                <a:gd name="T2" fmla="*/ 32147 w 24"/>
                <a:gd name="T3" fmla="*/ 0 h 30"/>
                <a:gd name="T4" fmla="*/ 28575 w 24"/>
                <a:gd name="T5" fmla="*/ 3281 h 30"/>
                <a:gd name="T6" fmla="*/ 21431 w 24"/>
                <a:gd name="T7" fmla="*/ 6562 h 30"/>
                <a:gd name="T8" fmla="*/ 21431 w 24"/>
                <a:gd name="T9" fmla="*/ 6562 h 30"/>
                <a:gd name="T10" fmla="*/ 17859 w 24"/>
                <a:gd name="T11" fmla="*/ 6562 h 30"/>
                <a:gd name="T12" fmla="*/ 17859 w 24"/>
                <a:gd name="T13" fmla="*/ 9843 h 30"/>
                <a:gd name="T14" fmla="*/ 17859 w 24"/>
                <a:gd name="T15" fmla="*/ 9843 h 30"/>
                <a:gd name="T16" fmla="*/ 14287 w 24"/>
                <a:gd name="T17" fmla="*/ 9843 h 30"/>
                <a:gd name="T18" fmla="*/ 10716 w 24"/>
                <a:gd name="T19" fmla="*/ 9843 h 30"/>
                <a:gd name="T20" fmla="*/ 3572 w 24"/>
                <a:gd name="T21" fmla="*/ 6562 h 30"/>
                <a:gd name="T22" fmla="*/ 0 w 24"/>
                <a:gd name="T23" fmla="*/ 9843 h 30"/>
                <a:gd name="T24" fmla="*/ 10716 w 24"/>
                <a:gd name="T25" fmla="*/ 49213 h 30"/>
                <a:gd name="T26" fmla="*/ 14287 w 24"/>
                <a:gd name="T27" fmla="*/ 49213 h 30"/>
                <a:gd name="T28" fmla="*/ 17859 w 24"/>
                <a:gd name="T29" fmla="*/ 45932 h 30"/>
                <a:gd name="T30" fmla="*/ 21431 w 24"/>
                <a:gd name="T31" fmla="*/ 42651 h 30"/>
                <a:gd name="T32" fmla="*/ 28575 w 24"/>
                <a:gd name="T33" fmla="*/ 36090 h 30"/>
                <a:gd name="T34" fmla="*/ 35718 w 24"/>
                <a:gd name="T35" fmla="*/ 29528 h 30"/>
                <a:gd name="T36" fmla="*/ 39290 w 24"/>
                <a:gd name="T37" fmla="*/ 22966 h 30"/>
                <a:gd name="T38" fmla="*/ 42862 w 24"/>
                <a:gd name="T39" fmla="*/ 16404 h 30"/>
                <a:gd name="T40" fmla="*/ 42862 w 24"/>
                <a:gd name="T41" fmla="*/ 13123 h 30"/>
                <a:gd name="T42" fmla="*/ 39290 w 24"/>
                <a:gd name="T43" fmla="*/ 13123 h 30"/>
                <a:gd name="T44" fmla="*/ 35718 w 24"/>
                <a:gd name="T45" fmla="*/ 6562 h 30"/>
                <a:gd name="T46" fmla="*/ 32147 w 24"/>
                <a:gd name="T47" fmla="*/ 3281 h 30"/>
                <a:gd name="T48" fmla="*/ 32147 w 24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0"/>
                <a:gd name="T77" fmla="*/ 24 w 24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0">
                  <a:moveTo>
                    <a:pt x="18" y="0"/>
                  </a:moveTo>
                  <a:lnTo>
                    <a:pt x="18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6" name="Freeform 264"/>
            <p:cNvSpPr>
              <a:spLocks/>
            </p:cNvSpPr>
            <p:nvPr/>
          </p:nvSpPr>
          <p:spPr bwMode="auto">
            <a:xfrm>
              <a:off x="5268913" y="4651375"/>
              <a:ext cx="42862" cy="49213"/>
            </a:xfrm>
            <a:custGeom>
              <a:avLst/>
              <a:gdLst>
                <a:gd name="T0" fmla="*/ 32147 w 24"/>
                <a:gd name="T1" fmla="*/ 0 h 30"/>
                <a:gd name="T2" fmla="*/ 32147 w 24"/>
                <a:gd name="T3" fmla="*/ 0 h 30"/>
                <a:gd name="T4" fmla="*/ 28575 w 24"/>
                <a:gd name="T5" fmla="*/ 3281 h 30"/>
                <a:gd name="T6" fmla="*/ 21431 w 24"/>
                <a:gd name="T7" fmla="*/ 6562 h 30"/>
                <a:gd name="T8" fmla="*/ 21431 w 24"/>
                <a:gd name="T9" fmla="*/ 6562 h 30"/>
                <a:gd name="T10" fmla="*/ 17859 w 24"/>
                <a:gd name="T11" fmla="*/ 6562 h 30"/>
                <a:gd name="T12" fmla="*/ 17859 w 24"/>
                <a:gd name="T13" fmla="*/ 9843 h 30"/>
                <a:gd name="T14" fmla="*/ 17859 w 24"/>
                <a:gd name="T15" fmla="*/ 9843 h 30"/>
                <a:gd name="T16" fmla="*/ 14287 w 24"/>
                <a:gd name="T17" fmla="*/ 9843 h 30"/>
                <a:gd name="T18" fmla="*/ 10716 w 24"/>
                <a:gd name="T19" fmla="*/ 9843 h 30"/>
                <a:gd name="T20" fmla="*/ 3572 w 24"/>
                <a:gd name="T21" fmla="*/ 6562 h 30"/>
                <a:gd name="T22" fmla="*/ 0 w 24"/>
                <a:gd name="T23" fmla="*/ 9843 h 30"/>
                <a:gd name="T24" fmla="*/ 10716 w 24"/>
                <a:gd name="T25" fmla="*/ 49213 h 30"/>
                <a:gd name="T26" fmla="*/ 14287 w 24"/>
                <a:gd name="T27" fmla="*/ 49213 h 30"/>
                <a:gd name="T28" fmla="*/ 17859 w 24"/>
                <a:gd name="T29" fmla="*/ 45932 h 30"/>
                <a:gd name="T30" fmla="*/ 21431 w 24"/>
                <a:gd name="T31" fmla="*/ 42651 h 30"/>
                <a:gd name="T32" fmla="*/ 28575 w 24"/>
                <a:gd name="T33" fmla="*/ 36090 h 30"/>
                <a:gd name="T34" fmla="*/ 35718 w 24"/>
                <a:gd name="T35" fmla="*/ 29528 h 30"/>
                <a:gd name="T36" fmla="*/ 39290 w 24"/>
                <a:gd name="T37" fmla="*/ 22966 h 30"/>
                <a:gd name="T38" fmla="*/ 42862 w 24"/>
                <a:gd name="T39" fmla="*/ 16404 h 30"/>
                <a:gd name="T40" fmla="*/ 42862 w 24"/>
                <a:gd name="T41" fmla="*/ 13123 h 30"/>
                <a:gd name="T42" fmla="*/ 39290 w 24"/>
                <a:gd name="T43" fmla="*/ 13123 h 30"/>
                <a:gd name="T44" fmla="*/ 35718 w 24"/>
                <a:gd name="T45" fmla="*/ 6562 h 30"/>
                <a:gd name="T46" fmla="*/ 32147 w 24"/>
                <a:gd name="T47" fmla="*/ 3281 h 30"/>
                <a:gd name="T48" fmla="*/ 32147 w 24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0"/>
                <a:gd name="T77" fmla="*/ 24 w 24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0">
                  <a:moveTo>
                    <a:pt x="18" y="0"/>
                  </a:moveTo>
                  <a:lnTo>
                    <a:pt x="18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7" name="Freeform 265"/>
            <p:cNvSpPr>
              <a:spLocks/>
            </p:cNvSpPr>
            <p:nvPr/>
          </p:nvSpPr>
          <p:spPr bwMode="auto">
            <a:xfrm>
              <a:off x="5278438" y="4614863"/>
              <a:ext cx="223837" cy="238125"/>
            </a:xfrm>
            <a:custGeom>
              <a:avLst/>
              <a:gdLst>
                <a:gd name="T0" fmla="*/ 74612 w 126"/>
                <a:gd name="T1" fmla="*/ 6615 h 144"/>
                <a:gd name="T2" fmla="*/ 71059 w 126"/>
                <a:gd name="T3" fmla="*/ 9922 h 144"/>
                <a:gd name="T4" fmla="*/ 67506 w 126"/>
                <a:gd name="T5" fmla="*/ 19844 h 144"/>
                <a:gd name="T6" fmla="*/ 60400 w 126"/>
                <a:gd name="T7" fmla="*/ 29766 h 144"/>
                <a:gd name="T8" fmla="*/ 49742 w 126"/>
                <a:gd name="T9" fmla="*/ 29766 h 144"/>
                <a:gd name="T10" fmla="*/ 42636 w 126"/>
                <a:gd name="T11" fmla="*/ 23151 h 144"/>
                <a:gd name="T12" fmla="*/ 35530 w 126"/>
                <a:gd name="T13" fmla="*/ 9922 h 144"/>
                <a:gd name="T14" fmla="*/ 21318 w 126"/>
                <a:gd name="T15" fmla="*/ 6615 h 144"/>
                <a:gd name="T16" fmla="*/ 21318 w 126"/>
                <a:gd name="T17" fmla="*/ 9922 h 144"/>
                <a:gd name="T18" fmla="*/ 24871 w 126"/>
                <a:gd name="T19" fmla="*/ 23151 h 144"/>
                <a:gd name="T20" fmla="*/ 24871 w 126"/>
                <a:gd name="T21" fmla="*/ 26458 h 144"/>
                <a:gd name="T22" fmla="*/ 21318 w 126"/>
                <a:gd name="T23" fmla="*/ 36380 h 144"/>
                <a:gd name="T24" fmla="*/ 24871 w 126"/>
                <a:gd name="T25" fmla="*/ 42995 h 144"/>
                <a:gd name="T26" fmla="*/ 31977 w 126"/>
                <a:gd name="T27" fmla="*/ 52917 h 144"/>
                <a:gd name="T28" fmla="*/ 31977 w 126"/>
                <a:gd name="T29" fmla="*/ 56224 h 144"/>
                <a:gd name="T30" fmla="*/ 28424 w 126"/>
                <a:gd name="T31" fmla="*/ 62839 h 144"/>
                <a:gd name="T32" fmla="*/ 14212 w 126"/>
                <a:gd name="T33" fmla="*/ 79375 h 144"/>
                <a:gd name="T34" fmla="*/ 21318 w 126"/>
                <a:gd name="T35" fmla="*/ 171979 h 144"/>
                <a:gd name="T36" fmla="*/ 24871 w 126"/>
                <a:gd name="T37" fmla="*/ 171979 h 144"/>
                <a:gd name="T38" fmla="*/ 39083 w 126"/>
                <a:gd name="T39" fmla="*/ 178594 h 144"/>
                <a:gd name="T40" fmla="*/ 56848 w 126"/>
                <a:gd name="T41" fmla="*/ 181901 h 144"/>
                <a:gd name="T42" fmla="*/ 63953 w 126"/>
                <a:gd name="T43" fmla="*/ 181901 h 144"/>
                <a:gd name="T44" fmla="*/ 71059 w 126"/>
                <a:gd name="T45" fmla="*/ 178594 h 144"/>
                <a:gd name="T46" fmla="*/ 85271 w 126"/>
                <a:gd name="T47" fmla="*/ 178594 h 144"/>
                <a:gd name="T48" fmla="*/ 103036 w 126"/>
                <a:gd name="T49" fmla="*/ 195130 h 144"/>
                <a:gd name="T50" fmla="*/ 110142 w 126"/>
                <a:gd name="T51" fmla="*/ 208359 h 144"/>
                <a:gd name="T52" fmla="*/ 113695 w 126"/>
                <a:gd name="T53" fmla="*/ 218281 h 144"/>
                <a:gd name="T54" fmla="*/ 120801 w 126"/>
                <a:gd name="T55" fmla="*/ 234818 h 144"/>
                <a:gd name="T56" fmla="*/ 152778 w 126"/>
                <a:gd name="T57" fmla="*/ 234818 h 144"/>
                <a:gd name="T58" fmla="*/ 191860 w 126"/>
                <a:gd name="T59" fmla="*/ 234818 h 144"/>
                <a:gd name="T60" fmla="*/ 198966 w 126"/>
                <a:gd name="T61" fmla="*/ 178594 h 144"/>
                <a:gd name="T62" fmla="*/ 191860 w 126"/>
                <a:gd name="T63" fmla="*/ 148828 h 144"/>
                <a:gd name="T64" fmla="*/ 184754 w 126"/>
                <a:gd name="T65" fmla="*/ 142214 h 144"/>
                <a:gd name="T66" fmla="*/ 181201 w 126"/>
                <a:gd name="T67" fmla="*/ 125677 h 144"/>
                <a:gd name="T68" fmla="*/ 195413 w 126"/>
                <a:gd name="T69" fmla="*/ 85990 h 144"/>
                <a:gd name="T70" fmla="*/ 174095 w 126"/>
                <a:gd name="T71" fmla="*/ 72760 h 144"/>
                <a:gd name="T72" fmla="*/ 170542 w 126"/>
                <a:gd name="T73" fmla="*/ 62839 h 144"/>
                <a:gd name="T74" fmla="*/ 88824 w 126"/>
                <a:gd name="T75" fmla="*/ 6615 h 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44"/>
                <a:gd name="T116" fmla="*/ 126 w 126"/>
                <a:gd name="T117" fmla="*/ 144 h 1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44">
                  <a:moveTo>
                    <a:pt x="50" y="4"/>
                  </a:moveTo>
                  <a:lnTo>
                    <a:pt x="42" y="4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2" y="42"/>
                  </a:lnTo>
                  <a:lnTo>
                    <a:pt x="8" y="48"/>
                  </a:lnTo>
                  <a:lnTo>
                    <a:pt x="0" y="54"/>
                  </a:lnTo>
                  <a:lnTo>
                    <a:pt x="12" y="104"/>
                  </a:lnTo>
                  <a:lnTo>
                    <a:pt x="14" y="104"/>
                  </a:lnTo>
                  <a:lnTo>
                    <a:pt x="18" y="106"/>
                  </a:lnTo>
                  <a:lnTo>
                    <a:pt x="22" y="108"/>
                  </a:lnTo>
                  <a:lnTo>
                    <a:pt x="28" y="108"/>
                  </a:lnTo>
                  <a:lnTo>
                    <a:pt x="32" y="110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4" y="112"/>
                  </a:lnTo>
                  <a:lnTo>
                    <a:pt x="58" y="118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4" y="128"/>
                  </a:lnTo>
                  <a:lnTo>
                    <a:pt x="64" y="132"/>
                  </a:lnTo>
                  <a:lnTo>
                    <a:pt x="66" y="138"/>
                  </a:lnTo>
                  <a:lnTo>
                    <a:pt x="68" y="142"/>
                  </a:lnTo>
                  <a:lnTo>
                    <a:pt x="82" y="144"/>
                  </a:lnTo>
                  <a:lnTo>
                    <a:pt x="86" y="142"/>
                  </a:lnTo>
                  <a:lnTo>
                    <a:pt x="88" y="144"/>
                  </a:lnTo>
                  <a:lnTo>
                    <a:pt x="108" y="142"/>
                  </a:lnTo>
                  <a:lnTo>
                    <a:pt x="126" y="136"/>
                  </a:lnTo>
                  <a:lnTo>
                    <a:pt x="112" y="108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6" y="88"/>
                  </a:lnTo>
                  <a:lnTo>
                    <a:pt x="104" y="86"/>
                  </a:lnTo>
                  <a:lnTo>
                    <a:pt x="102" y="82"/>
                  </a:lnTo>
                  <a:lnTo>
                    <a:pt x="102" y="76"/>
                  </a:lnTo>
                  <a:lnTo>
                    <a:pt x="104" y="70"/>
                  </a:lnTo>
                  <a:lnTo>
                    <a:pt x="110" y="52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8" name="Freeform 266"/>
            <p:cNvSpPr>
              <a:spLocks/>
            </p:cNvSpPr>
            <p:nvPr/>
          </p:nvSpPr>
          <p:spPr bwMode="auto">
            <a:xfrm>
              <a:off x="5278438" y="4614863"/>
              <a:ext cx="223837" cy="238125"/>
            </a:xfrm>
            <a:custGeom>
              <a:avLst/>
              <a:gdLst>
                <a:gd name="T0" fmla="*/ 74612 w 126"/>
                <a:gd name="T1" fmla="*/ 6615 h 144"/>
                <a:gd name="T2" fmla="*/ 71059 w 126"/>
                <a:gd name="T3" fmla="*/ 9922 h 144"/>
                <a:gd name="T4" fmla="*/ 67506 w 126"/>
                <a:gd name="T5" fmla="*/ 19844 h 144"/>
                <a:gd name="T6" fmla="*/ 60400 w 126"/>
                <a:gd name="T7" fmla="*/ 29766 h 144"/>
                <a:gd name="T8" fmla="*/ 49742 w 126"/>
                <a:gd name="T9" fmla="*/ 29766 h 144"/>
                <a:gd name="T10" fmla="*/ 42636 w 126"/>
                <a:gd name="T11" fmla="*/ 23151 h 144"/>
                <a:gd name="T12" fmla="*/ 35530 w 126"/>
                <a:gd name="T13" fmla="*/ 9922 h 144"/>
                <a:gd name="T14" fmla="*/ 21318 w 126"/>
                <a:gd name="T15" fmla="*/ 6615 h 144"/>
                <a:gd name="T16" fmla="*/ 21318 w 126"/>
                <a:gd name="T17" fmla="*/ 9922 h 144"/>
                <a:gd name="T18" fmla="*/ 24871 w 126"/>
                <a:gd name="T19" fmla="*/ 23151 h 144"/>
                <a:gd name="T20" fmla="*/ 24871 w 126"/>
                <a:gd name="T21" fmla="*/ 26458 h 144"/>
                <a:gd name="T22" fmla="*/ 21318 w 126"/>
                <a:gd name="T23" fmla="*/ 36380 h 144"/>
                <a:gd name="T24" fmla="*/ 24871 w 126"/>
                <a:gd name="T25" fmla="*/ 42995 h 144"/>
                <a:gd name="T26" fmla="*/ 31977 w 126"/>
                <a:gd name="T27" fmla="*/ 52917 h 144"/>
                <a:gd name="T28" fmla="*/ 31977 w 126"/>
                <a:gd name="T29" fmla="*/ 56224 h 144"/>
                <a:gd name="T30" fmla="*/ 28424 w 126"/>
                <a:gd name="T31" fmla="*/ 62839 h 144"/>
                <a:gd name="T32" fmla="*/ 14212 w 126"/>
                <a:gd name="T33" fmla="*/ 79375 h 144"/>
                <a:gd name="T34" fmla="*/ 21318 w 126"/>
                <a:gd name="T35" fmla="*/ 171979 h 144"/>
                <a:gd name="T36" fmla="*/ 24871 w 126"/>
                <a:gd name="T37" fmla="*/ 171979 h 144"/>
                <a:gd name="T38" fmla="*/ 39083 w 126"/>
                <a:gd name="T39" fmla="*/ 178594 h 144"/>
                <a:gd name="T40" fmla="*/ 56848 w 126"/>
                <a:gd name="T41" fmla="*/ 181901 h 144"/>
                <a:gd name="T42" fmla="*/ 63953 w 126"/>
                <a:gd name="T43" fmla="*/ 181901 h 144"/>
                <a:gd name="T44" fmla="*/ 71059 w 126"/>
                <a:gd name="T45" fmla="*/ 178594 h 144"/>
                <a:gd name="T46" fmla="*/ 85271 w 126"/>
                <a:gd name="T47" fmla="*/ 178594 h 144"/>
                <a:gd name="T48" fmla="*/ 103036 w 126"/>
                <a:gd name="T49" fmla="*/ 195130 h 144"/>
                <a:gd name="T50" fmla="*/ 110142 w 126"/>
                <a:gd name="T51" fmla="*/ 208359 h 144"/>
                <a:gd name="T52" fmla="*/ 113695 w 126"/>
                <a:gd name="T53" fmla="*/ 218281 h 144"/>
                <a:gd name="T54" fmla="*/ 120801 w 126"/>
                <a:gd name="T55" fmla="*/ 234818 h 144"/>
                <a:gd name="T56" fmla="*/ 152778 w 126"/>
                <a:gd name="T57" fmla="*/ 234818 h 144"/>
                <a:gd name="T58" fmla="*/ 191860 w 126"/>
                <a:gd name="T59" fmla="*/ 234818 h 144"/>
                <a:gd name="T60" fmla="*/ 198966 w 126"/>
                <a:gd name="T61" fmla="*/ 178594 h 144"/>
                <a:gd name="T62" fmla="*/ 191860 w 126"/>
                <a:gd name="T63" fmla="*/ 148828 h 144"/>
                <a:gd name="T64" fmla="*/ 184754 w 126"/>
                <a:gd name="T65" fmla="*/ 142214 h 144"/>
                <a:gd name="T66" fmla="*/ 181201 w 126"/>
                <a:gd name="T67" fmla="*/ 125677 h 144"/>
                <a:gd name="T68" fmla="*/ 195413 w 126"/>
                <a:gd name="T69" fmla="*/ 85990 h 144"/>
                <a:gd name="T70" fmla="*/ 174095 w 126"/>
                <a:gd name="T71" fmla="*/ 72760 h 144"/>
                <a:gd name="T72" fmla="*/ 170542 w 126"/>
                <a:gd name="T73" fmla="*/ 62839 h 144"/>
                <a:gd name="T74" fmla="*/ 88824 w 126"/>
                <a:gd name="T75" fmla="*/ 6615 h 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44"/>
                <a:gd name="T116" fmla="*/ 126 w 126"/>
                <a:gd name="T117" fmla="*/ 144 h 1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44">
                  <a:moveTo>
                    <a:pt x="50" y="4"/>
                  </a:moveTo>
                  <a:lnTo>
                    <a:pt x="42" y="4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2" y="42"/>
                  </a:lnTo>
                  <a:lnTo>
                    <a:pt x="8" y="48"/>
                  </a:lnTo>
                  <a:lnTo>
                    <a:pt x="0" y="54"/>
                  </a:lnTo>
                  <a:lnTo>
                    <a:pt x="12" y="104"/>
                  </a:lnTo>
                  <a:lnTo>
                    <a:pt x="14" y="104"/>
                  </a:lnTo>
                  <a:lnTo>
                    <a:pt x="18" y="106"/>
                  </a:lnTo>
                  <a:lnTo>
                    <a:pt x="22" y="108"/>
                  </a:lnTo>
                  <a:lnTo>
                    <a:pt x="28" y="108"/>
                  </a:lnTo>
                  <a:lnTo>
                    <a:pt x="32" y="110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4" y="112"/>
                  </a:lnTo>
                  <a:lnTo>
                    <a:pt x="58" y="118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4" y="128"/>
                  </a:lnTo>
                  <a:lnTo>
                    <a:pt x="64" y="132"/>
                  </a:lnTo>
                  <a:lnTo>
                    <a:pt x="66" y="138"/>
                  </a:lnTo>
                  <a:lnTo>
                    <a:pt x="68" y="142"/>
                  </a:lnTo>
                  <a:lnTo>
                    <a:pt x="82" y="144"/>
                  </a:lnTo>
                  <a:lnTo>
                    <a:pt x="86" y="142"/>
                  </a:lnTo>
                  <a:lnTo>
                    <a:pt x="88" y="144"/>
                  </a:lnTo>
                  <a:lnTo>
                    <a:pt x="108" y="142"/>
                  </a:lnTo>
                  <a:lnTo>
                    <a:pt x="126" y="136"/>
                  </a:lnTo>
                  <a:lnTo>
                    <a:pt x="112" y="108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6" y="88"/>
                  </a:lnTo>
                  <a:lnTo>
                    <a:pt x="104" y="86"/>
                  </a:lnTo>
                  <a:lnTo>
                    <a:pt x="102" y="82"/>
                  </a:lnTo>
                  <a:lnTo>
                    <a:pt x="102" y="76"/>
                  </a:lnTo>
                  <a:lnTo>
                    <a:pt x="104" y="70"/>
                  </a:lnTo>
                  <a:lnTo>
                    <a:pt x="110" y="52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50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9" name="Freeform 267"/>
            <p:cNvSpPr>
              <a:spLocks/>
            </p:cNvSpPr>
            <p:nvPr/>
          </p:nvSpPr>
          <p:spPr bwMode="auto">
            <a:xfrm>
              <a:off x="5311775" y="4840288"/>
              <a:ext cx="200025" cy="350837"/>
            </a:xfrm>
            <a:custGeom>
              <a:avLst/>
              <a:gdLst>
                <a:gd name="T0" fmla="*/ 14288 w 112"/>
                <a:gd name="T1" fmla="*/ 244924 h 212"/>
                <a:gd name="T2" fmla="*/ 50006 w 112"/>
                <a:gd name="T3" fmla="*/ 208516 h 212"/>
                <a:gd name="T4" fmla="*/ 50006 w 112"/>
                <a:gd name="T5" fmla="*/ 155560 h 212"/>
                <a:gd name="T6" fmla="*/ 32147 w 112"/>
                <a:gd name="T7" fmla="*/ 122462 h 212"/>
                <a:gd name="T8" fmla="*/ 14288 w 112"/>
                <a:gd name="T9" fmla="*/ 105913 h 212"/>
                <a:gd name="T10" fmla="*/ 78581 w 112"/>
                <a:gd name="T11" fmla="*/ 56266 h 212"/>
                <a:gd name="T12" fmla="*/ 82153 w 112"/>
                <a:gd name="T13" fmla="*/ 29788 h 212"/>
                <a:gd name="T14" fmla="*/ 96441 w 112"/>
                <a:gd name="T15" fmla="*/ 43027 h 212"/>
                <a:gd name="T16" fmla="*/ 100013 w 112"/>
                <a:gd name="T17" fmla="*/ 56266 h 212"/>
                <a:gd name="T18" fmla="*/ 110728 w 112"/>
                <a:gd name="T19" fmla="*/ 62886 h 212"/>
                <a:gd name="T20" fmla="*/ 114300 w 112"/>
                <a:gd name="T21" fmla="*/ 62886 h 212"/>
                <a:gd name="T22" fmla="*/ 110728 w 112"/>
                <a:gd name="T23" fmla="*/ 43027 h 212"/>
                <a:gd name="T24" fmla="*/ 100013 w 112"/>
                <a:gd name="T25" fmla="*/ 36408 h 212"/>
                <a:gd name="T26" fmla="*/ 100013 w 112"/>
                <a:gd name="T27" fmla="*/ 29788 h 212"/>
                <a:gd name="T28" fmla="*/ 114300 w 112"/>
                <a:gd name="T29" fmla="*/ 13239 h 212"/>
                <a:gd name="T30" fmla="*/ 125016 w 112"/>
                <a:gd name="T31" fmla="*/ 13239 h 212"/>
                <a:gd name="T32" fmla="*/ 192881 w 112"/>
                <a:gd name="T33" fmla="*/ 0 h 212"/>
                <a:gd name="T34" fmla="*/ 196453 w 112"/>
                <a:gd name="T35" fmla="*/ 13239 h 212"/>
                <a:gd name="T36" fmla="*/ 192881 w 112"/>
                <a:gd name="T37" fmla="*/ 39717 h 212"/>
                <a:gd name="T38" fmla="*/ 196453 w 112"/>
                <a:gd name="T39" fmla="*/ 59576 h 212"/>
                <a:gd name="T40" fmla="*/ 200025 w 112"/>
                <a:gd name="T41" fmla="*/ 66196 h 212"/>
                <a:gd name="T42" fmla="*/ 192881 w 112"/>
                <a:gd name="T43" fmla="*/ 112533 h 212"/>
                <a:gd name="T44" fmla="*/ 167878 w 112"/>
                <a:gd name="T45" fmla="*/ 132391 h 212"/>
                <a:gd name="T46" fmla="*/ 153591 w 112"/>
                <a:gd name="T47" fmla="*/ 135701 h 212"/>
                <a:gd name="T48" fmla="*/ 139303 w 112"/>
                <a:gd name="T49" fmla="*/ 142321 h 212"/>
                <a:gd name="T50" fmla="*/ 128588 w 112"/>
                <a:gd name="T51" fmla="*/ 152250 h 212"/>
                <a:gd name="T52" fmla="*/ 117872 w 112"/>
                <a:gd name="T53" fmla="*/ 165489 h 212"/>
                <a:gd name="T54" fmla="*/ 103584 w 112"/>
                <a:gd name="T55" fmla="*/ 175419 h 212"/>
                <a:gd name="T56" fmla="*/ 100013 w 112"/>
                <a:gd name="T57" fmla="*/ 178728 h 212"/>
                <a:gd name="T58" fmla="*/ 82153 w 112"/>
                <a:gd name="T59" fmla="*/ 191967 h 212"/>
                <a:gd name="T60" fmla="*/ 78581 w 112"/>
                <a:gd name="T61" fmla="*/ 205207 h 212"/>
                <a:gd name="T62" fmla="*/ 78581 w 112"/>
                <a:gd name="T63" fmla="*/ 231685 h 212"/>
                <a:gd name="T64" fmla="*/ 78581 w 112"/>
                <a:gd name="T65" fmla="*/ 274712 h 212"/>
                <a:gd name="T66" fmla="*/ 82153 w 112"/>
                <a:gd name="T67" fmla="*/ 287951 h 212"/>
                <a:gd name="T68" fmla="*/ 82153 w 112"/>
                <a:gd name="T69" fmla="*/ 301190 h 212"/>
                <a:gd name="T70" fmla="*/ 75009 w 112"/>
                <a:gd name="T71" fmla="*/ 307810 h 212"/>
                <a:gd name="T72" fmla="*/ 60722 w 112"/>
                <a:gd name="T73" fmla="*/ 314429 h 212"/>
                <a:gd name="T74" fmla="*/ 50006 w 112"/>
                <a:gd name="T75" fmla="*/ 317739 h 212"/>
                <a:gd name="T76" fmla="*/ 39291 w 112"/>
                <a:gd name="T77" fmla="*/ 324359 h 212"/>
                <a:gd name="T78" fmla="*/ 35719 w 112"/>
                <a:gd name="T79" fmla="*/ 330978 h 212"/>
                <a:gd name="T80" fmla="*/ 35719 w 112"/>
                <a:gd name="T81" fmla="*/ 337598 h 212"/>
                <a:gd name="T82" fmla="*/ 39291 w 112"/>
                <a:gd name="T83" fmla="*/ 340908 h 212"/>
                <a:gd name="T84" fmla="*/ 35719 w 112"/>
                <a:gd name="T85" fmla="*/ 347527 h 212"/>
                <a:gd name="T86" fmla="*/ 32147 w 112"/>
                <a:gd name="T87" fmla="*/ 347527 h 212"/>
                <a:gd name="T88" fmla="*/ 21431 w 112"/>
                <a:gd name="T89" fmla="*/ 334288 h 212"/>
                <a:gd name="T90" fmla="*/ 17859 w 112"/>
                <a:gd name="T91" fmla="*/ 321049 h 212"/>
                <a:gd name="T92" fmla="*/ 14288 w 112"/>
                <a:gd name="T93" fmla="*/ 314429 h 212"/>
                <a:gd name="T94" fmla="*/ 10716 w 112"/>
                <a:gd name="T95" fmla="*/ 314429 h 212"/>
                <a:gd name="T96" fmla="*/ 10716 w 112"/>
                <a:gd name="T97" fmla="*/ 284641 h 212"/>
                <a:gd name="T98" fmla="*/ 3572 w 112"/>
                <a:gd name="T99" fmla="*/ 268092 h 212"/>
                <a:gd name="T100" fmla="*/ 0 w 112"/>
                <a:gd name="T101" fmla="*/ 261473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212"/>
                <a:gd name="T155" fmla="*/ 112 w 112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212">
                  <a:moveTo>
                    <a:pt x="2" y="154"/>
                  </a:moveTo>
                  <a:lnTo>
                    <a:pt x="8" y="148"/>
                  </a:lnTo>
                  <a:lnTo>
                    <a:pt x="20" y="138"/>
                  </a:lnTo>
                  <a:lnTo>
                    <a:pt x="28" y="126"/>
                  </a:lnTo>
                  <a:lnTo>
                    <a:pt x="30" y="110"/>
                  </a:lnTo>
                  <a:lnTo>
                    <a:pt x="28" y="94"/>
                  </a:lnTo>
                  <a:lnTo>
                    <a:pt x="30" y="82"/>
                  </a:lnTo>
                  <a:lnTo>
                    <a:pt x="18" y="74"/>
                  </a:lnTo>
                  <a:lnTo>
                    <a:pt x="8" y="70"/>
                  </a:lnTo>
                  <a:lnTo>
                    <a:pt x="8" y="64"/>
                  </a:lnTo>
                  <a:lnTo>
                    <a:pt x="44" y="56"/>
                  </a:lnTo>
                  <a:lnTo>
                    <a:pt x="44" y="34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0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0" y="6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6"/>
                  </a:lnTo>
                  <a:lnTo>
                    <a:pt x="108" y="0"/>
                  </a:lnTo>
                  <a:lnTo>
                    <a:pt x="110" y="2"/>
                  </a:lnTo>
                  <a:lnTo>
                    <a:pt x="110" y="8"/>
                  </a:lnTo>
                  <a:lnTo>
                    <a:pt x="108" y="16"/>
                  </a:lnTo>
                  <a:lnTo>
                    <a:pt x="108" y="24"/>
                  </a:lnTo>
                  <a:lnTo>
                    <a:pt x="110" y="30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12" y="40"/>
                  </a:lnTo>
                  <a:lnTo>
                    <a:pt x="112" y="56"/>
                  </a:lnTo>
                  <a:lnTo>
                    <a:pt x="108" y="68"/>
                  </a:lnTo>
                  <a:lnTo>
                    <a:pt x="102" y="76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6" y="82"/>
                  </a:lnTo>
                  <a:lnTo>
                    <a:pt x="82" y="84"/>
                  </a:lnTo>
                  <a:lnTo>
                    <a:pt x="78" y="86"/>
                  </a:lnTo>
                  <a:lnTo>
                    <a:pt x="74" y="90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66" y="100"/>
                  </a:lnTo>
                  <a:lnTo>
                    <a:pt x="62" y="104"/>
                  </a:lnTo>
                  <a:lnTo>
                    <a:pt x="58" y="106"/>
                  </a:lnTo>
                  <a:lnTo>
                    <a:pt x="56" y="108"/>
                  </a:lnTo>
                  <a:lnTo>
                    <a:pt x="50" y="112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4" y="124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44" y="166"/>
                  </a:lnTo>
                  <a:lnTo>
                    <a:pt x="46" y="170"/>
                  </a:lnTo>
                  <a:lnTo>
                    <a:pt x="46" y="174"/>
                  </a:lnTo>
                  <a:lnTo>
                    <a:pt x="46" y="178"/>
                  </a:lnTo>
                  <a:lnTo>
                    <a:pt x="46" y="182"/>
                  </a:lnTo>
                  <a:lnTo>
                    <a:pt x="44" y="184"/>
                  </a:lnTo>
                  <a:lnTo>
                    <a:pt x="42" y="186"/>
                  </a:lnTo>
                  <a:lnTo>
                    <a:pt x="38" y="190"/>
                  </a:lnTo>
                  <a:lnTo>
                    <a:pt x="34" y="190"/>
                  </a:lnTo>
                  <a:lnTo>
                    <a:pt x="30" y="192"/>
                  </a:lnTo>
                  <a:lnTo>
                    <a:pt x="28" y="192"/>
                  </a:lnTo>
                  <a:lnTo>
                    <a:pt x="24" y="194"/>
                  </a:lnTo>
                  <a:lnTo>
                    <a:pt x="22" y="196"/>
                  </a:lnTo>
                  <a:lnTo>
                    <a:pt x="20" y="198"/>
                  </a:lnTo>
                  <a:lnTo>
                    <a:pt x="20" y="200"/>
                  </a:lnTo>
                  <a:lnTo>
                    <a:pt x="20" y="204"/>
                  </a:lnTo>
                  <a:lnTo>
                    <a:pt x="20" y="206"/>
                  </a:lnTo>
                  <a:lnTo>
                    <a:pt x="22" y="206"/>
                  </a:lnTo>
                  <a:lnTo>
                    <a:pt x="22" y="208"/>
                  </a:lnTo>
                  <a:lnTo>
                    <a:pt x="20" y="210"/>
                  </a:lnTo>
                  <a:lnTo>
                    <a:pt x="18" y="210"/>
                  </a:lnTo>
                  <a:lnTo>
                    <a:pt x="12" y="212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6" y="172"/>
                  </a:lnTo>
                  <a:lnTo>
                    <a:pt x="4" y="166"/>
                  </a:lnTo>
                  <a:lnTo>
                    <a:pt x="2" y="162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2" y="15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0" name="Freeform 268"/>
            <p:cNvSpPr>
              <a:spLocks/>
            </p:cNvSpPr>
            <p:nvPr/>
          </p:nvSpPr>
          <p:spPr bwMode="auto">
            <a:xfrm>
              <a:off x="5311775" y="4840288"/>
              <a:ext cx="200025" cy="350837"/>
            </a:xfrm>
            <a:custGeom>
              <a:avLst/>
              <a:gdLst>
                <a:gd name="T0" fmla="*/ 14288 w 112"/>
                <a:gd name="T1" fmla="*/ 244924 h 212"/>
                <a:gd name="T2" fmla="*/ 50006 w 112"/>
                <a:gd name="T3" fmla="*/ 208516 h 212"/>
                <a:gd name="T4" fmla="*/ 50006 w 112"/>
                <a:gd name="T5" fmla="*/ 155560 h 212"/>
                <a:gd name="T6" fmla="*/ 32147 w 112"/>
                <a:gd name="T7" fmla="*/ 122462 h 212"/>
                <a:gd name="T8" fmla="*/ 14288 w 112"/>
                <a:gd name="T9" fmla="*/ 105913 h 212"/>
                <a:gd name="T10" fmla="*/ 78581 w 112"/>
                <a:gd name="T11" fmla="*/ 56266 h 212"/>
                <a:gd name="T12" fmla="*/ 82153 w 112"/>
                <a:gd name="T13" fmla="*/ 29788 h 212"/>
                <a:gd name="T14" fmla="*/ 96441 w 112"/>
                <a:gd name="T15" fmla="*/ 43027 h 212"/>
                <a:gd name="T16" fmla="*/ 100013 w 112"/>
                <a:gd name="T17" fmla="*/ 56266 h 212"/>
                <a:gd name="T18" fmla="*/ 110728 w 112"/>
                <a:gd name="T19" fmla="*/ 62886 h 212"/>
                <a:gd name="T20" fmla="*/ 114300 w 112"/>
                <a:gd name="T21" fmla="*/ 62886 h 212"/>
                <a:gd name="T22" fmla="*/ 110728 w 112"/>
                <a:gd name="T23" fmla="*/ 43027 h 212"/>
                <a:gd name="T24" fmla="*/ 100013 w 112"/>
                <a:gd name="T25" fmla="*/ 36408 h 212"/>
                <a:gd name="T26" fmla="*/ 100013 w 112"/>
                <a:gd name="T27" fmla="*/ 29788 h 212"/>
                <a:gd name="T28" fmla="*/ 114300 w 112"/>
                <a:gd name="T29" fmla="*/ 13239 h 212"/>
                <a:gd name="T30" fmla="*/ 125016 w 112"/>
                <a:gd name="T31" fmla="*/ 13239 h 212"/>
                <a:gd name="T32" fmla="*/ 192881 w 112"/>
                <a:gd name="T33" fmla="*/ 0 h 212"/>
                <a:gd name="T34" fmla="*/ 196453 w 112"/>
                <a:gd name="T35" fmla="*/ 13239 h 212"/>
                <a:gd name="T36" fmla="*/ 192881 w 112"/>
                <a:gd name="T37" fmla="*/ 39717 h 212"/>
                <a:gd name="T38" fmla="*/ 196453 w 112"/>
                <a:gd name="T39" fmla="*/ 59576 h 212"/>
                <a:gd name="T40" fmla="*/ 200025 w 112"/>
                <a:gd name="T41" fmla="*/ 66196 h 212"/>
                <a:gd name="T42" fmla="*/ 192881 w 112"/>
                <a:gd name="T43" fmla="*/ 112533 h 212"/>
                <a:gd name="T44" fmla="*/ 167878 w 112"/>
                <a:gd name="T45" fmla="*/ 132391 h 212"/>
                <a:gd name="T46" fmla="*/ 153591 w 112"/>
                <a:gd name="T47" fmla="*/ 135701 h 212"/>
                <a:gd name="T48" fmla="*/ 139303 w 112"/>
                <a:gd name="T49" fmla="*/ 142321 h 212"/>
                <a:gd name="T50" fmla="*/ 128588 w 112"/>
                <a:gd name="T51" fmla="*/ 152250 h 212"/>
                <a:gd name="T52" fmla="*/ 117872 w 112"/>
                <a:gd name="T53" fmla="*/ 165489 h 212"/>
                <a:gd name="T54" fmla="*/ 103584 w 112"/>
                <a:gd name="T55" fmla="*/ 175419 h 212"/>
                <a:gd name="T56" fmla="*/ 100013 w 112"/>
                <a:gd name="T57" fmla="*/ 178728 h 212"/>
                <a:gd name="T58" fmla="*/ 82153 w 112"/>
                <a:gd name="T59" fmla="*/ 191967 h 212"/>
                <a:gd name="T60" fmla="*/ 78581 w 112"/>
                <a:gd name="T61" fmla="*/ 205207 h 212"/>
                <a:gd name="T62" fmla="*/ 78581 w 112"/>
                <a:gd name="T63" fmla="*/ 231685 h 212"/>
                <a:gd name="T64" fmla="*/ 78581 w 112"/>
                <a:gd name="T65" fmla="*/ 274712 h 212"/>
                <a:gd name="T66" fmla="*/ 82153 w 112"/>
                <a:gd name="T67" fmla="*/ 287951 h 212"/>
                <a:gd name="T68" fmla="*/ 82153 w 112"/>
                <a:gd name="T69" fmla="*/ 301190 h 212"/>
                <a:gd name="T70" fmla="*/ 75009 w 112"/>
                <a:gd name="T71" fmla="*/ 307810 h 212"/>
                <a:gd name="T72" fmla="*/ 60722 w 112"/>
                <a:gd name="T73" fmla="*/ 314429 h 212"/>
                <a:gd name="T74" fmla="*/ 50006 w 112"/>
                <a:gd name="T75" fmla="*/ 317739 h 212"/>
                <a:gd name="T76" fmla="*/ 39291 w 112"/>
                <a:gd name="T77" fmla="*/ 324359 h 212"/>
                <a:gd name="T78" fmla="*/ 35719 w 112"/>
                <a:gd name="T79" fmla="*/ 330978 h 212"/>
                <a:gd name="T80" fmla="*/ 35719 w 112"/>
                <a:gd name="T81" fmla="*/ 337598 h 212"/>
                <a:gd name="T82" fmla="*/ 39291 w 112"/>
                <a:gd name="T83" fmla="*/ 340908 h 212"/>
                <a:gd name="T84" fmla="*/ 35719 w 112"/>
                <a:gd name="T85" fmla="*/ 347527 h 212"/>
                <a:gd name="T86" fmla="*/ 32147 w 112"/>
                <a:gd name="T87" fmla="*/ 347527 h 212"/>
                <a:gd name="T88" fmla="*/ 21431 w 112"/>
                <a:gd name="T89" fmla="*/ 334288 h 212"/>
                <a:gd name="T90" fmla="*/ 17859 w 112"/>
                <a:gd name="T91" fmla="*/ 321049 h 212"/>
                <a:gd name="T92" fmla="*/ 14288 w 112"/>
                <a:gd name="T93" fmla="*/ 314429 h 212"/>
                <a:gd name="T94" fmla="*/ 10716 w 112"/>
                <a:gd name="T95" fmla="*/ 314429 h 212"/>
                <a:gd name="T96" fmla="*/ 10716 w 112"/>
                <a:gd name="T97" fmla="*/ 284641 h 212"/>
                <a:gd name="T98" fmla="*/ 3572 w 112"/>
                <a:gd name="T99" fmla="*/ 268092 h 212"/>
                <a:gd name="T100" fmla="*/ 0 w 112"/>
                <a:gd name="T101" fmla="*/ 261473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212"/>
                <a:gd name="T155" fmla="*/ 112 w 112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212">
                  <a:moveTo>
                    <a:pt x="2" y="154"/>
                  </a:moveTo>
                  <a:lnTo>
                    <a:pt x="8" y="148"/>
                  </a:lnTo>
                  <a:lnTo>
                    <a:pt x="20" y="138"/>
                  </a:lnTo>
                  <a:lnTo>
                    <a:pt x="28" y="126"/>
                  </a:lnTo>
                  <a:lnTo>
                    <a:pt x="30" y="110"/>
                  </a:lnTo>
                  <a:lnTo>
                    <a:pt x="28" y="94"/>
                  </a:lnTo>
                  <a:lnTo>
                    <a:pt x="30" y="82"/>
                  </a:lnTo>
                  <a:lnTo>
                    <a:pt x="18" y="74"/>
                  </a:lnTo>
                  <a:lnTo>
                    <a:pt x="8" y="70"/>
                  </a:lnTo>
                  <a:lnTo>
                    <a:pt x="8" y="64"/>
                  </a:lnTo>
                  <a:lnTo>
                    <a:pt x="44" y="56"/>
                  </a:lnTo>
                  <a:lnTo>
                    <a:pt x="44" y="34"/>
                  </a:lnTo>
                  <a:lnTo>
                    <a:pt x="42" y="24"/>
                  </a:lnTo>
                  <a:lnTo>
                    <a:pt x="46" y="18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0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0" y="6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6"/>
                  </a:lnTo>
                  <a:lnTo>
                    <a:pt x="108" y="0"/>
                  </a:lnTo>
                  <a:lnTo>
                    <a:pt x="110" y="2"/>
                  </a:lnTo>
                  <a:lnTo>
                    <a:pt x="110" y="8"/>
                  </a:lnTo>
                  <a:lnTo>
                    <a:pt x="108" y="16"/>
                  </a:lnTo>
                  <a:lnTo>
                    <a:pt x="108" y="24"/>
                  </a:lnTo>
                  <a:lnTo>
                    <a:pt x="110" y="30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12" y="40"/>
                  </a:lnTo>
                  <a:lnTo>
                    <a:pt x="112" y="56"/>
                  </a:lnTo>
                  <a:lnTo>
                    <a:pt x="108" y="68"/>
                  </a:lnTo>
                  <a:lnTo>
                    <a:pt x="102" y="76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6" y="82"/>
                  </a:lnTo>
                  <a:lnTo>
                    <a:pt x="82" y="84"/>
                  </a:lnTo>
                  <a:lnTo>
                    <a:pt x="78" y="86"/>
                  </a:lnTo>
                  <a:lnTo>
                    <a:pt x="74" y="90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66" y="100"/>
                  </a:lnTo>
                  <a:lnTo>
                    <a:pt x="62" y="104"/>
                  </a:lnTo>
                  <a:lnTo>
                    <a:pt x="58" y="106"/>
                  </a:lnTo>
                  <a:lnTo>
                    <a:pt x="56" y="108"/>
                  </a:lnTo>
                  <a:lnTo>
                    <a:pt x="50" y="112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4" y="124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44" y="166"/>
                  </a:lnTo>
                  <a:lnTo>
                    <a:pt x="46" y="170"/>
                  </a:lnTo>
                  <a:lnTo>
                    <a:pt x="46" y="174"/>
                  </a:lnTo>
                  <a:lnTo>
                    <a:pt x="46" y="178"/>
                  </a:lnTo>
                  <a:lnTo>
                    <a:pt x="46" y="182"/>
                  </a:lnTo>
                  <a:lnTo>
                    <a:pt x="44" y="184"/>
                  </a:lnTo>
                  <a:lnTo>
                    <a:pt x="42" y="186"/>
                  </a:lnTo>
                  <a:lnTo>
                    <a:pt x="38" y="190"/>
                  </a:lnTo>
                  <a:lnTo>
                    <a:pt x="34" y="190"/>
                  </a:lnTo>
                  <a:lnTo>
                    <a:pt x="30" y="192"/>
                  </a:lnTo>
                  <a:lnTo>
                    <a:pt x="28" y="192"/>
                  </a:lnTo>
                  <a:lnTo>
                    <a:pt x="24" y="194"/>
                  </a:lnTo>
                  <a:lnTo>
                    <a:pt x="22" y="196"/>
                  </a:lnTo>
                  <a:lnTo>
                    <a:pt x="20" y="198"/>
                  </a:lnTo>
                  <a:lnTo>
                    <a:pt x="20" y="200"/>
                  </a:lnTo>
                  <a:lnTo>
                    <a:pt x="20" y="204"/>
                  </a:lnTo>
                  <a:lnTo>
                    <a:pt x="20" y="206"/>
                  </a:lnTo>
                  <a:lnTo>
                    <a:pt x="22" y="206"/>
                  </a:lnTo>
                  <a:lnTo>
                    <a:pt x="22" y="208"/>
                  </a:lnTo>
                  <a:lnTo>
                    <a:pt x="20" y="210"/>
                  </a:lnTo>
                  <a:lnTo>
                    <a:pt x="18" y="210"/>
                  </a:lnTo>
                  <a:lnTo>
                    <a:pt x="12" y="212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6" y="172"/>
                  </a:lnTo>
                  <a:lnTo>
                    <a:pt x="4" y="166"/>
                  </a:lnTo>
                  <a:lnTo>
                    <a:pt x="2" y="162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2" y="15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1" name="Freeform 269"/>
            <p:cNvSpPr>
              <a:spLocks/>
            </p:cNvSpPr>
            <p:nvPr/>
          </p:nvSpPr>
          <p:spPr bwMode="auto">
            <a:xfrm>
              <a:off x="4951413" y="5103813"/>
              <a:ext cx="398462" cy="292100"/>
            </a:xfrm>
            <a:custGeom>
              <a:avLst/>
              <a:gdLst>
                <a:gd name="T0" fmla="*/ 302404 w 224"/>
                <a:gd name="T1" fmla="*/ 9846 h 178"/>
                <a:gd name="T2" fmla="*/ 288173 w 224"/>
                <a:gd name="T3" fmla="*/ 19692 h 178"/>
                <a:gd name="T4" fmla="*/ 270385 w 224"/>
                <a:gd name="T5" fmla="*/ 29538 h 178"/>
                <a:gd name="T6" fmla="*/ 256154 w 224"/>
                <a:gd name="T7" fmla="*/ 36102 h 178"/>
                <a:gd name="T8" fmla="*/ 238366 w 224"/>
                <a:gd name="T9" fmla="*/ 55794 h 178"/>
                <a:gd name="T10" fmla="*/ 227693 w 224"/>
                <a:gd name="T11" fmla="*/ 75487 h 178"/>
                <a:gd name="T12" fmla="*/ 217019 w 224"/>
                <a:gd name="T13" fmla="*/ 75487 h 178"/>
                <a:gd name="T14" fmla="*/ 202789 w 224"/>
                <a:gd name="T15" fmla="*/ 65640 h 178"/>
                <a:gd name="T16" fmla="*/ 181443 w 224"/>
                <a:gd name="T17" fmla="*/ 68922 h 178"/>
                <a:gd name="T18" fmla="*/ 174327 w 224"/>
                <a:gd name="T19" fmla="*/ 75487 h 178"/>
                <a:gd name="T20" fmla="*/ 167212 w 224"/>
                <a:gd name="T21" fmla="*/ 91897 h 178"/>
                <a:gd name="T22" fmla="*/ 142308 w 224"/>
                <a:gd name="T23" fmla="*/ 108307 h 178"/>
                <a:gd name="T24" fmla="*/ 117404 w 224"/>
                <a:gd name="T25" fmla="*/ 111589 h 178"/>
                <a:gd name="T26" fmla="*/ 113846 w 224"/>
                <a:gd name="T27" fmla="*/ 101743 h 178"/>
                <a:gd name="T28" fmla="*/ 120962 w 224"/>
                <a:gd name="T29" fmla="*/ 95179 h 178"/>
                <a:gd name="T30" fmla="*/ 113846 w 224"/>
                <a:gd name="T31" fmla="*/ 65640 h 178"/>
                <a:gd name="T32" fmla="*/ 99616 w 224"/>
                <a:gd name="T33" fmla="*/ 52512 h 178"/>
                <a:gd name="T34" fmla="*/ 96058 w 224"/>
                <a:gd name="T35" fmla="*/ 127999 h 178"/>
                <a:gd name="T36" fmla="*/ 88942 w 224"/>
                <a:gd name="T37" fmla="*/ 134563 h 178"/>
                <a:gd name="T38" fmla="*/ 46250 w 224"/>
                <a:gd name="T39" fmla="*/ 134563 h 178"/>
                <a:gd name="T40" fmla="*/ 42692 w 224"/>
                <a:gd name="T41" fmla="*/ 134563 h 178"/>
                <a:gd name="T42" fmla="*/ 39135 w 224"/>
                <a:gd name="T43" fmla="*/ 114871 h 178"/>
                <a:gd name="T44" fmla="*/ 32019 w 224"/>
                <a:gd name="T45" fmla="*/ 111589 h 178"/>
                <a:gd name="T46" fmla="*/ 0 w 224"/>
                <a:gd name="T47" fmla="*/ 134563 h 178"/>
                <a:gd name="T48" fmla="*/ 32019 w 224"/>
                <a:gd name="T49" fmla="*/ 262562 h 178"/>
                <a:gd name="T50" fmla="*/ 67596 w 224"/>
                <a:gd name="T51" fmla="*/ 285536 h 178"/>
                <a:gd name="T52" fmla="*/ 120962 w 224"/>
                <a:gd name="T53" fmla="*/ 282254 h 178"/>
                <a:gd name="T54" fmla="*/ 177885 w 224"/>
                <a:gd name="T55" fmla="*/ 269126 h 178"/>
                <a:gd name="T56" fmla="*/ 227693 w 224"/>
                <a:gd name="T57" fmla="*/ 262562 h 178"/>
                <a:gd name="T58" fmla="*/ 259712 w 224"/>
                <a:gd name="T59" fmla="*/ 246152 h 178"/>
                <a:gd name="T60" fmla="*/ 273943 w 224"/>
                <a:gd name="T61" fmla="*/ 233024 h 178"/>
                <a:gd name="T62" fmla="*/ 295289 w 224"/>
                <a:gd name="T63" fmla="*/ 206767 h 178"/>
                <a:gd name="T64" fmla="*/ 327308 w 224"/>
                <a:gd name="T65" fmla="*/ 170665 h 178"/>
                <a:gd name="T66" fmla="*/ 337981 w 224"/>
                <a:gd name="T67" fmla="*/ 160819 h 178"/>
                <a:gd name="T68" fmla="*/ 352212 w 224"/>
                <a:gd name="T69" fmla="*/ 144409 h 178"/>
                <a:gd name="T70" fmla="*/ 359327 w 224"/>
                <a:gd name="T71" fmla="*/ 137845 h 178"/>
                <a:gd name="T72" fmla="*/ 377116 w 224"/>
                <a:gd name="T73" fmla="*/ 124717 h 178"/>
                <a:gd name="T74" fmla="*/ 384231 w 224"/>
                <a:gd name="T75" fmla="*/ 114871 h 178"/>
                <a:gd name="T76" fmla="*/ 394904 w 224"/>
                <a:gd name="T77" fmla="*/ 95179 h 178"/>
                <a:gd name="T78" fmla="*/ 380674 w 224"/>
                <a:gd name="T79" fmla="*/ 85333 h 178"/>
                <a:gd name="T80" fmla="*/ 380674 w 224"/>
                <a:gd name="T81" fmla="*/ 72204 h 178"/>
                <a:gd name="T82" fmla="*/ 373558 w 224"/>
                <a:gd name="T83" fmla="*/ 52512 h 178"/>
                <a:gd name="T84" fmla="*/ 370000 w 224"/>
                <a:gd name="T85" fmla="*/ 42666 h 178"/>
                <a:gd name="T86" fmla="*/ 370000 w 224"/>
                <a:gd name="T87" fmla="*/ 16410 h 178"/>
                <a:gd name="T88" fmla="*/ 309520 w 224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4"/>
                <a:gd name="T136" fmla="*/ 0 h 178"/>
                <a:gd name="T137" fmla="*/ 224 w 224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4" h="178">
                  <a:moveTo>
                    <a:pt x="174" y="0"/>
                  </a:moveTo>
                  <a:lnTo>
                    <a:pt x="172" y="4"/>
                  </a:lnTo>
                  <a:lnTo>
                    <a:pt x="170" y="6"/>
                  </a:lnTo>
                  <a:lnTo>
                    <a:pt x="166" y="10"/>
                  </a:lnTo>
                  <a:lnTo>
                    <a:pt x="164" y="10"/>
                  </a:lnTo>
                  <a:lnTo>
                    <a:pt x="162" y="12"/>
                  </a:lnTo>
                  <a:lnTo>
                    <a:pt x="160" y="14"/>
                  </a:lnTo>
                  <a:lnTo>
                    <a:pt x="156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2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0" y="38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18" y="46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6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40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4" y="84"/>
                  </a:lnTo>
                  <a:lnTo>
                    <a:pt x="38" y="84"/>
                  </a:lnTo>
                  <a:lnTo>
                    <a:pt x="26" y="82"/>
                  </a:lnTo>
                  <a:lnTo>
                    <a:pt x="24" y="82"/>
                  </a:lnTo>
                  <a:lnTo>
                    <a:pt x="22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70"/>
                  </a:lnTo>
                  <a:lnTo>
                    <a:pt x="12" y="80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18" y="126"/>
                  </a:lnTo>
                  <a:lnTo>
                    <a:pt x="18" y="160"/>
                  </a:lnTo>
                  <a:lnTo>
                    <a:pt x="20" y="162"/>
                  </a:lnTo>
                  <a:lnTo>
                    <a:pt x="26" y="168"/>
                  </a:lnTo>
                  <a:lnTo>
                    <a:pt x="38" y="174"/>
                  </a:lnTo>
                  <a:lnTo>
                    <a:pt x="56" y="178"/>
                  </a:lnTo>
                  <a:lnTo>
                    <a:pt x="60" y="176"/>
                  </a:lnTo>
                  <a:lnTo>
                    <a:pt x="68" y="172"/>
                  </a:lnTo>
                  <a:lnTo>
                    <a:pt x="80" y="168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4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2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0" y="144"/>
                  </a:lnTo>
                  <a:lnTo>
                    <a:pt x="154" y="142"/>
                  </a:lnTo>
                  <a:lnTo>
                    <a:pt x="154" y="140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8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4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4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2"/>
                  </a:lnTo>
                  <a:lnTo>
                    <a:pt x="208" y="30"/>
                  </a:lnTo>
                  <a:lnTo>
                    <a:pt x="208" y="26"/>
                  </a:lnTo>
                  <a:lnTo>
                    <a:pt x="208" y="20"/>
                  </a:lnTo>
                  <a:lnTo>
                    <a:pt x="208" y="14"/>
                  </a:lnTo>
                  <a:lnTo>
                    <a:pt x="208" y="10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2" name="Freeform 270"/>
            <p:cNvSpPr>
              <a:spLocks/>
            </p:cNvSpPr>
            <p:nvPr/>
          </p:nvSpPr>
          <p:spPr bwMode="auto">
            <a:xfrm>
              <a:off x="4951413" y="5103813"/>
              <a:ext cx="398462" cy="292100"/>
            </a:xfrm>
            <a:custGeom>
              <a:avLst/>
              <a:gdLst>
                <a:gd name="T0" fmla="*/ 302404 w 224"/>
                <a:gd name="T1" fmla="*/ 9846 h 178"/>
                <a:gd name="T2" fmla="*/ 288173 w 224"/>
                <a:gd name="T3" fmla="*/ 19692 h 178"/>
                <a:gd name="T4" fmla="*/ 270385 w 224"/>
                <a:gd name="T5" fmla="*/ 29538 h 178"/>
                <a:gd name="T6" fmla="*/ 256154 w 224"/>
                <a:gd name="T7" fmla="*/ 36102 h 178"/>
                <a:gd name="T8" fmla="*/ 238366 w 224"/>
                <a:gd name="T9" fmla="*/ 55794 h 178"/>
                <a:gd name="T10" fmla="*/ 227693 w 224"/>
                <a:gd name="T11" fmla="*/ 75487 h 178"/>
                <a:gd name="T12" fmla="*/ 217019 w 224"/>
                <a:gd name="T13" fmla="*/ 75487 h 178"/>
                <a:gd name="T14" fmla="*/ 202789 w 224"/>
                <a:gd name="T15" fmla="*/ 65640 h 178"/>
                <a:gd name="T16" fmla="*/ 181443 w 224"/>
                <a:gd name="T17" fmla="*/ 68922 h 178"/>
                <a:gd name="T18" fmla="*/ 174327 w 224"/>
                <a:gd name="T19" fmla="*/ 75487 h 178"/>
                <a:gd name="T20" fmla="*/ 167212 w 224"/>
                <a:gd name="T21" fmla="*/ 91897 h 178"/>
                <a:gd name="T22" fmla="*/ 142308 w 224"/>
                <a:gd name="T23" fmla="*/ 108307 h 178"/>
                <a:gd name="T24" fmla="*/ 117404 w 224"/>
                <a:gd name="T25" fmla="*/ 111589 h 178"/>
                <a:gd name="T26" fmla="*/ 113846 w 224"/>
                <a:gd name="T27" fmla="*/ 101743 h 178"/>
                <a:gd name="T28" fmla="*/ 120962 w 224"/>
                <a:gd name="T29" fmla="*/ 95179 h 178"/>
                <a:gd name="T30" fmla="*/ 113846 w 224"/>
                <a:gd name="T31" fmla="*/ 65640 h 178"/>
                <a:gd name="T32" fmla="*/ 99616 w 224"/>
                <a:gd name="T33" fmla="*/ 52512 h 178"/>
                <a:gd name="T34" fmla="*/ 96058 w 224"/>
                <a:gd name="T35" fmla="*/ 127999 h 178"/>
                <a:gd name="T36" fmla="*/ 88942 w 224"/>
                <a:gd name="T37" fmla="*/ 134563 h 178"/>
                <a:gd name="T38" fmla="*/ 46250 w 224"/>
                <a:gd name="T39" fmla="*/ 134563 h 178"/>
                <a:gd name="T40" fmla="*/ 42692 w 224"/>
                <a:gd name="T41" fmla="*/ 134563 h 178"/>
                <a:gd name="T42" fmla="*/ 39135 w 224"/>
                <a:gd name="T43" fmla="*/ 114871 h 178"/>
                <a:gd name="T44" fmla="*/ 32019 w 224"/>
                <a:gd name="T45" fmla="*/ 111589 h 178"/>
                <a:gd name="T46" fmla="*/ 0 w 224"/>
                <a:gd name="T47" fmla="*/ 134563 h 178"/>
                <a:gd name="T48" fmla="*/ 32019 w 224"/>
                <a:gd name="T49" fmla="*/ 262562 h 178"/>
                <a:gd name="T50" fmla="*/ 67596 w 224"/>
                <a:gd name="T51" fmla="*/ 285536 h 178"/>
                <a:gd name="T52" fmla="*/ 120962 w 224"/>
                <a:gd name="T53" fmla="*/ 282254 h 178"/>
                <a:gd name="T54" fmla="*/ 177885 w 224"/>
                <a:gd name="T55" fmla="*/ 269126 h 178"/>
                <a:gd name="T56" fmla="*/ 227693 w 224"/>
                <a:gd name="T57" fmla="*/ 262562 h 178"/>
                <a:gd name="T58" fmla="*/ 259712 w 224"/>
                <a:gd name="T59" fmla="*/ 246152 h 178"/>
                <a:gd name="T60" fmla="*/ 273943 w 224"/>
                <a:gd name="T61" fmla="*/ 233024 h 178"/>
                <a:gd name="T62" fmla="*/ 295289 w 224"/>
                <a:gd name="T63" fmla="*/ 206767 h 178"/>
                <a:gd name="T64" fmla="*/ 327308 w 224"/>
                <a:gd name="T65" fmla="*/ 170665 h 178"/>
                <a:gd name="T66" fmla="*/ 337981 w 224"/>
                <a:gd name="T67" fmla="*/ 160819 h 178"/>
                <a:gd name="T68" fmla="*/ 352212 w 224"/>
                <a:gd name="T69" fmla="*/ 144409 h 178"/>
                <a:gd name="T70" fmla="*/ 359327 w 224"/>
                <a:gd name="T71" fmla="*/ 137845 h 178"/>
                <a:gd name="T72" fmla="*/ 377116 w 224"/>
                <a:gd name="T73" fmla="*/ 124717 h 178"/>
                <a:gd name="T74" fmla="*/ 384231 w 224"/>
                <a:gd name="T75" fmla="*/ 114871 h 178"/>
                <a:gd name="T76" fmla="*/ 394904 w 224"/>
                <a:gd name="T77" fmla="*/ 95179 h 178"/>
                <a:gd name="T78" fmla="*/ 380674 w 224"/>
                <a:gd name="T79" fmla="*/ 85333 h 178"/>
                <a:gd name="T80" fmla="*/ 380674 w 224"/>
                <a:gd name="T81" fmla="*/ 72204 h 178"/>
                <a:gd name="T82" fmla="*/ 373558 w 224"/>
                <a:gd name="T83" fmla="*/ 52512 h 178"/>
                <a:gd name="T84" fmla="*/ 370000 w 224"/>
                <a:gd name="T85" fmla="*/ 42666 h 178"/>
                <a:gd name="T86" fmla="*/ 370000 w 224"/>
                <a:gd name="T87" fmla="*/ 16410 h 178"/>
                <a:gd name="T88" fmla="*/ 309520 w 224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4"/>
                <a:gd name="T136" fmla="*/ 0 h 178"/>
                <a:gd name="T137" fmla="*/ 224 w 224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4" h="178">
                  <a:moveTo>
                    <a:pt x="174" y="0"/>
                  </a:moveTo>
                  <a:lnTo>
                    <a:pt x="172" y="4"/>
                  </a:lnTo>
                  <a:lnTo>
                    <a:pt x="170" y="6"/>
                  </a:lnTo>
                  <a:lnTo>
                    <a:pt x="166" y="10"/>
                  </a:lnTo>
                  <a:lnTo>
                    <a:pt x="164" y="10"/>
                  </a:lnTo>
                  <a:lnTo>
                    <a:pt x="162" y="12"/>
                  </a:lnTo>
                  <a:lnTo>
                    <a:pt x="160" y="14"/>
                  </a:lnTo>
                  <a:lnTo>
                    <a:pt x="156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2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0" y="38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18" y="46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6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40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4" y="84"/>
                  </a:lnTo>
                  <a:lnTo>
                    <a:pt x="38" y="84"/>
                  </a:lnTo>
                  <a:lnTo>
                    <a:pt x="26" y="82"/>
                  </a:lnTo>
                  <a:lnTo>
                    <a:pt x="24" y="82"/>
                  </a:lnTo>
                  <a:lnTo>
                    <a:pt x="22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70"/>
                  </a:lnTo>
                  <a:lnTo>
                    <a:pt x="12" y="80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18" y="126"/>
                  </a:lnTo>
                  <a:lnTo>
                    <a:pt x="18" y="160"/>
                  </a:lnTo>
                  <a:lnTo>
                    <a:pt x="20" y="162"/>
                  </a:lnTo>
                  <a:lnTo>
                    <a:pt x="26" y="168"/>
                  </a:lnTo>
                  <a:lnTo>
                    <a:pt x="38" y="174"/>
                  </a:lnTo>
                  <a:lnTo>
                    <a:pt x="56" y="178"/>
                  </a:lnTo>
                  <a:lnTo>
                    <a:pt x="60" y="176"/>
                  </a:lnTo>
                  <a:lnTo>
                    <a:pt x="68" y="172"/>
                  </a:lnTo>
                  <a:lnTo>
                    <a:pt x="80" y="168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4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2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0" y="144"/>
                  </a:lnTo>
                  <a:lnTo>
                    <a:pt x="154" y="142"/>
                  </a:lnTo>
                  <a:lnTo>
                    <a:pt x="154" y="140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8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4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4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2"/>
                  </a:lnTo>
                  <a:lnTo>
                    <a:pt x="208" y="30"/>
                  </a:lnTo>
                  <a:lnTo>
                    <a:pt x="208" y="26"/>
                  </a:lnTo>
                  <a:lnTo>
                    <a:pt x="208" y="20"/>
                  </a:lnTo>
                  <a:lnTo>
                    <a:pt x="208" y="14"/>
                  </a:lnTo>
                  <a:lnTo>
                    <a:pt x="208" y="10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3" name="Freeform 271"/>
            <p:cNvSpPr>
              <a:spLocks/>
            </p:cNvSpPr>
            <p:nvPr/>
          </p:nvSpPr>
          <p:spPr bwMode="auto">
            <a:xfrm>
              <a:off x="5311775" y="5153025"/>
              <a:ext cx="20638" cy="44450"/>
            </a:xfrm>
            <a:custGeom>
              <a:avLst/>
              <a:gdLst>
                <a:gd name="T0" fmla="*/ 6879 w 12"/>
                <a:gd name="T1" fmla="*/ 0 h 26"/>
                <a:gd name="T2" fmla="*/ 6879 w 12"/>
                <a:gd name="T3" fmla="*/ 0 h 26"/>
                <a:gd name="T4" fmla="*/ 6879 w 12"/>
                <a:gd name="T5" fmla="*/ 0 h 26"/>
                <a:gd name="T6" fmla="*/ 10319 w 12"/>
                <a:gd name="T7" fmla="*/ 0 h 26"/>
                <a:gd name="T8" fmla="*/ 10319 w 12"/>
                <a:gd name="T9" fmla="*/ 0 h 26"/>
                <a:gd name="T10" fmla="*/ 13759 w 12"/>
                <a:gd name="T11" fmla="*/ 0 h 26"/>
                <a:gd name="T12" fmla="*/ 13759 w 12"/>
                <a:gd name="T13" fmla="*/ 3419 h 26"/>
                <a:gd name="T14" fmla="*/ 17198 w 12"/>
                <a:gd name="T15" fmla="*/ 6838 h 26"/>
                <a:gd name="T16" fmla="*/ 20638 w 12"/>
                <a:gd name="T17" fmla="*/ 13677 h 26"/>
                <a:gd name="T18" fmla="*/ 20638 w 12"/>
                <a:gd name="T19" fmla="*/ 23935 h 26"/>
                <a:gd name="T20" fmla="*/ 20638 w 12"/>
                <a:gd name="T21" fmla="*/ 34192 h 26"/>
                <a:gd name="T22" fmla="*/ 20638 w 12"/>
                <a:gd name="T23" fmla="*/ 37612 h 26"/>
                <a:gd name="T24" fmla="*/ 17198 w 12"/>
                <a:gd name="T25" fmla="*/ 41031 h 26"/>
                <a:gd name="T26" fmla="*/ 13759 w 12"/>
                <a:gd name="T27" fmla="*/ 41031 h 26"/>
                <a:gd name="T28" fmla="*/ 10319 w 12"/>
                <a:gd name="T29" fmla="*/ 44450 h 26"/>
                <a:gd name="T30" fmla="*/ 3440 w 12"/>
                <a:gd name="T31" fmla="*/ 41031 h 26"/>
                <a:gd name="T32" fmla="*/ 3440 w 12"/>
                <a:gd name="T33" fmla="*/ 41031 h 26"/>
                <a:gd name="T34" fmla="*/ 3440 w 12"/>
                <a:gd name="T35" fmla="*/ 34192 h 26"/>
                <a:gd name="T36" fmla="*/ 0 w 12"/>
                <a:gd name="T37" fmla="*/ 27354 h 26"/>
                <a:gd name="T38" fmla="*/ 0 w 12"/>
                <a:gd name="T39" fmla="*/ 20515 h 26"/>
                <a:gd name="T40" fmla="*/ 0 w 12"/>
                <a:gd name="T41" fmla="*/ 10258 h 26"/>
                <a:gd name="T42" fmla="*/ 6879 w 12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26"/>
                <a:gd name="T68" fmla="*/ 12 w 12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26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4" name="Freeform 272"/>
            <p:cNvSpPr>
              <a:spLocks/>
            </p:cNvSpPr>
            <p:nvPr/>
          </p:nvSpPr>
          <p:spPr bwMode="auto">
            <a:xfrm>
              <a:off x="5311775" y="5153025"/>
              <a:ext cx="20638" cy="44450"/>
            </a:xfrm>
            <a:custGeom>
              <a:avLst/>
              <a:gdLst>
                <a:gd name="T0" fmla="*/ 6879 w 12"/>
                <a:gd name="T1" fmla="*/ 0 h 26"/>
                <a:gd name="T2" fmla="*/ 6879 w 12"/>
                <a:gd name="T3" fmla="*/ 0 h 26"/>
                <a:gd name="T4" fmla="*/ 6879 w 12"/>
                <a:gd name="T5" fmla="*/ 0 h 26"/>
                <a:gd name="T6" fmla="*/ 10319 w 12"/>
                <a:gd name="T7" fmla="*/ 0 h 26"/>
                <a:gd name="T8" fmla="*/ 10319 w 12"/>
                <a:gd name="T9" fmla="*/ 0 h 26"/>
                <a:gd name="T10" fmla="*/ 13759 w 12"/>
                <a:gd name="T11" fmla="*/ 0 h 26"/>
                <a:gd name="T12" fmla="*/ 13759 w 12"/>
                <a:gd name="T13" fmla="*/ 3419 h 26"/>
                <a:gd name="T14" fmla="*/ 17198 w 12"/>
                <a:gd name="T15" fmla="*/ 6838 h 26"/>
                <a:gd name="T16" fmla="*/ 20638 w 12"/>
                <a:gd name="T17" fmla="*/ 13677 h 26"/>
                <a:gd name="T18" fmla="*/ 20638 w 12"/>
                <a:gd name="T19" fmla="*/ 23935 h 26"/>
                <a:gd name="T20" fmla="*/ 20638 w 12"/>
                <a:gd name="T21" fmla="*/ 34192 h 26"/>
                <a:gd name="T22" fmla="*/ 20638 w 12"/>
                <a:gd name="T23" fmla="*/ 37612 h 26"/>
                <a:gd name="T24" fmla="*/ 17198 w 12"/>
                <a:gd name="T25" fmla="*/ 41031 h 26"/>
                <a:gd name="T26" fmla="*/ 13759 w 12"/>
                <a:gd name="T27" fmla="*/ 41031 h 26"/>
                <a:gd name="T28" fmla="*/ 10319 w 12"/>
                <a:gd name="T29" fmla="*/ 44450 h 26"/>
                <a:gd name="T30" fmla="*/ 3440 w 12"/>
                <a:gd name="T31" fmla="*/ 41031 h 26"/>
                <a:gd name="T32" fmla="*/ 3440 w 12"/>
                <a:gd name="T33" fmla="*/ 41031 h 26"/>
                <a:gd name="T34" fmla="*/ 3440 w 12"/>
                <a:gd name="T35" fmla="*/ 34192 h 26"/>
                <a:gd name="T36" fmla="*/ 0 w 12"/>
                <a:gd name="T37" fmla="*/ 27354 h 26"/>
                <a:gd name="T38" fmla="*/ 0 w 12"/>
                <a:gd name="T39" fmla="*/ 20515 h 26"/>
                <a:gd name="T40" fmla="*/ 0 w 12"/>
                <a:gd name="T41" fmla="*/ 10258 h 26"/>
                <a:gd name="T42" fmla="*/ 6879 w 12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26"/>
                <a:gd name="T68" fmla="*/ 12 w 12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26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5" name="Freeform 273"/>
            <p:cNvSpPr>
              <a:spLocks/>
            </p:cNvSpPr>
            <p:nvPr/>
          </p:nvSpPr>
          <p:spPr bwMode="auto">
            <a:xfrm>
              <a:off x="5205413" y="5227638"/>
              <a:ext cx="41275" cy="42862"/>
            </a:xfrm>
            <a:custGeom>
              <a:avLst/>
              <a:gdLst>
                <a:gd name="T0" fmla="*/ 0 w 24"/>
                <a:gd name="T1" fmla="*/ 19782 h 26"/>
                <a:gd name="T2" fmla="*/ 10319 w 24"/>
                <a:gd name="T3" fmla="*/ 13188 h 26"/>
                <a:gd name="T4" fmla="*/ 10319 w 24"/>
                <a:gd name="T5" fmla="*/ 9891 h 26"/>
                <a:gd name="T6" fmla="*/ 10319 w 24"/>
                <a:gd name="T7" fmla="*/ 9891 h 26"/>
                <a:gd name="T8" fmla="*/ 10319 w 24"/>
                <a:gd name="T9" fmla="*/ 6594 h 26"/>
                <a:gd name="T10" fmla="*/ 10319 w 24"/>
                <a:gd name="T11" fmla="*/ 6594 h 26"/>
                <a:gd name="T12" fmla="*/ 17198 w 24"/>
                <a:gd name="T13" fmla="*/ 6594 h 26"/>
                <a:gd name="T14" fmla="*/ 20638 w 24"/>
                <a:gd name="T15" fmla="*/ 0 h 26"/>
                <a:gd name="T16" fmla="*/ 41275 w 24"/>
                <a:gd name="T17" fmla="*/ 13188 h 26"/>
                <a:gd name="T18" fmla="*/ 27517 w 24"/>
                <a:gd name="T19" fmla="*/ 29674 h 26"/>
                <a:gd name="T20" fmla="*/ 27517 w 24"/>
                <a:gd name="T21" fmla="*/ 32971 h 26"/>
                <a:gd name="T22" fmla="*/ 27517 w 24"/>
                <a:gd name="T23" fmla="*/ 36268 h 26"/>
                <a:gd name="T24" fmla="*/ 24077 w 24"/>
                <a:gd name="T25" fmla="*/ 39565 h 26"/>
                <a:gd name="T26" fmla="*/ 20638 w 24"/>
                <a:gd name="T27" fmla="*/ 42862 h 26"/>
                <a:gd name="T28" fmla="*/ 17198 w 24"/>
                <a:gd name="T29" fmla="*/ 42862 h 26"/>
                <a:gd name="T30" fmla="*/ 0 w 24"/>
                <a:gd name="T31" fmla="*/ 19782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6"/>
                <a:gd name="T50" fmla="*/ 24 w 24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6">
                  <a:moveTo>
                    <a:pt x="0" y="12"/>
                  </a:move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6" name="Freeform 274"/>
            <p:cNvSpPr>
              <a:spLocks/>
            </p:cNvSpPr>
            <p:nvPr/>
          </p:nvSpPr>
          <p:spPr bwMode="auto">
            <a:xfrm>
              <a:off x="5205413" y="5227638"/>
              <a:ext cx="41275" cy="42862"/>
            </a:xfrm>
            <a:custGeom>
              <a:avLst/>
              <a:gdLst>
                <a:gd name="T0" fmla="*/ 0 w 24"/>
                <a:gd name="T1" fmla="*/ 19782 h 26"/>
                <a:gd name="T2" fmla="*/ 10319 w 24"/>
                <a:gd name="T3" fmla="*/ 13188 h 26"/>
                <a:gd name="T4" fmla="*/ 10319 w 24"/>
                <a:gd name="T5" fmla="*/ 9891 h 26"/>
                <a:gd name="T6" fmla="*/ 10319 w 24"/>
                <a:gd name="T7" fmla="*/ 9891 h 26"/>
                <a:gd name="T8" fmla="*/ 10319 w 24"/>
                <a:gd name="T9" fmla="*/ 6594 h 26"/>
                <a:gd name="T10" fmla="*/ 10319 w 24"/>
                <a:gd name="T11" fmla="*/ 6594 h 26"/>
                <a:gd name="T12" fmla="*/ 17198 w 24"/>
                <a:gd name="T13" fmla="*/ 6594 h 26"/>
                <a:gd name="T14" fmla="*/ 20638 w 24"/>
                <a:gd name="T15" fmla="*/ 0 h 26"/>
                <a:gd name="T16" fmla="*/ 41275 w 24"/>
                <a:gd name="T17" fmla="*/ 13188 h 26"/>
                <a:gd name="T18" fmla="*/ 27517 w 24"/>
                <a:gd name="T19" fmla="*/ 29674 h 26"/>
                <a:gd name="T20" fmla="*/ 27517 w 24"/>
                <a:gd name="T21" fmla="*/ 32971 h 26"/>
                <a:gd name="T22" fmla="*/ 27517 w 24"/>
                <a:gd name="T23" fmla="*/ 36268 h 26"/>
                <a:gd name="T24" fmla="*/ 24077 w 24"/>
                <a:gd name="T25" fmla="*/ 39565 h 26"/>
                <a:gd name="T26" fmla="*/ 20638 w 24"/>
                <a:gd name="T27" fmla="*/ 42862 h 26"/>
                <a:gd name="T28" fmla="*/ 17198 w 24"/>
                <a:gd name="T29" fmla="*/ 42862 h 26"/>
                <a:gd name="T30" fmla="*/ 0 w 24"/>
                <a:gd name="T31" fmla="*/ 19782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6"/>
                <a:gd name="T50" fmla="*/ 24 w 24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6">
                  <a:moveTo>
                    <a:pt x="0" y="12"/>
                  </a:move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7" name="Freeform 275"/>
            <p:cNvSpPr>
              <a:spLocks/>
            </p:cNvSpPr>
            <p:nvPr/>
          </p:nvSpPr>
          <p:spPr bwMode="auto">
            <a:xfrm>
              <a:off x="5186363" y="4941888"/>
              <a:ext cx="177800" cy="161925"/>
            </a:xfrm>
            <a:custGeom>
              <a:avLst/>
              <a:gdLst>
                <a:gd name="T0" fmla="*/ 32004 w 100"/>
                <a:gd name="T1" fmla="*/ 43855 h 96"/>
                <a:gd name="T2" fmla="*/ 60452 w 100"/>
                <a:gd name="T3" fmla="*/ 26988 h 96"/>
                <a:gd name="T4" fmla="*/ 64008 w 100"/>
                <a:gd name="T5" fmla="*/ 16867 h 96"/>
                <a:gd name="T6" fmla="*/ 138684 w 100"/>
                <a:gd name="T7" fmla="*/ 13494 h 96"/>
                <a:gd name="T8" fmla="*/ 174244 w 100"/>
                <a:gd name="T9" fmla="*/ 33734 h 96"/>
                <a:gd name="T10" fmla="*/ 177800 w 100"/>
                <a:gd name="T11" fmla="*/ 80963 h 96"/>
                <a:gd name="T12" fmla="*/ 160020 w 100"/>
                <a:gd name="T13" fmla="*/ 128191 h 96"/>
                <a:gd name="T14" fmla="*/ 128016 w 100"/>
                <a:gd name="T15" fmla="*/ 155178 h 96"/>
                <a:gd name="T16" fmla="*/ 74676 w 100"/>
                <a:gd name="T17" fmla="*/ 161925 h 96"/>
                <a:gd name="T18" fmla="*/ 71120 w 100"/>
                <a:gd name="T19" fmla="*/ 158552 h 96"/>
                <a:gd name="T20" fmla="*/ 60452 w 100"/>
                <a:gd name="T21" fmla="*/ 148431 h 96"/>
                <a:gd name="T22" fmla="*/ 56896 w 100"/>
                <a:gd name="T23" fmla="*/ 148431 h 96"/>
                <a:gd name="T24" fmla="*/ 49784 w 100"/>
                <a:gd name="T25" fmla="*/ 145058 h 96"/>
                <a:gd name="T26" fmla="*/ 46228 w 100"/>
                <a:gd name="T27" fmla="*/ 134938 h 96"/>
                <a:gd name="T28" fmla="*/ 35560 w 100"/>
                <a:gd name="T29" fmla="*/ 124817 h 96"/>
                <a:gd name="T30" fmla="*/ 35560 w 100"/>
                <a:gd name="T31" fmla="*/ 124817 h 96"/>
                <a:gd name="T32" fmla="*/ 32004 w 100"/>
                <a:gd name="T33" fmla="*/ 114697 h 96"/>
                <a:gd name="T34" fmla="*/ 21336 w 100"/>
                <a:gd name="T35" fmla="*/ 97830 h 96"/>
                <a:gd name="T36" fmla="*/ 7112 w 100"/>
                <a:gd name="T37" fmla="*/ 77589 h 96"/>
                <a:gd name="T38" fmla="*/ 0 w 100"/>
                <a:gd name="T39" fmla="*/ 47228 h 96"/>
                <a:gd name="T40" fmla="*/ 3556 w 100"/>
                <a:gd name="T41" fmla="*/ 64095 h 96"/>
                <a:gd name="T42" fmla="*/ 10668 w 100"/>
                <a:gd name="T43" fmla="*/ 84336 h 96"/>
                <a:gd name="T44" fmla="*/ 17780 w 100"/>
                <a:gd name="T45" fmla="*/ 94456 h 96"/>
                <a:gd name="T46" fmla="*/ 21336 w 100"/>
                <a:gd name="T47" fmla="*/ 101203 h 96"/>
                <a:gd name="T48" fmla="*/ 28448 w 100"/>
                <a:gd name="T49" fmla="*/ 111323 h 96"/>
                <a:gd name="T50" fmla="*/ 35560 w 100"/>
                <a:gd name="T51" fmla="*/ 121444 h 96"/>
                <a:gd name="T52" fmla="*/ 35560 w 100"/>
                <a:gd name="T53" fmla="*/ 124817 h 96"/>
                <a:gd name="T54" fmla="*/ 46228 w 100"/>
                <a:gd name="T55" fmla="*/ 134938 h 96"/>
                <a:gd name="T56" fmla="*/ 49784 w 100"/>
                <a:gd name="T57" fmla="*/ 145058 h 96"/>
                <a:gd name="T58" fmla="*/ 56896 w 100"/>
                <a:gd name="T59" fmla="*/ 148431 h 96"/>
                <a:gd name="T60" fmla="*/ 60452 w 100"/>
                <a:gd name="T61" fmla="*/ 148431 h 96"/>
                <a:gd name="T62" fmla="*/ 71120 w 100"/>
                <a:gd name="T63" fmla="*/ 158552 h 96"/>
                <a:gd name="T64" fmla="*/ 74676 w 100"/>
                <a:gd name="T65" fmla="*/ 161925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6"/>
                <a:gd name="T101" fmla="*/ 100 w 100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6">
                  <a:moveTo>
                    <a:pt x="0" y="28"/>
                  </a:moveTo>
                  <a:lnTo>
                    <a:pt x="18" y="26"/>
                  </a:lnTo>
                  <a:lnTo>
                    <a:pt x="28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98" y="20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6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6" y="66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8" name="Freeform 276"/>
            <p:cNvSpPr>
              <a:spLocks/>
            </p:cNvSpPr>
            <p:nvPr/>
          </p:nvSpPr>
          <p:spPr bwMode="auto">
            <a:xfrm>
              <a:off x="5186363" y="4941888"/>
              <a:ext cx="177800" cy="161925"/>
            </a:xfrm>
            <a:custGeom>
              <a:avLst/>
              <a:gdLst>
                <a:gd name="T0" fmla="*/ 32004 w 100"/>
                <a:gd name="T1" fmla="*/ 43855 h 96"/>
                <a:gd name="T2" fmla="*/ 60452 w 100"/>
                <a:gd name="T3" fmla="*/ 26988 h 96"/>
                <a:gd name="T4" fmla="*/ 64008 w 100"/>
                <a:gd name="T5" fmla="*/ 16867 h 96"/>
                <a:gd name="T6" fmla="*/ 138684 w 100"/>
                <a:gd name="T7" fmla="*/ 13494 h 96"/>
                <a:gd name="T8" fmla="*/ 174244 w 100"/>
                <a:gd name="T9" fmla="*/ 33734 h 96"/>
                <a:gd name="T10" fmla="*/ 177800 w 100"/>
                <a:gd name="T11" fmla="*/ 80963 h 96"/>
                <a:gd name="T12" fmla="*/ 160020 w 100"/>
                <a:gd name="T13" fmla="*/ 128191 h 96"/>
                <a:gd name="T14" fmla="*/ 128016 w 100"/>
                <a:gd name="T15" fmla="*/ 155178 h 96"/>
                <a:gd name="T16" fmla="*/ 74676 w 100"/>
                <a:gd name="T17" fmla="*/ 161925 h 96"/>
                <a:gd name="T18" fmla="*/ 71120 w 100"/>
                <a:gd name="T19" fmla="*/ 158552 h 96"/>
                <a:gd name="T20" fmla="*/ 60452 w 100"/>
                <a:gd name="T21" fmla="*/ 148431 h 96"/>
                <a:gd name="T22" fmla="*/ 56896 w 100"/>
                <a:gd name="T23" fmla="*/ 148431 h 96"/>
                <a:gd name="T24" fmla="*/ 49784 w 100"/>
                <a:gd name="T25" fmla="*/ 145058 h 96"/>
                <a:gd name="T26" fmla="*/ 46228 w 100"/>
                <a:gd name="T27" fmla="*/ 134938 h 96"/>
                <a:gd name="T28" fmla="*/ 35560 w 100"/>
                <a:gd name="T29" fmla="*/ 124817 h 96"/>
                <a:gd name="T30" fmla="*/ 35560 w 100"/>
                <a:gd name="T31" fmla="*/ 124817 h 96"/>
                <a:gd name="T32" fmla="*/ 32004 w 100"/>
                <a:gd name="T33" fmla="*/ 114697 h 96"/>
                <a:gd name="T34" fmla="*/ 21336 w 100"/>
                <a:gd name="T35" fmla="*/ 97830 h 96"/>
                <a:gd name="T36" fmla="*/ 7112 w 100"/>
                <a:gd name="T37" fmla="*/ 77589 h 96"/>
                <a:gd name="T38" fmla="*/ 0 w 100"/>
                <a:gd name="T39" fmla="*/ 47228 h 96"/>
                <a:gd name="T40" fmla="*/ 3556 w 100"/>
                <a:gd name="T41" fmla="*/ 64095 h 96"/>
                <a:gd name="T42" fmla="*/ 10668 w 100"/>
                <a:gd name="T43" fmla="*/ 84336 h 96"/>
                <a:gd name="T44" fmla="*/ 17780 w 100"/>
                <a:gd name="T45" fmla="*/ 94456 h 96"/>
                <a:gd name="T46" fmla="*/ 21336 w 100"/>
                <a:gd name="T47" fmla="*/ 101203 h 96"/>
                <a:gd name="T48" fmla="*/ 28448 w 100"/>
                <a:gd name="T49" fmla="*/ 111323 h 96"/>
                <a:gd name="T50" fmla="*/ 35560 w 100"/>
                <a:gd name="T51" fmla="*/ 121444 h 96"/>
                <a:gd name="T52" fmla="*/ 35560 w 100"/>
                <a:gd name="T53" fmla="*/ 124817 h 96"/>
                <a:gd name="T54" fmla="*/ 46228 w 100"/>
                <a:gd name="T55" fmla="*/ 134938 h 96"/>
                <a:gd name="T56" fmla="*/ 49784 w 100"/>
                <a:gd name="T57" fmla="*/ 145058 h 96"/>
                <a:gd name="T58" fmla="*/ 56896 w 100"/>
                <a:gd name="T59" fmla="*/ 148431 h 96"/>
                <a:gd name="T60" fmla="*/ 60452 w 100"/>
                <a:gd name="T61" fmla="*/ 148431 h 96"/>
                <a:gd name="T62" fmla="*/ 71120 w 100"/>
                <a:gd name="T63" fmla="*/ 158552 h 96"/>
                <a:gd name="T64" fmla="*/ 74676 w 100"/>
                <a:gd name="T65" fmla="*/ 161925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6"/>
                <a:gd name="T101" fmla="*/ 100 w 100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6">
                  <a:moveTo>
                    <a:pt x="0" y="28"/>
                  </a:moveTo>
                  <a:lnTo>
                    <a:pt x="18" y="26"/>
                  </a:lnTo>
                  <a:lnTo>
                    <a:pt x="28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98" y="20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6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6" y="66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9" name="Freeform 277"/>
            <p:cNvSpPr>
              <a:spLocks/>
            </p:cNvSpPr>
            <p:nvPr/>
          </p:nvSpPr>
          <p:spPr bwMode="auto">
            <a:xfrm>
              <a:off x="4300538" y="4014788"/>
              <a:ext cx="369887" cy="333375"/>
            </a:xfrm>
            <a:custGeom>
              <a:avLst/>
              <a:gdLst>
                <a:gd name="T0" fmla="*/ 131594 w 208"/>
                <a:gd name="T1" fmla="*/ 3334 h 200"/>
                <a:gd name="T2" fmla="*/ 128038 w 208"/>
                <a:gd name="T3" fmla="*/ 0 h 200"/>
                <a:gd name="T4" fmla="*/ 128038 w 208"/>
                <a:gd name="T5" fmla="*/ 6668 h 200"/>
                <a:gd name="T6" fmla="*/ 138708 w 208"/>
                <a:gd name="T7" fmla="*/ 193357 h 200"/>
                <a:gd name="T8" fmla="*/ 142264 w 208"/>
                <a:gd name="T9" fmla="*/ 203359 h 200"/>
                <a:gd name="T10" fmla="*/ 145821 w 208"/>
                <a:gd name="T11" fmla="*/ 213360 h 200"/>
                <a:gd name="T12" fmla="*/ 42679 w 208"/>
                <a:gd name="T13" fmla="*/ 216694 h 200"/>
                <a:gd name="T14" fmla="*/ 39123 w 208"/>
                <a:gd name="T15" fmla="*/ 220028 h 200"/>
                <a:gd name="T16" fmla="*/ 32009 w 208"/>
                <a:gd name="T17" fmla="*/ 223361 h 200"/>
                <a:gd name="T18" fmla="*/ 28453 w 208"/>
                <a:gd name="T19" fmla="*/ 220028 h 200"/>
                <a:gd name="T20" fmla="*/ 24896 w 208"/>
                <a:gd name="T21" fmla="*/ 223361 h 200"/>
                <a:gd name="T22" fmla="*/ 21340 w 208"/>
                <a:gd name="T23" fmla="*/ 226695 h 200"/>
                <a:gd name="T24" fmla="*/ 21340 w 208"/>
                <a:gd name="T25" fmla="*/ 236696 h 200"/>
                <a:gd name="T26" fmla="*/ 17783 w 208"/>
                <a:gd name="T27" fmla="*/ 243364 h 200"/>
                <a:gd name="T28" fmla="*/ 14226 w 208"/>
                <a:gd name="T29" fmla="*/ 243364 h 200"/>
                <a:gd name="T30" fmla="*/ 7113 w 208"/>
                <a:gd name="T31" fmla="*/ 253365 h 200"/>
                <a:gd name="T32" fmla="*/ 0 w 208"/>
                <a:gd name="T33" fmla="*/ 256699 h 200"/>
                <a:gd name="T34" fmla="*/ 0 w 208"/>
                <a:gd name="T35" fmla="*/ 260033 h 200"/>
                <a:gd name="T36" fmla="*/ 0 w 208"/>
                <a:gd name="T37" fmla="*/ 273368 h 200"/>
                <a:gd name="T38" fmla="*/ 3557 w 208"/>
                <a:gd name="T39" fmla="*/ 286703 h 200"/>
                <a:gd name="T40" fmla="*/ 3557 w 208"/>
                <a:gd name="T41" fmla="*/ 290036 h 200"/>
                <a:gd name="T42" fmla="*/ 3557 w 208"/>
                <a:gd name="T43" fmla="*/ 293370 h 200"/>
                <a:gd name="T44" fmla="*/ 17783 w 208"/>
                <a:gd name="T45" fmla="*/ 296704 h 200"/>
                <a:gd name="T46" fmla="*/ 21340 w 208"/>
                <a:gd name="T47" fmla="*/ 300038 h 200"/>
                <a:gd name="T48" fmla="*/ 39123 w 208"/>
                <a:gd name="T49" fmla="*/ 303371 h 200"/>
                <a:gd name="T50" fmla="*/ 42679 w 208"/>
                <a:gd name="T51" fmla="*/ 303371 h 200"/>
                <a:gd name="T52" fmla="*/ 53349 w 208"/>
                <a:gd name="T53" fmla="*/ 303371 h 200"/>
                <a:gd name="T54" fmla="*/ 53349 w 208"/>
                <a:gd name="T55" fmla="*/ 296704 h 200"/>
                <a:gd name="T56" fmla="*/ 56906 w 208"/>
                <a:gd name="T57" fmla="*/ 293370 h 200"/>
                <a:gd name="T58" fmla="*/ 67576 w 208"/>
                <a:gd name="T59" fmla="*/ 290036 h 200"/>
                <a:gd name="T60" fmla="*/ 78245 w 208"/>
                <a:gd name="T61" fmla="*/ 300038 h 200"/>
                <a:gd name="T62" fmla="*/ 78245 w 208"/>
                <a:gd name="T63" fmla="*/ 306705 h 200"/>
                <a:gd name="T64" fmla="*/ 81802 w 208"/>
                <a:gd name="T65" fmla="*/ 320040 h 200"/>
                <a:gd name="T66" fmla="*/ 99585 w 208"/>
                <a:gd name="T67" fmla="*/ 330041 h 200"/>
                <a:gd name="T68" fmla="*/ 106698 w 208"/>
                <a:gd name="T69" fmla="*/ 333375 h 200"/>
                <a:gd name="T70" fmla="*/ 120925 w 208"/>
                <a:gd name="T71" fmla="*/ 333375 h 200"/>
                <a:gd name="T72" fmla="*/ 131594 w 208"/>
                <a:gd name="T73" fmla="*/ 326708 h 200"/>
                <a:gd name="T74" fmla="*/ 138708 w 208"/>
                <a:gd name="T75" fmla="*/ 320040 h 200"/>
                <a:gd name="T76" fmla="*/ 149377 w 208"/>
                <a:gd name="T77" fmla="*/ 326708 h 200"/>
                <a:gd name="T78" fmla="*/ 152934 w 208"/>
                <a:gd name="T79" fmla="*/ 330041 h 200"/>
                <a:gd name="T80" fmla="*/ 160047 w 208"/>
                <a:gd name="T81" fmla="*/ 330041 h 200"/>
                <a:gd name="T82" fmla="*/ 163604 w 208"/>
                <a:gd name="T83" fmla="*/ 323374 h 200"/>
                <a:gd name="T84" fmla="*/ 167160 w 208"/>
                <a:gd name="T85" fmla="*/ 310039 h 200"/>
                <a:gd name="T86" fmla="*/ 170717 w 208"/>
                <a:gd name="T87" fmla="*/ 293370 h 200"/>
                <a:gd name="T88" fmla="*/ 181387 w 208"/>
                <a:gd name="T89" fmla="*/ 283369 h 200"/>
                <a:gd name="T90" fmla="*/ 184944 w 208"/>
                <a:gd name="T91" fmla="*/ 280035 h 200"/>
                <a:gd name="T92" fmla="*/ 202727 w 208"/>
                <a:gd name="T93" fmla="*/ 273368 h 200"/>
                <a:gd name="T94" fmla="*/ 231179 w 208"/>
                <a:gd name="T95" fmla="*/ 273368 h 200"/>
                <a:gd name="T96" fmla="*/ 263189 w 208"/>
                <a:gd name="T97" fmla="*/ 260033 h 200"/>
                <a:gd name="T98" fmla="*/ 273859 w 208"/>
                <a:gd name="T99" fmla="*/ 250031 h 200"/>
                <a:gd name="T100" fmla="*/ 288085 w 208"/>
                <a:gd name="T101" fmla="*/ 250031 h 200"/>
                <a:gd name="T102" fmla="*/ 312981 w 208"/>
                <a:gd name="T103" fmla="*/ 250031 h 200"/>
                <a:gd name="T104" fmla="*/ 316538 w 208"/>
                <a:gd name="T105" fmla="*/ 246698 h 200"/>
                <a:gd name="T106" fmla="*/ 330764 w 208"/>
                <a:gd name="T107" fmla="*/ 236696 h 200"/>
                <a:gd name="T108" fmla="*/ 348547 w 208"/>
                <a:gd name="T109" fmla="*/ 220028 h 200"/>
                <a:gd name="T110" fmla="*/ 355661 w 208"/>
                <a:gd name="T111" fmla="*/ 200025 h 200"/>
                <a:gd name="T112" fmla="*/ 369887 w 208"/>
                <a:gd name="T113" fmla="*/ 153353 h 200"/>
                <a:gd name="T114" fmla="*/ 355661 w 208"/>
                <a:gd name="T115" fmla="*/ 123349 h 200"/>
                <a:gd name="T116" fmla="*/ 302312 w 208"/>
                <a:gd name="T117" fmla="*/ 96679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8"/>
                <a:gd name="T178" fmla="*/ 0 h 200"/>
                <a:gd name="T179" fmla="*/ 208 w 208"/>
                <a:gd name="T180" fmla="*/ 200 h 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8" h="200">
                  <a:moveTo>
                    <a:pt x="94" y="2"/>
                  </a:moveTo>
                  <a:lnTo>
                    <a:pt x="74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2" y="4"/>
                  </a:lnTo>
                  <a:lnTo>
                    <a:pt x="76" y="114"/>
                  </a:lnTo>
                  <a:lnTo>
                    <a:pt x="78" y="116"/>
                  </a:lnTo>
                  <a:lnTo>
                    <a:pt x="78" y="118"/>
                  </a:lnTo>
                  <a:lnTo>
                    <a:pt x="80" y="122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4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6" y="148"/>
                  </a:lnTo>
                  <a:lnTo>
                    <a:pt x="4" y="152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8"/>
                  </a:lnTo>
                  <a:lnTo>
                    <a:pt x="10" y="178"/>
                  </a:lnTo>
                  <a:lnTo>
                    <a:pt x="12" y="180"/>
                  </a:lnTo>
                  <a:lnTo>
                    <a:pt x="16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6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8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8" y="174"/>
                  </a:lnTo>
                  <a:lnTo>
                    <a:pt x="40" y="176"/>
                  </a:lnTo>
                  <a:lnTo>
                    <a:pt x="44" y="180"/>
                  </a:lnTo>
                  <a:lnTo>
                    <a:pt x="44" y="184"/>
                  </a:lnTo>
                  <a:lnTo>
                    <a:pt x="46" y="186"/>
                  </a:lnTo>
                  <a:lnTo>
                    <a:pt x="46" y="192"/>
                  </a:lnTo>
                  <a:lnTo>
                    <a:pt x="50" y="196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68" y="200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8"/>
                  </a:lnTo>
                  <a:lnTo>
                    <a:pt x="88" y="198"/>
                  </a:lnTo>
                  <a:lnTo>
                    <a:pt x="90" y="198"/>
                  </a:lnTo>
                  <a:lnTo>
                    <a:pt x="90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4" y="180"/>
                  </a:lnTo>
                  <a:lnTo>
                    <a:pt x="96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4" y="168"/>
                  </a:lnTo>
                  <a:lnTo>
                    <a:pt x="108" y="166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4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50"/>
                  </a:lnTo>
                  <a:lnTo>
                    <a:pt x="178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0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08" y="72"/>
                  </a:lnTo>
                  <a:lnTo>
                    <a:pt x="200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0" name="Freeform 278"/>
            <p:cNvSpPr>
              <a:spLocks/>
            </p:cNvSpPr>
            <p:nvPr/>
          </p:nvSpPr>
          <p:spPr bwMode="auto">
            <a:xfrm>
              <a:off x="4300538" y="4014788"/>
              <a:ext cx="369887" cy="333375"/>
            </a:xfrm>
            <a:custGeom>
              <a:avLst/>
              <a:gdLst>
                <a:gd name="T0" fmla="*/ 131594 w 208"/>
                <a:gd name="T1" fmla="*/ 3334 h 200"/>
                <a:gd name="T2" fmla="*/ 128038 w 208"/>
                <a:gd name="T3" fmla="*/ 0 h 200"/>
                <a:gd name="T4" fmla="*/ 128038 w 208"/>
                <a:gd name="T5" fmla="*/ 6668 h 200"/>
                <a:gd name="T6" fmla="*/ 138708 w 208"/>
                <a:gd name="T7" fmla="*/ 193357 h 200"/>
                <a:gd name="T8" fmla="*/ 142264 w 208"/>
                <a:gd name="T9" fmla="*/ 203359 h 200"/>
                <a:gd name="T10" fmla="*/ 145821 w 208"/>
                <a:gd name="T11" fmla="*/ 213360 h 200"/>
                <a:gd name="T12" fmla="*/ 42679 w 208"/>
                <a:gd name="T13" fmla="*/ 216694 h 200"/>
                <a:gd name="T14" fmla="*/ 39123 w 208"/>
                <a:gd name="T15" fmla="*/ 220028 h 200"/>
                <a:gd name="T16" fmla="*/ 32009 w 208"/>
                <a:gd name="T17" fmla="*/ 223361 h 200"/>
                <a:gd name="T18" fmla="*/ 28453 w 208"/>
                <a:gd name="T19" fmla="*/ 220028 h 200"/>
                <a:gd name="T20" fmla="*/ 24896 w 208"/>
                <a:gd name="T21" fmla="*/ 223361 h 200"/>
                <a:gd name="T22" fmla="*/ 21340 w 208"/>
                <a:gd name="T23" fmla="*/ 226695 h 200"/>
                <a:gd name="T24" fmla="*/ 21340 w 208"/>
                <a:gd name="T25" fmla="*/ 236696 h 200"/>
                <a:gd name="T26" fmla="*/ 17783 w 208"/>
                <a:gd name="T27" fmla="*/ 243364 h 200"/>
                <a:gd name="T28" fmla="*/ 14226 w 208"/>
                <a:gd name="T29" fmla="*/ 243364 h 200"/>
                <a:gd name="T30" fmla="*/ 7113 w 208"/>
                <a:gd name="T31" fmla="*/ 253365 h 200"/>
                <a:gd name="T32" fmla="*/ 0 w 208"/>
                <a:gd name="T33" fmla="*/ 256699 h 200"/>
                <a:gd name="T34" fmla="*/ 0 w 208"/>
                <a:gd name="T35" fmla="*/ 260033 h 200"/>
                <a:gd name="T36" fmla="*/ 0 w 208"/>
                <a:gd name="T37" fmla="*/ 273368 h 200"/>
                <a:gd name="T38" fmla="*/ 3557 w 208"/>
                <a:gd name="T39" fmla="*/ 286703 h 200"/>
                <a:gd name="T40" fmla="*/ 3557 w 208"/>
                <a:gd name="T41" fmla="*/ 290036 h 200"/>
                <a:gd name="T42" fmla="*/ 3557 w 208"/>
                <a:gd name="T43" fmla="*/ 293370 h 200"/>
                <a:gd name="T44" fmla="*/ 17783 w 208"/>
                <a:gd name="T45" fmla="*/ 296704 h 200"/>
                <a:gd name="T46" fmla="*/ 21340 w 208"/>
                <a:gd name="T47" fmla="*/ 300038 h 200"/>
                <a:gd name="T48" fmla="*/ 39123 w 208"/>
                <a:gd name="T49" fmla="*/ 303371 h 200"/>
                <a:gd name="T50" fmla="*/ 42679 w 208"/>
                <a:gd name="T51" fmla="*/ 303371 h 200"/>
                <a:gd name="T52" fmla="*/ 53349 w 208"/>
                <a:gd name="T53" fmla="*/ 303371 h 200"/>
                <a:gd name="T54" fmla="*/ 53349 w 208"/>
                <a:gd name="T55" fmla="*/ 296704 h 200"/>
                <a:gd name="T56" fmla="*/ 56906 w 208"/>
                <a:gd name="T57" fmla="*/ 293370 h 200"/>
                <a:gd name="T58" fmla="*/ 67576 w 208"/>
                <a:gd name="T59" fmla="*/ 290036 h 200"/>
                <a:gd name="T60" fmla="*/ 78245 w 208"/>
                <a:gd name="T61" fmla="*/ 300038 h 200"/>
                <a:gd name="T62" fmla="*/ 78245 w 208"/>
                <a:gd name="T63" fmla="*/ 306705 h 200"/>
                <a:gd name="T64" fmla="*/ 81802 w 208"/>
                <a:gd name="T65" fmla="*/ 320040 h 200"/>
                <a:gd name="T66" fmla="*/ 99585 w 208"/>
                <a:gd name="T67" fmla="*/ 330041 h 200"/>
                <a:gd name="T68" fmla="*/ 106698 w 208"/>
                <a:gd name="T69" fmla="*/ 333375 h 200"/>
                <a:gd name="T70" fmla="*/ 120925 w 208"/>
                <a:gd name="T71" fmla="*/ 333375 h 200"/>
                <a:gd name="T72" fmla="*/ 131594 w 208"/>
                <a:gd name="T73" fmla="*/ 326708 h 200"/>
                <a:gd name="T74" fmla="*/ 138708 w 208"/>
                <a:gd name="T75" fmla="*/ 320040 h 200"/>
                <a:gd name="T76" fmla="*/ 149377 w 208"/>
                <a:gd name="T77" fmla="*/ 326708 h 200"/>
                <a:gd name="T78" fmla="*/ 152934 w 208"/>
                <a:gd name="T79" fmla="*/ 330041 h 200"/>
                <a:gd name="T80" fmla="*/ 160047 w 208"/>
                <a:gd name="T81" fmla="*/ 330041 h 200"/>
                <a:gd name="T82" fmla="*/ 163604 w 208"/>
                <a:gd name="T83" fmla="*/ 323374 h 200"/>
                <a:gd name="T84" fmla="*/ 167160 w 208"/>
                <a:gd name="T85" fmla="*/ 310039 h 200"/>
                <a:gd name="T86" fmla="*/ 170717 w 208"/>
                <a:gd name="T87" fmla="*/ 293370 h 200"/>
                <a:gd name="T88" fmla="*/ 181387 w 208"/>
                <a:gd name="T89" fmla="*/ 283369 h 200"/>
                <a:gd name="T90" fmla="*/ 184944 w 208"/>
                <a:gd name="T91" fmla="*/ 280035 h 200"/>
                <a:gd name="T92" fmla="*/ 202727 w 208"/>
                <a:gd name="T93" fmla="*/ 273368 h 200"/>
                <a:gd name="T94" fmla="*/ 231179 w 208"/>
                <a:gd name="T95" fmla="*/ 273368 h 200"/>
                <a:gd name="T96" fmla="*/ 263189 w 208"/>
                <a:gd name="T97" fmla="*/ 260033 h 200"/>
                <a:gd name="T98" fmla="*/ 273859 w 208"/>
                <a:gd name="T99" fmla="*/ 250031 h 200"/>
                <a:gd name="T100" fmla="*/ 288085 w 208"/>
                <a:gd name="T101" fmla="*/ 250031 h 200"/>
                <a:gd name="T102" fmla="*/ 312981 w 208"/>
                <a:gd name="T103" fmla="*/ 250031 h 200"/>
                <a:gd name="T104" fmla="*/ 316538 w 208"/>
                <a:gd name="T105" fmla="*/ 246698 h 200"/>
                <a:gd name="T106" fmla="*/ 330764 w 208"/>
                <a:gd name="T107" fmla="*/ 236696 h 200"/>
                <a:gd name="T108" fmla="*/ 348547 w 208"/>
                <a:gd name="T109" fmla="*/ 220028 h 200"/>
                <a:gd name="T110" fmla="*/ 355661 w 208"/>
                <a:gd name="T111" fmla="*/ 200025 h 200"/>
                <a:gd name="T112" fmla="*/ 369887 w 208"/>
                <a:gd name="T113" fmla="*/ 153353 h 200"/>
                <a:gd name="T114" fmla="*/ 355661 w 208"/>
                <a:gd name="T115" fmla="*/ 123349 h 200"/>
                <a:gd name="T116" fmla="*/ 302312 w 208"/>
                <a:gd name="T117" fmla="*/ 96679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8"/>
                <a:gd name="T178" fmla="*/ 0 h 200"/>
                <a:gd name="T179" fmla="*/ 208 w 208"/>
                <a:gd name="T180" fmla="*/ 200 h 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8" h="200">
                  <a:moveTo>
                    <a:pt x="94" y="2"/>
                  </a:moveTo>
                  <a:lnTo>
                    <a:pt x="74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2" y="4"/>
                  </a:lnTo>
                  <a:lnTo>
                    <a:pt x="76" y="114"/>
                  </a:lnTo>
                  <a:lnTo>
                    <a:pt x="78" y="116"/>
                  </a:lnTo>
                  <a:lnTo>
                    <a:pt x="78" y="118"/>
                  </a:lnTo>
                  <a:lnTo>
                    <a:pt x="80" y="122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4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6" y="148"/>
                  </a:lnTo>
                  <a:lnTo>
                    <a:pt x="4" y="152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8"/>
                  </a:lnTo>
                  <a:lnTo>
                    <a:pt x="10" y="178"/>
                  </a:lnTo>
                  <a:lnTo>
                    <a:pt x="12" y="180"/>
                  </a:lnTo>
                  <a:lnTo>
                    <a:pt x="16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6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8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8" y="174"/>
                  </a:lnTo>
                  <a:lnTo>
                    <a:pt x="40" y="176"/>
                  </a:lnTo>
                  <a:lnTo>
                    <a:pt x="44" y="180"/>
                  </a:lnTo>
                  <a:lnTo>
                    <a:pt x="44" y="184"/>
                  </a:lnTo>
                  <a:lnTo>
                    <a:pt x="46" y="186"/>
                  </a:lnTo>
                  <a:lnTo>
                    <a:pt x="46" y="192"/>
                  </a:lnTo>
                  <a:lnTo>
                    <a:pt x="50" y="196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68" y="200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8"/>
                  </a:lnTo>
                  <a:lnTo>
                    <a:pt x="88" y="198"/>
                  </a:lnTo>
                  <a:lnTo>
                    <a:pt x="90" y="198"/>
                  </a:lnTo>
                  <a:lnTo>
                    <a:pt x="90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4" y="180"/>
                  </a:lnTo>
                  <a:lnTo>
                    <a:pt x="96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4" y="168"/>
                  </a:lnTo>
                  <a:lnTo>
                    <a:pt x="108" y="166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4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50"/>
                  </a:lnTo>
                  <a:lnTo>
                    <a:pt x="178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0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08" y="72"/>
                  </a:lnTo>
                  <a:lnTo>
                    <a:pt x="200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1" name="Freeform 279"/>
            <p:cNvSpPr>
              <a:spLocks/>
            </p:cNvSpPr>
            <p:nvPr/>
          </p:nvSpPr>
          <p:spPr bwMode="auto">
            <a:xfrm>
              <a:off x="5172075" y="3886200"/>
              <a:ext cx="247650" cy="247650"/>
            </a:xfrm>
            <a:custGeom>
              <a:avLst/>
              <a:gdLst>
                <a:gd name="T0" fmla="*/ 0 w 138"/>
                <a:gd name="T1" fmla="*/ 247650 h 150"/>
                <a:gd name="T2" fmla="*/ 0 w 138"/>
                <a:gd name="T3" fmla="*/ 0 h 150"/>
                <a:gd name="T4" fmla="*/ 3589 w 138"/>
                <a:gd name="T5" fmla="*/ 0 h 150"/>
                <a:gd name="T6" fmla="*/ 10767 w 138"/>
                <a:gd name="T7" fmla="*/ 0 h 150"/>
                <a:gd name="T8" fmla="*/ 17946 w 138"/>
                <a:gd name="T9" fmla="*/ 0 h 150"/>
                <a:gd name="T10" fmla="*/ 28713 w 138"/>
                <a:gd name="T11" fmla="*/ 0 h 150"/>
                <a:gd name="T12" fmla="*/ 39480 w 138"/>
                <a:gd name="T13" fmla="*/ 0 h 150"/>
                <a:gd name="T14" fmla="*/ 46659 w 138"/>
                <a:gd name="T15" fmla="*/ 3302 h 150"/>
                <a:gd name="T16" fmla="*/ 50248 w 138"/>
                <a:gd name="T17" fmla="*/ 3302 h 150"/>
                <a:gd name="T18" fmla="*/ 53837 w 138"/>
                <a:gd name="T19" fmla="*/ 6604 h 150"/>
                <a:gd name="T20" fmla="*/ 61015 w 138"/>
                <a:gd name="T21" fmla="*/ 9906 h 150"/>
                <a:gd name="T22" fmla="*/ 68193 w 138"/>
                <a:gd name="T23" fmla="*/ 13208 h 150"/>
                <a:gd name="T24" fmla="*/ 78961 w 138"/>
                <a:gd name="T25" fmla="*/ 16510 h 150"/>
                <a:gd name="T26" fmla="*/ 122030 w 138"/>
                <a:gd name="T27" fmla="*/ 3302 h 150"/>
                <a:gd name="T28" fmla="*/ 122030 w 138"/>
                <a:gd name="T29" fmla="*/ 3302 h 150"/>
                <a:gd name="T30" fmla="*/ 125620 w 138"/>
                <a:gd name="T31" fmla="*/ 3302 h 150"/>
                <a:gd name="T32" fmla="*/ 129209 w 138"/>
                <a:gd name="T33" fmla="*/ 3302 h 150"/>
                <a:gd name="T34" fmla="*/ 136387 w 138"/>
                <a:gd name="T35" fmla="*/ 3302 h 150"/>
                <a:gd name="T36" fmla="*/ 143565 w 138"/>
                <a:gd name="T37" fmla="*/ 3302 h 150"/>
                <a:gd name="T38" fmla="*/ 150743 w 138"/>
                <a:gd name="T39" fmla="*/ 6604 h 150"/>
                <a:gd name="T40" fmla="*/ 150743 w 138"/>
                <a:gd name="T41" fmla="*/ 6604 h 150"/>
                <a:gd name="T42" fmla="*/ 150743 w 138"/>
                <a:gd name="T43" fmla="*/ 13208 h 150"/>
                <a:gd name="T44" fmla="*/ 154333 w 138"/>
                <a:gd name="T45" fmla="*/ 19812 h 150"/>
                <a:gd name="T46" fmla="*/ 157922 w 138"/>
                <a:gd name="T47" fmla="*/ 29718 h 150"/>
                <a:gd name="T48" fmla="*/ 161511 w 138"/>
                <a:gd name="T49" fmla="*/ 39624 h 150"/>
                <a:gd name="T50" fmla="*/ 165100 w 138"/>
                <a:gd name="T51" fmla="*/ 46228 h 150"/>
                <a:gd name="T52" fmla="*/ 175867 w 138"/>
                <a:gd name="T53" fmla="*/ 62738 h 150"/>
                <a:gd name="T54" fmla="*/ 190224 w 138"/>
                <a:gd name="T55" fmla="*/ 89154 h 150"/>
                <a:gd name="T56" fmla="*/ 204580 w 138"/>
                <a:gd name="T57" fmla="*/ 118872 h 150"/>
                <a:gd name="T58" fmla="*/ 218937 w 138"/>
                <a:gd name="T59" fmla="*/ 148590 h 150"/>
                <a:gd name="T60" fmla="*/ 233293 w 138"/>
                <a:gd name="T61" fmla="*/ 175006 h 150"/>
                <a:gd name="T62" fmla="*/ 244061 w 138"/>
                <a:gd name="T63" fmla="*/ 198120 h 150"/>
                <a:gd name="T64" fmla="*/ 247650 w 138"/>
                <a:gd name="T65" fmla="*/ 211328 h 150"/>
                <a:gd name="T66" fmla="*/ 247650 w 138"/>
                <a:gd name="T67" fmla="*/ 211328 h 150"/>
                <a:gd name="T68" fmla="*/ 244061 w 138"/>
                <a:gd name="T69" fmla="*/ 217932 h 150"/>
                <a:gd name="T70" fmla="*/ 236883 w 138"/>
                <a:gd name="T71" fmla="*/ 224536 h 150"/>
                <a:gd name="T72" fmla="*/ 226115 w 138"/>
                <a:gd name="T73" fmla="*/ 231140 h 150"/>
                <a:gd name="T74" fmla="*/ 215348 w 138"/>
                <a:gd name="T75" fmla="*/ 237744 h 150"/>
                <a:gd name="T76" fmla="*/ 197402 w 138"/>
                <a:gd name="T77" fmla="*/ 244348 h 150"/>
                <a:gd name="T78" fmla="*/ 0 w 138"/>
                <a:gd name="T79" fmla="*/ 24765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8"/>
                <a:gd name="T121" fmla="*/ 0 h 150"/>
                <a:gd name="T122" fmla="*/ 138 w 138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4" y="10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24"/>
                  </a:lnTo>
                  <a:lnTo>
                    <a:pt x="92" y="28"/>
                  </a:lnTo>
                  <a:lnTo>
                    <a:pt x="98" y="38"/>
                  </a:lnTo>
                  <a:lnTo>
                    <a:pt x="106" y="54"/>
                  </a:lnTo>
                  <a:lnTo>
                    <a:pt x="114" y="72"/>
                  </a:lnTo>
                  <a:lnTo>
                    <a:pt x="122" y="90"/>
                  </a:lnTo>
                  <a:lnTo>
                    <a:pt x="130" y="106"/>
                  </a:lnTo>
                  <a:lnTo>
                    <a:pt x="136" y="120"/>
                  </a:lnTo>
                  <a:lnTo>
                    <a:pt x="138" y="128"/>
                  </a:lnTo>
                  <a:lnTo>
                    <a:pt x="136" y="132"/>
                  </a:lnTo>
                  <a:lnTo>
                    <a:pt x="132" y="136"/>
                  </a:lnTo>
                  <a:lnTo>
                    <a:pt x="126" y="140"/>
                  </a:lnTo>
                  <a:lnTo>
                    <a:pt x="120" y="144"/>
                  </a:lnTo>
                  <a:lnTo>
                    <a:pt x="110" y="148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2" name="Freeform 280"/>
            <p:cNvSpPr>
              <a:spLocks/>
            </p:cNvSpPr>
            <p:nvPr/>
          </p:nvSpPr>
          <p:spPr bwMode="auto">
            <a:xfrm>
              <a:off x="5172075" y="3886200"/>
              <a:ext cx="247650" cy="247650"/>
            </a:xfrm>
            <a:custGeom>
              <a:avLst/>
              <a:gdLst>
                <a:gd name="T0" fmla="*/ 0 w 138"/>
                <a:gd name="T1" fmla="*/ 247650 h 150"/>
                <a:gd name="T2" fmla="*/ 0 w 138"/>
                <a:gd name="T3" fmla="*/ 0 h 150"/>
                <a:gd name="T4" fmla="*/ 3589 w 138"/>
                <a:gd name="T5" fmla="*/ 0 h 150"/>
                <a:gd name="T6" fmla="*/ 10767 w 138"/>
                <a:gd name="T7" fmla="*/ 0 h 150"/>
                <a:gd name="T8" fmla="*/ 17946 w 138"/>
                <a:gd name="T9" fmla="*/ 0 h 150"/>
                <a:gd name="T10" fmla="*/ 28713 w 138"/>
                <a:gd name="T11" fmla="*/ 0 h 150"/>
                <a:gd name="T12" fmla="*/ 39480 w 138"/>
                <a:gd name="T13" fmla="*/ 0 h 150"/>
                <a:gd name="T14" fmla="*/ 46659 w 138"/>
                <a:gd name="T15" fmla="*/ 3302 h 150"/>
                <a:gd name="T16" fmla="*/ 50248 w 138"/>
                <a:gd name="T17" fmla="*/ 3302 h 150"/>
                <a:gd name="T18" fmla="*/ 53837 w 138"/>
                <a:gd name="T19" fmla="*/ 6604 h 150"/>
                <a:gd name="T20" fmla="*/ 61015 w 138"/>
                <a:gd name="T21" fmla="*/ 9906 h 150"/>
                <a:gd name="T22" fmla="*/ 68193 w 138"/>
                <a:gd name="T23" fmla="*/ 13208 h 150"/>
                <a:gd name="T24" fmla="*/ 78961 w 138"/>
                <a:gd name="T25" fmla="*/ 16510 h 150"/>
                <a:gd name="T26" fmla="*/ 122030 w 138"/>
                <a:gd name="T27" fmla="*/ 3302 h 150"/>
                <a:gd name="T28" fmla="*/ 122030 w 138"/>
                <a:gd name="T29" fmla="*/ 3302 h 150"/>
                <a:gd name="T30" fmla="*/ 125620 w 138"/>
                <a:gd name="T31" fmla="*/ 3302 h 150"/>
                <a:gd name="T32" fmla="*/ 129209 w 138"/>
                <a:gd name="T33" fmla="*/ 3302 h 150"/>
                <a:gd name="T34" fmla="*/ 136387 w 138"/>
                <a:gd name="T35" fmla="*/ 3302 h 150"/>
                <a:gd name="T36" fmla="*/ 143565 w 138"/>
                <a:gd name="T37" fmla="*/ 3302 h 150"/>
                <a:gd name="T38" fmla="*/ 150743 w 138"/>
                <a:gd name="T39" fmla="*/ 6604 h 150"/>
                <a:gd name="T40" fmla="*/ 150743 w 138"/>
                <a:gd name="T41" fmla="*/ 6604 h 150"/>
                <a:gd name="T42" fmla="*/ 150743 w 138"/>
                <a:gd name="T43" fmla="*/ 13208 h 150"/>
                <a:gd name="T44" fmla="*/ 154333 w 138"/>
                <a:gd name="T45" fmla="*/ 19812 h 150"/>
                <a:gd name="T46" fmla="*/ 157922 w 138"/>
                <a:gd name="T47" fmla="*/ 29718 h 150"/>
                <a:gd name="T48" fmla="*/ 161511 w 138"/>
                <a:gd name="T49" fmla="*/ 39624 h 150"/>
                <a:gd name="T50" fmla="*/ 165100 w 138"/>
                <a:gd name="T51" fmla="*/ 46228 h 150"/>
                <a:gd name="T52" fmla="*/ 175867 w 138"/>
                <a:gd name="T53" fmla="*/ 62738 h 150"/>
                <a:gd name="T54" fmla="*/ 190224 w 138"/>
                <a:gd name="T55" fmla="*/ 89154 h 150"/>
                <a:gd name="T56" fmla="*/ 204580 w 138"/>
                <a:gd name="T57" fmla="*/ 118872 h 150"/>
                <a:gd name="T58" fmla="*/ 218937 w 138"/>
                <a:gd name="T59" fmla="*/ 148590 h 150"/>
                <a:gd name="T60" fmla="*/ 233293 w 138"/>
                <a:gd name="T61" fmla="*/ 175006 h 150"/>
                <a:gd name="T62" fmla="*/ 244061 w 138"/>
                <a:gd name="T63" fmla="*/ 198120 h 150"/>
                <a:gd name="T64" fmla="*/ 247650 w 138"/>
                <a:gd name="T65" fmla="*/ 211328 h 150"/>
                <a:gd name="T66" fmla="*/ 247650 w 138"/>
                <a:gd name="T67" fmla="*/ 211328 h 150"/>
                <a:gd name="T68" fmla="*/ 244061 w 138"/>
                <a:gd name="T69" fmla="*/ 217932 h 150"/>
                <a:gd name="T70" fmla="*/ 236883 w 138"/>
                <a:gd name="T71" fmla="*/ 224536 h 150"/>
                <a:gd name="T72" fmla="*/ 226115 w 138"/>
                <a:gd name="T73" fmla="*/ 231140 h 150"/>
                <a:gd name="T74" fmla="*/ 215348 w 138"/>
                <a:gd name="T75" fmla="*/ 237744 h 150"/>
                <a:gd name="T76" fmla="*/ 197402 w 138"/>
                <a:gd name="T77" fmla="*/ 244348 h 150"/>
                <a:gd name="T78" fmla="*/ 0 w 138"/>
                <a:gd name="T79" fmla="*/ 24765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8"/>
                <a:gd name="T121" fmla="*/ 0 h 150"/>
                <a:gd name="T122" fmla="*/ 138 w 138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4" y="10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24"/>
                  </a:lnTo>
                  <a:lnTo>
                    <a:pt x="92" y="28"/>
                  </a:lnTo>
                  <a:lnTo>
                    <a:pt x="98" y="38"/>
                  </a:lnTo>
                  <a:lnTo>
                    <a:pt x="106" y="54"/>
                  </a:lnTo>
                  <a:lnTo>
                    <a:pt x="114" y="72"/>
                  </a:lnTo>
                  <a:lnTo>
                    <a:pt x="122" y="90"/>
                  </a:lnTo>
                  <a:lnTo>
                    <a:pt x="130" y="106"/>
                  </a:lnTo>
                  <a:lnTo>
                    <a:pt x="136" y="120"/>
                  </a:lnTo>
                  <a:lnTo>
                    <a:pt x="138" y="128"/>
                  </a:lnTo>
                  <a:lnTo>
                    <a:pt x="136" y="132"/>
                  </a:lnTo>
                  <a:lnTo>
                    <a:pt x="132" y="136"/>
                  </a:lnTo>
                  <a:lnTo>
                    <a:pt x="126" y="140"/>
                  </a:lnTo>
                  <a:lnTo>
                    <a:pt x="120" y="144"/>
                  </a:lnTo>
                  <a:lnTo>
                    <a:pt x="110" y="148"/>
                  </a:lnTo>
                  <a:lnTo>
                    <a:pt x="0" y="15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3" name="Freeform 281"/>
            <p:cNvSpPr>
              <a:spLocks/>
            </p:cNvSpPr>
            <p:nvPr/>
          </p:nvSpPr>
          <p:spPr bwMode="auto">
            <a:xfrm>
              <a:off x="5321300" y="3887788"/>
              <a:ext cx="74613" cy="84137"/>
            </a:xfrm>
            <a:custGeom>
              <a:avLst/>
              <a:gdLst>
                <a:gd name="T0" fmla="*/ 0 w 42"/>
                <a:gd name="T1" fmla="*/ 0 h 50"/>
                <a:gd name="T2" fmla="*/ 3553 w 42"/>
                <a:gd name="T3" fmla="*/ 13462 h 50"/>
                <a:gd name="T4" fmla="*/ 3553 w 42"/>
                <a:gd name="T5" fmla="*/ 16827 h 50"/>
                <a:gd name="T6" fmla="*/ 3553 w 42"/>
                <a:gd name="T7" fmla="*/ 20193 h 50"/>
                <a:gd name="T8" fmla="*/ 7106 w 42"/>
                <a:gd name="T9" fmla="*/ 26924 h 50"/>
                <a:gd name="T10" fmla="*/ 10659 w 42"/>
                <a:gd name="T11" fmla="*/ 33655 h 50"/>
                <a:gd name="T12" fmla="*/ 14212 w 42"/>
                <a:gd name="T13" fmla="*/ 40386 h 50"/>
                <a:gd name="T14" fmla="*/ 17765 w 42"/>
                <a:gd name="T15" fmla="*/ 47117 h 50"/>
                <a:gd name="T16" fmla="*/ 21318 w 42"/>
                <a:gd name="T17" fmla="*/ 50482 h 50"/>
                <a:gd name="T18" fmla="*/ 28424 w 42"/>
                <a:gd name="T19" fmla="*/ 57213 h 50"/>
                <a:gd name="T20" fmla="*/ 31977 w 42"/>
                <a:gd name="T21" fmla="*/ 67310 h 50"/>
                <a:gd name="T22" fmla="*/ 39083 w 42"/>
                <a:gd name="T23" fmla="*/ 70675 h 50"/>
                <a:gd name="T24" fmla="*/ 46189 w 42"/>
                <a:gd name="T25" fmla="*/ 77406 h 50"/>
                <a:gd name="T26" fmla="*/ 56848 w 42"/>
                <a:gd name="T27" fmla="*/ 80772 h 50"/>
                <a:gd name="T28" fmla="*/ 60401 w 42"/>
                <a:gd name="T29" fmla="*/ 84137 h 50"/>
                <a:gd name="T30" fmla="*/ 60401 w 42"/>
                <a:gd name="T31" fmla="*/ 84137 h 50"/>
                <a:gd name="T32" fmla="*/ 63954 w 42"/>
                <a:gd name="T33" fmla="*/ 84137 h 50"/>
                <a:gd name="T34" fmla="*/ 67507 w 42"/>
                <a:gd name="T35" fmla="*/ 80772 h 50"/>
                <a:gd name="T36" fmla="*/ 67507 w 42"/>
                <a:gd name="T37" fmla="*/ 77406 h 50"/>
                <a:gd name="T38" fmla="*/ 74613 w 42"/>
                <a:gd name="T39" fmla="*/ 53848 h 50"/>
                <a:gd name="T40" fmla="*/ 67507 w 42"/>
                <a:gd name="T41" fmla="*/ 47117 h 50"/>
                <a:gd name="T42" fmla="*/ 60401 w 42"/>
                <a:gd name="T43" fmla="*/ 30289 h 50"/>
                <a:gd name="T44" fmla="*/ 49742 w 42"/>
                <a:gd name="T45" fmla="*/ 13462 h 50"/>
                <a:gd name="T46" fmla="*/ 42636 w 42"/>
                <a:gd name="T47" fmla="*/ 0 h 50"/>
                <a:gd name="T48" fmla="*/ 42636 w 42"/>
                <a:gd name="T49" fmla="*/ 0 h 50"/>
                <a:gd name="T50" fmla="*/ 35530 w 42"/>
                <a:gd name="T51" fmla="*/ 0 h 50"/>
                <a:gd name="T52" fmla="*/ 24871 w 42"/>
                <a:gd name="T53" fmla="*/ 0 h 50"/>
                <a:gd name="T54" fmla="*/ 17765 w 42"/>
                <a:gd name="T55" fmla="*/ 3365 h 50"/>
                <a:gd name="T56" fmla="*/ 7106 w 42"/>
                <a:gd name="T57" fmla="*/ 3365 h 50"/>
                <a:gd name="T58" fmla="*/ 0 w 42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50"/>
                <a:gd name="T92" fmla="*/ 42 w 42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50">
                  <a:moveTo>
                    <a:pt x="0" y="0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42" y="32"/>
                  </a:lnTo>
                  <a:lnTo>
                    <a:pt x="38" y="28"/>
                  </a:lnTo>
                  <a:lnTo>
                    <a:pt x="34" y="18"/>
                  </a:lnTo>
                  <a:lnTo>
                    <a:pt x="28" y="8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4" name="Freeform 282"/>
            <p:cNvSpPr>
              <a:spLocks/>
            </p:cNvSpPr>
            <p:nvPr/>
          </p:nvSpPr>
          <p:spPr bwMode="auto">
            <a:xfrm>
              <a:off x="5321300" y="3887788"/>
              <a:ext cx="74613" cy="84137"/>
            </a:xfrm>
            <a:custGeom>
              <a:avLst/>
              <a:gdLst>
                <a:gd name="T0" fmla="*/ 0 w 42"/>
                <a:gd name="T1" fmla="*/ 0 h 50"/>
                <a:gd name="T2" fmla="*/ 3553 w 42"/>
                <a:gd name="T3" fmla="*/ 13462 h 50"/>
                <a:gd name="T4" fmla="*/ 3553 w 42"/>
                <a:gd name="T5" fmla="*/ 16827 h 50"/>
                <a:gd name="T6" fmla="*/ 3553 w 42"/>
                <a:gd name="T7" fmla="*/ 20193 h 50"/>
                <a:gd name="T8" fmla="*/ 7106 w 42"/>
                <a:gd name="T9" fmla="*/ 26924 h 50"/>
                <a:gd name="T10" fmla="*/ 10659 w 42"/>
                <a:gd name="T11" fmla="*/ 33655 h 50"/>
                <a:gd name="T12" fmla="*/ 14212 w 42"/>
                <a:gd name="T13" fmla="*/ 40386 h 50"/>
                <a:gd name="T14" fmla="*/ 17765 w 42"/>
                <a:gd name="T15" fmla="*/ 47117 h 50"/>
                <a:gd name="T16" fmla="*/ 21318 w 42"/>
                <a:gd name="T17" fmla="*/ 50482 h 50"/>
                <a:gd name="T18" fmla="*/ 28424 w 42"/>
                <a:gd name="T19" fmla="*/ 57213 h 50"/>
                <a:gd name="T20" fmla="*/ 31977 w 42"/>
                <a:gd name="T21" fmla="*/ 67310 h 50"/>
                <a:gd name="T22" fmla="*/ 39083 w 42"/>
                <a:gd name="T23" fmla="*/ 70675 h 50"/>
                <a:gd name="T24" fmla="*/ 46189 w 42"/>
                <a:gd name="T25" fmla="*/ 77406 h 50"/>
                <a:gd name="T26" fmla="*/ 56848 w 42"/>
                <a:gd name="T27" fmla="*/ 80772 h 50"/>
                <a:gd name="T28" fmla="*/ 60401 w 42"/>
                <a:gd name="T29" fmla="*/ 84137 h 50"/>
                <a:gd name="T30" fmla="*/ 60401 w 42"/>
                <a:gd name="T31" fmla="*/ 84137 h 50"/>
                <a:gd name="T32" fmla="*/ 63954 w 42"/>
                <a:gd name="T33" fmla="*/ 84137 h 50"/>
                <a:gd name="T34" fmla="*/ 67507 w 42"/>
                <a:gd name="T35" fmla="*/ 80772 h 50"/>
                <a:gd name="T36" fmla="*/ 67507 w 42"/>
                <a:gd name="T37" fmla="*/ 77406 h 50"/>
                <a:gd name="T38" fmla="*/ 74613 w 42"/>
                <a:gd name="T39" fmla="*/ 53848 h 50"/>
                <a:gd name="T40" fmla="*/ 67507 w 42"/>
                <a:gd name="T41" fmla="*/ 47117 h 50"/>
                <a:gd name="T42" fmla="*/ 60401 w 42"/>
                <a:gd name="T43" fmla="*/ 30289 h 50"/>
                <a:gd name="T44" fmla="*/ 49742 w 42"/>
                <a:gd name="T45" fmla="*/ 13462 h 50"/>
                <a:gd name="T46" fmla="*/ 42636 w 42"/>
                <a:gd name="T47" fmla="*/ 0 h 50"/>
                <a:gd name="T48" fmla="*/ 42636 w 42"/>
                <a:gd name="T49" fmla="*/ 0 h 50"/>
                <a:gd name="T50" fmla="*/ 35530 w 42"/>
                <a:gd name="T51" fmla="*/ 0 h 50"/>
                <a:gd name="T52" fmla="*/ 24871 w 42"/>
                <a:gd name="T53" fmla="*/ 0 h 50"/>
                <a:gd name="T54" fmla="*/ 17765 w 42"/>
                <a:gd name="T55" fmla="*/ 3365 h 50"/>
                <a:gd name="T56" fmla="*/ 7106 w 42"/>
                <a:gd name="T57" fmla="*/ 3365 h 50"/>
                <a:gd name="T58" fmla="*/ 0 w 42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50"/>
                <a:gd name="T92" fmla="*/ 42 w 42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50">
                  <a:moveTo>
                    <a:pt x="0" y="0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42" y="32"/>
                  </a:lnTo>
                  <a:lnTo>
                    <a:pt x="38" y="28"/>
                  </a:lnTo>
                  <a:lnTo>
                    <a:pt x="34" y="18"/>
                  </a:lnTo>
                  <a:lnTo>
                    <a:pt x="28" y="8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5" name="Freeform 283"/>
            <p:cNvSpPr>
              <a:spLocks/>
            </p:cNvSpPr>
            <p:nvPr/>
          </p:nvSpPr>
          <p:spPr bwMode="auto">
            <a:xfrm>
              <a:off x="5572125" y="4840288"/>
              <a:ext cx="153988" cy="303212"/>
            </a:xfrm>
            <a:custGeom>
              <a:avLst/>
              <a:gdLst>
                <a:gd name="T0" fmla="*/ 139664 w 86"/>
                <a:gd name="T1" fmla="*/ 0 h 184"/>
                <a:gd name="T2" fmla="*/ 128920 w 86"/>
                <a:gd name="T3" fmla="*/ 6592 h 184"/>
                <a:gd name="T4" fmla="*/ 114596 w 86"/>
                <a:gd name="T5" fmla="*/ 19775 h 184"/>
                <a:gd name="T6" fmla="*/ 107433 w 86"/>
                <a:gd name="T7" fmla="*/ 32958 h 184"/>
                <a:gd name="T8" fmla="*/ 96690 w 86"/>
                <a:gd name="T9" fmla="*/ 42845 h 184"/>
                <a:gd name="T10" fmla="*/ 85947 w 86"/>
                <a:gd name="T11" fmla="*/ 52733 h 184"/>
                <a:gd name="T12" fmla="*/ 71622 w 86"/>
                <a:gd name="T13" fmla="*/ 69211 h 184"/>
                <a:gd name="T14" fmla="*/ 60879 w 86"/>
                <a:gd name="T15" fmla="*/ 82395 h 184"/>
                <a:gd name="T16" fmla="*/ 50136 w 86"/>
                <a:gd name="T17" fmla="*/ 88986 h 184"/>
                <a:gd name="T18" fmla="*/ 42973 w 86"/>
                <a:gd name="T19" fmla="*/ 88986 h 184"/>
                <a:gd name="T20" fmla="*/ 39392 w 86"/>
                <a:gd name="T21" fmla="*/ 88986 h 184"/>
                <a:gd name="T22" fmla="*/ 28649 w 86"/>
                <a:gd name="T23" fmla="*/ 92282 h 184"/>
                <a:gd name="T24" fmla="*/ 17906 w 86"/>
                <a:gd name="T25" fmla="*/ 98873 h 184"/>
                <a:gd name="T26" fmla="*/ 10743 w 86"/>
                <a:gd name="T27" fmla="*/ 112057 h 184"/>
                <a:gd name="T28" fmla="*/ 7162 w 86"/>
                <a:gd name="T29" fmla="*/ 138423 h 184"/>
                <a:gd name="T30" fmla="*/ 7162 w 86"/>
                <a:gd name="T31" fmla="*/ 148310 h 184"/>
                <a:gd name="T32" fmla="*/ 10743 w 86"/>
                <a:gd name="T33" fmla="*/ 151606 h 184"/>
                <a:gd name="T34" fmla="*/ 14324 w 86"/>
                <a:gd name="T35" fmla="*/ 154902 h 184"/>
                <a:gd name="T36" fmla="*/ 25068 w 86"/>
                <a:gd name="T37" fmla="*/ 164789 h 184"/>
                <a:gd name="T38" fmla="*/ 25068 w 86"/>
                <a:gd name="T39" fmla="*/ 174676 h 184"/>
                <a:gd name="T40" fmla="*/ 17906 w 86"/>
                <a:gd name="T41" fmla="*/ 181268 h 184"/>
                <a:gd name="T42" fmla="*/ 7162 w 86"/>
                <a:gd name="T43" fmla="*/ 191155 h 184"/>
                <a:gd name="T44" fmla="*/ 0 w 86"/>
                <a:gd name="T45" fmla="*/ 227409 h 184"/>
                <a:gd name="T46" fmla="*/ 10743 w 86"/>
                <a:gd name="T47" fmla="*/ 283437 h 184"/>
                <a:gd name="T48" fmla="*/ 14324 w 86"/>
                <a:gd name="T49" fmla="*/ 283437 h 184"/>
                <a:gd name="T50" fmla="*/ 28649 w 86"/>
                <a:gd name="T51" fmla="*/ 283437 h 184"/>
                <a:gd name="T52" fmla="*/ 39392 w 86"/>
                <a:gd name="T53" fmla="*/ 283437 h 184"/>
                <a:gd name="T54" fmla="*/ 35811 w 86"/>
                <a:gd name="T55" fmla="*/ 286733 h 184"/>
                <a:gd name="T56" fmla="*/ 39392 w 86"/>
                <a:gd name="T57" fmla="*/ 293325 h 184"/>
                <a:gd name="T58" fmla="*/ 50136 w 86"/>
                <a:gd name="T59" fmla="*/ 299916 h 184"/>
                <a:gd name="T60" fmla="*/ 64460 w 86"/>
                <a:gd name="T61" fmla="*/ 303212 h 184"/>
                <a:gd name="T62" fmla="*/ 75203 w 86"/>
                <a:gd name="T63" fmla="*/ 293325 h 184"/>
                <a:gd name="T64" fmla="*/ 89528 w 86"/>
                <a:gd name="T65" fmla="*/ 270254 h 184"/>
                <a:gd name="T66" fmla="*/ 103852 w 86"/>
                <a:gd name="T67" fmla="*/ 224113 h 184"/>
                <a:gd name="T68" fmla="*/ 103852 w 86"/>
                <a:gd name="T69" fmla="*/ 207634 h 184"/>
                <a:gd name="T70" fmla="*/ 107433 w 86"/>
                <a:gd name="T71" fmla="*/ 197747 h 184"/>
                <a:gd name="T72" fmla="*/ 114596 w 86"/>
                <a:gd name="T73" fmla="*/ 177972 h 184"/>
                <a:gd name="T74" fmla="*/ 128920 w 86"/>
                <a:gd name="T75" fmla="*/ 135127 h 184"/>
                <a:gd name="T76" fmla="*/ 136082 w 86"/>
                <a:gd name="T77" fmla="*/ 88986 h 184"/>
                <a:gd name="T78" fmla="*/ 139664 w 86"/>
                <a:gd name="T79" fmla="*/ 82395 h 184"/>
                <a:gd name="T80" fmla="*/ 146826 w 86"/>
                <a:gd name="T81" fmla="*/ 65916 h 184"/>
                <a:gd name="T82" fmla="*/ 146826 w 86"/>
                <a:gd name="T83" fmla="*/ 46141 h 184"/>
                <a:gd name="T84" fmla="*/ 150407 w 86"/>
                <a:gd name="T85" fmla="*/ 32958 h 184"/>
                <a:gd name="T86" fmla="*/ 153988 w 86"/>
                <a:gd name="T87" fmla="*/ 19775 h 184"/>
                <a:gd name="T88" fmla="*/ 153988 w 86"/>
                <a:gd name="T89" fmla="*/ 6592 h 184"/>
                <a:gd name="T90" fmla="*/ 139664 w 86"/>
                <a:gd name="T91" fmla="*/ 0 h 1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184"/>
                <a:gd name="T140" fmla="*/ 86 w 86"/>
                <a:gd name="T141" fmla="*/ 184 h 1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184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4" y="26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38" y="48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4" y="100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6" y="114"/>
                  </a:lnTo>
                  <a:lnTo>
                    <a:pt x="4" y="116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10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0" y="176"/>
                  </a:lnTo>
                  <a:lnTo>
                    <a:pt x="22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4"/>
                  </a:lnTo>
                  <a:lnTo>
                    <a:pt x="36" y="184"/>
                  </a:lnTo>
                  <a:lnTo>
                    <a:pt x="38" y="182"/>
                  </a:lnTo>
                  <a:lnTo>
                    <a:pt x="42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8"/>
                  </a:lnTo>
                  <a:lnTo>
                    <a:pt x="58" y="136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4" y="108"/>
                  </a:lnTo>
                  <a:lnTo>
                    <a:pt x="68" y="98"/>
                  </a:lnTo>
                  <a:lnTo>
                    <a:pt x="72" y="82"/>
                  </a:lnTo>
                  <a:lnTo>
                    <a:pt x="74" y="6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6" name="Freeform 284"/>
            <p:cNvSpPr>
              <a:spLocks/>
            </p:cNvSpPr>
            <p:nvPr/>
          </p:nvSpPr>
          <p:spPr bwMode="auto">
            <a:xfrm>
              <a:off x="5572125" y="4840288"/>
              <a:ext cx="153988" cy="303212"/>
            </a:xfrm>
            <a:custGeom>
              <a:avLst/>
              <a:gdLst>
                <a:gd name="T0" fmla="*/ 139664 w 86"/>
                <a:gd name="T1" fmla="*/ 0 h 184"/>
                <a:gd name="T2" fmla="*/ 128920 w 86"/>
                <a:gd name="T3" fmla="*/ 6592 h 184"/>
                <a:gd name="T4" fmla="*/ 114596 w 86"/>
                <a:gd name="T5" fmla="*/ 19775 h 184"/>
                <a:gd name="T6" fmla="*/ 107433 w 86"/>
                <a:gd name="T7" fmla="*/ 32958 h 184"/>
                <a:gd name="T8" fmla="*/ 96690 w 86"/>
                <a:gd name="T9" fmla="*/ 42845 h 184"/>
                <a:gd name="T10" fmla="*/ 85947 w 86"/>
                <a:gd name="T11" fmla="*/ 52733 h 184"/>
                <a:gd name="T12" fmla="*/ 71622 w 86"/>
                <a:gd name="T13" fmla="*/ 69211 h 184"/>
                <a:gd name="T14" fmla="*/ 60879 w 86"/>
                <a:gd name="T15" fmla="*/ 82395 h 184"/>
                <a:gd name="T16" fmla="*/ 50136 w 86"/>
                <a:gd name="T17" fmla="*/ 88986 h 184"/>
                <a:gd name="T18" fmla="*/ 42973 w 86"/>
                <a:gd name="T19" fmla="*/ 88986 h 184"/>
                <a:gd name="T20" fmla="*/ 39392 w 86"/>
                <a:gd name="T21" fmla="*/ 88986 h 184"/>
                <a:gd name="T22" fmla="*/ 28649 w 86"/>
                <a:gd name="T23" fmla="*/ 92282 h 184"/>
                <a:gd name="T24" fmla="*/ 17906 w 86"/>
                <a:gd name="T25" fmla="*/ 98873 h 184"/>
                <a:gd name="T26" fmla="*/ 10743 w 86"/>
                <a:gd name="T27" fmla="*/ 112057 h 184"/>
                <a:gd name="T28" fmla="*/ 7162 w 86"/>
                <a:gd name="T29" fmla="*/ 138423 h 184"/>
                <a:gd name="T30" fmla="*/ 7162 w 86"/>
                <a:gd name="T31" fmla="*/ 148310 h 184"/>
                <a:gd name="T32" fmla="*/ 10743 w 86"/>
                <a:gd name="T33" fmla="*/ 151606 h 184"/>
                <a:gd name="T34" fmla="*/ 14324 w 86"/>
                <a:gd name="T35" fmla="*/ 154902 h 184"/>
                <a:gd name="T36" fmla="*/ 25068 w 86"/>
                <a:gd name="T37" fmla="*/ 164789 h 184"/>
                <a:gd name="T38" fmla="*/ 25068 w 86"/>
                <a:gd name="T39" fmla="*/ 174676 h 184"/>
                <a:gd name="T40" fmla="*/ 17906 w 86"/>
                <a:gd name="T41" fmla="*/ 181268 h 184"/>
                <a:gd name="T42" fmla="*/ 7162 w 86"/>
                <a:gd name="T43" fmla="*/ 191155 h 184"/>
                <a:gd name="T44" fmla="*/ 0 w 86"/>
                <a:gd name="T45" fmla="*/ 227409 h 184"/>
                <a:gd name="T46" fmla="*/ 10743 w 86"/>
                <a:gd name="T47" fmla="*/ 283437 h 184"/>
                <a:gd name="T48" fmla="*/ 14324 w 86"/>
                <a:gd name="T49" fmla="*/ 283437 h 184"/>
                <a:gd name="T50" fmla="*/ 28649 w 86"/>
                <a:gd name="T51" fmla="*/ 283437 h 184"/>
                <a:gd name="T52" fmla="*/ 39392 w 86"/>
                <a:gd name="T53" fmla="*/ 283437 h 184"/>
                <a:gd name="T54" fmla="*/ 35811 w 86"/>
                <a:gd name="T55" fmla="*/ 286733 h 184"/>
                <a:gd name="T56" fmla="*/ 39392 w 86"/>
                <a:gd name="T57" fmla="*/ 293325 h 184"/>
                <a:gd name="T58" fmla="*/ 50136 w 86"/>
                <a:gd name="T59" fmla="*/ 299916 h 184"/>
                <a:gd name="T60" fmla="*/ 64460 w 86"/>
                <a:gd name="T61" fmla="*/ 303212 h 184"/>
                <a:gd name="T62" fmla="*/ 75203 w 86"/>
                <a:gd name="T63" fmla="*/ 293325 h 184"/>
                <a:gd name="T64" fmla="*/ 89528 w 86"/>
                <a:gd name="T65" fmla="*/ 270254 h 184"/>
                <a:gd name="T66" fmla="*/ 103852 w 86"/>
                <a:gd name="T67" fmla="*/ 224113 h 184"/>
                <a:gd name="T68" fmla="*/ 103852 w 86"/>
                <a:gd name="T69" fmla="*/ 207634 h 184"/>
                <a:gd name="T70" fmla="*/ 107433 w 86"/>
                <a:gd name="T71" fmla="*/ 197747 h 184"/>
                <a:gd name="T72" fmla="*/ 114596 w 86"/>
                <a:gd name="T73" fmla="*/ 177972 h 184"/>
                <a:gd name="T74" fmla="*/ 128920 w 86"/>
                <a:gd name="T75" fmla="*/ 135127 h 184"/>
                <a:gd name="T76" fmla="*/ 136082 w 86"/>
                <a:gd name="T77" fmla="*/ 88986 h 184"/>
                <a:gd name="T78" fmla="*/ 139664 w 86"/>
                <a:gd name="T79" fmla="*/ 82395 h 184"/>
                <a:gd name="T80" fmla="*/ 146826 w 86"/>
                <a:gd name="T81" fmla="*/ 65916 h 184"/>
                <a:gd name="T82" fmla="*/ 146826 w 86"/>
                <a:gd name="T83" fmla="*/ 46141 h 184"/>
                <a:gd name="T84" fmla="*/ 150407 w 86"/>
                <a:gd name="T85" fmla="*/ 32958 h 184"/>
                <a:gd name="T86" fmla="*/ 153988 w 86"/>
                <a:gd name="T87" fmla="*/ 19775 h 184"/>
                <a:gd name="T88" fmla="*/ 153988 w 86"/>
                <a:gd name="T89" fmla="*/ 6592 h 184"/>
                <a:gd name="T90" fmla="*/ 139664 w 86"/>
                <a:gd name="T91" fmla="*/ 0 h 1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184"/>
                <a:gd name="T140" fmla="*/ 86 w 86"/>
                <a:gd name="T141" fmla="*/ 184 h 1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184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4" y="26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38" y="48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4" y="100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6" y="114"/>
                  </a:lnTo>
                  <a:lnTo>
                    <a:pt x="4" y="116"/>
                  </a:lnTo>
                  <a:lnTo>
                    <a:pt x="2" y="126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10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0" y="176"/>
                  </a:lnTo>
                  <a:lnTo>
                    <a:pt x="22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4"/>
                  </a:lnTo>
                  <a:lnTo>
                    <a:pt x="36" y="184"/>
                  </a:lnTo>
                  <a:lnTo>
                    <a:pt x="38" y="182"/>
                  </a:lnTo>
                  <a:lnTo>
                    <a:pt x="42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8"/>
                  </a:lnTo>
                  <a:lnTo>
                    <a:pt x="58" y="136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4" y="108"/>
                  </a:lnTo>
                  <a:lnTo>
                    <a:pt x="68" y="98"/>
                  </a:lnTo>
                  <a:lnTo>
                    <a:pt x="72" y="82"/>
                  </a:lnTo>
                  <a:lnTo>
                    <a:pt x="74" y="6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7" name="Freeform 285"/>
            <p:cNvSpPr>
              <a:spLocks/>
            </p:cNvSpPr>
            <p:nvPr/>
          </p:nvSpPr>
          <p:spPr bwMode="auto">
            <a:xfrm>
              <a:off x="7862888" y="5602288"/>
              <a:ext cx="101600" cy="90487"/>
            </a:xfrm>
            <a:custGeom>
              <a:avLst/>
              <a:gdLst>
                <a:gd name="T0" fmla="*/ 18143 w 56"/>
                <a:gd name="T1" fmla="*/ 3232 h 56"/>
                <a:gd name="T2" fmla="*/ 14514 w 56"/>
                <a:gd name="T3" fmla="*/ 3232 h 56"/>
                <a:gd name="T4" fmla="*/ 14514 w 56"/>
                <a:gd name="T5" fmla="*/ 3232 h 56"/>
                <a:gd name="T6" fmla="*/ 10886 w 56"/>
                <a:gd name="T7" fmla="*/ 3232 h 56"/>
                <a:gd name="T8" fmla="*/ 3629 w 56"/>
                <a:gd name="T9" fmla="*/ 6463 h 56"/>
                <a:gd name="T10" fmla="*/ 0 w 56"/>
                <a:gd name="T11" fmla="*/ 9695 h 56"/>
                <a:gd name="T12" fmla="*/ 0 w 56"/>
                <a:gd name="T13" fmla="*/ 16158 h 56"/>
                <a:gd name="T14" fmla="*/ 0 w 56"/>
                <a:gd name="T15" fmla="*/ 22622 h 56"/>
                <a:gd name="T16" fmla="*/ 7257 w 56"/>
                <a:gd name="T17" fmla="*/ 48475 h 56"/>
                <a:gd name="T18" fmla="*/ 10886 w 56"/>
                <a:gd name="T19" fmla="*/ 48475 h 56"/>
                <a:gd name="T20" fmla="*/ 14514 w 56"/>
                <a:gd name="T21" fmla="*/ 54939 h 56"/>
                <a:gd name="T22" fmla="*/ 18143 w 56"/>
                <a:gd name="T23" fmla="*/ 58170 h 56"/>
                <a:gd name="T24" fmla="*/ 21771 w 56"/>
                <a:gd name="T25" fmla="*/ 64634 h 56"/>
                <a:gd name="T26" fmla="*/ 25400 w 56"/>
                <a:gd name="T27" fmla="*/ 71097 h 56"/>
                <a:gd name="T28" fmla="*/ 29029 w 56"/>
                <a:gd name="T29" fmla="*/ 77560 h 56"/>
                <a:gd name="T30" fmla="*/ 36286 w 56"/>
                <a:gd name="T31" fmla="*/ 80792 h 56"/>
                <a:gd name="T32" fmla="*/ 47171 w 56"/>
                <a:gd name="T33" fmla="*/ 84024 h 56"/>
                <a:gd name="T34" fmla="*/ 54429 w 56"/>
                <a:gd name="T35" fmla="*/ 87255 h 56"/>
                <a:gd name="T36" fmla="*/ 65314 w 56"/>
                <a:gd name="T37" fmla="*/ 90487 h 56"/>
                <a:gd name="T38" fmla="*/ 68943 w 56"/>
                <a:gd name="T39" fmla="*/ 90487 h 56"/>
                <a:gd name="T40" fmla="*/ 76200 w 56"/>
                <a:gd name="T41" fmla="*/ 87255 h 56"/>
                <a:gd name="T42" fmla="*/ 83457 w 56"/>
                <a:gd name="T43" fmla="*/ 80792 h 56"/>
                <a:gd name="T44" fmla="*/ 90714 w 56"/>
                <a:gd name="T45" fmla="*/ 74329 h 56"/>
                <a:gd name="T46" fmla="*/ 97971 w 56"/>
                <a:gd name="T47" fmla="*/ 64634 h 56"/>
                <a:gd name="T48" fmla="*/ 101600 w 56"/>
                <a:gd name="T49" fmla="*/ 54939 h 56"/>
                <a:gd name="T50" fmla="*/ 101600 w 56"/>
                <a:gd name="T51" fmla="*/ 48475 h 56"/>
                <a:gd name="T52" fmla="*/ 101600 w 56"/>
                <a:gd name="T53" fmla="*/ 38780 h 56"/>
                <a:gd name="T54" fmla="*/ 101600 w 56"/>
                <a:gd name="T55" fmla="*/ 29085 h 56"/>
                <a:gd name="T56" fmla="*/ 101600 w 56"/>
                <a:gd name="T57" fmla="*/ 19390 h 56"/>
                <a:gd name="T58" fmla="*/ 101600 w 56"/>
                <a:gd name="T59" fmla="*/ 12927 h 56"/>
                <a:gd name="T60" fmla="*/ 97971 w 56"/>
                <a:gd name="T61" fmla="*/ 9695 h 56"/>
                <a:gd name="T62" fmla="*/ 97971 w 56"/>
                <a:gd name="T63" fmla="*/ 9695 h 56"/>
                <a:gd name="T64" fmla="*/ 94343 w 56"/>
                <a:gd name="T65" fmla="*/ 6463 h 56"/>
                <a:gd name="T66" fmla="*/ 87086 w 56"/>
                <a:gd name="T67" fmla="*/ 3232 h 56"/>
                <a:gd name="T68" fmla="*/ 83457 w 56"/>
                <a:gd name="T69" fmla="*/ 0 h 56"/>
                <a:gd name="T70" fmla="*/ 76200 w 56"/>
                <a:gd name="T71" fmla="*/ 0 h 56"/>
                <a:gd name="T72" fmla="*/ 72571 w 56"/>
                <a:gd name="T73" fmla="*/ 0 h 56"/>
                <a:gd name="T74" fmla="*/ 68943 w 56"/>
                <a:gd name="T75" fmla="*/ 3232 h 56"/>
                <a:gd name="T76" fmla="*/ 65314 w 56"/>
                <a:gd name="T77" fmla="*/ 9695 h 56"/>
                <a:gd name="T78" fmla="*/ 61686 w 56"/>
                <a:gd name="T79" fmla="*/ 12927 h 56"/>
                <a:gd name="T80" fmla="*/ 58057 w 56"/>
                <a:gd name="T81" fmla="*/ 16158 h 56"/>
                <a:gd name="T82" fmla="*/ 58057 w 56"/>
                <a:gd name="T83" fmla="*/ 19390 h 56"/>
                <a:gd name="T84" fmla="*/ 29029 w 56"/>
                <a:gd name="T85" fmla="*/ 3232 h 56"/>
                <a:gd name="T86" fmla="*/ 18143 w 56"/>
                <a:gd name="T87" fmla="*/ 3232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56"/>
                <a:gd name="T134" fmla="*/ 56 w 56"/>
                <a:gd name="T135" fmla="*/ 56 h 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56">
                  <a:moveTo>
                    <a:pt x="10" y="2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6" y="56"/>
                  </a:lnTo>
                  <a:lnTo>
                    <a:pt x="38" y="56"/>
                  </a:lnTo>
                  <a:lnTo>
                    <a:pt x="42" y="54"/>
                  </a:lnTo>
                  <a:lnTo>
                    <a:pt x="46" y="50"/>
                  </a:lnTo>
                  <a:lnTo>
                    <a:pt x="50" y="46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16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8" name="Freeform 286"/>
            <p:cNvSpPr>
              <a:spLocks/>
            </p:cNvSpPr>
            <p:nvPr/>
          </p:nvSpPr>
          <p:spPr bwMode="auto">
            <a:xfrm>
              <a:off x="7862888" y="5602288"/>
              <a:ext cx="101600" cy="90487"/>
            </a:xfrm>
            <a:custGeom>
              <a:avLst/>
              <a:gdLst>
                <a:gd name="T0" fmla="*/ 18143 w 56"/>
                <a:gd name="T1" fmla="*/ 3232 h 56"/>
                <a:gd name="T2" fmla="*/ 14514 w 56"/>
                <a:gd name="T3" fmla="*/ 3232 h 56"/>
                <a:gd name="T4" fmla="*/ 14514 w 56"/>
                <a:gd name="T5" fmla="*/ 3232 h 56"/>
                <a:gd name="T6" fmla="*/ 10886 w 56"/>
                <a:gd name="T7" fmla="*/ 3232 h 56"/>
                <a:gd name="T8" fmla="*/ 3629 w 56"/>
                <a:gd name="T9" fmla="*/ 6463 h 56"/>
                <a:gd name="T10" fmla="*/ 0 w 56"/>
                <a:gd name="T11" fmla="*/ 9695 h 56"/>
                <a:gd name="T12" fmla="*/ 0 w 56"/>
                <a:gd name="T13" fmla="*/ 16158 h 56"/>
                <a:gd name="T14" fmla="*/ 0 w 56"/>
                <a:gd name="T15" fmla="*/ 22622 h 56"/>
                <a:gd name="T16" fmla="*/ 7257 w 56"/>
                <a:gd name="T17" fmla="*/ 48475 h 56"/>
                <a:gd name="T18" fmla="*/ 10886 w 56"/>
                <a:gd name="T19" fmla="*/ 48475 h 56"/>
                <a:gd name="T20" fmla="*/ 14514 w 56"/>
                <a:gd name="T21" fmla="*/ 54939 h 56"/>
                <a:gd name="T22" fmla="*/ 18143 w 56"/>
                <a:gd name="T23" fmla="*/ 58170 h 56"/>
                <a:gd name="T24" fmla="*/ 21771 w 56"/>
                <a:gd name="T25" fmla="*/ 64634 h 56"/>
                <a:gd name="T26" fmla="*/ 25400 w 56"/>
                <a:gd name="T27" fmla="*/ 71097 h 56"/>
                <a:gd name="T28" fmla="*/ 29029 w 56"/>
                <a:gd name="T29" fmla="*/ 77560 h 56"/>
                <a:gd name="T30" fmla="*/ 36286 w 56"/>
                <a:gd name="T31" fmla="*/ 80792 h 56"/>
                <a:gd name="T32" fmla="*/ 47171 w 56"/>
                <a:gd name="T33" fmla="*/ 84024 h 56"/>
                <a:gd name="T34" fmla="*/ 54429 w 56"/>
                <a:gd name="T35" fmla="*/ 87255 h 56"/>
                <a:gd name="T36" fmla="*/ 65314 w 56"/>
                <a:gd name="T37" fmla="*/ 90487 h 56"/>
                <a:gd name="T38" fmla="*/ 68943 w 56"/>
                <a:gd name="T39" fmla="*/ 90487 h 56"/>
                <a:gd name="T40" fmla="*/ 76200 w 56"/>
                <a:gd name="T41" fmla="*/ 87255 h 56"/>
                <a:gd name="T42" fmla="*/ 83457 w 56"/>
                <a:gd name="T43" fmla="*/ 80792 h 56"/>
                <a:gd name="T44" fmla="*/ 90714 w 56"/>
                <a:gd name="T45" fmla="*/ 74329 h 56"/>
                <a:gd name="T46" fmla="*/ 97971 w 56"/>
                <a:gd name="T47" fmla="*/ 64634 h 56"/>
                <a:gd name="T48" fmla="*/ 101600 w 56"/>
                <a:gd name="T49" fmla="*/ 54939 h 56"/>
                <a:gd name="T50" fmla="*/ 101600 w 56"/>
                <a:gd name="T51" fmla="*/ 48475 h 56"/>
                <a:gd name="T52" fmla="*/ 101600 w 56"/>
                <a:gd name="T53" fmla="*/ 38780 h 56"/>
                <a:gd name="T54" fmla="*/ 101600 w 56"/>
                <a:gd name="T55" fmla="*/ 29085 h 56"/>
                <a:gd name="T56" fmla="*/ 101600 w 56"/>
                <a:gd name="T57" fmla="*/ 19390 h 56"/>
                <a:gd name="T58" fmla="*/ 101600 w 56"/>
                <a:gd name="T59" fmla="*/ 12927 h 56"/>
                <a:gd name="T60" fmla="*/ 97971 w 56"/>
                <a:gd name="T61" fmla="*/ 9695 h 56"/>
                <a:gd name="T62" fmla="*/ 97971 w 56"/>
                <a:gd name="T63" fmla="*/ 9695 h 56"/>
                <a:gd name="T64" fmla="*/ 94343 w 56"/>
                <a:gd name="T65" fmla="*/ 6463 h 56"/>
                <a:gd name="T66" fmla="*/ 87086 w 56"/>
                <a:gd name="T67" fmla="*/ 3232 h 56"/>
                <a:gd name="T68" fmla="*/ 83457 w 56"/>
                <a:gd name="T69" fmla="*/ 0 h 56"/>
                <a:gd name="T70" fmla="*/ 76200 w 56"/>
                <a:gd name="T71" fmla="*/ 0 h 56"/>
                <a:gd name="T72" fmla="*/ 72571 w 56"/>
                <a:gd name="T73" fmla="*/ 0 h 56"/>
                <a:gd name="T74" fmla="*/ 68943 w 56"/>
                <a:gd name="T75" fmla="*/ 3232 h 56"/>
                <a:gd name="T76" fmla="*/ 65314 w 56"/>
                <a:gd name="T77" fmla="*/ 9695 h 56"/>
                <a:gd name="T78" fmla="*/ 61686 w 56"/>
                <a:gd name="T79" fmla="*/ 12927 h 56"/>
                <a:gd name="T80" fmla="*/ 58057 w 56"/>
                <a:gd name="T81" fmla="*/ 16158 h 56"/>
                <a:gd name="T82" fmla="*/ 58057 w 56"/>
                <a:gd name="T83" fmla="*/ 19390 h 56"/>
                <a:gd name="T84" fmla="*/ 29029 w 56"/>
                <a:gd name="T85" fmla="*/ 3232 h 56"/>
                <a:gd name="T86" fmla="*/ 18143 w 56"/>
                <a:gd name="T87" fmla="*/ 3232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56"/>
                <a:gd name="T134" fmla="*/ 56 w 56"/>
                <a:gd name="T135" fmla="*/ 56 h 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56">
                  <a:moveTo>
                    <a:pt x="10" y="2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6" y="56"/>
                  </a:lnTo>
                  <a:lnTo>
                    <a:pt x="38" y="56"/>
                  </a:lnTo>
                  <a:lnTo>
                    <a:pt x="42" y="54"/>
                  </a:lnTo>
                  <a:lnTo>
                    <a:pt x="46" y="50"/>
                  </a:lnTo>
                  <a:lnTo>
                    <a:pt x="50" y="46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9" name="Freeform 287"/>
            <p:cNvSpPr>
              <a:spLocks/>
            </p:cNvSpPr>
            <p:nvPr/>
          </p:nvSpPr>
          <p:spPr bwMode="auto">
            <a:xfrm>
              <a:off x="7961313" y="4630738"/>
              <a:ext cx="120650" cy="85725"/>
            </a:xfrm>
            <a:custGeom>
              <a:avLst/>
              <a:gdLst>
                <a:gd name="T0" fmla="*/ 3549 w 68"/>
                <a:gd name="T1" fmla="*/ 69239 h 52"/>
                <a:gd name="T2" fmla="*/ 60325 w 68"/>
                <a:gd name="T3" fmla="*/ 46160 h 52"/>
                <a:gd name="T4" fmla="*/ 60325 w 68"/>
                <a:gd name="T5" fmla="*/ 42863 h 52"/>
                <a:gd name="T6" fmla="*/ 67422 w 68"/>
                <a:gd name="T7" fmla="*/ 39565 h 52"/>
                <a:gd name="T8" fmla="*/ 70971 w 68"/>
                <a:gd name="T9" fmla="*/ 32971 h 52"/>
                <a:gd name="T10" fmla="*/ 78068 w 68"/>
                <a:gd name="T11" fmla="*/ 26377 h 52"/>
                <a:gd name="T12" fmla="*/ 85165 w 68"/>
                <a:gd name="T13" fmla="*/ 19783 h 52"/>
                <a:gd name="T14" fmla="*/ 92262 w 68"/>
                <a:gd name="T15" fmla="*/ 13188 h 52"/>
                <a:gd name="T16" fmla="*/ 95810 w 68"/>
                <a:gd name="T17" fmla="*/ 6594 h 52"/>
                <a:gd name="T18" fmla="*/ 95810 w 68"/>
                <a:gd name="T19" fmla="*/ 0 h 52"/>
                <a:gd name="T20" fmla="*/ 113553 w 68"/>
                <a:gd name="T21" fmla="*/ 0 h 52"/>
                <a:gd name="T22" fmla="*/ 120650 w 68"/>
                <a:gd name="T23" fmla="*/ 9891 h 52"/>
                <a:gd name="T24" fmla="*/ 120650 w 68"/>
                <a:gd name="T25" fmla="*/ 16486 h 52"/>
                <a:gd name="T26" fmla="*/ 113553 w 68"/>
                <a:gd name="T27" fmla="*/ 32971 h 52"/>
                <a:gd name="T28" fmla="*/ 99359 w 68"/>
                <a:gd name="T29" fmla="*/ 52754 h 52"/>
                <a:gd name="T30" fmla="*/ 78068 w 68"/>
                <a:gd name="T31" fmla="*/ 69239 h 52"/>
                <a:gd name="T32" fmla="*/ 49679 w 68"/>
                <a:gd name="T33" fmla="*/ 79131 h 52"/>
                <a:gd name="T34" fmla="*/ 24840 w 68"/>
                <a:gd name="T35" fmla="*/ 85725 h 52"/>
                <a:gd name="T36" fmla="*/ 17743 w 68"/>
                <a:gd name="T37" fmla="*/ 85725 h 52"/>
                <a:gd name="T38" fmla="*/ 14194 w 68"/>
                <a:gd name="T39" fmla="*/ 85725 h 52"/>
                <a:gd name="T40" fmla="*/ 14194 w 68"/>
                <a:gd name="T41" fmla="*/ 85725 h 52"/>
                <a:gd name="T42" fmla="*/ 10646 w 68"/>
                <a:gd name="T43" fmla="*/ 85725 h 52"/>
                <a:gd name="T44" fmla="*/ 3549 w 68"/>
                <a:gd name="T45" fmla="*/ 85725 h 52"/>
                <a:gd name="T46" fmla="*/ 3549 w 68"/>
                <a:gd name="T47" fmla="*/ 82428 h 52"/>
                <a:gd name="T48" fmla="*/ 0 w 68"/>
                <a:gd name="T49" fmla="*/ 79131 h 52"/>
                <a:gd name="T50" fmla="*/ 0 w 68"/>
                <a:gd name="T51" fmla="*/ 75834 h 52"/>
                <a:gd name="T52" fmla="*/ 3549 w 68"/>
                <a:gd name="T53" fmla="*/ 69239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8"/>
                <a:gd name="T82" fmla="*/ 0 h 52"/>
                <a:gd name="T83" fmla="*/ 68 w 68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8" h="52">
                  <a:moveTo>
                    <a:pt x="2" y="42"/>
                  </a:moveTo>
                  <a:lnTo>
                    <a:pt x="34" y="28"/>
                  </a:lnTo>
                  <a:lnTo>
                    <a:pt x="34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4" y="16"/>
                  </a:lnTo>
                  <a:lnTo>
                    <a:pt x="48" y="12"/>
                  </a:lnTo>
                  <a:lnTo>
                    <a:pt x="52" y="8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20"/>
                  </a:lnTo>
                  <a:lnTo>
                    <a:pt x="56" y="32"/>
                  </a:lnTo>
                  <a:lnTo>
                    <a:pt x="44" y="42"/>
                  </a:lnTo>
                  <a:lnTo>
                    <a:pt x="28" y="48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0" name="Freeform 288"/>
            <p:cNvSpPr>
              <a:spLocks/>
            </p:cNvSpPr>
            <p:nvPr/>
          </p:nvSpPr>
          <p:spPr bwMode="auto">
            <a:xfrm>
              <a:off x="7961313" y="4630738"/>
              <a:ext cx="120650" cy="85725"/>
            </a:xfrm>
            <a:custGeom>
              <a:avLst/>
              <a:gdLst>
                <a:gd name="T0" fmla="*/ 3549 w 68"/>
                <a:gd name="T1" fmla="*/ 69239 h 52"/>
                <a:gd name="T2" fmla="*/ 60325 w 68"/>
                <a:gd name="T3" fmla="*/ 46160 h 52"/>
                <a:gd name="T4" fmla="*/ 60325 w 68"/>
                <a:gd name="T5" fmla="*/ 42863 h 52"/>
                <a:gd name="T6" fmla="*/ 67422 w 68"/>
                <a:gd name="T7" fmla="*/ 39565 h 52"/>
                <a:gd name="T8" fmla="*/ 70971 w 68"/>
                <a:gd name="T9" fmla="*/ 32971 h 52"/>
                <a:gd name="T10" fmla="*/ 78068 w 68"/>
                <a:gd name="T11" fmla="*/ 26377 h 52"/>
                <a:gd name="T12" fmla="*/ 85165 w 68"/>
                <a:gd name="T13" fmla="*/ 19783 h 52"/>
                <a:gd name="T14" fmla="*/ 92262 w 68"/>
                <a:gd name="T15" fmla="*/ 13188 h 52"/>
                <a:gd name="T16" fmla="*/ 95810 w 68"/>
                <a:gd name="T17" fmla="*/ 6594 h 52"/>
                <a:gd name="T18" fmla="*/ 95810 w 68"/>
                <a:gd name="T19" fmla="*/ 0 h 52"/>
                <a:gd name="T20" fmla="*/ 113553 w 68"/>
                <a:gd name="T21" fmla="*/ 0 h 52"/>
                <a:gd name="T22" fmla="*/ 120650 w 68"/>
                <a:gd name="T23" fmla="*/ 9891 h 52"/>
                <a:gd name="T24" fmla="*/ 120650 w 68"/>
                <a:gd name="T25" fmla="*/ 16486 h 52"/>
                <a:gd name="T26" fmla="*/ 113553 w 68"/>
                <a:gd name="T27" fmla="*/ 32971 h 52"/>
                <a:gd name="T28" fmla="*/ 99359 w 68"/>
                <a:gd name="T29" fmla="*/ 52754 h 52"/>
                <a:gd name="T30" fmla="*/ 78068 w 68"/>
                <a:gd name="T31" fmla="*/ 69239 h 52"/>
                <a:gd name="T32" fmla="*/ 49679 w 68"/>
                <a:gd name="T33" fmla="*/ 79131 h 52"/>
                <a:gd name="T34" fmla="*/ 24840 w 68"/>
                <a:gd name="T35" fmla="*/ 85725 h 52"/>
                <a:gd name="T36" fmla="*/ 17743 w 68"/>
                <a:gd name="T37" fmla="*/ 85725 h 52"/>
                <a:gd name="T38" fmla="*/ 14194 w 68"/>
                <a:gd name="T39" fmla="*/ 85725 h 52"/>
                <a:gd name="T40" fmla="*/ 14194 w 68"/>
                <a:gd name="T41" fmla="*/ 85725 h 52"/>
                <a:gd name="T42" fmla="*/ 10646 w 68"/>
                <a:gd name="T43" fmla="*/ 85725 h 52"/>
                <a:gd name="T44" fmla="*/ 3549 w 68"/>
                <a:gd name="T45" fmla="*/ 85725 h 52"/>
                <a:gd name="T46" fmla="*/ 3549 w 68"/>
                <a:gd name="T47" fmla="*/ 82428 h 52"/>
                <a:gd name="T48" fmla="*/ 0 w 68"/>
                <a:gd name="T49" fmla="*/ 79131 h 52"/>
                <a:gd name="T50" fmla="*/ 0 w 68"/>
                <a:gd name="T51" fmla="*/ 75834 h 52"/>
                <a:gd name="T52" fmla="*/ 3549 w 68"/>
                <a:gd name="T53" fmla="*/ 69239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8"/>
                <a:gd name="T82" fmla="*/ 0 h 52"/>
                <a:gd name="T83" fmla="*/ 68 w 68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8" h="52">
                  <a:moveTo>
                    <a:pt x="2" y="42"/>
                  </a:moveTo>
                  <a:lnTo>
                    <a:pt x="34" y="28"/>
                  </a:lnTo>
                  <a:lnTo>
                    <a:pt x="34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4" y="16"/>
                  </a:lnTo>
                  <a:lnTo>
                    <a:pt x="48" y="12"/>
                  </a:lnTo>
                  <a:lnTo>
                    <a:pt x="52" y="8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20"/>
                  </a:lnTo>
                  <a:lnTo>
                    <a:pt x="56" y="32"/>
                  </a:lnTo>
                  <a:lnTo>
                    <a:pt x="44" y="42"/>
                  </a:lnTo>
                  <a:lnTo>
                    <a:pt x="28" y="48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1" name="Freeform 289"/>
            <p:cNvSpPr>
              <a:spLocks/>
            </p:cNvSpPr>
            <p:nvPr/>
          </p:nvSpPr>
          <p:spPr bwMode="auto">
            <a:xfrm>
              <a:off x="8196263" y="4816475"/>
              <a:ext cx="36512" cy="20638"/>
            </a:xfrm>
            <a:custGeom>
              <a:avLst/>
              <a:gdLst>
                <a:gd name="T0" fmla="*/ 18256 w 20"/>
                <a:gd name="T1" fmla="*/ 0 h 12"/>
                <a:gd name="T2" fmla="*/ 29210 w 20"/>
                <a:gd name="T3" fmla="*/ 3440 h 12"/>
                <a:gd name="T4" fmla="*/ 36512 w 20"/>
                <a:gd name="T5" fmla="*/ 6879 h 12"/>
                <a:gd name="T6" fmla="*/ 36512 w 20"/>
                <a:gd name="T7" fmla="*/ 10319 h 12"/>
                <a:gd name="T8" fmla="*/ 36512 w 20"/>
                <a:gd name="T9" fmla="*/ 17198 h 12"/>
                <a:gd name="T10" fmla="*/ 29210 w 20"/>
                <a:gd name="T11" fmla="*/ 17198 h 12"/>
                <a:gd name="T12" fmla="*/ 18256 w 20"/>
                <a:gd name="T13" fmla="*/ 20638 h 12"/>
                <a:gd name="T14" fmla="*/ 10954 w 20"/>
                <a:gd name="T15" fmla="*/ 17198 h 12"/>
                <a:gd name="T16" fmla="*/ 3651 w 20"/>
                <a:gd name="T17" fmla="*/ 17198 h 12"/>
                <a:gd name="T18" fmla="*/ 0 w 20"/>
                <a:gd name="T19" fmla="*/ 10319 h 12"/>
                <a:gd name="T20" fmla="*/ 3651 w 20"/>
                <a:gd name="T21" fmla="*/ 6879 h 12"/>
                <a:gd name="T22" fmla="*/ 10954 w 20"/>
                <a:gd name="T23" fmla="*/ 3440 h 12"/>
                <a:gd name="T24" fmla="*/ 18256 w 2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2"/>
                <a:gd name="T41" fmla="*/ 20 w 2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2">
                  <a:moveTo>
                    <a:pt x="10" y="0"/>
                  </a:moveTo>
                  <a:lnTo>
                    <a:pt x="16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2" name="Freeform 290"/>
            <p:cNvSpPr>
              <a:spLocks/>
            </p:cNvSpPr>
            <p:nvPr/>
          </p:nvSpPr>
          <p:spPr bwMode="auto">
            <a:xfrm>
              <a:off x="8196263" y="4816475"/>
              <a:ext cx="36512" cy="20638"/>
            </a:xfrm>
            <a:custGeom>
              <a:avLst/>
              <a:gdLst>
                <a:gd name="T0" fmla="*/ 18256 w 20"/>
                <a:gd name="T1" fmla="*/ 0 h 12"/>
                <a:gd name="T2" fmla="*/ 29210 w 20"/>
                <a:gd name="T3" fmla="*/ 3440 h 12"/>
                <a:gd name="T4" fmla="*/ 36512 w 20"/>
                <a:gd name="T5" fmla="*/ 6879 h 12"/>
                <a:gd name="T6" fmla="*/ 36512 w 20"/>
                <a:gd name="T7" fmla="*/ 10319 h 12"/>
                <a:gd name="T8" fmla="*/ 36512 w 20"/>
                <a:gd name="T9" fmla="*/ 17198 h 12"/>
                <a:gd name="T10" fmla="*/ 29210 w 20"/>
                <a:gd name="T11" fmla="*/ 17198 h 12"/>
                <a:gd name="T12" fmla="*/ 18256 w 20"/>
                <a:gd name="T13" fmla="*/ 20638 h 12"/>
                <a:gd name="T14" fmla="*/ 10954 w 20"/>
                <a:gd name="T15" fmla="*/ 17198 h 12"/>
                <a:gd name="T16" fmla="*/ 3651 w 20"/>
                <a:gd name="T17" fmla="*/ 17198 h 12"/>
                <a:gd name="T18" fmla="*/ 0 w 20"/>
                <a:gd name="T19" fmla="*/ 10319 h 12"/>
                <a:gd name="T20" fmla="*/ 3651 w 20"/>
                <a:gd name="T21" fmla="*/ 6879 h 12"/>
                <a:gd name="T22" fmla="*/ 10954 w 20"/>
                <a:gd name="T23" fmla="*/ 3440 h 12"/>
                <a:gd name="T24" fmla="*/ 18256 w 2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2"/>
                <a:gd name="T41" fmla="*/ 20 w 2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2">
                  <a:moveTo>
                    <a:pt x="10" y="0"/>
                  </a:moveTo>
                  <a:lnTo>
                    <a:pt x="16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3" name="Freeform 291"/>
            <p:cNvSpPr>
              <a:spLocks/>
            </p:cNvSpPr>
            <p:nvPr/>
          </p:nvSpPr>
          <p:spPr bwMode="auto">
            <a:xfrm>
              <a:off x="8088313" y="4687888"/>
              <a:ext cx="25400" cy="49212"/>
            </a:xfrm>
            <a:custGeom>
              <a:avLst/>
              <a:gdLst>
                <a:gd name="T0" fmla="*/ 14514 w 14"/>
                <a:gd name="T1" fmla="*/ 49212 h 30"/>
                <a:gd name="T2" fmla="*/ 18143 w 14"/>
                <a:gd name="T3" fmla="*/ 45931 h 30"/>
                <a:gd name="T4" fmla="*/ 21771 w 14"/>
                <a:gd name="T5" fmla="*/ 42650 h 30"/>
                <a:gd name="T6" fmla="*/ 25400 w 14"/>
                <a:gd name="T7" fmla="*/ 32808 h 30"/>
                <a:gd name="T8" fmla="*/ 25400 w 14"/>
                <a:gd name="T9" fmla="*/ 26246 h 30"/>
                <a:gd name="T10" fmla="*/ 25400 w 14"/>
                <a:gd name="T11" fmla="*/ 16404 h 30"/>
                <a:gd name="T12" fmla="*/ 21771 w 14"/>
                <a:gd name="T13" fmla="*/ 9842 h 30"/>
                <a:gd name="T14" fmla="*/ 18143 w 14"/>
                <a:gd name="T15" fmla="*/ 3281 h 30"/>
                <a:gd name="T16" fmla="*/ 14514 w 14"/>
                <a:gd name="T17" fmla="*/ 0 h 30"/>
                <a:gd name="T18" fmla="*/ 7257 w 14"/>
                <a:gd name="T19" fmla="*/ 3281 h 30"/>
                <a:gd name="T20" fmla="*/ 3629 w 14"/>
                <a:gd name="T21" fmla="*/ 9842 h 30"/>
                <a:gd name="T22" fmla="*/ 0 w 14"/>
                <a:gd name="T23" fmla="*/ 16404 h 30"/>
                <a:gd name="T24" fmla="*/ 0 w 14"/>
                <a:gd name="T25" fmla="*/ 26246 h 30"/>
                <a:gd name="T26" fmla="*/ 0 w 14"/>
                <a:gd name="T27" fmla="*/ 32808 h 30"/>
                <a:gd name="T28" fmla="*/ 3629 w 14"/>
                <a:gd name="T29" fmla="*/ 42650 h 30"/>
                <a:gd name="T30" fmla="*/ 7257 w 14"/>
                <a:gd name="T31" fmla="*/ 45931 h 30"/>
                <a:gd name="T32" fmla="*/ 14514 w 14"/>
                <a:gd name="T33" fmla="*/ 49212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30"/>
                <a:gd name="T53" fmla="*/ 14 w 1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30">
                  <a:moveTo>
                    <a:pt x="8" y="30"/>
                  </a:moveTo>
                  <a:lnTo>
                    <a:pt x="10" y="28"/>
                  </a:lnTo>
                  <a:lnTo>
                    <a:pt x="12" y="26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0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4" name="Freeform 292"/>
            <p:cNvSpPr>
              <a:spLocks/>
            </p:cNvSpPr>
            <p:nvPr/>
          </p:nvSpPr>
          <p:spPr bwMode="auto">
            <a:xfrm>
              <a:off x="8088313" y="4687888"/>
              <a:ext cx="25400" cy="49212"/>
            </a:xfrm>
            <a:custGeom>
              <a:avLst/>
              <a:gdLst>
                <a:gd name="T0" fmla="*/ 14514 w 14"/>
                <a:gd name="T1" fmla="*/ 49212 h 30"/>
                <a:gd name="T2" fmla="*/ 18143 w 14"/>
                <a:gd name="T3" fmla="*/ 45931 h 30"/>
                <a:gd name="T4" fmla="*/ 21771 w 14"/>
                <a:gd name="T5" fmla="*/ 42650 h 30"/>
                <a:gd name="T6" fmla="*/ 25400 w 14"/>
                <a:gd name="T7" fmla="*/ 32808 h 30"/>
                <a:gd name="T8" fmla="*/ 25400 w 14"/>
                <a:gd name="T9" fmla="*/ 26246 h 30"/>
                <a:gd name="T10" fmla="*/ 25400 w 14"/>
                <a:gd name="T11" fmla="*/ 16404 h 30"/>
                <a:gd name="T12" fmla="*/ 21771 w 14"/>
                <a:gd name="T13" fmla="*/ 9842 h 30"/>
                <a:gd name="T14" fmla="*/ 18143 w 14"/>
                <a:gd name="T15" fmla="*/ 3281 h 30"/>
                <a:gd name="T16" fmla="*/ 14514 w 14"/>
                <a:gd name="T17" fmla="*/ 0 h 30"/>
                <a:gd name="T18" fmla="*/ 7257 w 14"/>
                <a:gd name="T19" fmla="*/ 3281 h 30"/>
                <a:gd name="T20" fmla="*/ 3629 w 14"/>
                <a:gd name="T21" fmla="*/ 9842 h 30"/>
                <a:gd name="T22" fmla="*/ 0 w 14"/>
                <a:gd name="T23" fmla="*/ 16404 h 30"/>
                <a:gd name="T24" fmla="*/ 0 w 14"/>
                <a:gd name="T25" fmla="*/ 26246 h 30"/>
                <a:gd name="T26" fmla="*/ 0 w 14"/>
                <a:gd name="T27" fmla="*/ 32808 h 30"/>
                <a:gd name="T28" fmla="*/ 3629 w 14"/>
                <a:gd name="T29" fmla="*/ 42650 h 30"/>
                <a:gd name="T30" fmla="*/ 7257 w 14"/>
                <a:gd name="T31" fmla="*/ 45931 h 30"/>
                <a:gd name="T32" fmla="*/ 14514 w 14"/>
                <a:gd name="T33" fmla="*/ 49212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30"/>
                <a:gd name="T53" fmla="*/ 14 w 1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30">
                  <a:moveTo>
                    <a:pt x="8" y="30"/>
                  </a:moveTo>
                  <a:lnTo>
                    <a:pt x="10" y="28"/>
                  </a:lnTo>
                  <a:lnTo>
                    <a:pt x="12" y="26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0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8" y="3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5" name="Freeform 293"/>
            <p:cNvSpPr>
              <a:spLocks/>
            </p:cNvSpPr>
            <p:nvPr/>
          </p:nvSpPr>
          <p:spPr bwMode="auto">
            <a:xfrm>
              <a:off x="8081963" y="4767263"/>
              <a:ext cx="38100" cy="26987"/>
            </a:xfrm>
            <a:custGeom>
              <a:avLst/>
              <a:gdLst>
                <a:gd name="T0" fmla="*/ 20782 w 22"/>
                <a:gd name="T1" fmla="*/ 0 h 16"/>
                <a:gd name="T2" fmla="*/ 31173 w 22"/>
                <a:gd name="T3" fmla="*/ 3373 h 16"/>
                <a:gd name="T4" fmla="*/ 38100 w 22"/>
                <a:gd name="T5" fmla="*/ 6747 h 16"/>
                <a:gd name="T6" fmla="*/ 38100 w 22"/>
                <a:gd name="T7" fmla="*/ 13494 h 16"/>
                <a:gd name="T8" fmla="*/ 38100 w 22"/>
                <a:gd name="T9" fmla="*/ 20240 h 16"/>
                <a:gd name="T10" fmla="*/ 31173 w 22"/>
                <a:gd name="T11" fmla="*/ 26987 h 16"/>
                <a:gd name="T12" fmla="*/ 20782 w 22"/>
                <a:gd name="T13" fmla="*/ 26987 h 16"/>
                <a:gd name="T14" fmla="*/ 10391 w 22"/>
                <a:gd name="T15" fmla="*/ 26987 h 16"/>
                <a:gd name="T16" fmla="*/ 3464 w 22"/>
                <a:gd name="T17" fmla="*/ 20240 h 16"/>
                <a:gd name="T18" fmla="*/ 0 w 22"/>
                <a:gd name="T19" fmla="*/ 13494 h 16"/>
                <a:gd name="T20" fmla="*/ 3464 w 22"/>
                <a:gd name="T21" fmla="*/ 10120 h 16"/>
                <a:gd name="T22" fmla="*/ 6927 w 22"/>
                <a:gd name="T23" fmla="*/ 3373 h 16"/>
                <a:gd name="T24" fmla="*/ 13855 w 22"/>
                <a:gd name="T25" fmla="*/ 3373 h 16"/>
                <a:gd name="T26" fmla="*/ 20782 w 22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16"/>
                <a:gd name="T44" fmla="*/ 22 w 22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16">
                  <a:moveTo>
                    <a:pt x="12" y="0"/>
                  </a:move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6" name="Freeform 294"/>
            <p:cNvSpPr>
              <a:spLocks/>
            </p:cNvSpPr>
            <p:nvPr/>
          </p:nvSpPr>
          <p:spPr bwMode="auto">
            <a:xfrm>
              <a:off x="8081963" y="4767263"/>
              <a:ext cx="38100" cy="26987"/>
            </a:xfrm>
            <a:custGeom>
              <a:avLst/>
              <a:gdLst>
                <a:gd name="T0" fmla="*/ 20782 w 22"/>
                <a:gd name="T1" fmla="*/ 0 h 16"/>
                <a:gd name="T2" fmla="*/ 31173 w 22"/>
                <a:gd name="T3" fmla="*/ 3373 h 16"/>
                <a:gd name="T4" fmla="*/ 38100 w 22"/>
                <a:gd name="T5" fmla="*/ 6747 h 16"/>
                <a:gd name="T6" fmla="*/ 38100 w 22"/>
                <a:gd name="T7" fmla="*/ 13494 h 16"/>
                <a:gd name="T8" fmla="*/ 38100 w 22"/>
                <a:gd name="T9" fmla="*/ 20240 h 16"/>
                <a:gd name="T10" fmla="*/ 31173 w 22"/>
                <a:gd name="T11" fmla="*/ 26987 h 16"/>
                <a:gd name="T12" fmla="*/ 20782 w 22"/>
                <a:gd name="T13" fmla="*/ 26987 h 16"/>
                <a:gd name="T14" fmla="*/ 10391 w 22"/>
                <a:gd name="T15" fmla="*/ 26987 h 16"/>
                <a:gd name="T16" fmla="*/ 3464 w 22"/>
                <a:gd name="T17" fmla="*/ 20240 h 16"/>
                <a:gd name="T18" fmla="*/ 0 w 22"/>
                <a:gd name="T19" fmla="*/ 13494 h 16"/>
                <a:gd name="T20" fmla="*/ 3464 w 22"/>
                <a:gd name="T21" fmla="*/ 10120 h 16"/>
                <a:gd name="T22" fmla="*/ 6927 w 22"/>
                <a:gd name="T23" fmla="*/ 3373 h 16"/>
                <a:gd name="T24" fmla="*/ 13855 w 22"/>
                <a:gd name="T25" fmla="*/ 3373 h 16"/>
                <a:gd name="T26" fmla="*/ 20782 w 22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16"/>
                <a:gd name="T44" fmla="*/ 22 w 22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16">
                  <a:moveTo>
                    <a:pt x="12" y="0"/>
                  </a:move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7" name="Freeform 295"/>
            <p:cNvSpPr>
              <a:spLocks/>
            </p:cNvSpPr>
            <p:nvPr/>
          </p:nvSpPr>
          <p:spPr bwMode="auto">
            <a:xfrm>
              <a:off x="8213725" y="4700588"/>
              <a:ext cx="28575" cy="23812"/>
            </a:xfrm>
            <a:custGeom>
              <a:avLst/>
              <a:gdLst>
                <a:gd name="T0" fmla="*/ 14288 w 16"/>
                <a:gd name="T1" fmla="*/ 0 h 14"/>
                <a:gd name="T2" fmla="*/ 21431 w 16"/>
                <a:gd name="T3" fmla="*/ 0 h 14"/>
                <a:gd name="T4" fmla="*/ 25003 w 16"/>
                <a:gd name="T5" fmla="*/ 3402 h 14"/>
                <a:gd name="T6" fmla="*/ 28575 w 16"/>
                <a:gd name="T7" fmla="*/ 10205 h 14"/>
                <a:gd name="T8" fmla="*/ 25003 w 16"/>
                <a:gd name="T9" fmla="*/ 17009 h 14"/>
                <a:gd name="T10" fmla="*/ 21431 w 16"/>
                <a:gd name="T11" fmla="*/ 20410 h 14"/>
                <a:gd name="T12" fmla="*/ 14288 w 16"/>
                <a:gd name="T13" fmla="*/ 23812 h 14"/>
                <a:gd name="T14" fmla="*/ 7144 w 16"/>
                <a:gd name="T15" fmla="*/ 20410 h 14"/>
                <a:gd name="T16" fmla="*/ 0 w 16"/>
                <a:gd name="T17" fmla="*/ 17009 h 14"/>
                <a:gd name="T18" fmla="*/ 0 w 16"/>
                <a:gd name="T19" fmla="*/ 10205 h 14"/>
                <a:gd name="T20" fmla="*/ 0 w 16"/>
                <a:gd name="T21" fmla="*/ 3402 h 14"/>
                <a:gd name="T22" fmla="*/ 7144 w 16"/>
                <a:gd name="T23" fmla="*/ 0 h 14"/>
                <a:gd name="T24" fmla="*/ 14288 w 1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4"/>
                <a:gd name="T41" fmla="*/ 16 w 1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4">
                  <a:moveTo>
                    <a:pt x="8" y="0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8213725" y="4700588"/>
              <a:ext cx="28575" cy="23812"/>
            </a:xfrm>
            <a:custGeom>
              <a:avLst/>
              <a:gdLst>
                <a:gd name="T0" fmla="*/ 14288 w 16"/>
                <a:gd name="T1" fmla="*/ 0 h 14"/>
                <a:gd name="T2" fmla="*/ 21431 w 16"/>
                <a:gd name="T3" fmla="*/ 0 h 14"/>
                <a:gd name="T4" fmla="*/ 25003 w 16"/>
                <a:gd name="T5" fmla="*/ 3402 h 14"/>
                <a:gd name="T6" fmla="*/ 28575 w 16"/>
                <a:gd name="T7" fmla="*/ 10205 h 14"/>
                <a:gd name="T8" fmla="*/ 25003 w 16"/>
                <a:gd name="T9" fmla="*/ 17009 h 14"/>
                <a:gd name="T10" fmla="*/ 21431 w 16"/>
                <a:gd name="T11" fmla="*/ 20410 h 14"/>
                <a:gd name="T12" fmla="*/ 14288 w 16"/>
                <a:gd name="T13" fmla="*/ 23812 h 14"/>
                <a:gd name="T14" fmla="*/ 7144 w 16"/>
                <a:gd name="T15" fmla="*/ 20410 h 14"/>
                <a:gd name="T16" fmla="*/ 0 w 16"/>
                <a:gd name="T17" fmla="*/ 17009 h 14"/>
                <a:gd name="T18" fmla="*/ 0 w 16"/>
                <a:gd name="T19" fmla="*/ 10205 h 14"/>
                <a:gd name="T20" fmla="*/ 0 w 16"/>
                <a:gd name="T21" fmla="*/ 3402 h 14"/>
                <a:gd name="T22" fmla="*/ 7144 w 16"/>
                <a:gd name="T23" fmla="*/ 0 h 14"/>
                <a:gd name="T24" fmla="*/ 14288 w 1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4"/>
                <a:gd name="T41" fmla="*/ 16 w 1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4">
                  <a:moveTo>
                    <a:pt x="8" y="0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9" name="Freeform 297"/>
            <p:cNvSpPr>
              <a:spLocks/>
            </p:cNvSpPr>
            <p:nvPr/>
          </p:nvSpPr>
          <p:spPr bwMode="auto">
            <a:xfrm>
              <a:off x="8345488" y="4776788"/>
              <a:ext cx="31750" cy="57150"/>
            </a:xfrm>
            <a:custGeom>
              <a:avLst/>
              <a:gdLst>
                <a:gd name="T0" fmla="*/ 14111 w 18"/>
                <a:gd name="T1" fmla="*/ 0 h 34"/>
                <a:gd name="T2" fmla="*/ 21167 w 18"/>
                <a:gd name="T3" fmla="*/ 3362 h 34"/>
                <a:gd name="T4" fmla="*/ 24694 w 18"/>
                <a:gd name="T5" fmla="*/ 10085 h 34"/>
                <a:gd name="T6" fmla="*/ 28222 w 18"/>
                <a:gd name="T7" fmla="*/ 16809 h 34"/>
                <a:gd name="T8" fmla="*/ 31750 w 18"/>
                <a:gd name="T9" fmla="*/ 30256 h 34"/>
                <a:gd name="T10" fmla="*/ 28222 w 18"/>
                <a:gd name="T11" fmla="*/ 40341 h 34"/>
                <a:gd name="T12" fmla="*/ 24694 w 18"/>
                <a:gd name="T13" fmla="*/ 50426 h 34"/>
                <a:gd name="T14" fmla="*/ 21167 w 18"/>
                <a:gd name="T15" fmla="*/ 57150 h 34"/>
                <a:gd name="T16" fmla="*/ 14111 w 18"/>
                <a:gd name="T17" fmla="*/ 57150 h 34"/>
                <a:gd name="T18" fmla="*/ 10583 w 18"/>
                <a:gd name="T19" fmla="*/ 57150 h 34"/>
                <a:gd name="T20" fmla="*/ 3528 w 18"/>
                <a:gd name="T21" fmla="*/ 50426 h 34"/>
                <a:gd name="T22" fmla="*/ 0 w 18"/>
                <a:gd name="T23" fmla="*/ 40341 h 34"/>
                <a:gd name="T24" fmla="*/ 0 w 18"/>
                <a:gd name="T25" fmla="*/ 30256 h 34"/>
                <a:gd name="T26" fmla="*/ 0 w 18"/>
                <a:gd name="T27" fmla="*/ 16809 h 34"/>
                <a:gd name="T28" fmla="*/ 3528 w 18"/>
                <a:gd name="T29" fmla="*/ 10085 h 34"/>
                <a:gd name="T30" fmla="*/ 10583 w 18"/>
                <a:gd name="T31" fmla="*/ 3362 h 34"/>
                <a:gd name="T32" fmla="*/ 14111 w 18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4"/>
                <a:gd name="T53" fmla="*/ 18 w 1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4">
                  <a:moveTo>
                    <a:pt x="8" y="0"/>
                  </a:moveTo>
                  <a:lnTo>
                    <a:pt x="12" y="2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8" y="18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0" name="Freeform 298"/>
            <p:cNvSpPr>
              <a:spLocks/>
            </p:cNvSpPr>
            <p:nvPr/>
          </p:nvSpPr>
          <p:spPr bwMode="auto">
            <a:xfrm>
              <a:off x="8345488" y="4776788"/>
              <a:ext cx="31750" cy="57150"/>
            </a:xfrm>
            <a:custGeom>
              <a:avLst/>
              <a:gdLst>
                <a:gd name="T0" fmla="*/ 14111 w 18"/>
                <a:gd name="T1" fmla="*/ 0 h 34"/>
                <a:gd name="T2" fmla="*/ 21167 w 18"/>
                <a:gd name="T3" fmla="*/ 3362 h 34"/>
                <a:gd name="T4" fmla="*/ 24694 w 18"/>
                <a:gd name="T5" fmla="*/ 10085 h 34"/>
                <a:gd name="T6" fmla="*/ 28222 w 18"/>
                <a:gd name="T7" fmla="*/ 16809 h 34"/>
                <a:gd name="T8" fmla="*/ 31750 w 18"/>
                <a:gd name="T9" fmla="*/ 30256 h 34"/>
                <a:gd name="T10" fmla="*/ 28222 w 18"/>
                <a:gd name="T11" fmla="*/ 40341 h 34"/>
                <a:gd name="T12" fmla="*/ 24694 w 18"/>
                <a:gd name="T13" fmla="*/ 50426 h 34"/>
                <a:gd name="T14" fmla="*/ 21167 w 18"/>
                <a:gd name="T15" fmla="*/ 57150 h 34"/>
                <a:gd name="T16" fmla="*/ 14111 w 18"/>
                <a:gd name="T17" fmla="*/ 57150 h 34"/>
                <a:gd name="T18" fmla="*/ 10583 w 18"/>
                <a:gd name="T19" fmla="*/ 57150 h 34"/>
                <a:gd name="T20" fmla="*/ 3528 w 18"/>
                <a:gd name="T21" fmla="*/ 50426 h 34"/>
                <a:gd name="T22" fmla="*/ 0 w 18"/>
                <a:gd name="T23" fmla="*/ 40341 h 34"/>
                <a:gd name="T24" fmla="*/ 0 w 18"/>
                <a:gd name="T25" fmla="*/ 30256 h 34"/>
                <a:gd name="T26" fmla="*/ 0 w 18"/>
                <a:gd name="T27" fmla="*/ 16809 h 34"/>
                <a:gd name="T28" fmla="*/ 3528 w 18"/>
                <a:gd name="T29" fmla="*/ 10085 h 34"/>
                <a:gd name="T30" fmla="*/ 10583 w 18"/>
                <a:gd name="T31" fmla="*/ 3362 h 34"/>
                <a:gd name="T32" fmla="*/ 14111 w 18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4"/>
                <a:gd name="T53" fmla="*/ 18 w 1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4">
                  <a:moveTo>
                    <a:pt x="8" y="0"/>
                  </a:moveTo>
                  <a:lnTo>
                    <a:pt x="12" y="2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8" y="18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1" name="Freeform 299"/>
            <p:cNvSpPr>
              <a:spLocks/>
            </p:cNvSpPr>
            <p:nvPr/>
          </p:nvSpPr>
          <p:spPr bwMode="auto">
            <a:xfrm>
              <a:off x="8213725" y="4757738"/>
              <a:ext cx="28575" cy="42862"/>
            </a:xfrm>
            <a:custGeom>
              <a:avLst/>
              <a:gdLst>
                <a:gd name="T0" fmla="*/ 10716 w 16"/>
                <a:gd name="T1" fmla="*/ 0 h 26"/>
                <a:gd name="T2" fmla="*/ 17859 w 16"/>
                <a:gd name="T3" fmla="*/ 0 h 26"/>
                <a:gd name="T4" fmla="*/ 21431 w 16"/>
                <a:gd name="T5" fmla="*/ 6594 h 26"/>
                <a:gd name="T6" fmla="*/ 25003 w 16"/>
                <a:gd name="T7" fmla="*/ 13188 h 26"/>
                <a:gd name="T8" fmla="*/ 28575 w 16"/>
                <a:gd name="T9" fmla="*/ 19782 h 26"/>
                <a:gd name="T10" fmla="*/ 25003 w 16"/>
                <a:gd name="T11" fmla="*/ 29674 h 26"/>
                <a:gd name="T12" fmla="*/ 21431 w 16"/>
                <a:gd name="T13" fmla="*/ 36268 h 26"/>
                <a:gd name="T14" fmla="*/ 17859 w 16"/>
                <a:gd name="T15" fmla="*/ 39565 h 26"/>
                <a:gd name="T16" fmla="*/ 10716 w 16"/>
                <a:gd name="T17" fmla="*/ 42862 h 26"/>
                <a:gd name="T18" fmla="*/ 7144 w 16"/>
                <a:gd name="T19" fmla="*/ 39565 h 26"/>
                <a:gd name="T20" fmla="*/ 3572 w 16"/>
                <a:gd name="T21" fmla="*/ 36268 h 26"/>
                <a:gd name="T22" fmla="*/ 0 w 16"/>
                <a:gd name="T23" fmla="*/ 29674 h 26"/>
                <a:gd name="T24" fmla="*/ 0 w 16"/>
                <a:gd name="T25" fmla="*/ 19782 h 26"/>
                <a:gd name="T26" fmla="*/ 0 w 16"/>
                <a:gd name="T27" fmla="*/ 13188 h 26"/>
                <a:gd name="T28" fmla="*/ 3572 w 16"/>
                <a:gd name="T29" fmla="*/ 6594 h 26"/>
                <a:gd name="T30" fmla="*/ 7144 w 16"/>
                <a:gd name="T31" fmla="*/ 0 h 26"/>
                <a:gd name="T32" fmla="*/ 10716 w 1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6"/>
                <a:gd name="T53" fmla="*/ 16 w 1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6">
                  <a:moveTo>
                    <a:pt x="6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2" name="Freeform 300"/>
            <p:cNvSpPr>
              <a:spLocks/>
            </p:cNvSpPr>
            <p:nvPr/>
          </p:nvSpPr>
          <p:spPr bwMode="auto">
            <a:xfrm>
              <a:off x="8213725" y="4757738"/>
              <a:ext cx="28575" cy="42862"/>
            </a:xfrm>
            <a:custGeom>
              <a:avLst/>
              <a:gdLst>
                <a:gd name="T0" fmla="*/ 10716 w 16"/>
                <a:gd name="T1" fmla="*/ 0 h 26"/>
                <a:gd name="T2" fmla="*/ 17859 w 16"/>
                <a:gd name="T3" fmla="*/ 0 h 26"/>
                <a:gd name="T4" fmla="*/ 21431 w 16"/>
                <a:gd name="T5" fmla="*/ 6594 h 26"/>
                <a:gd name="T6" fmla="*/ 25003 w 16"/>
                <a:gd name="T7" fmla="*/ 13188 h 26"/>
                <a:gd name="T8" fmla="*/ 28575 w 16"/>
                <a:gd name="T9" fmla="*/ 19782 h 26"/>
                <a:gd name="T10" fmla="*/ 25003 w 16"/>
                <a:gd name="T11" fmla="*/ 29674 h 26"/>
                <a:gd name="T12" fmla="*/ 21431 w 16"/>
                <a:gd name="T13" fmla="*/ 36268 h 26"/>
                <a:gd name="T14" fmla="*/ 17859 w 16"/>
                <a:gd name="T15" fmla="*/ 39565 h 26"/>
                <a:gd name="T16" fmla="*/ 10716 w 16"/>
                <a:gd name="T17" fmla="*/ 42862 h 26"/>
                <a:gd name="T18" fmla="*/ 7144 w 16"/>
                <a:gd name="T19" fmla="*/ 39565 h 26"/>
                <a:gd name="T20" fmla="*/ 3572 w 16"/>
                <a:gd name="T21" fmla="*/ 36268 h 26"/>
                <a:gd name="T22" fmla="*/ 0 w 16"/>
                <a:gd name="T23" fmla="*/ 29674 h 26"/>
                <a:gd name="T24" fmla="*/ 0 w 16"/>
                <a:gd name="T25" fmla="*/ 19782 h 26"/>
                <a:gd name="T26" fmla="*/ 0 w 16"/>
                <a:gd name="T27" fmla="*/ 13188 h 26"/>
                <a:gd name="T28" fmla="*/ 3572 w 16"/>
                <a:gd name="T29" fmla="*/ 6594 h 26"/>
                <a:gd name="T30" fmla="*/ 7144 w 16"/>
                <a:gd name="T31" fmla="*/ 0 h 26"/>
                <a:gd name="T32" fmla="*/ 10716 w 1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6"/>
                <a:gd name="T53" fmla="*/ 16 w 1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6">
                  <a:moveTo>
                    <a:pt x="6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3" name="Freeform 301"/>
            <p:cNvSpPr>
              <a:spLocks/>
            </p:cNvSpPr>
            <p:nvPr/>
          </p:nvSpPr>
          <p:spPr bwMode="auto">
            <a:xfrm>
              <a:off x="7807325" y="4391025"/>
              <a:ext cx="41275" cy="22225"/>
            </a:xfrm>
            <a:custGeom>
              <a:avLst/>
              <a:gdLst>
                <a:gd name="T0" fmla="*/ 20638 w 24"/>
                <a:gd name="T1" fmla="*/ 22225 h 12"/>
                <a:gd name="T2" fmla="*/ 30956 w 24"/>
                <a:gd name="T3" fmla="*/ 18521 h 12"/>
                <a:gd name="T4" fmla="*/ 37835 w 24"/>
                <a:gd name="T5" fmla="*/ 14817 h 12"/>
                <a:gd name="T6" fmla="*/ 41275 w 24"/>
                <a:gd name="T7" fmla="*/ 11113 h 12"/>
                <a:gd name="T8" fmla="*/ 37835 w 24"/>
                <a:gd name="T9" fmla="*/ 3704 h 12"/>
                <a:gd name="T10" fmla="*/ 30956 w 24"/>
                <a:gd name="T11" fmla="*/ 0 h 12"/>
                <a:gd name="T12" fmla="*/ 20638 w 24"/>
                <a:gd name="T13" fmla="*/ 0 h 12"/>
                <a:gd name="T14" fmla="*/ 10319 w 24"/>
                <a:gd name="T15" fmla="*/ 0 h 12"/>
                <a:gd name="T16" fmla="*/ 0 w 24"/>
                <a:gd name="T17" fmla="*/ 3704 h 12"/>
                <a:gd name="T18" fmla="*/ 0 w 24"/>
                <a:gd name="T19" fmla="*/ 11113 h 12"/>
                <a:gd name="T20" fmla="*/ 0 w 24"/>
                <a:gd name="T21" fmla="*/ 14817 h 12"/>
                <a:gd name="T22" fmla="*/ 10319 w 24"/>
                <a:gd name="T23" fmla="*/ 18521 h 12"/>
                <a:gd name="T24" fmla="*/ 20638 w 24"/>
                <a:gd name="T25" fmla="*/ 22225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2"/>
                <a:gd name="T41" fmla="*/ 24 w 24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2">
                  <a:moveTo>
                    <a:pt x="12" y="12"/>
                  </a:moveTo>
                  <a:lnTo>
                    <a:pt x="18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4" name="Freeform 302"/>
            <p:cNvSpPr>
              <a:spLocks/>
            </p:cNvSpPr>
            <p:nvPr/>
          </p:nvSpPr>
          <p:spPr bwMode="auto">
            <a:xfrm>
              <a:off x="7807325" y="4391025"/>
              <a:ext cx="41275" cy="22225"/>
            </a:xfrm>
            <a:custGeom>
              <a:avLst/>
              <a:gdLst>
                <a:gd name="T0" fmla="*/ 20638 w 24"/>
                <a:gd name="T1" fmla="*/ 22225 h 12"/>
                <a:gd name="T2" fmla="*/ 30956 w 24"/>
                <a:gd name="T3" fmla="*/ 18521 h 12"/>
                <a:gd name="T4" fmla="*/ 37835 w 24"/>
                <a:gd name="T5" fmla="*/ 14817 h 12"/>
                <a:gd name="T6" fmla="*/ 41275 w 24"/>
                <a:gd name="T7" fmla="*/ 11113 h 12"/>
                <a:gd name="T8" fmla="*/ 37835 w 24"/>
                <a:gd name="T9" fmla="*/ 3704 h 12"/>
                <a:gd name="T10" fmla="*/ 30956 w 24"/>
                <a:gd name="T11" fmla="*/ 0 h 12"/>
                <a:gd name="T12" fmla="*/ 20638 w 24"/>
                <a:gd name="T13" fmla="*/ 0 h 12"/>
                <a:gd name="T14" fmla="*/ 10319 w 24"/>
                <a:gd name="T15" fmla="*/ 0 h 12"/>
                <a:gd name="T16" fmla="*/ 0 w 24"/>
                <a:gd name="T17" fmla="*/ 3704 h 12"/>
                <a:gd name="T18" fmla="*/ 0 w 24"/>
                <a:gd name="T19" fmla="*/ 11113 h 12"/>
                <a:gd name="T20" fmla="*/ 0 w 24"/>
                <a:gd name="T21" fmla="*/ 14817 h 12"/>
                <a:gd name="T22" fmla="*/ 10319 w 24"/>
                <a:gd name="T23" fmla="*/ 18521 h 12"/>
                <a:gd name="T24" fmla="*/ 20638 w 24"/>
                <a:gd name="T25" fmla="*/ 22225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2"/>
                <a:gd name="T41" fmla="*/ 24 w 24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2">
                  <a:moveTo>
                    <a:pt x="12" y="12"/>
                  </a:moveTo>
                  <a:lnTo>
                    <a:pt x="18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1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5" name="Oval 303"/>
            <p:cNvSpPr>
              <a:spLocks noChangeArrowheads="1"/>
            </p:cNvSpPr>
            <p:nvPr/>
          </p:nvSpPr>
          <p:spPr bwMode="auto">
            <a:xfrm>
              <a:off x="8362950" y="4362450"/>
              <a:ext cx="28575" cy="14288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6" name="Oval 304"/>
            <p:cNvSpPr>
              <a:spLocks noChangeArrowheads="1"/>
            </p:cNvSpPr>
            <p:nvPr/>
          </p:nvSpPr>
          <p:spPr bwMode="auto">
            <a:xfrm>
              <a:off x="8362950" y="4362450"/>
              <a:ext cx="28575" cy="1428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7" name="Freeform 305"/>
            <p:cNvSpPr>
              <a:spLocks/>
            </p:cNvSpPr>
            <p:nvPr/>
          </p:nvSpPr>
          <p:spPr bwMode="auto">
            <a:xfrm>
              <a:off x="8402638" y="4398963"/>
              <a:ext cx="26987" cy="14287"/>
            </a:xfrm>
            <a:custGeom>
              <a:avLst/>
              <a:gdLst>
                <a:gd name="T0" fmla="*/ 11566 w 14"/>
                <a:gd name="T1" fmla="*/ 14287 h 8"/>
                <a:gd name="T2" fmla="*/ 19276 w 14"/>
                <a:gd name="T3" fmla="*/ 14287 h 8"/>
                <a:gd name="T4" fmla="*/ 23132 w 14"/>
                <a:gd name="T5" fmla="*/ 10715 h 8"/>
                <a:gd name="T6" fmla="*/ 26987 w 14"/>
                <a:gd name="T7" fmla="*/ 7144 h 8"/>
                <a:gd name="T8" fmla="*/ 23132 w 14"/>
                <a:gd name="T9" fmla="*/ 3572 h 8"/>
                <a:gd name="T10" fmla="*/ 19276 w 14"/>
                <a:gd name="T11" fmla="*/ 0 h 8"/>
                <a:gd name="T12" fmla="*/ 11566 w 14"/>
                <a:gd name="T13" fmla="*/ 0 h 8"/>
                <a:gd name="T14" fmla="*/ 7711 w 14"/>
                <a:gd name="T15" fmla="*/ 0 h 8"/>
                <a:gd name="T16" fmla="*/ 3855 w 14"/>
                <a:gd name="T17" fmla="*/ 3572 h 8"/>
                <a:gd name="T18" fmla="*/ 0 w 14"/>
                <a:gd name="T19" fmla="*/ 7144 h 8"/>
                <a:gd name="T20" fmla="*/ 3855 w 14"/>
                <a:gd name="T21" fmla="*/ 10715 h 8"/>
                <a:gd name="T22" fmla="*/ 7711 w 14"/>
                <a:gd name="T23" fmla="*/ 14287 h 8"/>
                <a:gd name="T24" fmla="*/ 11566 w 14"/>
                <a:gd name="T25" fmla="*/ 1428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8"/>
                <a:gd name="T41" fmla="*/ 14 w 14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8">
                  <a:moveTo>
                    <a:pt x="6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8" name="Freeform 306"/>
            <p:cNvSpPr>
              <a:spLocks/>
            </p:cNvSpPr>
            <p:nvPr/>
          </p:nvSpPr>
          <p:spPr bwMode="auto">
            <a:xfrm>
              <a:off x="8402638" y="4398963"/>
              <a:ext cx="26987" cy="14287"/>
            </a:xfrm>
            <a:custGeom>
              <a:avLst/>
              <a:gdLst>
                <a:gd name="T0" fmla="*/ 11566 w 14"/>
                <a:gd name="T1" fmla="*/ 14287 h 8"/>
                <a:gd name="T2" fmla="*/ 19276 w 14"/>
                <a:gd name="T3" fmla="*/ 14287 h 8"/>
                <a:gd name="T4" fmla="*/ 23132 w 14"/>
                <a:gd name="T5" fmla="*/ 10715 h 8"/>
                <a:gd name="T6" fmla="*/ 26987 w 14"/>
                <a:gd name="T7" fmla="*/ 7144 h 8"/>
                <a:gd name="T8" fmla="*/ 23132 w 14"/>
                <a:gd name="T9" fmla="*/ 3572 h 8"/>
                <a:gd name="T10" fmla="*/ 19276 w 14"/>
                <a:gd name="T11" fmla="*/ 0 h 8"/>
                <a:gd name="T12" fmla="*/ 11566 w 14"/>
                <a:gd name="T13" fmla="*/ 0 h 8"/>
                <a:gd name="T14" fmla="*/ 7711 w 14"/>
                <a:gd name="T15" fmla="*/ 0 h 8"/>
                <a:gd name="T16" fmla="*/ 3855 w 14"/>
                <a:gd name="T17" fmla="*/ 3572 h 8"/>
                <a:gd name="T18" fmla="*/ 0 w 14"/>
                <a:gd name="T19" fmla="*/ 7144 h 8"/>
                <a:gd name="T20" fmla="*/ 3855 w 14"/>
                <a:gd name="T21" fmla="*/ 10715 h 8"/>
                <a:gd name="T22" fmla="*/ 7711 w 14"/>
                <a:gd name="T23" fmla="*/ 14287 h 8"/>
                <a:gd name="T24" fmla="*/ 11566 w 14"/>
                <a:gd name="T25" fmla="*/ 1428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8"/>
                <a:gd name="T41" fmla="*/ 14 w 14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8">
                  <a:moveTo>
                    <a:pt x="6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9" name="Freeform 307"/>
            <p:cNvSpPr>
              <a:spLocks/>
            </p:cNvSpPr>
            <p:nvPr/>
          </p:nvSpPr>
          <p:spPr bwMode="auto">
            <a:xfrm>
              <a:off x="8447088" y="4422775"/>
              <a:ext cx="19050" cy="12700"/>
            </a:xfrm>
            <a:custGeom>
              <a:avLst/>
              <a:gdLst>
                <a:gd name="T0" fmla="*/ 9525 w 12"/>
                <a:gd name="T1" fmla="*/ 12700 h 8"/>
                <a:gd name="T2" fmla="*/ 12700 w 12"/>
                <a:gd name="T3" fmla="*/ 12700 h 8"/>
                <a:gd name="T4" fmla="*/ 15875 w 12"/>
                <a:gd name="T5" fmla="*/ 9525 h 8"/>
                <a:gd name="T6" fmla="*/ 19050 w 12"/>
                <a:gd name="T7" fmla="*/ 6350 h 8"/>
                <a:gd name="T8" fmla="*/ 15875 w 12"/>
                <a:gd name="T9" fmla="*/ 3175 h 8"/>
                <a:gd name="T10" fmla="*/ 12700 w 12"/>
                <a:gd name="T11" fmla="*/ 0 h 8"/>
                <a:gd name="T12" fmla="*/ 9525 w 12"/>
                <a:gd name="T13" fmla="*/ 0 h 8"/>
                <a:gd name="T14" fmla="*/ 3175 w 12"/>
                <a:gd name="T15" fmla="*/ 0 h 8"/>
                <a:gd name="T16" fmla="*/ 0 w 12"/>
                <a:gd name="T17" fmla="*/ 3175 h 8"/>
                <a:gd name="T18" fmla="*/ 0 w 12"/>
                <a:gd name="T19" fmla="*/ 6350 h 8"/>
                <a:gd name="T20" fmla="*/ 0 w 12"/>
                <a:gd name="T21" fmla="*/ 9525 h 8"/>
                <a:gd name="T22" fmla="*/ 3175 w 12"/>
                <a:gd name="T23" fmla="*/ 12700 h 8"/>
                <a:gd name="T24" fmla="*/ 9525 w 12"/>
                <a:gd name="T25" fmla="*/ 1270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6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0" name="Freeform 308"/>
            <p:cNvSpPr>
              <a:spLocks/>
            </p:cNvSpPr>
            <p:nvPr/>
          </p:nvSpPr>
          <p:spPr bwMode="auto">
            <a:xfrm>
              <a:off x="8447088" y="4422775"/>
              <a:ext cx="19050" cy="12700"/>
            </a:xfrm>
            <a:custGeom>
              <a:avLst/>
              <a:gdLst>
                <a:gd name="T0" fmla="*/ 9525 w 12"/>
                <a:gd name="T1" fmla="*/ 12700 h 8"/>
                <a:gd name="T2" fmla="*/ 12700 w 12"/>
                <a:gd name="T3" fmla="*/ 12700 h 8"/>
                <a:gd name="T4" fmla="*/ 15875 w 12"/>
                <a:gd name="T5" fmla="*/ 9525 h 8"/>
                <a:gd name="T6" fmla="*/ 19050 w 12"/>
                <a:gd name="T7" fmla="*/ 6350 h 8"/>
                <a:gd name="T8" fmla="*/ 15875 w 12"/>
                <a:gd name="T9" fmla="*/ 3175 h 8"/>
                <a:gd name="T10" fmla="*/ 12700 w 12"/>
                <a:gd name="T11" fmla="*/ 0 h 8"/>
                <a:gd name="T12" fmla="*/ 9525 w 12"/>
                <a:gd name="T13" fmla="*/ 0 h 8"/>
                <a:gd name="T14" fmla="*/ 3175 w 12"/>
                <a:gd name="T15" fmla="*/ 0 h 8"/>
                <a:gd name="T16" fmla="*/ 0 w 12"/>
                <a:gd name="T17" fmla="*/ 3175 h 8"/>
                <a:gd name="T18" fmla="*/ 0 w 12"/>
                <a:gd name="T19" fmla="*/ 6350 h 8"/>
                <a:gd name="T20" fmla="*/ 0 w 12"/>
                <a:gd name="T21" fmla="*/ 9525 h 8"/>
                <a:gd name="T22" fmla="*/ 3175 w 12"/>
                <a:gd name="T23" fmla="*/ 12700 h 8"/>
                <a:gd name="T24" fmla="*/ 9525 w 12"/>
                <a:gd name="T25" fmla="*/ 1270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6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1" name="Freeform 309"/>
            <p:cNvSpPr>
              <a:spLocks/>
            </p:cNvSpPr>
            <p:nvPr/>
          </p:nvSpPr>
          <p:spPr bwMode="auto">
            <a:xfrm>
              <a:off x="8469313" y="4435475"/>
              <a:ext cx="14287" cy="9525"/>
            </a:xfrm>
            <a:custGeom>
              <a:avLst/>
              <a:gdLst>
                <a:gd name="T0" fmla="*/ 7144 w 8"/>
                <a:gd name="T1" fmla="*/ 9525 h 6"/>
                <a:gd name="T2" fmla="*/ 10715 w 8"/>
                <a:gd name="T3" fmla="*/ 9525 h 6"/>
                <a:gd name="T4" fmla="*/ 14287 w 8"/>
                <a:gd name="T5" fmla="*/ 6350 h 6"/>
                <a:gd name="T6" fmla="*/ 14287 w 8"/>
                <a:gd name="T7" fmla="*/ 3175 h 6"/>
                <a:gd name="T8" fmla="*/ 14287 w 8"/>
                <a:gd name="T9" fmla="*/ 3175 h 6"/>
                <a:gd name="T10" fmla="*/ 10715 w 8"/>
                <a:gd name="T11" fmla="*/ 0 h 6"/>
                <a:gd name="T12" fmla="*/ 7144 w 8"/>
                <a:gd name="T13" fmla="*/ 0 h 6"/>
                <a:gd name="T14" fmla="*/ 0 w 8"/>
                <a:gd name="T15" fmla="*/ 0 h 6"/>
                <a:gd name="T16" fmla="*/ 0 w 8"/>
                <a:gd name="T17" fmla="*/ 3175 h 6"/>
                <a:gd name="T18" fmla="*/ 0 w 8"/>
                <a:gd name="T19" fmla="*/ 6350 h 6"/>
                <a:gd name="T20" fmla="*/ 7144 w 8"/>
                <a:gd name="T21" fmla="*/ 9525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6"/>
                <a:gd name="T35" fmla="*/ 8 w 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6">
                  <a:moveTo>
                    <a:pt x="4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2" name="Freeform 310"/>
            <p:cNvSpPr>
              <a:spLocks/>
            </p:cNvSpPr>
            <p:nvPr/>
          </p:nvSpPr>
          <p:spPr bwMode="auto">
            <a:xfrm>
              <a:off x="8469313" y="4435475"/>
              <a:ext cx="14287" cy="9525"/>
            </a:xfrm>
            <a:custGeom>
              <a:avLst/>
              <a:gdLst>
                <a:gd name="T0" fmla="*/ 7144 w 8"/>
                <a:gd name="T1" fmla="*/ 9525 h 6"/>
                <a:gd name="T2" fmla="*/ 10715 w 8"/>
                <a:gd name="T3" fmla="*/ 9525 h 6"/>
                <a:gd name="T4" fmla="*/ 14287 w 8"/>
                <a:gd name="T5" fmla="*/ 6350 h 6"/>
                <a:gd name="T6" fmla="*/ 14287 w 8"/>
                <a:gd name="T7" fmla="*/ 3175 h 6"/>
                <a:gd name="T8" fmla="*/ 14287 w 8"/>
                <a:gd name="T9" fmla="*/ 3175 h 6"/>
                <a:gd name="T10" fmla="*/ 10715 w 8"/>
                <a:gd name="T11" fmla="*/ 0 h 6"/>
                <a:gd name="T12" fmla="*/ 7144 w 8"/>
                <a:gd name="T13" fmla="*/ 0 h 6"/>
                <a:gd name="T14" fmla="*/ 0 w 8"/>
                <a:gd name="T15" fmla="*/ 0 h 6"/>
                <a:gd name="T16" fmla="*/ 0 w 8"/>
                <a:gd name="T17" fmla="*/ 3175 h 6"/>
                <a:gd name="T18" fmla="*/ 0 w 8"/>
                <a:gd name="T19" fmla="*/ 6350 h 6"/>
                <a:gd name="T20" fmla="*/ 7144 w 8"/>
                <a:gd name="T21" fmla="*/ 9525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6"/>
                <a:gd name="T35" fmla="*/ 8 w 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6">
                  <a:moveTo>
                    <a:pt x="4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3" name="Freeform 311"/>
            <p:cNvSpPr>
              <a:spLocks/>
            </p:cNvSpPr>
            <p:nvPr/>
          </p:nvSpPr>
          <p:spPr bwMode="auto">
            <a:xfrm>
              <a:off x="8493125" y="4459288"/>
              <a:ext cx="11113" cy="9525"/>
            </a:xfrm>
            <a:custGeom>
              <a:avLst/>
              <a:gdLst>
                <a:gd name="T0" fmla="*/ 3704 w 6"/>
                <a:gd name="T1" fmla="*/ 9525 h 6"/>
                <a:gd name="T2" fmla="*/ 7409 w 6"/>
                <a:gd name="T3" fmla="*/ 6350 h 6"/>
                <a:gd name="T4" fmla="*/ 11113 w 6"/>
                <a:gd name="T5" fmla="*/ 3175 h 6"/>
                <a:gd name="T6" fmla="*/ 7409 w 6"/>
                <a:gd name="T7" fmla="*/ 0 h 6"/>
                <a:gd name="T8" fmla="*/ 3704 w 6"/>
                <a:gd name="T9" fmla="*/ 0 h 6"/>
                <a:gd name="T10" fmla="*/ 0 w 6"/>
                <a:gd name="T11" fmla="*/ 0 h 6"/>
                <a:gd name="T12" fmla="*/ 0 w 6"/>
                <a:gd name="T13" fmla="*/ 3175 h 6"/>
                <a:gd name="T14" fmla="*/ 0 w 6"/>
                <a:gd name="T15" fmla="*/ 6350 h 6"/>
                <a:gd name="T16" fmla="*/ 3704 w 6"/>
                <a:gd name="T17" fmla="*/ 952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4" name="Freeform 312"/>
            <p:cNvSpPr>
              <a:spLocks/>
            </p:cNvSpPr>
            <p:nvPr/>
          </p:nvSpPr>
          <p:spPr bwMode="auto">
            <a:xfrm>
              <a:off x="8493125" y="4459288"/>
              <a:ext cx="11113" cy="9525"/>
            </a:xfrm>
            <a:custGeom>
              <a:avLst/>
              <a:gdLst>
                <a:gd name="T0" fmla="*/ 3704 w 6"/>
                <a:gd name="T1" fmla="*/ 9525 h 6"/>
                <a:gd name="T2" fmla="*/ 7409 w 6"/>
                <a:gd name="T3" fmla="*/ 6350 h 6"/>
                <a:gd name="T4" fmla="*/ 11113 w 6"/>
                <a:gd name="T5" fmla="*/ 3175 h 6"/>
                <a:gd name="T6" fmla="*/ 7409 w 6"/>
                <a:gd name="T7" fmla="*/ 0 h 6"/>
                <a:gd name="T8" fmla="*/ 3704 w 6"/>
                <a:gd name="T9" fmla="*/ 0 h 6"/>
                <a:gd name="T10" fmla="*/ 0 w 6"/>
                <a:gd name="T11" fmla="*/ 0 h 6"/>
                <a:gd name="T12" fmla="*/ 0 w 6"/>
                <a:gd name="T13" fmla="*/ 3175 h 6"/>
                <a:gd name="T14" fmla="*/ 0 w 6"/>
                <a:gd name="T15" fmla="*/ 6350 h 6"/>
                <a:gd name="T16" fmla="*/ 3704 w 6"/>
                <a:gd name="T17" fmla="*/ 952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5" name="Freeform 313"/>
            <p:cNvSpPr>
              <a:spLocks/>
            </p:cNvSpPr>
            <p:nvPr/>
          </p:nvSpPr>
          <p:spPr bwMode="auto">
            <a:xfrm>
              <a:off x="8507413" y="4471988"/>
              <a:ext cx="9525" cy="9525"/>
            </a:xfrm>
            <a:custGeom>
              <a:avLst/>
              <a:gdLst>
                <a:gd name="T0" fmla="*/ 6350 w 6"/>
                <a:gd name="T1" fmla="*/ 9525 h 6"/>
                <a:gd name="T2" fmla="*/ 9525 w 6"/>
                <a:gd name="T3" fmla="*/ 9525 h 6"/>
                <a:gd name="T4" fmla="*/ 9525 w 6"/>
                <a:gd name="T5" fmla="*/ 6350 h 6"/>
                <a:gd name="T6" fmla="*/ 9525 w 6"/>
                <a:gd name="T7" fmla="*/ 6350 h 6"/>
                <a:gd name="T8" fmla="*/ 9525 w 6"/>
                <a:gd name="T9" fmla="*/ 0 h 6"/>
                <a:gd name="T10" fmla="*/ 6350 w 6"/>
                <a:gd name="T11" fmla="*/ 0 h 6"/>
                <a:gd name="T12" fmla="*/ 3175 w 6"/>
                <a:gd name="T13" fmla="*/ 0 h 6"/>
                <a:gd name="T14" fmla="*/ 0 w 6"/>
                <a:gd name="T15" fmla="*/ 3175 h 6"/>
                <a:gd name="T16" fmla="*/ 0 w 6"/>
                <a:gd name="T17" fmla="*/ 6350 h 6"/>
                <a:gd name="T18" fmla="*/ 0 w 6"/>
                <a:gd name="T19" fmla="*/ 9525 h 6"/>
                <a:gd name="T20" fmla="*/ 6350 w 6"/>
                <a:gd name="T21" fmla="*/ 9525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6"/>
                <a:gd name="T35" fmla="*/ 6 w 6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6">
                  <a:moveTo>
                    <a:pt x="4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6" name="Freeform 314"/>
            <p:cNvSpPr>
              <a:spLocks/>
            </p:cNvSpPr>
            <p:nvPr/>
          </p:nvSpPr>
          <p:spPr bwMode="auto">
            <a:xfrm>
              <a:off x="8507413" y="4471988"/>
              <a:ext cx="9525" cy="9525"/>
            </a:xfrm>
            <a:custGeom>
              <a:avLst/>
              <a:gdLst>
                <a:gd name="T0" fmla="*/ 6350 w 6"/>
                <a:gd name="T1" fmla="*/ 9525 h 6"/>
                <a:gd name="T2" fmla="*/ 9525 w 6"/>
                <a:gd name="T3" fmla="*/ 9525 h 6"/>
                <a:gd name="T4" fmla="*/ 9525 w 6"/>
                <a:gd name="T5" fmla="*/ 6350 h 6"/>
                <a:gd name="T6" fmla="*/ 9525 w 6"/>
                <a:gd name="T7" fmla="*/ 6350 h 6"/>
                <a:gd name="T8" fmla="*/ 9525 w 6"/>
                <a:gd name="T9" fmla="*/ 0 h 6"/>
                <a:gd name="T10" fmla="*/ 6350 w 6"/>
                <a:gd name="T11" fmla="*/ 0 h 6"/>
                <a:gd name="T12" fmla="*/ 3175 w 6"/>
                <a:gd name="T13" fmla="*/ 0 h 6"/>
                <a:gd name="T14" fmla="*/ 0 w 6"/>
                <a:gd name="T15" fmla="*/ 3175 h 6"/>
                <a:gd name="T16" fmla="*/ 0 w 6"/>
                <a:gd name="T17" fmla="*/ 6350 h 6"/>
                <a:gd name="T18" fmla="*/ 0 w 6"/>
                <a:gd name="T19" fmla="*/ 9525 h 6"/>
                <a:gd name="T20" fmla="*/ 6350 w 6"/>
                <a:gd name="T21" fmla="*/ 9525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6"/>
                <a:gd name="T35" fmla="*/ 6 w 6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6">
                  <a:moveTo>
                    <a:pt x="4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7" name="Freeform 315"/>
            <p:cNvSpPr>
              <a:spLocks/>
            </p:cNvSpPr>
            <p:nvPr/>
          </p:nvSpPr>
          <p:spPr bwMode="auto">
            <a:xfrm>
              <a:off x="8572500" y="4954588"/>
              <a:ext cx="38100" cy="22225"/>
            </a:xfrm>
            <a:custGeom>
              <a:avLst/>
              <a:gdLst>
                <a:gd name="T0" fmla="*/ 19050 w 20"/>
                <a:gd name="T1" fmla="*/ 0 h 12"/>
                <a:gd name="T2" fmla="*/ 26670 w 20"/>
                <a:gd name="T3" fmla="*/ 3704 h 12"/>
                <a:gd name="T4" fmla="*/ 34290 w 20"/>
                <a:gd name="T5" fmla="*/ 7408 h 12"/>
                <a:gd name="T6" fmla="*/ 38100 w 20"/>
                <a:gd name="T7" fmla="*/ 11113 h 12"/>
                <a:gd name="T8" fmla="*/ 34290 w 20"/>
                <a:gd name="T9" fmla="*/ 18521 h 12"/>
                <a:gd name="T10" fmla="*/ 26670 w 20"/>
                <a:gd name="T11" fmla="*/ 22225 h 12"/>
                <a:gd name="T12" fmla="*/ 19050 w 20"/>
                <a:gd name="T13" fmla="*/ 22225 h 12"/>
                <a:gd name="T14" fmla="*/ 7620 w 20"/>
                <a:gd name="T15" fmla="*/ 22225 h 12"/>
                <a:gd name="T16" fmla="*/ 3810 w 20"/>
                <a:gd name="T17" fmla="*/ 18521 h 12"/>
                <a:gd name="T18" fmla="*/ 0 w 20"/>
                <a:gd name="T19" fmla="*/ 11113 h 12"/>
                <a:gd name="T20" fmla="*/ 3810 w 20"/>
                <a:gd name="T21" fmla="*/ 7408 h 12"/>
                <a:gd name="T22" fmla="*/ 7620 w 20"/>
                <a:gd name="T23" fmla="*/ 3704 h 12"/>
                <a:gd name="T24" fmla="*/ 19050 w 2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2"/>
                <a:gd name="T41" fmla="*/ 20 w 2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2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18" y="10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8" name="Freeform 316"/>
            <p:cNvSpPr>
              <a:spLocks/>
            </p:cNvSpPr>
            <p:nvPr/>
          </p:nvSpPr>
          <p:spPr bwMode="auto">
            <a:xfrm>
              <a:off x="8572500" y="4954588"/>
              <a:ext cx="38100" cy="22225"/>
            </a:xfrm>
            <a:custGeom>
              <a:avLst/>
              <a:gdLst>
                <a:gd name="T0" fmla="*/ 19050 w 20"/>
                <a:gd name="T1" fmla="*/ 0 h 12"/>
                <a:gd name="T2" fmla="*/ 26670 w 20"/>
                <a:gd name="T3" fmla="*/ 3704 h 12"/>
                <a:gd name="T4" fmla="*/ 34290 w 20"/>
                <a:gd name="T5" fmla="*/ 7408 h 12"/>
                <a:gd name="T6" fmla="*/ 38100 w 20"/>
                <a:gd name="T7" fmla="*/ 11113 h 12"/>
                <a:gd name="T8" fmla="*/ 34290 w 20"/>
                <a:gd name="T9" fmla="*/ 18521 h 12"/>
                <a:gd name="T10" fmla="*/ 26670 w 20"/>
                <a:gd name="T11" fmla="*/ 22225 h 12"/>
                <a:gd name="T12" fmla="*/ 19050 w 20"/>
                <a:gd name="T13" fmla="*/ 22225 h 12"/>
                <a:gd name="T14" fmla="*/ 7620 w 20"/>
                <a:gd name="T15" fmla="*/ 22225 h 12"/>
                <a:gd name="T16" fmla="*/ 3810 w 20"/>
                <a:gd name="T17" fmla="*/ 18521 h 12"/>
                <a:gd name="T18" fmla="*/ 0 w 20"/>
                <a:gd name="T19" fmla="*/ 11113 h 12"/>
                <a:gd name="T20" fmla="*/ 3810 w 20"/>
                <a:gd name="T21" fmla="*/ 7408 h 12"/>
                <a:gd name="T22" fmla="*/ 7620 w 20"/>
                <a:gd name="T23" fmla="*/ 3704 h 12"/>
                <a:gd name="T24" fmla="*/ 19050 w 2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2"/>
                <a:gd name="T41" fmla="*/ 20 w 2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2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18" y="10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9" name="Freeform 317"/>
            <p:cNvSpPr>
              <a:spLocks/>
            </p:cNvSpPr>
            <p:nvPr/>
          </p:nvSpPr>
          <p:spPr bwMode="auto">
            <a:xfrm>
              <a:off x="8616950" y="4959350"/>
              <a:ext cx="34925" cy="26988"/>
            </a:xfrm>
            <a:custGeom>
              <a:avLst/>
              <a:gdLst>
                <a:gd name="T0" fmla="*/ 17463 w 20"/>
                <a:gd name="T1" fmla="*/ 0 h 16"/>
                <a:gd name="T2" fmla="*/ 24447 w 20"/>
                <a:gd name="T3" fmla="*/ 0 h 16"/>
                <a:gd name="T4" fmla="*/ 31433 w 20"/>
                <a:gd name="T5" fmla="*/ 6747 h 16"/>
                <a:gd name="T6" fmla="*/ 34925 w 20"/>
                <a:gd name="T7" fmla="*/ 13494 h 16"/>
                <a:gd name="T8" fmla="*/ 31433 w 20"/>
                <a:gd name="T9" fmla="*/ 20241 h 16"/>
                <a:gd name="T10" fmla="*/ 24447 w 20"/>
                <a:gd name="T11" fmla="*/ 23614 h 16"/>
                <a:gd name="T12" fmla="*/ 17463 w 20"/>
                <a:gd name="T13" fmla="*/ 26988 h 16"/>
                <a:gd name="T14" fmla="*/ 6985 w 20"/>
                <a:gd name="T15" fmla="*/ 23614 h 16"/>
                <a:gd name="T16" fmla="*/ 3493 w 20"/>
                <a:gd name="T17" fmla="*/ 20241 h 16"/>
                <a:gd name="T18" fmla="*/ 0 w 20"/>
                <a:gd name="T19" fmla="*/ 13494 h 16"/>
                <a:gd name="T20" fmla="*/ 3493 w 20"/>
                <a:gd name="T21" fmla="*/ 6747 h 16"/>
                <a:gd name="T22" fmla="*/ 6985 w 20"/>
                <a:gd name="T23" fmla="*/ 0 h 16"/>
                <a:gd name="T24" fmla="*/ 17463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10" y="0"/>
                  </a:move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0" name="Freeform 318"/>
            <p:cNvSpPr>
              <a:spLocks/>
            </p:cNvSpPr>
            <p:nvPr/>
          </p:nvSpPr>
          <p:spPr bwMode="auto">
            <a:xfrm>
              <a:off x="8616950" y="4959350"/>
              <a:ext cx="34925" cy="26988"/>
            </a:xfrm>
            <a:custGeom>
              <a:avLst/>
              <a:gdLst>
                <a:gd name="T0" fmla="*/ 17463 w 20"/>
                <a:gd name="T1" fmla="*/ 0 h 16"/>
                <a:gd name="T2" fmla="*/ 24447 w 20"/>
                <a:gd name="T3" fmla="*/ 0 h 16"/>
                <a:gd name="T4" fmla="*/ 31433 w 20"/>
                <a:gd name="T5" fmla="*/ 6747 h 16"/>
                <a:gd name="T6" fmla="*/ 34925 w 20"/>
                <a:gd name="T7" fmla="*/ 13494 h 16"/>
                <a:gd name="T8" fmla="*/ 31433 w 20"/>
                <a:gd name="T9" fmla="*/ 20241 h 16"/>
                <a:gd name="T10" fmla="*/ 24447 w 20"/>
                <a:gd name="T11" fmla="*/ 23614 h 16"/>
                <a:gd name="T12" fmla="*/ 17463 w 20"/>
                <a:gd name="T13" fmla="*/ 26988 h 16"/>
                <a:gd name="T14" fmla="*/ 6985 w 20"/>
                <a:gd name="T15" fmla="*/ 23614 h 16"/>
                <a:gd name="T16" fmla="*/ 3493 w 20"/>
                <a:gd name="T17" fmla="*/ 20241 h 16"/>
                <a:gd name="T18" fmla="*/ 0 w 20"/>
                <a:gd name="T19" fmla="*/ 13494 h 16"/>
                <a:gd name="T20" fmla="*/ 3493 w 20"/>
                <a:gd name="T21" fmla="*/ 6747 h 16"/>
                <a:gd name="T22" fmla="*/ 6985 w 20"/>
                <a:gd name="T23" fmla="*/ 0 h 16"/>
                <a:gd name="T24" fmla="*/ 17463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10" y="0"/>
                  </a:moveTo>
                  <a:lnTo>
                    <a:pt x="14" y="0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1" name="Freeform 319"/>
            <p:cNvSpPr>
              <a:spLocks/>
            </p:cNvSpPr>
            <p:nvPr/>
          </p:nvSpPr>
          <p:spPr bwMode="auto">
            <a:xfrm>
              <a:off x="8656638" y="4959350"/>
              <a:ext cx="36512" cy="22225"/>
            </a:xfrm>
            <a:custGeom>
              <a:avLst/>
              <a:gdLst>
                <a:gd name="T0" fmla="*/ 18256 w 20"/>
                <a:gd name="T1" fmla="*/ 0 h 14"/>
                <a:gd name="T2" fmla="*/ 29210 w 20"/>
                <a:gd name="T3" fmla="*/ 0 h 14"/>
                <a:gd name="T4" fmla="*/ 36512 w 20"/>
                <a:gd name="T5" fmla="*/ 3175 h 14"/>
                <a:gd name="T6" fmla="*/ 36512 w 20"/>
                <a:gd name="T7" fmla="*/ 9525 h 14"/>
                <a:gd name="T8" fmla="*/ 36512 w 20"/>
                <a:gd name="T9" fmla="*/ 15875 h 14"/>
                <a:gd name="T10" fmla="*/ 29210 w 20"/>
                <a:gd name="T11" fmla="*/ 19050 h 14"/>
                <a:gd name="T12" fmla="*/ 18256 w 20"/>
                <a:gd name="T13" fmla="*/ 22225 h 14"/>
                <a:gd name="T14" fmla="*/ 10954 w 20"/>
                <a:gd name="T15" fmla="*/ 19050 h 14"/>
                <a:gd name="T16" fmla="*/ 3651 w 20"/>
                <a:gd name="T17" fmla="*/ 15875 h 14"/>
                <a:gd name="T18" fmla="*/ 0 w 20"/>
                <a:gd name="T19" fmla="*/ 9525 h 14"/>
                <a:gd name="T20" fmla="*/ 3651 w 20"/>
                <a:gd name="T21" fmla="*/ 3175 h 14"/>
                <a:gd name="T22" fmla="*/ 10954 w 20"/>
                <a:gd name="T23" fmla="*/ 0 h 14"/>
                <a:gd name="T24" fmla="*/ 18256 w 20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4"/>
                <a:gd name="T41" fmla="*/ 20 w 2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4">
                  <a:moveTo>
                    <a:pt x="10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2" name="Freeform 320"/>
            <p:cNvSpPr>
              <a:spLocks/>
            </p:cNvSpPr>
            <p:nvPr/>
          </p:nvSpPr>
          <p:spPr bwMode="auto">
            <a:xfrm>
              <a:off x="8656638" y="4959350"/>
              <a:ext cx="36512" cy="22225"/>
            </a:xfrm>
            <a:custGeom>
              <a:avLst/>
              <a:gdLst>
                <a:gd name="T0" fmla="*/ 18256 w 20"/>
                <a:gd name="T1" fmla="*/ 0 h 14"/>
                <a:gd name="T2" fmla="*/ 29210 w 20"/>
                <a:gd name="T3" fmla="*/ 0 h 14"/>
                <a:gd name="T4" fmla="*/ 36512 w 20"/>
                <a:gd name="T5" fmla="*/ 3175 h 14"/>
                <a:gd name="T6" fmla="*/ 36512 w 20"/>
                <a:gd name="T7" fmla="*/ 9525 h 14"/>
                <a:gd name="T8" fmla="*/ 36512 w 20"/>
                <a:gd name="T9" fmla="*/ 15875 h 14"/>
                <a:gd name="T10" fmla="*/ 29210 w 20"/>
                <a:gd name="T11" fmla="*/ 19050 h 14"/>
                <a:gd name="T12" fmla="*/ 18256 w 20"/>
                <a:gd name="T13" fmla="*/ 22225 h 14"/>
                <a:gd name="T14" fmla="*/ 10954 w 20"/>
                <a:gd name="T15" fmla="*/ 19050 h 14"/>
                <a:gd name="T16" fmla="*/ 3651 w 20"/>
                <a:gd name="T17" fmla="*/ 15875 h 14"/>
                <a:gd name="T18" fmla="*/ 0 w 20"/>
                <a:gd name="T19" fmla="*/ 9525 h 14"/>
                <a:gd name="T20" fmla="*/ 3651 w 20"/>
                <a:gd name="T21" fmla="*/ 3175 h 14"/>
                <a:gd name="T22" fmla="*/ 10954 w 20"/>
                <a:gd name="T23" fmla="*/ 0 h 14"/>
                <a:gd name="T24" fmla="*/ 18256 w 20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4"/>
                <a:gd name="T41" fmla="*/ 20 w 2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4">
                  <a:moveTo>
                    <a:pt x="10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3" name="Freeform 321"/>
            <p:cNvSpPr>
              <a:spLocks/>
            </p:cNvSpPr>
            <p:nvPr/>
          </p:nvSpPr>
          <p:spPr bwMode="auto">
            <a:xfrm>
              <a:off x="8316913" y="4889500"/>
              <a:ext cx="46037" cy="19050"/>
            </a:xfrm>
            <a:custGeom>
              <a:avLst/>
              <a:gdLst>
                <a:gd name="T0" fmla="*/ 24789 w 26"/>
                <a:gd name="T1" fmla="*/ 19050 h 12"/>
                <a:gd name="T2" fmla="*/ 35413 w 26"/>
                <a:gd name="T3" fmla="*/ 19050 h 12"/>
                <a:gd name="T4" fmla="*/ 42496 w 26"/>
                <a:gd name="T5" fmla="*/ 12700 h 12"/>
                <a:gd name="T6" fmla="*/ 46037 w 26"/>
                <a:gd name="T7" fmla="*/ 9525 h 12"/>
                <a:gd name="T8" fmla="*/ 42496 w 26"/>
                <a:gd name="T9" fmla="*/ 3175 h 12"/>
                <a:gd name="T10" fmla="*/ 35413 w 26"/>
                <a:gd name="T11" fmla="*/ 0 h 12"/>
                <a:gd name="T12" fmla="*/ 24789 w 26"/>
                <a:gd name="T13" fmla="*/ 0 h 12"/>
                <a:gd name="T14" fmla="*/ 14165 w 26"/>
                <a:gd name="T15" fmla="*/ 0 h 12"/>
                <a:gd name="T16" fmla="*/ 7083 w 26"/>
                <a:gd name="T17" fmla="*/ 3175 h 12"/>
                <a:gd name="T18" fmla="*/ 3541 w 26"/>
                <a:gd name="T19" fmla="*/ 6350 h 12"/>
                <a:gd name="T20" fmla="*/ 0 w 26"/>
                <a:gd name="T21" fmla="*/ 9525 h 12"/>
                <a:gd name="T22" fmla="*/ 3541 w 26"/>
                <a:gd name="T23" fmla="*/ 12700 h 12"/>
                <a:gd name="T24" fmla="*/ 7083 w 26"/>
                <a:gd name="T25" fmla="*/ 15875 h 12"/>
                <a:gd name="T26" fmla="*/ 14165 w 26"/>
                <a:gd name="T27" fmla="*/ 19050 h 12"/>
                <a:gd name="T28" fmla="*/ 24789 w 26"/>
                <a:gd name="T29" fmla="*/ 1905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12"/>
                <a:gd name="T47" fmla="*/ 26 w 26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12">
                  <a:moveTo>
                    <a:pt x="14" y="12"/>
                  </a:moveTo>
                  <a:lnTo>
                    <a:pt x="20" y="12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4" name="Freeform 322"/>
            <p:cNvSpPr>
              <a:spLocks/>
            </p:cNvSpPr>
            <p:nvPr/>
          </p:nvSpPr>
          <p:spPr bwMode="auto">
            <a:xfrm>
              <a:off x="8316913" y="4889500"/>
              <a:ext cx="46037" cy="19050"/>
            </a:xfrm>
            <a:custGeom>
              <a:avLst/>
              <a:gdLst>
                <a:gd name="T0" fmla="*/ 24789 w 26"/>
                <a:gd name="T1" fmla="*/ 19050 h 12"/>
                <a:gd name="T2" fmla="*/ 35413 w 26"/>
                <a:gd name="T3" fmla="*/ 19050 h 12"/>
                <a:gd name="T4" fmla="*/ 42496 w 26"/>
                <a:gd name="T5" fmla="*/ 12700 h 12"/>
                <a:gd name="T6" fmla="*/ 46037 w 26"/>
                <a:gd name="T7" fmla="*/ 9525 h 12"/>
                <a:gd name="T8" fmla="*/ 42496 w 26"/>
                <a:gd name="T9" fmla="*/ 3175 h 12"/>
                <a:gd name="T10" fmla="*/ 35413 w 26"/>
                <a:gd name="T11" fmla="*/ 0 h 12"/>
                <a:gd name="T12" fmla="*/ 24789 w 26"/>
                <a:gd name="T13" fmla="*/ 0 h 12"/>
                <a:gd name="T14" fmla="*/ 14165 w 26"/>
                <a:gd name="T15" fmla="*/ 0 h 12"/>
                <a:gd name="T16" fmla="*/ 7083 w 26"/>
                <a:gd name="T17" fmla="*/ 3175 h 12"/>
                <a:gd name="T18" fmla="*/ 3541 w 26"/>
                <a:gd name="T19" fmla="*/ 6350 h 12"/>
                <a:gd name="T20" fmla="*/ 0 w 26"/>
                <a:gd name="T21" fmla="*/ 9525 h 12"/>
                <a:gd name="T22" fmla="*/ 3541 w 26"/>
                <a:gd name="T23" fmla="*/ 12700 h 12"/>
                <a:gd name="T24" fmla="*/ 7083 w 26"/>
                <a:gd name="T25" fmla="*/ 15875 h 12"/>
                <a:gd name="T26" fmla="*/ 14165 w 26"/>
                <a:gd name="T27" fmla="*/ 19050 h 12"/>
                <a:gd name="T28" fmla="*/ 24789 w 26"/>
                <a:gd name="T29" fmla="*/ 1905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12"/>
                <a:gd name="T47" fmla="*/ 26 w 26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12">
                  <a:moveTo>
                    <a:pt x="14" y="12"/>
                  </a:moveTo>
                  <a:lnTo>
                    <a:pt x="20" y="12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4" y="1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5" name="Freeform 323"/>
            <p:cNvSpPr>
              <a:spLocks/>
            </p:cNvSpPr>
            <p:nvPr/>
          </p:nvSpPr>
          <p:spPr bwMode="auto">
            <a:xfrm>
              <a:off x="8461375" y="4962525"/>
              <a:ext cx="31750" cy="19050"/>
            </a:xfrm>
            <a:custGeom>
              <a:avLst/>
              <a:gdLst>
                <a:gd name="T0" fmla="*/ 14111 w 18"/>
                <a:gd name="T1" fmla="*/ 19050 h 12"/>
                <a:gd name="T2" fmla="*/ 24694 w 18"/>
                <a:gd name="T3" fmla="*/ 19050 h 12"/>
                <a:gd name="T4" fmla="*/ 28222 w 18"/>
                <a:gd name="T5" fmla="*/ 15875 h 12"/>
                <a:gd name="T6" fmla="*/ 31750 w 18"/>
                <a:gd name="T7" fmla="*/ 9525 h 12"/>
                <a:gd name="T8" fmla="*/ 28222 w 18"/>
                <a:gd name="T9" fmla="*/ 6350 h 12"/>
                <a:gd name="T10" fmla="*/ 24694 w 18"/>
                <a:gd name="T11" fmla="*/ 3175 h 12"/>
                <a:gd name="T12" fmla="*/ 14111 w 18"/>
                <a:gd name="T13" fmla="*/ 0 h 12"/>
                <a:gd name="T14" fmla="*/ 7056 w 18"/>
                <a:gd name="T15" fmla="*/ 3175 h 12"/>
                <a:gd name="T16" fmla="*/ 0 w 18"/>
                <a:gd name="T17" fmla="*/ 6350 h 12"/>
                <a:gd name="T18" fmla="*/ 0 w 18"/>
                <a:gd name="T19" fmla="*/ 9525 h 12"/>
                <a:gd name="T20" fmla="*/ 0 w 18"/>
                <a:gd name="T21" fmla="*/ 15875 h 12"/>
                <a:gd name="T22" fmla="*/ 7056 w 18"/>
                <a:gd name="T23" fmla="*/ 19050 h 12"/>
                <a:gd name="T24" fmla="*/ 14111 w 18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8" y="12"/>
                  </a:moveTo>
                  <a:lnTo>
                    <a:pt x="14" y="12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6" name="Freeform 324"/>
            <p:cNvSpPr>
              <a:spLocks/>
            </p:cNvSpPr>
            <p:nvPr/>
          </p:nvSpPr>
          <p:spPr bwMode="auto">
            <a:xfrm>
              <a:off x="8461375" y="4962525"/>
              <a:ext cx="31750" cy="19050"/>
            </a:xfrm>
            <a:custGeom>
              <a:avLst/>
              <a:gdLst>
                <a:gd name="T0" fmla="*/ 14111 w 18"/>
                <a:gd name="T1" fmla="*/ 19050 h 12"/>
                <a:gd name="T2" fmla="*/ 24694 w 18"/>
                <a:gd name="T3" fmla="*/ 19050 h 12"/>
                <a:gd name="T4" fmla="*/ 28222 w 18"/>
                <a:gd name="T5" fmla="*/ 15875 h 12"/>
                <a:gd name="T6" fmla="*/ 31750 w 18"/>
                <a:gd name="T7" fmla="*/ 9525 h 12"/>
                <a:gd name="T8" fmla="*/ 28222 w 18"/>
                <a:gd name="T9" fmla="*/ 6350 h 12"/>
                <a:gd name="T10" fmla="*/ 24694 w 18"/>
                <a:gd name="T11" fmla="*/ 3175 h 12"/>
                <a:gd name="T12" fmla="*/ 14111 w 18"/>
                <a:gd name="T13" fmla="*/ 0 h 12"/>
                <a:gd name="T14" fmla="*/ 7056 w 18"/>
                <a:gd name="T15" fmla="*/ 3175 h 12"/>
                <a:gd name="T16" fmla="*/ 0 w 18"/>
                <a:gd name="T17" fmla="*/ 6350 h 12"/>
                <a:gd name="T18" fmla="*/ 0 w 18"/>
                <a:gd name="T19" fmla="*/ 9525 h 12"/>
                <a:gd name="T20" fmla="*/ 0 w 18"/>
                <a:gd name="T21" fmla="*/ 15875 h 12"/>
                <a:gd name="T22" fmla="*/ 7056 w 18"/>
                <a:gd name="T23" fmla="*/ 19050 h 12"/>
                <a:gd name="T24" fmla="*/ 14111 w 18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8" y="12"/>
                  </a:moveTo>
                  <a:lnTo>
                    <a:pt x="14" y="12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8" y="1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7" name="Freeform 325"/>
            <p:cNvSpPr>
              <a:spLocks/>
            </p:cNvSpPr>
            <p:nvPr/>
          </p:nvSpPr>
          <p:spPr bwMode="auto">
            <a:xfrm>
              <a:off x="8380413" y="4962525"/>
              <a:ext cx="28575" cy="19050"/>
            </a:xfrm>
            <a:custGeom>
              <a:avLst/>
              <a:gdLst>
                <a:gd name="T0" fmla="*/ 14288 w 16"/>
                <a:gd name="T1" fmla="*/ 19050 h 12"/>
                <a:gd name="T2" fmla="*/ 21431 w 16"/>
                <a:gd name="T3" fmla="*/ 15875 h 12"/>
                <a:gd name="T4" fmla="*/ 28575 w 16"/>
                <a:gd name="T5" fmla="*/ 12700 h 12"/>
                <a:gd name="T6" fmla="*/ 28575 w 16"/>
                <a:gd name="T7" fmla="*/ 9525 h 12"/>
                <a:gd name="T8" fmla="*/ 28575 w 16"/>
                <a:gd name="T9" fmla="*/ 6350 h 12"/>
                <a:gd name="T10" fmla="*/ 21431 w 16"/>
                <a:gd name="T11" fmla="*/ 3175 h 12"/>
                <a:gd name="T12" fmla="*/ 14288 w 16"/>
                <a:gd name="T13" fmla="*/ 0 h 12"/>
                <a:gd name="T14" fmla="*/ 7144 w 16"/>
                <a:gd name="T15" fmla="*/ 3175 h 12"/>
                <a:gd name="T16" fmla="*/ 3572 w 16"/>
                <a:gd name="T17" fmla="*/ 6350 h 12"/>
                <a:gd name="T18" fmla="*/ 0 w 16"/>
                <a:gd name="T19" fmla="*/ 9525 h 12"/>
                <a:gd name="T20" fmla="*/ 3572 w 16"/>
                <a:gd name="T21" fmla="*/ 12700 h 12"/>
                <a:gd name="T22" fmla="*/ 7144 w 16"/>
                <a:gd name="T23" fmla="*/ 15875 h 12"/>
                <a:gd name="T24" fmla="*/ 14288 w 16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2"/>
                <a:gd name="T41" fmla="*/ 16 w 1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2">
                  <a:moveTo>
                    <a:pt x="8" y="12"/>
                  </a:moveTo>
                  <a:lnTo>
                    <a:pt x="12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8" name="Freeform 326"/>
            <p:cNvSpPr>
              <a:spLocks/>
            </p:cNvSpPr>
            <p:nvPr/>
          </p:nvSpPr>
          <p:spPr bwMode="auto">
            <a:xfrm>
              <a:off x="8380413" y="4962525"/>
              <a:ext cx="28575" cy="19050"/>
            </a:xfrm>
            <a:custGeom>
              <a:avLst/>
              <a:gdLst>
                <a:gd name="T0" fmla="*/ 14288 w 16"/>
                <a:gd name="T1" fmla="*/ 19050 h 12"/>
                <a:gd name="T2" fmla="*/ 21431 w 16"/>
                <a:gd name="T3" fmla="*/ 15875 h 12"/>
                <a:gd name="T4" fmla="*/ 28575 w 16"/>
                <a:gd name="T5" fmla="*/ 12700 h 12"/>
                <a:gd name="T6" fmla="*/ 28575 w 16"/>
                <a:gd name="T7" fmla="*/ 9525 h 12"/>
                <a:gd name="T8" fmla="*/ 28575 w 16"/>
                <a:gd name="T9" fmla="*/ 6350 h 12"/>
                <a:gd name="T10" fmla="*/ 21431 w 16"/>
                <a:gd name="T11" fmla="*/ 3175 h 12"/>
                <a:gd name="T12" fmla="*/ 14288 w 16"/>
                <a:gd name="T13" fmla="*/ 0 h 12"/>
                <a:gd name="T14" fmla="*/ 7144 w 16"/>
                <a:gd name="T15" fmla="*/ 3175 h 12"/>
                <a:gd name="T16" fmla="*/ 3572 w 16"/>
                <a:gd name="T17" fmla="*/ 6350 h 12"/>
                <a:gd name="T18" fmla="*/ 0 w 16"/>
                <a:gd name="T19" fmla="*/ 9525 h 12"/>
                <a:gd name="T20" fmla="*/ 3572 w 16"/>
                <a:gd name="T21" fmla="*/ 12700 h 12"/>
                <a:gd name="T22" fmla="*/ 7144 w 16"/>
                <a:gd name="T23" fmla="*/ 15875 h 12"/>
                <a:gd name="T24" fmla="*/ 14288 w 16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2"/>
                <a:gd name="T41" fmla="*/ 16 w 1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2">
                  <a:moveTo>
                    <a:pt x="8" y="12"/>
                  </a:moveTo>
                  <a:lnTo>
                    <a:pt x="12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9" name="Freeform 327"/>
            <p:cNvSpPr>
              <a:spLocks/>
            </p:cNvSpPr>
            <p:nvPr/>
          </p:nvSpPr>
          <p:spPr bwMode="auto">
            <a:xfrm>
              <a:off x="8362950" y="5572125"/>
              <a:ext cx="130175" cy="182563"/>
            </a:xfrm>
            <a:custGeom>
              <a:avLst/>
              <a:gdLst>
                <a:gd name="T0" fmla="*/ 14464 w 72"/>
                <a:gd name="T1" fmla="*/ 0 h 110"/>
                <a:gd name="T2" fmla="*/ 7232 w 72"/>
                <a:gd name="T3" fmla="*/ 0 h 110"/>
                <a:gd name="T4" fmla="*/ 0 w 72"/>
                <a:gd name="T5" fmla="*/ 6639 h 110"/>
                <a:gd name="T6" fmla="*/ 3616 w 72"/>
                <a:gd name="T7" fmla="*/ 16597 h 110"/>
                <a:gd name="T8" fmla="*/ 10848 w 72"/>
                <a:gd name="T9" fmla="*/ 29874 h 110"/>
                <a:gd name="T10" fmla="*/ 25312 w 72"/>
                <a:gd name="T11" fmla="*/ 46471 h 110"/>
                <a:gd name="T12" fmla="*/ 36160 w 72"/>
                <a:gd name="T13" fmla="*/ 59748 h 110"/>
                <a:gd name="T14" fmla="*/ 39776 w 72"/>
                <a:gd name="T15" fmla="*/ 63067 h 110"/>
                <a:gd name="T16" fmla="*/ 39776 w 72"/>
                <a:gd name="T17" fmla="*/ 86303 h 110"/>
                <a:gd name="T18" fmla="*/ 28928 w 72"/>
                <a:gd name="T19" fmla="*/ 119496 h 110"/>
                <a:gd name="T20" fmla="*/ 32544 w 72"/>
                <a:gd name="T21" fmla="*/ 126134 h 110"/>
                <a:gd name="T22" fmla="*/ 39776 w 72"/>
                <a:gd name="T23" fmla="*/ 139412 h 110"/>
                <a:gd name="T24" fmla="*/ 50624 w 72"/>
                <a:gd name="T25" fmla="*/ 149370 h 110"/>
                <a:gd name="T26" fmla="*/ 57856 w 72"/>
                <a:gd name="T27" fmla="*/ 165966 h 110"/>
                <a:gd name="T28" fmla="*/ 65088 w 72"/>
                <a:gd name="T29" fmla="*/ 179244 h 110"/>
                <a:gd name="T30" fmla="*/ 65088 w 72"/>
                <a:gd name="T31" fmla="*/ 179244 h 110"/>
                <a:gd name="T32" fmla="*/ 72319 w 72"/>
                <a:gd name="T33" fmla="*/ 165966 h 110"/>
                <a:gd name="T34" fmla="*/ 83167 w 72"/>
                <a:gd name="T35" fmla="*/ 149370 h 110"/>
                <a:gd name="T36" fmla="*/ 97631 w 72"/>
                <a:gd name="T37" fmla="*/ 132773 h 110"/>
                <a:gd name="T38" fmla="*/ 108479 w 72"/>
                <a:gd name="T39" fmla="*/ 126134 h 110"/>
                <a:gd name="T40" fmla="*/ 119327 w 72"/>
                <a:gd name="T41" fmla="*/ 112857 h 110"/>
                <a:gd name="T42" fmla="*/ 126559 w 72"/>
                <a:gd name="T43" fmla="*/ 92941 h 110"/>
                <a:gd name="T44" fmla="*/ 130175 w 72"/>
                <a:gd name="T45" fmla="*/ 82983 h 110"/>
                <a:gd name="T46" fmla="*/ 130175 w 72"/>
                <a:gd name="T47" fmla="*/ 79664 h 110"/>
                <a:gd name="T48" fmla="*/ 115711 w 72"/>
                <a:gd name="T49" fmla="*/ 82983 h 110"/>
                <a:gd name="T50" fmla="*/ 97631 w 72"/>
                <a:gd name="T51" fmla="*/ 82983 h 110"/>
                <a:gd name="T52" fmla="*/ 83167 w 72"/>
                <a:gd name="T53" fmla="*/ 76345 h 110"/>
                <a:gd name="T54" fmla="*/ 68703 w 72"/>
                <a:gd name="T55" fmla="*/ 63067 h 110"/>
                <a:gd name="T56" fmla="*/ 57856 w 72"/>
                <a:gd name="T57" fmla="*/ 49790 h 110"/>
                <a:gd name="T58" fmla="*/ 54240 w 72"/>
                <a:gd name="T59" fmla="*/ 43151 h 110"/>
                <a:gd name="T60" fmla="*/ 32544 w 72"/>
                <a:gd name="T61" fmla="*/ 13277 h 110"/>
                <a:gd name="T62" fmla="*/ 28928 w 72"/>
                <a:gd name="T63" fmla="*/ 6639 h 110"/>
                <a:gd name="T64" fmla="*/ 21696 w 72"/>
                <a:gd name="T65" fmla="*/ 0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10"/>
                <a:gd name="T101" fmla="*/ 72 w 72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10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2" y="52"/>
                  </a:lnTo>
                  <a:lnTo>
                    <a:pt x="20" y="62"/>
                  </a:lnTo>
                  <a:lnTo>
                    <a:pt x="16" y="72"/>
                  </a:lnTo>
                  <a:lnTo>
                    <a:pt x="18" y="76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6"/>
                  </a:lnTo>
                  <a:lnTo>
                    <a:pt x="28" y="90"/>
                  </a:lnTo>
                  <a:lnTo>
                    <a:pt x="30" y="96"/>
                  </a:lnTo>
                  <a:lnTo>
                    <a:pt x="32" y="100"/>
                  </a:lnTo>
                  <a:lnTo>
                    <a:pt x="34" y="104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8" y="104"/>
                  </a:lnTo>
                  <a:lnTo>
                    <a:pt x="40" y="100"/>
                  </a:lnTo>
                  <a:lnTo>
                    <a:pt x="44" y="94"/>
                  </a:lnTo>
                  <a:lnTo>
                    <a:pt x="46" y="90"/>
                  </a:lnTo>
                  <a:lnTo>
                    <a:pt x="50" y="84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60" y="76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2"/>
                  </a:lnTo>
                  <a:lnTo>
                    <a:pt x="70" y="56"/>
                  </a:lnTo>
                  <a:lnTo>
                    <a:pt x="72" y="52"/>
                  </a:lnTo>
                  <a:lnTo>
                    <a:pt x="72" y="50"/>
                  </a:lnTo>
                  <a:lnTo>
                    <a:pt x="72" y="48"/>
                  </a:lnTo>
                  <a:lnTo>
                    <a:pt x="68" y="48"/>
                  </a:lnTo>
                  <a:lnTo>
                    <a:pt x="64" y="50"/>
                  </a:lnTo>
                  <a:lnTo>
                    <a:pt x="58" y="50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2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0" name="Freeform 328"/>
            <p:cNvSpPr>
              <a:spLocks/>
            </p:cNvSpPr>
            <p:nvPr/>
          </p:nvSpPr>
          <p:spPr bwMode="auto">
            <a:xfrm>
              <a:off x="8362950" y="5572125"/>
              <a:ext cx="130175" cy="182563"/>
            </a:xfrm>
            <a:custGeom>
              <a:avLst/>
              <a:gdLst>
                <a:gd name="T0" fmla="*/ 14464 w 72"/>
                <a:gd name="T1" fmla="*/ 0 h 110"/>
                <a:gd name="T2" fmla="*/ 7232 w 72"/>
                <a:gd name="T3" fmla="*/ 0 h 110"/>
                <a:gd name="T4" fmla="*/ 0 w 72"/>
                <a:gd name="T5" fmla="*/ 6639 h 110"/>
                <a:gd name="T6" fmla="*/ 3616 w 72"/>
                <a:gd name="T7" fmla="*/ 16597 h 110"/>
                <a:gd name="T8" fmla="*/ 10848 w 72"/>
                <a:gd name="T9" fmla="*/ 29874 h 110"/>
                <a:gd name="T10" fmla="*/ 25312 w 72"/>
                <a:gd name="T11" fmla="*/ 46471 h 110"/>
                <a:gd name="T12" fmla="*/ 36160 w 72"/>
                <a:gd name="T13" fmla="*/ 59748 h 110"/>
                <a:gd name="T14" fmla="*/ 39776 w 72"/>
                <a:gd name="T15" fmla="*/ 63067 h 110"/>
                <a:gd name="T16" fmla="*/ 39776 w 72"/>
                <a:gd name="T17" fmla="*/ 86303 h 110"/>
                <a:gd name="T18" fmla="*/ 28928 w 72"/>
                <a:gd name="T19" fmla="*/ 119496 h 110"/>
                <a:gd name="T20" fmla="*/ 32544 w 72"/>
                <a:gd name="T21" fmla="*/ 126134 h 110"/>
                <a:gd name="T22" fmla="*/ 39776 w 72"/>
                <a:gd name="T23" fmla="*/ 139412 h 110"/>
                <a:gd name="T24" fmla="*/ 50624 w 72"/>
                <a:gd name="T25" fmla="*/ 149370 h 110"/>
                <a:gd name="T26" fmla="*/ 57856 w 72"/>
                <a:gd name="T27" fmla="*/ 165966 h 110"/>
                <a:gd name="T28" fmla="*/ 65088 w 72"/>
                <a:gd name="T29" fmla="*/ 179244 h 110"/>
                <a:gd name="T30" fmla="*/ 65088 w 72"/>
                <a:gd name="T31" fmla="*/ 179244 h 110"/>
                <a:gd name="T32" fmla="*/ 72319 w 72"/>
                <a:gd name="T33" fmla="*/ 165966 h 110"/>
                <a:gd name="T34" fmla="*/ 83167 w 72"/>
                <a:gd name="T35" fmla="*/ 149370 h 110"/>
                <a:gd name="T36" fmla="*/ 97631 w 72"/>
                <a:gd name="T37" fmla="*/ 132773 h 110"/>
                <a:gd name="T38" fmla="*/ 108479 w 72"/>
                <a:gd name="T39" fmla="*/ 126134 h 110"/>
                <a:gd name="T40" fmla="*/ 119327 w 72"/>
                <a:gd name="T41" fmla="*/ 112857 h 110"/>
                <a:gd name="T42" fmla="*/ 126559 w 72"/>
                <a:gd name="T43" fmla="*/ 92941 h 110"/>
                <a:gd name="T44" fmla="*/ 130175 w 72"/>
                <a:gd name="T45" fmla="*/ 82983 h 110"/>
                <a:gd name="T46" fmla="*/ 130175 w 72"/>
                <a:gd name="T47" fmla="*/ 79664 h 110"/>
                <a:gd name="T48" fmla="*/ 115711 w 72"/>
                <a:gd name="T49" fmla="*/ 82983 h 110"/>
                <a:gd name="T50" fmla="*/ 97631 w 72"/>
                <a:gd name="T51" fmla="*/ 82983 h 110"/>
                <a:gd name="T52" fmla="*/ 83167 w 72"/>
                <a:gd name="T53" fmla="*/ 76345 h 110"/>
                <a:gd name="T54" fmla="*/ 68703 w 72"/>
                <a:gd name="T55" fmla="*/ 63067 h 110"/>
                <a:gd name="T56" fmla="*/ 57856 w 72"/>
                <a:gd name="T57" fmla="*/ 49790 h 110"/>
                <a:gd name="T58" fmla="*/ 54240 w 72"/>
                <a:gd name="T59" fmla="*/ 43151 h 110"/>
                <a:gd name="T60" fmla="*/ 32544 w 72"/>
                <a:gd name="T61" fmla="*/ 13277 h 110"/>
                <a:gd name="T62" fmla="*/ 28928 w 72"/>
                <a:gd name="T63" fmla="*/ 6639 h 110"/>
                <a:gd name="T64" fmla="*/ 21696 w 72"/>
                <a:gd name="T65" fmla="*/ 0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10"/>
                <a:gd name="T101" fmla="*/ 72 w 72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10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2" y="52"/>
                  </a:lnTo>
                  <a:lnTo>
                    <a:pt x="20" y="62"/>
                  </a:lnTo>
                  <a:lnTo>
                    <a:pt x="16" y="72"/>
                  </a:lnTo>
                  <a:lnTo>
                    <a:pt x="18" y="76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6"/>
                  </a:lnTo>
                  <a:lnTo>
                    <a:pt x="28" y="90"/>
                  </a:lnTo>
                  <a:lnTo>
                    <a:pt x="30" y="96"/>
                  </a:lnTo>
                  <a:lnTo>
                    <a:pt x="32" y="100"/>
                  </a:lnTo>
                  <a:lnTo>
                    <a:pt x="34" y="104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8" y="104"/>
                  </a:lnTo>
                  <a:lnTo>
                    <a:pt x="40" y="100"/>
                  </a:lnTo>
                  <a:lnTo>
                    <a:pt x="44" y="94"/>
                  </a:lnTo>
                  <a:lnTo>
                    <a:pt x="46" y="90"/>
                  </a:lnTo>
                  <a:lnTo>
                    <a:pt x="50" y="84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60" y="76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2"/>
                  </a:lnTo>
                  <a:lnTo>
                    <a:pt x="70" y="56"/>
                  </a:lnTo>
                  <a:lnTo>
                    <a:pt x="72" y="52"/>
                  </a:lnTo>
                  <a:lnTo>
                    <a:pt x="72" y="50"/>
                  </a:lnTo>
                  <a:lnTo>
                    <a:pt x="72" y="48"/>
                  </a:lnTo>
                  <a:lnTo>
                    <a:pt x="68" y="48"/>
                  </a:lnTo>
                  <a:lnTo>
                    <a:pt x="64" y="50"/>
                  </a:lnTo>
                  <a:lnTo>
                    <a:pt x="58" y="50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2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1" name="Freeform 329"/>
            <p:cNvSpPr>
              <a:spLocks/>
            </p:cNvSpPr>
            <p:nvPr/>
          </p:nvSpPr>
          <p:spPr bwMode="auto">
            <a:xfrm>
              <a:off x="8234363" y="5741988"/>
              <a:ext cx="168275" cy="174625"/>
            </a:xfrm>
            <a:custGeom>
              <a:avLst/>
              <a:gdLst>
                <a:gd name="T0" fmla="*/ 10741 w 94"/>
                <a:gd name="T1" fmla="*/ 131792 h 106"/>
                <a:gd name="T2" fmla="*/ 10741 w 94"/>
                <a:gd name="T3" fmla="*/ 131792 h 106"/>
                <a:gd name="T4" fmla="*/ 7161 w 94"/>
                <a:gd name="T5" fmla="*/ 135087 h 106"/>
                <a:gd name="T6" fmla="*/ 3580 w 94"/>
                <a:gd name="T7" fmla="*/ 141677 h 106"/>
                <a:gd name="T8" fmla="*/ 3580 w 94"/>
                <a:gd name="T9" fmla="*/ 144972 h 106"/>
                <a:gd name="T10" fmla="*/ 0 w 94"/>
                <a:gd name="T11" fmla="*/ 151561 h 106"/>
                <a:gd name="T12" fmla="*/ 3580 w 94"/>
                <a:gd name="T13" fmla="*/ 154856 h 106"/>
                <a:gd name="T14" fmla="*/ 7161 w 94"/>
                <a:gd name="T15" fmla="*/ 158151 h 106"/>
                <a:gd name="T16" fmla="*/ 17902 w 94"/>
                <a:gd name="T17" fmla="*/ 161446 h 106"/>
                <a:gd name="T18" fmla="*/ 32223 w 94"/>
                <a:gd name="T19" fmla="*/ 164741 h 106"/>
                <a:gd name="T20" fmla="*/ 42964 w 94"/>
                <a:gd name="T21" fmla="*/ 168035 h 106"/>
                <a:gd name="T22" fmla="*/ 53705 w 94"/>
                <a:gd name="T23" fmla="*/ 171330 h 106"/>
                <a:gd name="T24" fmla="*/ 60865 w 94"/>
                <a:gd name="T25" fmla="*/ 174625 h 106"/>
                <a:gd name="T26" fmla="*/ 68026 w 94"/>
                <a:gd name="T27" fmla="*/ 171330 h 106"/>
                <a:gd name="T28" fmla="*/ 75187 w 94"/>
                <a:gd name="T29" fmla="*/ 168035 h 106"/>
                <a:gd name="T30" fmla="*/ 82347 w 94"/>
                <a:gd name="T31" fmla="*/ 164741 h 106"/>
                <a:gd name="T32" fmla="*/ 89508 w 94"/>
                <a:gd name="T33" fmla="*/ 154856 h 106"/>
                <a:gd name="T34" fmla="*/ 93088 w 94"/>
                <a:gd name="T35" fmla="*/ 148267 h 106"/>
                <a:gd name="T36" fmla="*/ 96669 w 94"/>
                <a:gd name="T37" fmla="*/ 141677 h 106"/>
                <a:gd name="T38" fmla="*/ 96669 w 94"/>
                <a:gd name="T39" fmla="*/ 135087 h 106"/>
                <a:gd name="T40" fmla="*/ 93088 w 94"/>
                <a:gd name="T41" fmla="*/ 128498 h 106"/>
                <a:gd name="T42" fmla="*/ 93088 w 94"/>
                <a:gd name="T43" fmla="*/ 121908 h 106"/>
                <a:gd name="T44" fmla="*/ 96669 w 94"/>
                <a:gd name="T45" fmla="*/ 115318 h 106"/>
                <a:gd name="T46" fmla="*/ 100249 w 94"/>
                <a:gd name="T47" fmla="*/ 112024 h 106"/>
                <a:gd name="T48" fmla="*/ 107410 w 94"/>
                <a:gd name="T49" fmla="*/ 105434 h 106"/>
                <a:gd name="T50" fmla="*/ 114570 w 94"/>
                <a:gd name="T51" fmla="*/ 98844 h 106"/>
                <a:gd name="T52" fmla="*/ 121731 w 94"/>
                <a:gd name="T53" fmla="*/ 88960 h 106"/>
                <a:gd name="T54" fmla="*/ 128892 w 94"/>
                <a:gd name="T55" fmla="*/ 82370 h 106"/>
                <a:gd name="T56" fmla="*/ 132472 w 94"/>
                <a:gd name="T57" fmla="*/ 75781 h 106"/>
                <a:gd name="T58" fmla="*/ 136052 w 94"/>
                <a:gd name="T59" fmla="*/ 72486 h 106"/>
                <a:gd name="T60" fmla="*/ 136052 w 94"/>
                <a:gd name="T61" fmla="*/ 69191 h 106"/>
                <a:gd name="T62" fmla="*/ 146793 w 94"/>
                <a:gd name="T63" fmla="*/ 49422 h 106"/>
                <a:gd name="T64" fmla="*/ 150373 w 94"/>
                <a:gd name="T65" fmla="*/ 49422 h 106"/>
                <a:gd name="T66" fmla="*/ 153954 w 94"/>
                <a:gd name="T67" fmla="*/ 46127 h 106"/>
                <a:gd name="T68" fmla="*/ 157534 w 94"/>
                <a:gd name="T69" fmla="*/ 39538 h 106"/>
                <a:gd name="T70" fmla="*/ 161114 w 94"/>
                <a:gd name="T71" fmla="*/ 32948 h 106"/>
                <a:gd name="T72" fmla="*/ 164695 w 94"/>
                <a:gd name="T73" fmla="*/ 26358 h 106"/>
                <a:gd name="T74" fmla="*/ 168275 w 94"/>
                <a:gd name="T75" fmla="*/ 19769 h 106"/>
                <a:gd name="T76" fmla="*/ 168275 w 94"/>
                <a:gd name="T77" fmla="*/ 16474 h 106"/>
                <a:gd name="T78" fmla="*/ 164695 w 94"/>
                <a:gd name="T79" fmla="*/ 13179 h 106"/>
                <a:gd name="T80" fmla="*/ 157534 w 94"/>
                <a:gd name="T81" fmla="*/ 6590 h 106"/>
                <a:gd name="T82" fmla="*/ 150373 w 94"/>
                <a:gd name="T83" fmla="*/ 3295 h 106"/>
                <a:gd name="T84" fmla="*/ 143213 w 94"/>
                <a:gd name="T85" fmla="*/ 3295 h 106"/>
                <a:gd name="T86" fmla="*/ 136052 w 94"/>
                <a:gd name="T87" fmla="*/ 0 h 106"/>
                <a:gd name="T88" fmla="*/ 128892 w 94"/>
                <a:gd name="T89" fmla="*/ 0 h 106"/>
                <a:gd name="T90" fmla="*/ 125311 w 94"/>
                <a:gd name="T91" fmla="*/ 3295 h 106"/>
                <a:gd name="T92" fmla="*/ 121731 w 94"/>
                <a:gd name="T93" fmla="*/ 9884 h 106"/>
                <a:gd name="T94" fmla="*/ 118151 w 94"/>
                <a:gd name="T95" fmla="*/ 13179 h 106"/>
                <a:gd name="T96" fmla="*/ 114570 w 94"/>
                <a:gd name="T97" fmla="*/ 16474 h 106"/>
                <a:gd name="T98" fmla="*/ 110990 w 94"/>
                <a:gd name="T99" fmla="*/ 19769 h 106"/>
                <a:gd name="T100" fmla="*/ 110990 w 94"/>
                <a:gd name="T101" fmla="*/ 19769 h 106"/>
                <a:gd name="T102" fmla="*/ 103829 w 94"/>
                <a:gd name="T103" fmla="*/ 42833 h 106"/>
                <a:gd name="T104" fmla="*/ 78767 w 94"/>
                <a:gd name="T105" fmla="*/ 62601 h 106"/>
                <a:gd name="T106" fmla="*/ 60865 w 94"/>
                <a:gd name="T107" fmla="*/ 75781 h 106"/>
                <a:gd name="T108" fmla="*/ 39384 w 94"/>
                <a:gd name="T109" fmla="*/ 102139 h 106"/>
                <a:gd name="T110" fmla="*/ 28643 w 94"/>
                <a:gd name="T111" fmla="*/ 118613 h 106"/>
                <a:gd name="T112" fmla="*/ 25062 w 94"/>
                <a:gd name="T113" fmla="*/ 118613 h 106"/>
                <a:gd name="T114" fmla="*/ 21482 w 94"/>
                <a:gd name="T115" fmla="*/ 118613 h 106"/>
                <a:gd name="T116" fmla="*/ 17902 w 94"/>
                <a:gd name="T117" fmla="*/ 121908 h 106"/>
                <a:gd name="T118" fmla="*/ 14321 w 94"/>
                <a:gd name="T119" fmla="*/ 125203 h 106"/>
                <a:gd name="T120" fmla="*/ 10741 w 94"/>
                <a:gd name="T121" fmla="*/ 131792 h 1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"/>
                <a:gd name="T184" fmla="*/ 0 h 106"/>
                <a:gd name="T185" fmla="*/ 94 w 94"/>
                <a:gd name="T186" fmla="*/ 106 h 1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" h="106">
                  <a:moveTo>
                    <a:pt x="6" y="80"/>
                  </a:moveTo>
                  <a:lnTo>
                    <a:pt x="6" y="80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8" y="100"/>
                  </a:lnTo>
                  <a:lnTo>
                    <a:pt x="24" y="102"/>
                  </a:lnTo>
                  <a:lnTo>
                    <a:pt x="30" y="104"/>
                  </a:lnTo>
                  <a:lnTo>
                    <a:pt x="34" y="106"/>
                  </a:lnTo>
                  <a:lnTo>
                    <a:pt x="38" y="104"/>
                  </a:lnTo>
                  <a:lnTo>
                    <a:pt x="42" y="102"/>
                  </a:lnTo>
                  <a:lnTo>
                    <a:pt x="46" y="100"/>
                  </a:lnTo>
                  <a:lnTo>
                    <a:pt x="50" y="94"/>
                  </a:lnTo>
                  <a:lnTo>
                    <a:pt x="52" y="90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2" y="78"/>
                  </a:lnTo>
                  <a:lnTo>
                    <a:pt x="52" y="74"/>
                  </a:lnTo>
                  <a:lnTo>
                    <a:pt x="54" y="70"/>
                  </a:lnTo>
                  <a:lnTo>
                    <a:pt x="56" y="68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8" y="54"/>
                  </a:lnTo>
                  <a:lnTo>
                    <a:pt x="72" y="50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6" y="28"/>
                  </a:lnTo>
                  <a:lnTo>
                    <a:pt x="88" y="24"/>
                  </a:lnTo>
                  <a:lnTo>
                    <a:pt x="90" y="20"/>
                  </a:lnTo>
                  <a:lnTo>
                    <a:pt x="92" y="16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8" y="6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58" y="26"/>
                  </a:lnTo>
                  <a:lnTo>
                    <a:pt x="44" y="38"/>
                  </a:lnTo>
                  <a:lnTo>
                    <a:pt x="34" y="46"/>
                  </a:lnTo>
                  <a:lnTo>
                    <a:pt x="22" y="6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0" y="74"/>
                  </a:lnTo>
                  <a:lnTo>
                    <a:pt x="8" y="76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2" name="Freeform 330"/>
            <p:cNvSpPr>
              <a:spLocks/>
            </p:cNvSpPr>
            <p:nvPr/>
          </p:nvSpPr>
          <p:spPr bwMode="auto">
            <a:xfrm>
              <a:off x="8234363" y="5741988"/>
              <a:ext cx="168275" cy="174625"/>
            </a:xfrm>
            <a:custGeom>
              <a:avLst/>
              <a:gdLst>
                <a:gd name="T0" fmla="*/ 10741 w 94"/>
                <a:gd name="T1" fmla="*/ 131792 h 106"/>
                <a:gd name="T2" fmla="*/ 10741 w 94"/>
                <a:gd name="T3" fmla="*/ 131792 h 106"/>
                <a:gd name="T4" fmla="*/ 7161 w 94"/>
                <a:gd name="T5" fmla="*/ 135087 h 106"/>
                <a:gd name="T6" fmla="*/ 3580 w 94"/>
                <a:gd name="T7" fmla="*/ 141677 h 106"/>
                <a:gd name="T8" fmla="*/ 3580 w 94"/>
                <a:gd name="T9" fmla="*/ 144972 h 106"/>
                <a:gd name="T10" fmla="*/ 0 w 94"/>
                <a:gd name="T11" fmla="*/ 151561 h 106"/>
                <a:gd name="T12" fmla="*/ 3580 w 94"/>
                <a:gd name="T13" fmla="*/ 154856 h 106"/>
                <a:gd name="T14" fmla="*/ 7161 w 94"/>
                <a:gd name="T15" fmla="*/ 158151 h 106"/>
                <a:gd name="T16" fmla="*/ 17902 w 94"/>
                <a:gd name="T17" fmla="*/ 161446 h 106"/>
                <a:gd name="T18" fmla="*/ 32223 w 94"/>
                <a:gd name="T19" fmla="*/ 164741 h 106"/>
                <a:gd name="T20" fmla="*/ 42964 w 94"/>
                <a:gd name="T21" fmla="*/ 168035 h 106"/>
                <a:gd name="T22" fmla="*/ 53705 w 94"/>
                <a:gd name="T23" fmla="*/ 171330 h 106"/>
                <a:gd name="T24" fmla="*/ 60865 w 94"/>
                <a:gd name="T25" fmla="*/ 174625 h 106"/>
                <a:gd name="T26" fmla="*/ 68026 w 94"/>
                <a:gd name="T27" fmla="*/ 171330 h 106"/>
                <a:gd name="T28" fmla="*/ 75187 w 94"/>
                <a:gd name="T29" fmla="*/ 168035 h 106"/>
                <a:gd name="T30" fmla="*/ 82347 w 94"/>
                <a:gd name="T31" fmla="*/ 164741 h 106"/>
                <a:gd name="T32" fmla="*/ 89508 w 94"/>
                <a:gd name="T33" fmla="*/ 154856 h 106"/>
                <a:gd name="T34" fmla="*/ 93088 w 94"/>
                <a:gd name="T35" fmla="*/ 148267 h 106"/>
                <a:gd name="T36" fmla="*/ 96669 w 94"/>
                <a:gd name="T37" fmla="*/ 141677 h 106"/>
                <a:gd name="T38" fmla="*/ 96669 w 94"/>
                <a:gd name="T39" fmla="*/ 135087 h 106"/>
                <a:gd name="T40" fmla="*/ 93088 w 94"/>
                <a:gd name="T41" fmla="*/ 128498 h 106"/>
                <a:gd name="T42" fmla="*/ 93088 w 94"/>
                <a:gd name="T43" fmla="*/ 121908 h 106"/>
                <a:gd name="T44" fmla="*/ 96669 w 94"/>
                <a:gd name="T45" fmla="*/ 115318 h 106"/>
                <a:gd name="T46" fmla="*/ 100249 w 94"/>
                <a:gd name="T47" fmla="*/ 112024 h 106"/>
                <a:gd name="T48" fmla="*/ 107410 w 94"/>
                <a:gd name="T49" fmla="*/ 105434 h 106"/>
                <a:gd name="T50" fmla="*/ 114570 w 94"/>
                <a:gd name="T51" fmla="*/ 98844 h 106"/>
                <a:gd name="T52" fmla="*/ 121731 w 94"/>
                <a:gd name="T53" fmla="*/ 88960 h 106"/>
                <a:gd name="T54" fmla="*/ 128892 w 94"/>
                <a:gd name="T55" fmla="*/ 82370 h 106"/>
                <a:gd name="T56" fmla="*/ 132472 w 94"/>
                <a:gd name="T57" fmla="*/ 75781 h 106"/>
                <a:gd name="T58" fmla="*/ 136052 w 94"/>
                <a:gd name="T59" fmla="*/ 72486 h 106"/>
                <a:gd name="T60" fmla="*/ 136052 w 94"/>
                <a:gd name="T61" fmla="*/ 69191 h 106"/>
                <a:gd name="T62" fmla="*/ 146793 w 94"/>
                <a:gd name="T63" fmla="*/ 49422 h 106"/>
                <a:gd name="T64" fmla="*/ 150373 w 94"/>
                <a:gd name="T65" fmla="*/ 49422 h 106"/>
                <a:gd name="T66" fmla="*/ 153954 w 94"/>
                <a:gd name="T67" fmla="*/ 46127 h 106"/>
                <a:gd name="T68" fmla="*/ 157534 w 94"/>
                <a:gd name="T69" fmla="*/ 39538 h 106"/>
                <a:gd name="T70" fmla="*/ 161114 w 94"/>
                <a:gd name="T71" fmla="*/ 32948 h 106"/>
                <a:gd name="T72" fmla="*/ 164695 w 94"/>
                <a:gd name="T73" fmla="*/ 26358 h 106"/>
                <a:gd name="T74" fmla="*/ 168275 w 94"/>
                <a:gd name="T75" fmla="*/ 19769 h 106"/>
                <a:gd name="T76" fmla="*/ 168275 w 94"/>
                <a:gd name="T77" fmla="*/ 16474 h 106"/>
                <a:gd name="T78" fmla="*/ 164695 w 94"/>
                <a:gd name="T79" fmla="*/ 13179 h 106"/>
                <a:gd name="T80" fmla="*/ 157534 w 94"/>
                <a:gd name="T81" fmla="*/ 6590 h 106"/>
                <a:gd name="T82" fmla="*/ 150373 w 94"/>
                <a:gd name="T83" fmla="*/ 3295 h 106"/>
                <a:gd name="T84" fmla="*/ 143213 w 94"/>
                <a:gd name="T85" fmla="*/ 3295 h 106"/>
                <a:gd name="T86" fmla="*/ 136052 w 94"/>
                <a:gd name="T87" fmla="*/ 0 h 106"/>
                <a:gd name="T88" fmla="*/ 128892 w 94"/>
                <a:gd name="T89" fmla="*/ 0 h 106"/>
                <a:gd name="T90" fmla="*/ 125311 w 94"/>
                <a:gd name="T91" fmla="*/ 3295 h 106"/>
                <a:gd name="T92" fmla="*/ 121731 w 94"/>
                <a:gd name="T93" fmla="*/ 9884 h 106"/>
                <a:gd name="T94" fmla="*/ 118151 w 94"/>
                <a:gd name="T95" fmla="*/ 13179 h 106"/>
                <a:gd name="T96" fmla="*/ 114570 w 94"/>
                <a:gd name="T97" fmla="*/ 16474 h 106"/>
                <a:gd name="T98" fmla="*/ 110990 w 94"/>
                <a:gd name="T99" fmla="*/ 19769 h 106"/>
                <a:gd name="T100" fmla="*/ 110990 w 94"/>
                <a:gd name="T101" fmla="*/ 19769 h 106"/>
                <a:gd name="T102" fmla="*/ 103829 w 94"/>
                <a:gd name="T103" fmla="*/ 42833 h 106"/>
                <a:gd name="T104" fmla="*/ 78767 w 94"/>
                <a:gd name="T105" fmla="*/ 62601 h 106"/>
                <a:gd name="T106" fmla="*/ 60865 w 94"/>
                <a:gd name="T107" fmla="*/ 75781 h 106"/>
                <a:gd name="T108" fmla="*/ 39384 w 94"/>
                <a:gd name="T109" fmla="*/ 102139 h 106"/>
                <a:gd name="T110" fmla="*/ 28643 w 94"/>
                <a:gd name="T111" fmla="*/ 118613 h 106"/>
                <a:gd name="T112" fmla="*/ 25062 w 94"/>
                <a:gd name="T113" fmla="*/ 118613 h 106"/>
                <a:gd name="T114" fmla="*/ 21482 w 94"/>
                <a:gd name="T115" fmla="*/ 118613 h 106"/>
                <a:gd name="T116" fmla="*/ 17902 w 94"/>
                <a:gd name="T117" fmla="*/ 121908 h 106"/>
                <a:gd name="T118" fmla="*/ 14321 w 94"/>
                <a:gd name="T119" fmla="*/ 125203 h 106"/>
                <a:gd name="T120" fmla="*/ 10741 w 94"/>
                <a:gd name="T121" fmla="*/ 131792 h 1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"/>
                <a:gd name="T184" fmla="*/ 0 h 106"/>
                <a:gd name="T185" fmla="*/ 94 w 94"/>
                <a:gd name="T186" fmla="*/ 106 h 1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" h="106">
                  <a:moveTo>
                    <a:pt x="6" y="80"/>
                  </a:moveTo>
                  <a:lnTo>
                    <a:pt x="6" y="80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8" y="100"/>
                  </a:lnTo>
                  <a:lnTo>
                    <a:pt x="24" y="102"/>
                  </a:lnTo>
                  <a:lnTo>
                    <a:pt x="30" y="104"/>
                  </a:lnTo>
                  <a:lnTo>
                    <a:pt x="34" y="106"/>
                  </a:lnTo>
                  <a:lnTo>
                    <a:pt x="38" y="104"/>
                  </a:lnTo>
                  <a:lnTo>
                    <a:pt x="42" y="102"/>
                  </a:lnTo>
                  <a:lnTo>
                    <a:pt x="46" y="100"/>
                  </a:lnTo>
                  <a:lnTo>
                    <a:pt x="50" y="94"/>
                  </a:lnTo>
                  <a:lnTo>
                    <a:pt x="52" y="90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2" y="78"/>
                  </a:lnTo>
                  <a:lnTo>
                    <a:pt x="52" y="74"/>
                  </a:lnTo>
                  <a:lnTo>
                    <a:pt x="54" y="70"/>
                  </a:lnTo>
                  <a:lnTo>
                    <a:pt x="56" y="68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8" y="54"/>
                  </a:lnTo>
                  <a:lnTo>
                    <a:pt x="72" y="50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6" y="28"/>
                  </a:lnTo>
                  <a:lnTo>
                    <a:pt x="88" y="24"/>
                  </a:lnTo>
                  <a:lnTo>
                    <a:pt x="90" y="20"/>
                  </a:lnTo>
                  <a:lnTo>
                    <a:pt x="92" y="16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8" y="6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58" y="26"/>
                  </a:lnTo>
                  <a:lnTo>
                    <a:pt x="44" y="38"/>
                  </a:lnTo>
                  <a:lnTo>
                    <a:pt x="34" y="46"/>
                  </a:lnTo>
                  <a:lnTo>
                    <a:pt x="22" y="6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0" y="74"/>
                  </a:lnTo>
                  <a:lnTo>
                    <a:pt x="8" y="76"/>
                  </a:lnTo>
                  <a:lnTo>
                    <a:pt x="6" y="8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3" name="Freeform 331"/>
            <p:cNvSpPr>
              <a:spLocks/>
            </p:cNvSpPr>
            <p:nvPr/>
          </p:nvSpPr>
          <p:spPr bwMode="auto">
            <a:xfrm>
              <a:off x="8210550" y="6057900"/>
              <a:ext cx="17463" cy="23813"/>
            </a:xfrm>
            <a:custGeom>
              <a:avLst/>
              <a:gdLst>
                <a:gd name="T0" fmla="*/ 6985 w 10"/>
                <a:gd name="T1" fmla="*/ 23813 h 14"/>
                <a:gd name="T2" fmla="*/ 13970 w 10"/>
                <a:gd name="T3" fmla="*/ 23813 h 14"/>
                <a:gd name="T4" fmla="*/ 17463 w 10"/>
                <a:gd name="T5" fmla="*/ 20411 h 14"/>
                <a:gd name="T6" fmla="*/ 17463 w 10"/>
                <a:gd name="T7" fmla="*/ 13607 h 14"/>
                <a:gd name="T8" fmla="*/ 17463 w 10"/>
                <a:gd name="T9" fmla="*/ 6804 h 14"/>
                <a:gd name="T10" fmla="*/ 13970 w 10"/>
                <a:gd name="T11" fmla="*/ 0 h 14"/>
                <a:gd name="T12" fmla="*/ 6985 w 10"/>
                <a:gd name="T13" fmla="*/ 0 h 14"/>
                <a:gd name="T14" fmla="*/ 3493 w 10"/>
                <a:gd name="T15" fmla="*/ 0 h 14"/>
                <a:gd name="T16" fmla="*/ 0 w 10"/>
                <a:gd name="T17" fmla="*/ 6804 h 14"/>
                <a:gd name="T18" fmla="*/ 0 w 10"/>
                <a:gd name="T19" fmla="*/ 13607 h 14"/>
                <a:gd name="T20" fmla="*/ 0 w 10"/>
                <a:gd name="T21" fmla="*/ 20411 h 14"/>
                <a:gd name="T22" fmla="*/ 3493 w 10"/>
                <a:gd name="T23" fmla="*/ 23813 h 14"/>
                <a:gd name="T24" fmla="*/ 6985 w 10"/>
                <a:gd name="T25" fmla="*/ 23813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4"/>
                <a:gd name="T41" fmla="*/ 10 w 1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4">
                  <a:moveTo>
                    <a:pt x="4" y="14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4" name="Freeform 332"/>
            <p:cNvSpPr>
              <a:spLocks/>
            </p:cNvSpPr>
            <p:nvPr/>
          </p:nvSpPr>
          <p:spPr bwMode="auto">
            <a:xfrm>
              <a:off x="8210550" y="6057900"/>
              <a:ext cx="17463" cy="23813"/>
            </a:xfrm>
            <a:custGeom>
              <a:avLst/>
              <a:gdLst>
                <a:gd name="T0" fmla="*/ 6985 w 10"/>
                <a:gd name="T1" fmla="*/ 23813 h 14"/>
                <a:gd name="T2" fmla="*/ 13970 w 10"/>
                <a:gd name="T3" fmla="*/ 23813 h 14"/>
                <a:gd name="T4" fmla="*/ 17463 w 10"/>
                <a:gd name="T5" fmla="*/ 20411 h 14"/>
                <a:gd name="T6" fmla="*/ 17463 w 10"/>
                <a:gd name="T7" fmla="*/ 13607 h 14"/>
                <a:gd name="T8" fmla="*/ 17463 w 10"/>
                <a:gd name="T9" fmla="*/ 6804 h 14"/>
                <a:gd name="T10" fmla="*/ 13970 w 10"/>
                <a:gd name="T11" fmla="*/ 0 h 14"/>
                <a:gd name="T12" fmla="*/ 6985 w 10"/>
                <a:gd name="T13" fmla="*/ 0 h 14"/>
                <a:gd name="T14" fmla="*/ 3493 w 10"/>
                <a:gd name="T15" fmla="*/ 0 h 14"/>
                <a:gd name="T16" fmla="*/ 0 w 10"/>
                <a:gd name="T17" fmla="*/ 6804 h 14"/>
                <a:gd name="T18" fmla="*/ 0 w 10"/>
                <a:gd name="T19" fmla="*/ 13607 h 14"/>
                <a:gd name="T20" fmla="*/ 0 w 10"/>
                <a:gd name="T21" fmla="*/ 20411 h 14"/>
                <a:gd name="T22" fmla="*/ 3493 w 10"/>
                <a:gd name="T23" fmla="*/ 23813 h 14"/>
                <a:gd name="T24" fmla="*/ 6985 w 10"/>
                <a:gd name="T25" fmla="*/ 23813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4"/>
                <a:gd name="T41" fmla="*/ 10 w 1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4">
                  <a:moveTo>
                    <a:pt x="4" y="14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5" name="Freeform 333"/>
            <p:cNvSpPr>
              <a:spLocks/>
            </p:cNvSpPr>
            <p:nvPr/>
          </p:nvSpPr>
          <p:spPr bwMode="auto">
            <a:xfrm>
              <a:off x="8021638" y="6181725"/>
              <a:ext cx="34925" cy="9525"/>
            </a:xfrm>
            <a:custGeom>
              <a:avLst/>
              <a:gdLst>
                <a:gd name="T0" fmla="*/ 17463 w 20"/>
                <a:gd name="T1" fmla="*/ 9525 h 6"/>
                <a:gd name="T2" fmla="*/ 27940 w 20"/>
                <a:gd name="T3" fmla="*/ 9525 h 6"/>
                <a:gd name="T4" fmla="*/ 34925 w 20"/>
                <a:gd name="T5" fmla="*/ 6350 h 6"/>
                <a:gd name="T6" fmla="*/ 34925 w 20"/>
                <a:gd name="T7" fmla="*/ 6350 h 6"/>
                <a:gd name="T8" fmla="*/ 34925 w 20"/>
                <a:gd name="T9" fmla="*/ 3175 h 6"/>
                <a:gd name="T10" fmla="*/ 27940 w 20"/>
                <a:gd name="T11" fmla="*/ 0 h 6"/>
                <a:gd name="T12" fmla="*/ 17463 w 20"/>
                <a:gd name="T13" fmla="*/ 0 h 6"/>
                <a:gd name="T14" fmla="*/ 10477 w 20"/>
                <a:gd name="T15" fmla="*/ 0 h 6"/>
                <a:gd name="T16" fmla="*/ 3493 w 20"/>
                <a:gd name="T17" fmla="*/ 3175 h 6"/>
                <a:gd name="T18" fmla="*/ 0 w 20"/>
                <a:gd name="T19" fmla="*/ 6350 h 6"/>
                <a:gd name="T20" fmla="*/ 3493 w 20"/>
                <a:gd name="T21" fmla="*/ 6350 h 6"/>
                <a:gd name="T22" fmla="*/ 10477 w 20"/>
                <a:gd name="T23" fmla="*/ 9525 h 6"/>
                <a:gd name="T24" fmla="*/ 17463 w 20"/>
                <a:gd name="T25" fmla="*/ 952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6"/>
                <a:gd name="T41" fmla="*/ 20 w 20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6">
                  <a:moveTo>
                    <a:pt x="10" y="6"/>
                  </a:moveTo>
                  <a:lnTo>
                    <a:pt x="16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8021638" y="6181725"/>
              <a:ext cx="34925" cy="9525"/>
            </a:xfrm>
            <a:custGeom>
              <a:avLst/>
              <a:gdLst>
                <a:gd name="T0" fmla="*/ 17463 w 20"/>
                <a:gd name="T1" fmla="*/ 9525 h 6"/>
                <a:gd name="T2" fmla="*/ 27940 w 20"/>
                <a:gd name="T3" fmla="*/ 9525 h 6"/>
                <a:gd name="T4" fmla="*/ 34925 w 20"/>
                <a:gd name="T5" fmla="*/ 6350 h 6"/>
                <a:gd name="T6" fmla="*/ 34925 w 20"/>
                <a:gd name="T7" fmla="*/ 6350 h 6"/>
                <a:gd name="T8" fmla="*/ 34925 w 20"/>
                <a:gd name="T9" fmla="*/ 3175 h 6"/>
                <a:gd name="T10" fmla="*/ 27940 w 20"/>
                <a:gd name="T11" fmla="*/ 0 h 6"/>
                <a:gd name="T12" fmla="*/ 17463 w 20"/>
                <a:gd name="T13" fmla="*/ 0 h 6"/>
                <a:gd name="T14" fmla="*/ 10477 w 20"/>
                <a:gd name="T15" fmla="*/ 0 h 6"/>
                <a:gd name="T16" fmla="*/ 3493 w 20"/>
                <a:gd name="T17" fmla="*/ 3175 h 6"/>
                <a:gd name="T18" fmla="*/ 0 w 20"/>
                <a:gd name="T19" fmla="*/ 6350 h 6"/>
                <a:gd name="T20" fmla="*/ 3493 w 20"/>
                <a:gd name="T21" fmla="*/ 6350 h 6"/>
                <a:gd name="T22" fmla="*/ 10477 w 20"/>
                <a:gd name="T23" fmla="*/ 9525 h 6"/>
                <a:gd name="T24" fmla="*/ 17463 w 20"/>
                <a:gd name="T25" fmla="*/ 952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6"/>
                <a:gd name="T41" fmla="*/ 20 w 20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6">
                  <a:moveTo>
                    <a:pt x="10" y="6"/>
                  </a:moveTo>
                  <a:lnTo>
                    <a:pt x="16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6"/>
                  </a:lnTo>
                  <a:lnTo>
                    <a:pt x="10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8377238" y="6181725"/>
              <a:ext cx="52387" cy="9525"/>
            </a:xfrm>
            <a:custGeom>
              <a:avLst/>
              <a:gdLst>
                <a:gd name="T0" fmla="*/ 26194 w 28"/>
                <a:gd name="T1" fmla="*/ 9525 h 6"/>
                <a:gd name="T2" fmla="*/ 37419 w 28"/>
                <a:gd name="T3" fmla="*/ 9525 h 6"/>
                <a:gd name="T4" fmla="*/ 44903 w 28"/>
                <a:gd name="T5" fmla="*/ 9525 h 6"/>
                <a:gd name="T6" fmla="*/ 48645 w 28"/>
                <a:gd name="T7" fmla="*/ 6350 h 6"/>
                <a:gd name="T8" fmla="*/ 52387 w 28"/>
                <a:gd name="T9" fmla="*/ 3175 h 6"/>
                <a:gd name="T10" fmla="*/ 48645 w 28"/>
                <a:gd name="T11" fmla="*/ 3175 h 6"/>
                <a:gd name="T12" fmla="*/ 44903 w 28"/>
                <a:gd name="T13" fmla="*/ 0 h 6"/>
                <a:gd name="T14" fmla="*/ 37419 w 28"/>
                <a:gd name="T15" fmla="*/ 0 h 6"/>
                <a:gd name="T16" fmla="*/ 26194 w 28"/>
                <a:gd name="T17" fmla="*/ 0 h 6"/>
                <a:gd name="T18" fmla="*/ 14968 w 28"/>
                <a:gd name="T19" fmla="*/ 0 h 6"/>
                <a:gd name="T20" fmla="*/ 7484 w 28"/>
                <a:gd name="T21" fmla="*/ 0 h 6"/>
                <a:gd name="T22" fmla="*/ 3742 w 28"/>
                <a:gd name="T23" fmla="*/ 3175 h 6"/>
                <a:gd name="T24" fmla="*/ 0 w 28"/>
                <a:gd name="T25" fmla="*/ 3175 h 6"/>
                <a:gd name="T26" fmla="*/ 3742 w 28"/>
                <a:gd name="T27" fmla="*/ 6350 h 6"/>
                <a:gd name="T28" fmla="*/ 14968 w 28"/>
                <a:gd name="T29" fmla="*/ 9525 h 6"/>
                <a:gd name="T30" fmla="*/ 26194 w 28"/>
                <a:gd name="T31" fmla="*/ 9525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6"/>
                <a:gd name="T50" fmla="*/ 28 w 28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6">
                  <a:moveTo>
                    <a:pt x="14" y="6"/>
                  </a:moveTo>
                  <a:lnTo>
                    <a:pt x="20" y="6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8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8377238" y="6181725"/>
              <a:ext cx="52387" cy="9525"/>
            </a:xfrm>
            <a:custGeom>
              <a:avLst/>
              <a:gdLst>
                <a:gd name="T0" fmla="*/ 26194 w 28"/>
                <a:gd name="T1" fmla="*/ 9525 h 6"/>
                <a:gd name="T2" fmla="*/ 37419 w 28"/>
                <a:gd name="T3" fmla="*/ 9525 h 6"/>
                <a:gd name="T4" fmla="*/ 44903 w 28"/>
                <a:gd name="T5" fmla="*/ 9525 h 6"/>
                <a:gd name="T6" fmla="*/ 48645 w 28"/>
                <a:gd name="T7" fmla="*/ 6350 h 6"/>
                <a:gd name="T8" fmla="*/ 52387 w 28"/>
                <a:gd name="T9" fmla="*/ 3175 h 6"/>
                <a:gd name="T10" fmla="*/ 48645 w 28"/>
                <a:gd name="T11" fmla="*/ 3175 h 6"/>
                <a:gd name="T12" fmla="*/ 44903 w 28"/>
                <a:gd name="T13" fmla="*/ 0 h 6"/>
                <a:gd name="T14" fmla="*/ 37419 w 28"/>
                <a:gd name="T15" fmla="*/ 0 h 6"/>
                <a:gd name="T16" fmla="*/ 26194 w 28"/>
                <a:gd name="T17" fmla="*/ 0 h 6"/>
                <a:gd name="T18" fmla="*/ 14968 w 28"/>
                <a:gd name="T19" fmla="*/ 0 h 6"/>
                <a:gd name="T20" fmla="*/ 7484 w 28"/>
                <a:gd name="T21" fmla="*/ 0 h 6"/>
                <a:gd name="T22" fmla="*/ 3742 w 28"/>
                <a:gd name="T23" fmla="*/ 3175 h 6"/>
                <a:gd name="T24" fmla="*/ 0 w 28"/>
                <a:gd name="T25" fmla="*/ 3175 h 6"/>
                <a:gd name="T26" fmla="*/ 3742 w 28"/>
                <a:gd name="T27" fmla="*/ 6350 h 6"/>
                <a:gd name="T28" fmla="*/ 14968 w 28"/>
                <a:gd name="T29" fmla="*/ 9525 h 6"/>
                <a:gd name="T30" fmla="*/ 26194 w 28"/>
                <a:gd name="T31" fmla="*/ 9525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6"/>
                <a:gd name="T50" fmla="*/ 28 w 28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6">
                  <a:moveTo>
                    <a:pt x="14" y="6"/>
                  </a:moveTo>
                  <a:lnTo>
                    <a:pt x="20" y="6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8" y="6"/>
                  </a:lnTo>
                  <a:lnTo>
                    <a:pt x="14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8504238" y="6062663"/>
              <a:ext cx="36512" cy="22225"/>
            </a:xfrm>
            <a:custGeom>
              <a:avLst/>
              <a:gdLst>
                <a:gd name="T0" fmla="*/ 16596 w 22"/>
                <a:gd name="T1" fmla="*/ 22225 h 14"/>
                <a:gd name="T2" fmla="*/ 26554 w 22"/>
                <a:gd name="T3" fmla="*/ 19050 h 14"/>
                <a:gd name="T4" fmla="*/ 33193 w 22"/>
                <a:gd name="T5" fmla="*/ 15875 h 14"/>
                <a:gd name="T6" fmla="*/ 36512 w 22"/>
                <a:gd name="T7" fmla="*/ 12700 h 14"/>
                <a:gd name="T8" fmla="*/ 33193 w 22"/>
                <a:gd name="T9" fmla="*/ 6350 h 14"/>
                <a:gd name="T10" fmla="*/ 26554 w 22"/>
                <a:gd name="T11" fmla="*/ 3175 h 14"/>
                <a:gd name="T12" fmla="*/ 16596 w 22"/>
                <a:gd name="T13" fmla="*/ 0 h 14"/>
                <a:gd name="T14" fmla="*/ 9958 w 22"/>
                <a:gd name="T15" fmla="*/ 3175 h 14"/>
                <a:gd name="T16" fmla="*/ 0 w 22"/>
                <a:gd name="T17" fmla="*/ 6350 h 14"/>
                <a:gd name="T18" fmla="*/ 0 w 22"/>
                <a:gd name="T19" fmla="*/ 12700 h 14"/>
                <a:gd name="T20" fmla="*/ 0 w 22"/>
                <a:gd name="T21" fmla="*/ 15875 h 14"/>
                <a:gd name="T22" fmla="*/ 9958 w 22"/>
                <a:gd name="T23" fmla="*/ 19050 h 14"/>
                <a:gd name="T24" fmla="*/ 16596 w 22"/>
                <a:gd name="T25" fmla="*/ 22225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4"/>
                <a:gd name="T41" fmla="*/ 22 w 2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4">
                  <a:moveTo>
                    <a:pt x="10" y="14"/>
                  </a:moveTo>
                  <a:lnTo>
                    <a:pt x="16" y="12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0" name="Freeform 338"/>
            <p:cNvSpPr>
              <a:spLocks/>
            </p:cNvSpPr>
            <p:nvPr/>
          </p:nvSpPr>
          <p:spPr bwMode="auto">
            <a:xfrm>
              <a:off x="8504238" y="6062663"/>
              <a:ext cx="36512" cy="22225"/>
            </a:xfrm>
            <a:custGeom>
              <a:avLst/>
              <a:gdLst>
                <a:gd name="T0" fmla="*/ 16596 w 22"/>
                <a:gd name="T1" fmla="*/ 22225 h 14"/>
                <a:gd name="T2" fmla="*/ 26554 w 22"/>
                <a:gd name="T3" fmla="*/ 19050 h 14"/>
                <a:gd name="T4" fmla="*/ 33193 w 22"/>
                <a:gd name="T5" fmla="*/ 15875 h 14"/>
                <a:gd name="T6" fmla="*/ 36512 w 22"/>
                <a:gd name="T7" fmla="*/ 12700 h 14"/>
                <a:gd name="T8" fmla="*/ 33193 w 22"/>
                <a:gd name="T9" fmla="*/ 6350 h 14"/>
                <a:gd name="T10" fmla="*/ 26554 w 22"/>
                <a:gd name="T11" fmla="*/ 3175 h 14"/>
                <a:gd name="T12" fmla="*/ 16596 w 22"/>
                <a:gd name="T13" fmla="*/ 0 h 14"/>
                <a:gd name="T14" fmla="*/ 9958 w 22"/>
                <a:gd name="T15" fmla="*/ 3175 h 14"/>
                <a:gd name="T16" fmla="*/ 0 w 22"/>
                <a:gd name="T17" fmla="*/ 6350 h 14"/>
                <a:gd name="T18" fmla="*/ 0 w 22"/>
                <a:gd name="T19" fmla="*/ 12700 h 14"/>
                <a:gd name="T20" fmla="*/ 0 w 22"/>
                <a:gd name="T21" fmla="*/ 15875 h 14"/>
                <a:gd name="T22" fmla="*/ 9958 w 22"/>
                <a:gd name="T23" fmla="*/ 19050 h 14"/>
                <a:gd name="T24" fmla="*/ 16596 w 22"/>
                <a:gd name="T25" fmla="*/ 22225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4"/>
                <a:gd name="T41" fmla="*/ 22 w 2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4">
                  <a:moveTo>
                    <a:pt x="10" y="14"/>
                  </a:moveTo>
                  <a:lnTo>
                    <a:pt x="16" y="12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0" y="1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8556625" y="5980113"/>
              <a:ext cx="47625" cy="22225"/>
            </a:xfrm>
            <a:custGeom>
              <a:avLst/>
              <a:gdLst>
                <a:gd name="T0" fmla="*/ 21981 w 26"/>
                <a:gd name="T1" fmla="*/ 22225 h 14"/>
                <a:gd name="T2" fmla="*/ 32971 w 26"/>
                <a:gd name="T3" fmla="*/ 22225 h 14"/>
                <a:gd name="T4" fmla="*/ 43962 w 26"/>
                <a:gd name="T5" fmla="*/ 15875 h 14"/>
                <a:gd name="T6" fmla="*/ 47625 w 26"/>
                <a:gd name="T7" fmla="*/ 12700 h 14"/>
                <a:gd name="T8" fmla="*/ 43962 w 26"/>
                <a:gd name="T9" fmla="*/ 6350 h 14"/>
                <a:gd name="T10" fmla="*/ 40298 w 26"/>
                <a:gd name="T11" fmla="*/ 3175 h 14"/>
                <a:gd name="T12" fmla="*/ 32971 w 26"/>
                <a:gd name="T13" fmla="*/ 0 h 14"/>
                <a:gd name="T14" fmla="*/ 21981 w 26"/>
                <a:gd name="T15" fmla="*/ 0 h 14"/>
                <a:gd name="T16" fmla="*/ 14654 w 26"/>
                <a:gd name="T17" fmla="*/ 0 h 14"/>
                <a:gd name="T18" fmla="*/ 7327 w 26"/>
                <a:gd name="T19" fmla="*/ 3175 h 14"/>
                <a:gd name="T20" fmla="*/ 0 w 26"/>
                <a:gd name="T21" fmla="*/ 6350 h 14"/>
                <a:gd name="T22" fmla="*/ 0 w 26"/>
                <a:gd name="T23" fmla="*/ 12700 h 14"/>
                <a:gd name="T24" fmla="*/ 3663 w 26"/>
                <a:gd name="T25" fmla="*/ 15875 h 14"/>
                <a:gd name="T26" fmla="*/ 10990 w 26"/>
                <a:gd name="T27" fmla="*/ 22225 h 14"/>
                <a:gd name="T28" fmla="*/ 21981 w 26"/>
                <a:gd name="T29" fmla="*/ 22225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14"/>
                <a:gd name="T47" fmla="*/ 26 w 26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14">
                  <a:moveTo>
                    <a:pt x="12" y="14"/>
                  </a:moveTo>
                  <a:lnTo>
                    <a:pt x="18" y="14"/>
                  </a:lnTo>
                  <a:lnTo>
                    <a:pt x="24" y="10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2" name="Freeform 340"/>
            <p:cNvSpPr>
              <a:spLocks/>
            </p:cNvSpPr>
            <p:nvPr/>
          </p:nvSpPr>
          <p:spPr bwMode="auto">
            <a:xfrm>
              <a:off x="8556625" y="5980113"/>
              <a:ext cx="47625" cy="22225"/>
            </a:xfrm>
            <a:custGeom>
              <a:avLst/>
              <a:gdLst>
                <a:gd name="T0" fmla="*/ 21981 w 26"/>
                <a:gd name="T1" fmla="*/ 22225 h 14"/>
                <a:gd name="T2" fmla="*/ 32971 w 26"/>
                <a:gd name="T3" fmla="*/ 22225 h 14"/>
                <a:gd name="T4" fmla="*/ 43962 w 26"/>
                <a:gd name="T5" fmla="*/ 15875 h 14"/>
                <a:gd name="T6" fmla="*/ 47625 w 26"/>
                <a:gd name="T7" fmla="*/ 12700 h 14"/>
                <a:gd name="T8" fmla="*/ 43962 w 26"/>
                <a:gd name="T9" fmla="*/ 6350 h 14"/>
                <a:gd name="T10" fmla="*/ 40298 w 26"/>
                <a:gd name="T11" fmla="*/ 3175 h 14"/>
                <a:gd name="T12" fmla="*/ 32971 w 26"/>
                <a:gd name="T13" fmla="*/ 0 h 14"/>
                <a:gd name="T14" fmla="*/ 21981 w 26"/>
                <a:gd name="T15" fmla="*/ 0 h 14"/>
                <a:gd name="T16" fmla="*/ 14654 w 26"/>
                <a:gd name="T17" fmla="*/ 0 h 14"/>
                <a:gd name="T18" fmla="*/ 7327 w 26"/>
                <a:gd name="T19" fmla="*/ 3175 h 14"/>
                <a:gd name="T20" fmla="*/ 0 w 26"/>
                <a:gd name="T21" fmla="*/ 6350 h 14"/>
                <a:gd name="T22" fmla="*/ 0 w 26"/>
                <a:gd name="T23" fmla="*/ 12700 h 14"/>
                <a:gd name="T24" fmla="*/ 3663 w 26"/>
                <a:gd name="T25" fmla="*/ 15875 h 14"/>
                <a:gd name="T26" fmla="*/ 10990 w 26"/>
                <a:gd name="T27" fmla="*/ 22225 h 14"/>
                <a:gd name="T28" fmla="*/ 21981 w 26"/>
                <a:gd name="T29" fmla="*/ 22225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14"/>
                <a:gd name="T47" fmla="*/ 26 w 26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14">
                  <a:moveTo>
                    <a:pt x="12" y="14"/>
                  </a:moveTo>
                  <a:lnTo>
                    <a:pt x="18" y="14"/>
                  </a:lnTo>
                  <a:lnTo>
                    <a:pt x="24" y="10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2" y="1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3" name="Freeform 341"/>
            <p:cNvSpPr>
              <a:spLocks/>
            </p:cNvSpPr>
            <p:nvPr/>
          </p:nvSpPr>
          <p:spPr bwMode="auto">
            <a:xfrm>
              <a:off x="8707438" y="5842000"/>
              <a:ext cx="34925" cy="15875"/>
            </a:xfrm>
            <a:custGeom>
              <a:avLst/>
              <a:gdLst>
                <a:gd name="T0" fmla="*/ 17463 w 20"/>
                <a:gd name="T1" fmla="*/ 15875 h 12"/>
                <a:gd name="T2" fmla="*/ 24447 w 20"/>
                <a:gd name="T3" fmla="*/ 15875 h 12"/>
                <a:gd name="T4" fmla="*/ 31433 w 20"/>
                <a:gd name="T5" fmla="*/ 13229 h 12"/>
                <a:gd name="T6" fmla="*/ 34925 w 20"/>
                <a:gd name="T7" fmla="*/ 7938 h 12"/>
                <a:gd name="T8" fmla="*/ 31433 w 20"/>
                <a:gd name="T9" fmla="*/ 5292 h 12"/>
                <a:gd name="T10" fmla="*/ 24447 w 20"/>
                <a:gd name="T11" fmla="*/ 0 h 12"/>
                <a:gd name="T12" fmla="*/ 17463 w 20"/>
                <a:gd name="T13" fmla="*/ 0 h 12"/>
                <a:gd name="T14" fmla="*/ 6985 w 20"/>
                <a:gd name="T15" fmla="*/ 0 h 12"/>
                <a:gd name="T16" fmla="*/ 3493 w 20"/>
                <a:gd name="T17" fmla="*/ 5292 h 12"/>
                <a:gd name="T18" fmla="*/ 0 w 20"/>
                <a:gd name="T19" fmla="*/ 7938 h 12"/>
                <a:gd name="T20" fmla="*/ 3493 w 20"/>
                <a:gd name="T21" fmla="*/ 13229 h 12"/>
                <a:gd name="T22" fmla="*/ 6985 w 20"/>
                <a:gd name="T23" fmla="*/ 15875 h 12"/>
                <a:gd name="T24" fmla="*/ 17463 w 20"/>
                <a:gd name="T25" fmla="*/ 15875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2"/>
                <a:gd name="T41" fmla="*/ 20 w 2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2">
                  <a:moveTo>
                    <a:pt x="10" y="12"/>
                  </a:moveTo>
                  <a:lnTo>
                    <a:pt x="14" y="12"/>
                  </a:lnTo>
                  <a:lnTo>
                    <a:pt x="18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4" name="Freeform 342"/>
            <p:cNvSpPr>
              <a:spLocks/>
            </p:cNvSpPr>
            <p:nvPr/>
          </p:nvSpPr>
          <p:spPr bwMode="auto">
            <a:xfrm>
              <a:off x="8707438" y="5842000"/>
              <a:ext cx="34925" cy="15875"/>
            </a:xfrm>
            <a:custGeom>
              <a:avLst/>
              <a:gdLst>
                <a:gd name="T0" fmla="*/ 17463 w 20"/>
                <a:gd name="T1" fmla="*/ 15875 h 12"/>
                <a:gd name="T2" fmla="*/ 24447 w 20"/>
                <a:gd name="T3" fmla="*/ 15875 h 12"/>
                <a:gd name="T4" fmla="*/ 31433 w 20"/>
                <a:gd name="T5" fmla="*/ 13229 h 12"/>
                <a:gd name="T6" fmla="*/ 34925 w 20"/>
                <a:gd name="T7" fmla="*/ 7938 h 12"/>
                <a:gd name="T8" fmla="*/ 31433 w 20"/>
                <a:gd name="T9" fmla="*/ 5292 h 12"/>
                <a:gd name="T10" fmla="*/ 24447 w 20"/>
                <a:gd name="T11" fmla="*/ 0 h 12"/>
                <a:gd name="T12" fmla="*/ 17463 w 20"/>
                <a:gd name="T13" fmla="*/ 0 h 12"/>
                <a:gd name="T14" fmla="*/ 6985 w 20"/>
                <a:gd name="T15" fmla="*/ 0 h 12"/>
                <a:gd name="T16" fmla="*/ 3493 w 20"/>
                <a:gd name="T17" fmla="*/ 5292 h 12"/>
                <a:gd name="T18" fmla="*/ 0 w 20"/>
                <a:gd name="T19" fmla="*/ 7938 h 12"/>
                <a:gd name="T20" fmla="*/ 3493 w 20"/>
                <a:gd name="T21" fmla="*/ 13229 h 12"/>
                <a:gd name="T22" fmla="*/ 6985 w 20"/>
                <a:gd name="T23" fmla="*/ 15875 h 12"/>
                <a:gd name="T24" fmla="*/ 17463 w 20"/>
                <a:gd name="T25" fmla="*/ 15875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2"/>
                <a:gd name="T41" fmla="*/ 20 w 2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2">
                  <a:moveTo>
                    <a:pt x="10" y="12"/>
                  </a:moveTo>
                  <a:lnTo>
                    <a:pt x="14" y="12"/>
                  </a:lnTo>
                  <a:lnTo>
                    <a:pt x="18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5" name="Freeform 343"/>
            <p:cNvSpPr>
              <a:spLocks/>
            </p:cNvSpPr>
            <p:nvPr/>
          </p:nvSpPr>
          <p:spPr bwMode="auto">
            <a:xfrm>
              <a:off x="7367588" y="4376738"/>
              <a:ext cx="20637" cy="22225"/>
            </a:xfrm>
            <a:custGeom>
              <a:avLst/>
              <a:gdLst>
                <a:gd name="T0" fmla="*/ 10319 w 12"/>
                <a:gd name="T1" fmla="*/ 22225 h 14"/>
                <a:gd name="T2" fmla="*/ 13758 w 12"/>
                <a:gd name="T3" fmla="*/ 22225 h 14"/>
                <a:gd name="T4" fmla="*/ 20637 w 12"/>
                <a:gd name="T5" fmla="*/ 15875 h 14"/>
                <a:gd name="T6" fmla="*/ 20637 w 12"/>
                <a:gd name="T7" fmla="*/ 9525 h 14"/>
                <a:gd name="T8" fmla="*/ 20637 w 12"/>
                <a:gd name="T9" fmla="*/ 6350 h 14"/>
                <a:gd name="T10" fmla="*/ 13758 w 12"/>
                <a:gd name="T11" fmla="*/ 0 h 14"/>
                <a:gd name="T12" fmla="*/ 10319 w 12"/>
                <a:gd name="T13" fmla="*/ 0 h 14"/>
                <a:gd name="T14" fmla="*/ 3440 w 12"/>
                <a:gd name="T15" fmla="*/ 0 h 14"/>
                <a:gd name="T16" fmla="*/ 0 w 12"/>
                <a:gd name="T17" fmla="*/ 6350 h 14"/>
                <a:gd name="T18" fmla="*/ 0 w 12"/>
                <a:gd name="T19" fmla="*/ 9525 h 14"/>
                <a:gd name="T20" fmla="*/ 0 w 12"/>
                <a:gd name="T21" fmla="*/ 15875 h 14"/>
                <a:gd name="T22" fmla="*/ 3440 w 12"/>
                <a:gd name="T23" fmla="*/ 22225 h 14"/>
                <a:gd name="T24" fmla="*/ 10319 w 12"/>
                <a:gd name="T25" fmla="*/ 22225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4"/>
                <a:gd name="T41" fmla="*/ 12 w 1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4">
                  <a:moveTo>
                    <a:pt x="6" y="14"/>
                  </a:moveTo>
                  <a:lnTo>
                    <a:pt x="8" y="14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6" name="Freeform 344"/>
            <p:cNvSpPr>
              <a:spLocks/>
            </p:cNvSpPr>
            <p:nvPr/>
          </p:nvSpPr>
          <p:spPr bwMode="auto">
            <a:xfrm>
              <a:off x="7367588" y="4376738"/>
              <a:ext cx="20637" cy="22225"/>
            </a:xfrm>
            <a:custGeom>
              <a:avLst/>
              <a:gdLst>
                <a:gd name="T0" fmla="*/ 10319 w 12"/>
                <a:gd name="T1" fmla="*/ 22225 h 14"/>
                <a:gd name="T2" fmla="*/ 13758 w 12"/>
                <a:gd name="T3" fmla="*/ 22225 h 14"/>
                <a:gd name="T4" fmla="*/ 20637 w 12"/>
                <a:gd name="T5" fmla="*/ 15875 h 14"/>
                <a:gd name="T6" fmla="*/ 20637 w 12"/>
                <a:gd name="T7" fmla="*/ 9525 h 14"/>
                <a:gd name="T8" fmla="*/ 20637 w 12"/>
                <a:gd name="T9" fmla="*/ 6350 h 14"/>
                <a:gd name="T10" fmla="*/ 13758 w 12"/>
                <a:gd name="T11" fmla="*/ 0 h 14"/>
                <a:gd name="T12" fmla="*/ 10319 w 12"/>
                <a:gd name="T13" fmla="*/ 0 h 14"/>
                <a:gd name="T14" fmla="*/ 3440 w 12"/>
                <a:gd name="T15" fmla="*/ 0 h 14"/>
                <a:gd name="T16" fmla="*/ 0 w 12"/>
                <a:gd name="T17" fmla="*/ 6350 h 14"/>
                <a:gd name="T18" fmla="*/ 0 w 12"/>
                <a:gd name="T19" fmla="*/ 9525 h 14"/>
                <a:gd name="T20" fmla="*/ 0 w 12"/>
                <a:gd name="T21" fmla="*/ 15875 h 14"/>
                <a:gd name="T22" fmla="*/ 3440 w 12"/>
                <a:gd name="T23" fmla="*/ 22225 h 14"/>
                <a:gd name="T24" fmla="*/ 10319 w 12"/>
                <a:gd name="T25" fmla="*/ 22225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4"/>
                <a:gd name="T41" fmla="*/ 12 w 1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4">
                  <a:moveTo>
                    <a:pt x="6" y="14"/>
                  </a:moveTo>
                  <a:lnTo>
                    <a:pt x="8" y="14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7" name="Freeform 345"/>
            <p:cNvSpPr>
              <a:spLocks/>
            </p:cNvSpPr>
            <p:nvPr/>
          </p:nvSpPr>
          <p:spPr bwMode="auto">
            <a:xfrm>
              <a:off x="7304088" y="4179888"/>
              <a:ext cx="63500" cy="160337"/>
            </a:xfrm>
            <a:custGeom>
              <a:avLst/>
              <a:gdLst>
                <a:gd name="T0" fmla="*/ 35278 w 36"/>
                <a:gd name="T1" fmla="*/ 0 h 96"/>
                <a:gd name="T2" fmla="*/ 31750 w 36"/>
                <a:gd name="T3" fmla="*/ 0 h 96"/>
                <a:gd name="T4" fmla="*/ 28222 w 36"/>
                <a:gd name="T5" fmla="*/ 0 h 96"/>
                <a:gd name="T6" fmla="*/ 21167 w 36"/>
                <a:gd name="T7" fmla="*/ 3340 h 96"/>
                <a:gd name="T8" fmla="*/ 14111 w 36"/>
                <a:gd name="T9" fmla="*/ 3340 h 96"/>
                <a:gd name="T10" fmla="*/ 7056 w 36"/>
                <a:gd name="T11" fmla="*/ 6681 h 96"/>
                <a:gd name="T12" fmla="*/ 3528 w 36"/>
                <a:gd name="T13" fmla="*/ 13361 h 96"/>
                <a:gd name="T14" fmla="*/ 3528 w 36"/>
                <a:gd name="T15" fmla="*/ 23382 h 96"/>
                <a:gd name="T16" fmla="*/ 0 w 36"/>
                <a:gd name="T17" fmla="*/ 43425 h 96"/>
                <a:gd name="T18" fmla="*/ 0 w 36"/>
                <a:gd name="T19" fmla="*/ 66807 h 96"/>
                <a:gd name="T20" fmla="*/ 0 w 36"/>
                <a:gd name="T21" fmla="*/ 83509 h 96"/>
                <a:gd name="T22" fmla="*/ 3528 w 36"/>
                <a:gd name="T23" fmla="*/ 86849 h 96"/>
                <a:gd name="T24" fmla="*/ 7056 w 36"/>
                <a:gd name="T25" fmla="*/ 90190 h 96"/>
                <a:gd name="T26" fmla="*/ 7056 w 36"/>
                <a:gd name="T27" fmla="*/ 90190 h 96"/>
                <a:gd name="T28" fmla="*/ 7056 w 36"/>
                <a:gd name="T29" fmla="*/ 93530 h 96"/>
                <a:gd name="T30" fmla="*/ 7056 w 36"/>
                <a:gd name="T31" fmla="*/ 93530 h 96"/>
                <a:gd name="T32" fmla="*/ 3528 w 36"/>
                <a:gd name="T33" fmla="*/ 100211 h 96"/>
                <a:gd name="T34" fmla="*/ 3528 w 36"/>
                <a:gd name="T35" fmla="*/ 103551 h 96"/>
                <a:gd name="T36" fmla="*/ 0 w 36"/>
                <a:gd name="T37" fmla="*/ 106891 h 96"/>
                <a:gd name="T38" fmla="*/ 0 w 36"/>
                <a:gd name="T39" fmla="*/ 113572 h 96"/>
                <a:gd name="T40" fmla="*/ 3528 w 36"/>
                <a:gd name="T41" fmla="*/ 120253 h 96"/>
                <a:gd name="T42" fmla="*/ 7056 w 36"/>
                <a:gd name="T43" fmla="*/ 126933 h 96"/>
                <a:gd name="T44" fmla="*/ 10583 w 36"/>
                <a:gd name="T45" fmla="*/ 136955 h 96"/>
                <a:gd name="T46" fmla="*/ 17639 w 36"/>
                <a:gd name="T47" fmla="*/ 146976 h 96"/>
                <a:gd name="T48" fmla="*/ 21167 w 36"/>
                <a:gd name="T49" fmla="*/ 153656 h 96"/>
                <a:gd name="T50" fmla="*/ 24694 w 36"/>
                <a:gd name="T51" fmla="*/ 156997 h 96"/>
                <a:gd name="T52" fmla="*/ 28222 w 36"/>
                <a:gd name="T53" fmla="*/ 160337 h 96"/>
                <a:gd name="T54" fmla="*/ 31750 w 36"/>
                <a:gd name="T55" fmla="*/ 156997 h 96"/>
                <a:gd name="T56" fmla="*/ 35278 w 36"/>
                <a:gd name="T57" fmla="*/ 153656 h 96"/>
                <a:gd name="T58" fmla="*/ 38806 w 36"/>
                <a:gd name="T59" fmla="*/ 146976 h 96"/>
                <a:gd name="T60" fmla="*/ 42333 w 36"/>
                <a:gd name="T61" fmla="*/ 140295 h 96"/>
                <a:gd name="T62" fmla="*/ 42333 w 36"/>
                <a:gd name="T63" fmla="*/ 130274 h 96"/>
                <a:gd name="T64" fmla="*/ 42333 w 36"/>
                <a:gd name="T65" fmla="*/ 120253 h 96"/>
                <a:gd name="T66" fmla="*/ 42333 w 36"/>
                <a:gd name="T67" fmla="*/ 110232 h 96"/>
                <a:gd name="T68" fmla="*/ 42333 w 36"/>
                <a:gd name="T69" fmla="*/ 103551 h 96"/>
                <a:gd name="T70" fmla="*/ 42333 w 36"/>
                <a:gd name="T71" fmla="*/ 96870 h 96"/>
                <a:gd name="T72" fmla="*/ 42333 w 36"/>
                <a:gd name="T73" fmla="*/ 93530 h 96"/>
                <a:gd name="T74" fmla="*/ 52917 w 36"/>
                <a:gd name="T75" fmla="*/ 70147 h 96"/>
                <a:gd name="T76" fmla="*/ 52917 w 36"/>
                <a:gd name="T77" fmla="*/ 66807 h 96"/>
                <a:gd name="T78" fmla="*/ 52917 w 36"/>
                <a:gd name="T79" fmla="*/ 63467 h 96"/>
                <a:gd name="T80" fmla="*/ 52917 w 36"/>
                <a:gd name="T81" fmla="*/ 53446 h 96"/>
                <a:gd name="T82" fmla="*/ 52917 w 36"/>
                <a:gd name="T83" fmla="*/ 46765 h 96"/>
                <a:gd name="T84" fmla="*/ 56444 w 36"/>
                <a:gd name="T85" fmla="*/ 40084 h 96"/>
                <a:gd name="T86" fmla="*/ 56444 w 36"/>
                <a:gd name="T87" fmla="*/ 40084 h 96"/>
                <a:gd name="T88" fmla="*/ 59972 w 36"/>
                <a:gd name="T89" fmla="*/ 36744 h 96"/>
                <a:gd name="T90" fmla="*/ 59972 w 36"/>
                <a:gd name="T91" fmla="*/ 33404 h 96"/>
                <a:gd name="T92" fmla="*/ 59972 w 36"/>
                <a:gd name="T93" fmla="*/ 26723 h 96"/>
                <a:gd name="T94" fmla="*/ 59972 w 36"/>
                <a:gd name="T95" fmla="*/ 20042 h 96"/>
                <a:gd name="T96" fmla="*/ 59972 w 36"/>
                <a:gd name="T97" fmla="*/ 10021 h 96"/>
                <a:gd name="T98" fmla="*/ 59972 w 36"/>
                <a:gd name="T99" fmla="*/ 3340 h 96"/>
                <a:gd name="T100" fmla="*/ 63500 w 36"/>
                <a:gd name="T101" fmla="*/ 0 h 96"/>
                <a:gd name="T102" fmla="*/ 59972 w 36"/>
                <a:gd name="T103" fmla="*/ 0 h 96"/>
                <a:gd name="T104" fmla="*/ 56444 w 36"/>
                <a:gd name="T105" fmla="*/ 3340 h 96"/>
                <a:gd name="T106" fmla="*/ 49389 w 36"/>
                <a:gd name="T107" fmla="*/ 3340 h 96"/>
                <a:gd name="T108" fmla="*/ 42333 w 36"/>
                <a:gd name="T109" fmla="*/ 3340 h 96"/>
                <a:gd name="T110" fmla="*/ 35278 w 36"/>
                <a:gd name="T111" fmla="*/ 0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96"/>
                <a:gd name="T170" fmla="*/ 36 w 36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96">
                  <a:moveTo>
                    <a:pt x="20" y="0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0" y="92"/>
                  </a:lnTo>
                  <a:lnTo>
                    <a:pt x="22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8" name="Freeform 346"/>
            <p:cNvSpPr>
              <a:spLocks/>
            </p:cNvSpPr>
            <p:nvPr/>
          </p:nvSpPr>
          <p:spPr bwMode="auto">
            <a:xfrm>
              <a:off x="7304088" y="4179888"/>
              <a:ext cx="63500" cy="160337"/>
            </a:xfrm>
            <a:custGeom>
              <a:avLst/>
              <a:gdLst>
                <a:gd name="T0" fmla="*/ 35278 w 36"/>
                <a:gd name="T1" fmla="*/ 0 h 96"/>
                <a:gd name="T2" fmla="*/ 31750 w 36"/>
                <a:gd name="T3" fmla="*/ 0 h 96"/>
                <a:gd name="T4" fmla="*/ 28222 w 36"/>
                <a:gd name="T5" fmla="*/ 0 h 96"/>
                <a:gd name="T6" fmla="*/ 21167 w 36"/>
                <a:gd name="T7" fmla="*/ 3340 h 96"/>
                <a:gd name="T8" fmla="*/ 14111 w 36"/>
                <a:gd name="T9" fmla="*/ 3340 h 96"/>
                <a:gd name="T10" fmla="*/ 7056 w 36"/>
                <a:gd name="T11" fmla="*/ 6681 h 96"/>
                <a:gd name="T12" fmla="*/ 3528 w 36"/>
                <a:gd name="T13" fmla="*/ 13361 h 96"/>
                <a:gd name="T14" fmla="*/ 3528 w 36"/>
                <a:gd name="T15" fmla="*/ 23382 h 96"/>
                <a:gd name="T16" fmla="*/ 0 w 36"/>
                <a:gd name="T17" fmla="*/ 43425 h 96"/>
                <a:gd name="T18" fmla="*/ 0 w 36"/>
                <a:gd name="T19" fmla="*/ 66807 h 96"/>
                <a:gd name="T20" fmla="*/ 0 w 36"/>
                <a:gd name="T21" fmla="*/ 83509 h 96"/>
                <a:gd name="T22" fmla="*/ 3528 w 36"/>
                <a:gd name="T23" fmla="*/ 86849 h 96"/>
                <a:gd name="T24" fmla="*/ 7056 w 36"/>
                <a:gd name="T25" fmla="*/ 90190 h 96"/>
                <a:gd name="T26" fmla="*/ 7056 w 36"/>
                <a:gd name="T27" fmla="*/ 90190 h 96"/>
                <a:gd name="T28" fmla="*/ 7056 w 36"/>
                <a:gd name="T29" fmla="*/ 93530 h 96"/>
                <a:gd name="T30" fmla="*/ 7056 w 36"/>
                <a:gd name="T31" fmla="*/ 93530 h 96"/>
                <a:gd name="T32" fmla="*/ 3528 w 36"/>
                <a:gd name="T33" fmla="*/ 100211 h 96"/>
                <a:gd name="T34" fmla="*/ 3528 w 36"/>
                <a:gd name="T35" fmla="*/ 103551 h 96"/>
                <a:gd name="T36" fmla="*/ 0 w 36"/>
                <a:gd name="T37" fmla="*/ 106891 h 96"/>
                <a:gd name="T38" fmla="*/ 0 w 36"/>
                <a:gd name="T39" fmla="*/ 113572 h 96"/>
                <a:gd name="T40" fmla="*/ 3528 w 36"/>
                <a:gd name="T41" fmla="*/ 120253 h 96"/>
                <a:gd name="T42" fmla="*/ 7056 w 36"/>
                <a:gd name="T43" fmla="*/ 126933 h 96"/>
                <a:gd name="T44" fmla="*/ 10583 w 36"/>
                <a:gd name="T45" fmla="*/ 136955 h 96"/>
                <a:gd name="T46" fmla="*/ 17639 w 36"/>
                <a:gd name="T47" fmla="*/ 146976 h 96"/>
                <a:gd name="T48" fmla="*/ 21167 w 36"/>
                <a:gd name="T49" fmla="*/ 153656 h 96"/>
                <a:gd name="T50" fmla="*/ 24694 w 36"/>
                <a:gd name="T51" fmla="*/ 156997 h 96"/>
                <a:gd name="T52" fmla="*/ 28222 w 36"/>
                <a:gd name="T53" fmla="*/ 160337 h 96"/>
                <a:gd name="T54" fmla="*/ 31750 w 36"/>
                <a:gd name="T55" fmla="*/ 156997 h 96"/>
                <a:gd name="T56" fmla="*/ 35278 w 36"/>
                <a:gd name="T57" fmla="*/ 153656 h 96"/>
                <a:gd name="T58" fmla="*/ 38806 w 36"/>
                <a:gd name="T59" fmla="*/ 146976 h 96"/>
                <a:gd name="T60" fmla="*/ 42333 w 36"/>
                <a:gd name="T61" fmla="*/ 140295 h 96"/>
                <a:gd name="T62" fmla="*/ 42333 w 36"/>
                <a:gd name="T63" fmla="*/ 130274 h 96"/>
                <a:gd name="T64" fmla="*/ 42333 w 36"/>
                <a:gd name="T65" fmla="*/ 120253 h 96"/>
                <a:gd name="T66" fmla="*/ 42333 w 36"/>
                <a:gd name="T67" fmla="*/ 110232 h 96"/>
                <a:gd name="T68" fmla="*/ 42333 w 36"/>
                <a:gd name="T69" fmla="*/ 103551 h 96"/>
                <a:gd name="T70" fmla="*/ 42333 w 36"/>
                <a:gd name="T71" fmla="*/ 96870 h 96"/>
                <a:gd name="T72" fmla="*/ 42333 w 36"/>
                <a:gd name="T73" fmla="*/ 93530 h 96"/>
                <a:gd name="T74" fmla="*/ 52917 w 36"/>
                <a:gd name="T75" fmla="*/ 70147 h 96"/>
                <a:gd name="T76" fmla="*/ 52917 w 36"/>
                <a:gd name="T77" fmla="*/ 66807 h 96"/>
                <a:gd name="T78" fmla="*/ 52917 w 36"/>
                <a:gd name="T79" fmla="*/ 63467 h 96"/>
                <a:gd name="T80" fmla="*/ 52917 w 36"/>
                <a:gd name="T81" fmla="*/ 53446 h 96"/>
                <a:gd name="T82" fmla="*/ 52917 w 36"/>
                <a:gd name="T83" fmla="*/ 46765 h 96"/>
                <a:gd name="T84" fmla="*/ 56444 w 36"/>
                <a:gd name="T85" fmla="*/ 40084 h 96"/>
                <a:gd name="T86" fmla="*/ 56444 w 36"/>
                <a:gd name="T87" fmla="*/ 40084 h 96"/>
                <a:gd name="T88" fmla="*/ 59972 w 36"/>
                <a:gd name="T89" fmla="*/ 36744 h 96"/>
                <a:gd name="T90" fmla="*/ 59972 w 36"/>
                <a:gd name="T91" fmla="*/ 33404 h 96"/>
                <a:gd name="T92" fmla="*/ 59972 w 36"/>
                <a:gd name="T93" fmla="*/ 26723 h 96"/>
                <a:gd name="T94" fmla="*/ 59972 w 36"/>
                <a:gd name="T95" fmla="*/ 20042 h 96"/>
                <a:gd name="T96" fmla="*/ 59972 w 36"/>
                <a:gd name="T97" fmla="*/ 10021 h 96"/>
                <a:gd name="T98" fmla="*/ 59972 w 36"/>
                <a:gd name="T99" fmla="*/ 3340 h 96"/>
                <a:gd name="T100" fmla="*/ 63500 w 36"/>
                <a:gd name="T101" fmla="*/ 0 h 96"/>
                <a:gd name="T102" fmla="*/ 59972 w 36"/>
                <a:gd name="T103" fmla="*/ 0 h 96"/>
                <a:gd name="T104" fmla="*/ 56444 w 36"/>
                <a:gd name="T105" fmla="*/ 3340 h 96"/>
                <a:gd name="T106" fmla="*/ 49389 w 36"/>
                <a:gd name="T107" fmla="*/ 3340 h 96"/>
                <a:gd name="T108" fmla="*/ 42333 w 36"/>
                <a:gd name="T109" fmla="*/ 3340 h 96"/>
                <a:gd name="T110" fmla="*/ 35278 w 36"/>
                <a:gd name="T111" fmla="*/ 0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96"/>
                <a:gd name="T170" fmla="*/ 36 w 36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96">
                  <a:moveTo>
                    <a:pt x="20" y="0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0" y="92"/>
                  </a:lnTo>
                  <a:lnTo>
                    <a:pt x="22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9" name="Freeform 347"/>
            <p:cNvSpPr>
              <a:spLocks/>
            </p:cNvSpPr>
            <p:nvPr/>
          </p:nvSpPr>
          <p:spPr bwMode="auto">
            <a:xfrm>
              <a:off x="7245350" y="4348163"/>
              <a:ext cx="58738" cy="52387"/>
            </a:xfrm>
            <a:custGeom>
              <a:avLst/>
              <a:gdLst>
                <a:gd name="T0" fmla="*/ 3671 w 32"/>
                <a:gd name="T1" fmla="*/ 43142 h 34"/>
                <a:gd name="T2" fmla="*/ 0 w 32"/>
                <a:gd name="T3" fmla="*/ 43142 h 34"/>
                <a:gd name="T4" fmla="*/ 0 w 32"/>
                <a:gd name="T5" fmla="*/ 46224 h 34"/>
                <a:gd name="T6" fmla="*/ 0 w 32"/>
                <a:gd name="T7" fmla="*/ 49305 h 34"/>
                <a:gd name="T8" fmla="*/ 0 w 32"/>
                <a:gd name="T9" fmla="*/ 49305 h 34"/>
                <a:gd name="T10" fmla="*/ 3671 w 32"/>
                <a:gd name="T11" fmla="*/ 52387 h 34"/>
                <a:gd name="T12" fmla="*/ 11013 w 32"/>
                <a:gd name="T13" fmla="*/ 52387 h 34"/>
                <a:gd name="T14" fmla="*/ 14685 w 32"/>
                <a:gd name="T15" fmla="*/ 49305 h 34"/>
                <a:gd name="T16" fmla="*/ 22027 w 32"/>
                <a:gd name="T17" fmla="*/ 46224 h 34"/>
                <a:gd name="T18" fmla="*/ 29369 w 32"/>
                <a:gd name="T19" fmla="*/ 43142 h 34"/>
                <a:gd name="T20" fmla="*/ 36711 w 32"/>
                <a:gd name="T21" fmla="*/ 36979 h 34"/>
                <a:gd name="T22" fmla="*/ 40382 w 32"/>
                <a:gd name="T23" fmla="*/ 36979 h 34"/>
                <a:gd name="T24" fmla="*/ 40382 w 32"/>
                <a:gd name="T25" fmla="*/ 33897 h 34"/>
                <a:gd name="T26" fmla="*/ 40382 w 32"/>
                <a:gd name="T27" fmla="*/ 33897 h 34"/>
                <a:gd name="T28" fmla="*/ 44053 w 32"/>
                <a:gd name="T29" fmla="*/ 30816 h 34"/>
                <a:gd name="T30" fmla="*/ 47725 w 32"/>
                <a:gd name="T31" fmla="*/ 24653 h 34"/>
                <a:gd name="T32" fmla="*/ 51396 w 32"/>
                <a:gd name="T33" fmla="*/ 21571 h 34"/>
                <a:gd name="T34" fmla="*/ 55067 w 32"/>
                <a:gd name="T35" fmla="*/ 15408 h 34"/>
                <a:gd name="T36" fmla="*/ 58738 w 32"/>
                <a:gd name="T37" fmla="*/ 9245 h 34"/>
                <a:gd name="T38" fmla="*/ 58738 w 32"/>
                <a:gd name="T39" fmla="*/ 9245 h 34"/>
                <a:gd name="T40" fmla="*/ 58738 w 32"/>
                <a:gd name="T41" fmla="*/ 6163 h 34"/>
                <a:gd name="T42" fmla="*/ 58738 w 32"/>
                <a:gd name="T43" fmla="*/ 3082 h 34"/>
                <a:gd name="T44" fmla="*/ 55067 w 32"/>
                <a:gd name="T45" fmla="*/ 0 h 34"/>
                <a:gd name="T46" fmla="*/ 51396 w 32"/>
                <a:gd name="T47" fmla="*/ 0 h 34"/>
                <a:gd name="T48" fmla="*/ 47725 w 32"/>
                <a:gd name="T49" fmla="*/ 0 h 34"/>
                <a:gd name="T50" fmla="*/ 40382 w 32"/>
                <a:gd name="T51" fmla="*/ 3082 h 34"/>
                <a:gd name="T52" fmla="*/ 33040 w 32"/>
                <a:gd name="T53" fmla="*/ 9245 h 34"/>
                <a:gd name="T54" fmla="*/ 25698 w 32"/>
                <a:gd name="T55" fmla="*/ 15408 h 34"/>
                <a:gd name="T56" fmla="*/ 18356 w 32"/>
                <a:gd name="T57" fmla="*/ 24653 h 34"/>
                <a:gd name="T58" fmla="*/ 14685 w 32"/>
                <a:gd name="T59" fmla="*/ 30816 h 34"/>
                <a:gd name="T60" fmla="*/ 7342 w 32"/>
                <a:gd name="T61" fmla="*/ 36979 h 34"/>
                <a:gd name="T62" fmla="*/ 3671 w 32"/>
                <a:gd name="T63" fmla="*/ 40061 h 34"/>
                <a:gd name="T64" fmla="*/ 3671 w 32"/>
                <a:gd name="T65" fmla="*/ 43142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34"/>
                <a:gd name="T101" fmla="*/ 32 w 32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34">
                  <a:moveTo>
                    <a:pt x="2" y="28"/>
                  </a:move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12" y="30"/>
                  </a:lnTo>
                  <a:lnTo>
                    <a:pt x="16" y="28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0" name="Freeform 348"/>
            <p:cNvSpPr>
              <a:spLocks/>
            </p:cNvSpPr>
            <p:nvPr/>
          </p:nvSpPr>
          <p:spPr bwMode="auto">
            <a:xfrm>
              <a:off x="7245350" y="4348163"/>
              <a:ext cx="58738" cy="52387"/>
            </a:xfrm>
            <a:custGeom>
              <a:avLst/>
              <a:gdLst>
                <a:gd name="T0" fmla="*/ 3671 w 32"/>
                <a:gd name="T1" fmla="*/ 43142 h 34"/>
                <a:gd name="T2" fmla="*/ 0 w 32"/>
                <a:gd name="T3" fmla="*/ 43142 h 34"/>
                <a:gd name="T4" fmla="*/ 0 w 32"/>
                <a:gd name="T5" fmla="*/ 46224 h 34"/>
                <a:gd name="T6" fmla="*/ 0 w 32"/>
                <a:gd name="T7" fmla="*/ 49305 h 34"/>
                <a:gd name="T8" fmla="*/ 0 w 32"/>
                <a:gd name="T9" fmla="*/ 49305 h 34"/>
                <a:gd name="T10" fmla="*/ 3671 w 32"/>
                <a:gd name="T11" fmla="*/ 52387 h 34"/>
                <a:gd name="T12" fmla="*/ 11013 w 32"/>
                <a:gd name="T13" fmla="*/ 52387 h 34"/>
                <a:gd name="T14" fmla="*/ 14685 w 32"/>
                <a:gd name="T15" fmla="*/ 49305 h 34"/>
                <a:gd name="T16" fmla="*/ 22027 w 32"/>
                <a:gd name="T17" fmla="*/ 46224 h 34"/>
                <a:gd name="T18" fmla="*/ 29369 w 32"/>
                <a:gd name="T19" fmla="*/ 43142 h 34"/>
                <a:gd name="T20" fmla="*/ 36711 w 32"/>
                <a:gd name="T21" fmla="*/ 36979 h 34"/>
                <a:gd name="T22" fmla="*/ 40382 w 32"/>
                <a:gd name="T23" fmla="*/ 36979 h 34"/>
                <a:gd name="T24" fmla="*/ 40382 w 32"/>
                <a:gd name="T25" fmla="*/ 33897 h 34"/>
                <a:gd name="T26" fmla="*/ 40382 w 32"/>
                <a:gd name="T27" fmla="*/ 33897 h 34"/>
                <a:gd name="T28" fmla="*/ 44053 w 32"/>
                <a:gd name="T29" fmla="*/ 30816 h 34"/>
                <a:gd name="T30" fmla="*/ 47725 w 32"/>
                <a:gd name="T31" fmla="*/ 24653 h 34"/>
                <a:gd name="T32" fmla="*/ 51396 w 32"/>
                <a:gd name="T33" fmla="*/ 21571 h 34"/>
                <a:gd name="T34" fmla="*/ 55067 w 32"/>
                <a:gd name="T35" fmla="*/ 15408 h 34"/>
                <a:gd name="T36" fmla="*/ 58738 w 32"/>
                <a:gd name="T37" fmla="*/ 9245 h 34"/>
                <a:gd name="T38" fmla="*/ 58738 w 32"/>
                <a:gd name="T39" fmla="*/ 9245 h 34"/>
                <a:gd name="T40" fmla="*/ 58738 w 32"/>
                <a:gd name="T41" fmla="*/ 6163 h 34"/>
                <a:gd name="T42" fmla="*/ 58738 w 32"/>
                <a:gd name="T43" fmla="*/ 3082 h 34"/>
                <a:gd name="T44" fmla="*/ 55067 w 32"/>
                <a:gd name="T45" fmla="*/ 0 h 34"/>
                <a:gd name="T46" fmla="*/ 51396 w 32"/>
                <a:gd name="T47" fmla="*/ 0 h 34"/>
                <a:gd name="T48" fmla="*/ 47725 w 32"/>
                <a:gd name="T49" fmla="*/ 0 h 34"/>
                <a:gd name="T50" fmla="*/ 40382 w 32"/>
                <a:gd name="T51" fmla="*/ 3082 h 34"/>
                <a:gd name="T52" fmla="*/ 33040 w 32"/>
                <a:gd name="T53" fmla="*/ 9245 h 34"/>
                <a:gd name="T54" fmla="*/ 25698 w 32"/>
                <a:gd name="T55" fmla="*/ 15408 h 34"/>
                <a:gd name="T56" fmla="*/ 18356 w 32"/>
                <a:gd name="T57" fmla="*/ 24653 h 34"/>
                <a:gd name="T58" fmla="*/ 14685 w 32"/>
                <a:gd name="T59" fmla="*/ 30816 h 34"/>
                <a:gd name="T60" fmla="*/ 7342 w 32"/>
                <a:gd name="T61" fmla="*/ 36979 h 34"/>
                <a:gd name="T62" fmla="*/ 3671 w 32"/>
                <a:gd name="T63" fmla="*/ 40061 h 34"/>
                <a:gd name="T64" fmla="*/ 3671 w 32"/>
                <a:gd name="T65" fmla="*/ 43142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34"/>
                <a:gd name="T101" fmla="*/ 32 w 32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34">
                  <a:moveTo>
                    <a:pt x="2" y="28"/>
                  </a:move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12" y="30"/>
                  </a:lnTo>
                  <a:lnTo>
                    <a:pt x="16" y="28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1" name="Freeform 349"/>
            <p:cNvSpPr>
              <a:spLocks/>
            </p:cNvSpPr>
            <p:nvPr/>
          </p:nvSpPr>
          <p:spPr bwMode="auto">
            <a:xfrm>
              <a:off x="7342188" y="4338638"/>
              <a:ext cx="36512" cy="38100"/>
            </a:xfrm>
            <a:custGeom>
              <a:avLst/>
              <a:gdLst>
                <a:gd name="T0" fmla="*/ 18256 w 20"/>
                <a:gd name="T1" fmla="*/ 0 h 24"/>
                <a:gd name="T2" fmla="*/ 18256 w 20"/>
                <a:gd name="T3" fmla="*/ 0 h 24"/>
                <a:gd name="T4" fmla="*/ 14605 w 20"/>
                <a:gd name="T5" fmla="*/ 0 h 24"/>
                <a:gd name="T6" fmla="*/ 7302 w 20"/>
                <a:gd name="T7" fmla="*/ 3175 h 24"/>
                <a:gd name="T8" fmla="*/ 3651 w 20"/>
                <a:gd name="T9" fmla="*/ 3175 h 24"/>
                <a:gd name="T10" fmla="*/ 0 w 20"/>
                <a:gd name="T11" fmla="*/ 6350 h 24"/>
                <a:gd name="T12" fmla="*/ 0 w 20"/>
                <a:gd name="T13" fmla="*/ 9525 h 24"/>
                <a:gd name="T14" fmla="*/ 0 w 20"/>
                <a:gd name="T15" fmla="*/ 15875 h 24"/>
                <a:gd name="T16" fmla="*/ 0 w 20"/>
                <a:gd name="T17" fmla="*/ 22225 h 24"/>
                <a:gd name="T18" fmla="*/ 3651 w 20"/>
                <a:gd name="T19" fmla="*/ 28575 h 24"/>
                <a:gd name="T20" fmla="*/ 3651 w 20"/>
                <a:gd name="T21" fmla="*/ 34925 h 24"/>
                <a:gd name="T22" fmla="*/ 10954 w 20"/>
                <a:gd name="T23" fmla="*/ 38100 h 24"/>
                <a:gd name="T24" fmla="*/ 14605 w 20"/>
                <a:gd name="T25" fmla="*/ 38100 h 24"/>
                <a:gd name="T26" fmla="*/ 21907 w 20"/>
                <a:gd name="T27" fmla="*/ 38100 h 24"/>
                <a:gd name="T28" fmla="*/ 29210 w 20"/>
                <a:gd name="T29" fmla="*/ 34925 h 24"/>
                <a:gd name="T30" fmla="*/ 32861 w 20"/>
                <a:gd name="T31" fmla="*/ 31750 h 24"/>
                <a:gd name="T32" fmla="*/ 36512 w 20"/>
                <a:gd name="T33" fmla="*/ 25400 h 24"/>
                <a:gd name="T34" fmla="*/ 32861 w 20"/>
                <a:gd name="T35" fmla="*/ 19050 h 24"/>
                <a:gd name="T36" fmla="*/ 29210 w 20"/>
                <a:gd name="T37" fmla="*/ 12700 h 24"/>
                <a:gd name="T38" fmla="*/ 25558 w 20"/>
                <a:gd name="T39" fmla="*/ 6350 h 24"/>
                <a:gd name="T40" fmla="*/ 18256 w 20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"/>
                <a:gd name="T64" fmla="*/ 0 h 24"/>
                <a:gd name="T65" fmla="*/ 20 w 20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" h="2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2" name="Freeform 350"/>
            <p:cNvSpPr>
              <a:spLocks/>
            </p:cNvSpPr>
            <p:nvPr/>
          </p:nvSpPr>
          <p:spPr bwMode="auto">
            <a:xfrm>
              <a:off x="7342188" y="4338638"/>
              <a:ext cx="36512" cy="38100"/>
            </a:xfrm>
            <a:custGeom>
              <a:avLst/>
              <a:gdLst>
                <a:gd name="T0" fmla="*/ 18256 w 20"/>
                <a:gd name="T1" fmla="*/ 0 h 24"/>
                <a:gd name="T2" fmla="*/ 18256 w 20"/>
                <a:gd name="T3" fmla="*/ 0 h 24"/>
                <a:gd name="T4" fmla="*/ 14605 w 20"/>
                <a:gd name="T5" fmla="*/ 0 h 24"/>
                <a:gd name="T6" fmla="*/ 7302 w 20"/>
                <a:gd name="T7" fmla="*/ 3175 h 24"/>
                <a:gd name="T8" fmla="*/ 3651 w 20"/>
                <a:gd name="T9" fmla="*/ 3175 h 24"/>
                <a:gd name="T10" fmla="*/ 0 w 20"/>
                <a:gd name="T11" fmla="*/ 6350 h 24"/>
                <a:gd name="T12" fmla="*/ 0 w 20"/>
                <a:gd name="T13" fmla="*/ 9525 h 24"/>
                <a:gd name="T14" fmla="*/ 0 w 20"/>
                <a:gd name="T15" fmla="*/ 15875 h 24"/>
                <a:gd name="T16" fmla="*/ 0 w 20"/>
                <a:gd name="T17" fmla="*/ 22225 h 24"/>
                <a:gd name="T18" fmla="*/ 3651 w 20"/>
                <a:gd name="T19" fmla="*/ 28575 h 24"/>
                <a:gd name="T20" fmla="*/ 3651 w 20"/>
                <a:gd name="T21" fmla="*/ 34925 h 24"/>
                <a:gd name="T22" fmla="*/ 10954 w 20"/>
                <a:gd name="T23" fmla="*/ 38100 h 24"/>
                <a:gd name="T24" fmla="*/ 14605 w 20"/>
                <a:gd name="T25" fmla="*/ 38100 h 24"/>
                <a:gd name="T26" fmla="*/ 21907 w 20"/>
                <a:gd name="T27" fmla="*/ 38100 h 24"/>
                <a:gd name="T28" fmla="*/ 29210 w 20"/>
                <a:gd name="T29" fmla="*/ 34925 h 24"/>
                <a:gd name="T30" fmla="*/ 32861 w 20"/>
                <a:gd name="T31" fmla="*/ 31750 h 24"/>
                <a:gd name="T32" fmla="*/ 36512 w 20"/>
                <a:gd name="T33" fmla="*/ 25400 h 24"/>
                <a:gd name="T34" fmla="*/ 32861 w 20"/>
                <a:gd name="T35" fmla="*/ 19050 h 24"/>
                <a:gd name="T36" fmla="*/ 29210 w 20"/>
                <a:gd name="T37" fmla="*/ 12700 h 24"/>
                <a:gd name="T38" fmla="*/ 25558 w 20"/>
                <a:gd name="T39" fmla="*/ 6350 h 24"/>
                <a:gd name="T40" fmla="*/ 18256 w 20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"/>
                <a:gd name="T64" fmla="*/ 0 h 24"/>
                <a:gd name="T65" fmla="*/ 20 w 20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" h="2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" name="Freeform 351"/>
            <p:cNvSpPr>
              <a:spLocks/>
            </p:cNvSpPr>
            <p:nvPr/>
          </p:nvSpPr>
          <p:spPr bwMode="auto">
            <a:xfrm>
              <a:off x="7353300" y="4276725"/>
              <a:ext cx="42863" cy="34925"/>
            </a:xfrm>
            <a:custGeom>
              <a:avLst/>
              <a:gdLst>
                <a:gd name="T0" fmla="*/ 21432 w 24"/>
                <a:gd name="T1" fmla="*/ 34925 h 20"/>
                <a:gd name="T2" fmla="*/ 32147 w 24"/>
                <a:gd name="T3" fmla="*/ 31433 h 20"/>
                <a:gd name="T4" fmla="*/ 35719 w 24"/>
                <a:gd name="T5" fmla="*/ 27940 h 20"/>
                <a:gd name="T6" fmla="*/ 42863 w 24"/>
                <a:gd name="T7" fmla="*/ 24447 h 20"/>
                <a:gd name="T8" fmla="*/ 42863 w 24"/>
                <a:gd name="T9" fmla="*/ 17463 h 20"/>
                <a:gd name="T10" fmla="*/ 42863 w 24"/>
                <a:gd name="T11" fmla="*/ 10477 h 20"/>
                <a:gd name="T12" fmla="*/ 35719 w 24"/>
                <a:gd name="T13" fmla="*/ 6985 h 20"/>
                <a:gd name="T14" fmla="*/ 32147 w 24"/>
                <a:gd name="T15" fmla="*/ 3493 h 20"/>
                <a:gd name="T16" fmla="*/ 21432 w 24"/>
                <a:gd name="T17" fmla="*/ 0 h 20"/>
                <a:gd name="T18" fmla="*/ 14288 w 24"/>
                <a:gd name="T19" fmla="*/ 3493 h 20"/>
                <a:gd name="T20" fmla="*/ 7144 w 24"/>
                <a:gd name="T21" fmla="*/ 6985 h 20"/>
                <a:gd name="T22" fmla="*/ 3572 w 24"/>
                <a:gd name="T23" fmla="*/ 10477 h 20"/>
                <a:gd name="T24" fmla="*/ 0 w 24"/>
                <a:gd name="T25" fmla="*/ 17463 h 20"/>
                <a:gd name="T26" fmla="*/ 3572 w 24"/>
                <a:gd name="T27" fmla="*/ 24447 h 20"/>
                <a:gd name="T28" fmla="*/ 7144 w 24"/>
                <a:gd name="T29" fmla="*/ 27940 h 20"/>
                <a:gd name="T30" fmla="*/ 14288 w 24"/>
                <a:gd name="T31" fmla="*/ 31433 h 20"/>
                <a:gd name="T32" fmla="*/ 21432 w 24"/>
                <a:gd name="T33" fmla="*/ 34925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0"/>
                <a:gd name="T53" fmla="*/ 24 w 2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0">
                  <a:moveTo>
                    <a:pt x="12" y="20"/>
                  </a:moveTo>
                  <a:lnTo>
                    <a:pt x="18" y="18"/>
                  </a:lnTo>
                  <a:lnTo>
                    <a:pt x="20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auto">
            <a:xfrm>
              <a:off x="7353300" y="4276725"/>
              <a:ext cx="42863" cy="34925"/>
            </a:xfrm>
            <a:custGeom>
              <a:avLst/>
              <a:gdLst>
                <a:gd name="T0" fmla="*/ 21432 w 24"/>
                <a:gd name="T1" fmla="*/ 34925 h 20"/>
                <a:gd name="T2" fmla="*/ 32147 w 24"/>
                <a:gd name="T3" fmla="*/ 31433 h 20"/>
                <a:gd name="T4" fmla="*/ 35719 w 24"/>
                <a:gd name="T5" fmla="*/ 27940 h 20"/>
                <a:gd name="T6" fmla="*/ 42863 w 24"/>
                <a:gd name="T7" fmla="*/ 24447 h 20"/>
                <a:gd name="T8" fmla="*/ 42863 w 24"/>
                <a:gd name="T9" fmla="*/ 17463 h 20"/>
                <a:gd name="T10" fmla="*/ 42863 w 24"/>
                <a:gd name="T11" fmla="*/ 10477 h 20"/>
                <a:gd name="T12" fmla="*/ 35719 w 24"/>
                <a:gd name="T13" fmla="*/ 6985 h 20"/>
                <a:gd name="T14" fmla="*/ 32147 w 24"/>
                <a:gd name="T15" fmla="*/ 3493 h 20"/>
                <a:gd name="T16" fmla="*/ 21432 w 24"/>
                <a:gd name="T17" fmla="*/ 0 h 20"/>
                <a:gd name="T18" fmla="*/ 14288 w 24"/>
                <a:gd name="T19" fmla="*/ 3493 h 20"/>
                <a:gd name="T20" fmla="*/ 7144 w 24"/>
                <a:gd name="T21" fmla="*/ 6985 h 20"/>
                <a:gd name="T22" fmla="*/ 3572 w 24"/>
                <a:gd name="T23" fmla="*/ 10477 h 20"/>
                <a:gd name="T24" fmla="*/ 0 w 24"/>
                <a:gd name="T25" fmla="*/ 17463 h 20"/>
                <a:gd name="T26" fmla="*/ 3572 w 24"/>
                <a:gd name="T27" fmla="*/ 24447 h 20"/>
                <a:gd name="T28" fmla="*/ 7144 w 24"/>
                <a:gd name="T29" fmla="*/ 27940 h 20"/>
                <a:gd name="T30" fmla="*/ 14288 w 24"/>
                <a:gd name="T31" fmla="*/ 31433 h 20"/>
                <a:gd name="T32" fmla="*/ 21432 w 24"/>
                <a:gd name="T33" fmla="*/ 34925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0"/>
                <a:gd name="T53" fmla="*/ 24 w 2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0">
                  <a:moveTo>
                    <a:pt x="12" y="20"/>
                  </a:moveTo>
                  <a:lnTo>
                    <a:pt x="18" y="18"/>
                  </a:lnTo>
                  <a:lnTo>
                    <a:pt x="20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12" y="2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5" name="Freeform 353"/>
            <p:cNvSpPr>
              <a:spLocks/>
            </p:cNvSpPr>
            <p:nvPr/>
          </p:nvSpPr>
          <p:spPr bwMode="auto">
            <a:xfrm>
              <a:off x="7399338" y="4330700"/>
              <a:ext cx="31750" cy="31750"/>
            </a:xfrm>
            <a:custGeom>
              <a:avLst/>
              <a:gdLst>
                <a:gd name="T0" fmla="*/ 17639 w 18"/>
                <a:gd name="T1" fmla="*/ 31750 h 20"/>
                <a:gd name="T2" fmla="*/ 24694 w 18"/>
                <a:gd name="T3" fmla="*/ 28575 h 20"/>
                <a:gd name="T4" fmla="*/ 31750 w 18"/>
                <a:gd name="T5" fmla="*/ 22225 h 20"/>
                <a:gd name="T6" fmla="*/ 31750 w 18"/>
                <a:gd name="T7" fmla="*/ 15875 h 20"/>
                <a:gd name="T8" fmla="*/ 31750 w 18"/>
                <a:gd name="T9" fmla="*/ 6350 h 20"/>
                <a:gd name="T10" fmla="*/ 24694 w 18"/>
                <a:gd name="T11" fmla="*/ 3175 h 20"/>
                <a:gd name="T12" fmla="*/ 17639 w 18"/>
                <a:gd name="T13" fmla="*/ 0 h 20"/>
                <a:gd name="T14" fmla="*/ 7056 w 18"/>
                <a:gd name="T15" fmla="*/ 3175 h 20"/>
                <a:gd name="T16" fmla="*/ 0 w 18"/>
                <a:gd name="T17" fmla="*/ 6350 h 20"/>
                <a:gd name="T18" fmla="*/ 0 w 18"/>
                <a:gd name="T19" fmla="*/ 15875 h 20"/>
                <a:gd name="T20" fmla="*/ 0 w 18"/>
                <a:gd name="T21" fmla="*/ 22225 h 20"/>
                <a:gd name="T22" fmla="*/ 3528 w 18"/>
                <a:gd name="T23" fmla="*/ 25400 h 20"/>
                <a:gd name="T24" fmla="*/ 10583 w 18"/>
                <a:gd name="T25" fmla="*/ 28575 h 20"/>
                <a:gd name="T26" fmla="*/ 17639 w 18"/>
                <a:gd name="T27" fmla="*/ 3175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20"/>
                <a:gd name="T44" fmla="*/ 18 w 18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20">
                  <a:moveTo>
                    <a:pt x="10" y="20"/>
                  </a:moveTo>
                  <a:lnTo>
                    <a:pt x="14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6" name="Freeform 354"/>
            <p:cNvSpPr>
              <a:spLocks/>
            </p:cNvSpPr>
            <p:nvPr/>
          </p:nvSpPr>
          <p:spPr bwMode="auto">
            <a:xfrm>
              <a:off x="7399338" y="4330700"/>
              <a:ext cx="31750" cy="31750"/>
            </a:xfrm>
            <a:custGeom>
              <a:avLst/>
              <a:gdLst>
                <a:gd name="T0" fmla="*/ 17639 w 18"/>
                <a:gd name="T1" fmla="*/ 31750 h 20"/>
                <a:gd name="T2" fmla="*/ 24694 w 18"/>
                <a:gd name="T3" fmla="*/ 28575 h 20"/>
                <a:gd name="T4" fmla="*/ 31750 w 18"/>
                <a:gd name="T5" fmla="*/ 22225 h 20"/>
                <a:gd name="T6" fmla="*/ 31750 w 18"/>
                <a:gd name="T7" fmla="*/ 15875 h 20"/>
                <a:gd name="T8" fmla="*/ 31750 w 18"/>
                <a:gd name="T9" fmla="*/ 6350 h 20"/>
                <a:gd name="T10" fmla="*/ 24694 w 18"/>
                <a:gd name="T11" fmla="*/ 3175 h 20"/>
                <a:gd name="T12" fmla="*/ 17639 w 18"/>
                <a:gd name="T13" fmla="*/ 0 h 20"/>
                <a:gd name="T14" fmla="*/ 7056 w 18"/>
                <a:gd name="T15" fmla="*/ 3175 h 20"/>
                <a:gd name="T16" fmla="*/ 0 w 18"/>
                <a:gd name="T17" fmla="*/ 6350 h 20"/>
                <a:gd name="T18" fmla="*/ 0 w 18"/>
                <a:gd name="T19" fmla="*/ 15875 h 20"/>
                <a:gd name="T20" fmla="*/ 0 w 18"/>
                <a:gd name="T21" fmla="*/ 22225 h 20"/>
                <a:gd name="T22" fmla="*/ 3528 w 18"/>
                <a:gd name="T23" fmla="*/ 25400 h 20"/>
                <a:gd name="T24" fmla="*/ 10583 w 18"/>
                <a:gd name="T25" fmla="*/ 28575 h 20"/>
                <a:gd name="T26" fmla="*/ 17639 w 18"/>
                <a:gd name="T27" fmla="*/ 3175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20"/>
                <a:gd name="T44" fmla="*/ 18 w 18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20">
                  <a:moveTo>
                    <a:pt x="10" y="20"/>
                  </a:moveTo>
                  <a:lnTo>
                    <a:pt x="14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0" y="2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7" name="Freeform 355"/>
            <p:cNvSpPr>
              <a:spLocks/>
            </p:cNvSpPr>
            <p:nvPr/>
          </p:nvSpPr>
          <p:spPr bwMode="auto">
            <a:xfrm>
              <a:off x="7353300" y="4387850"/>
              <a:ext cx="107950" cy="76200"/>
            </a:xfrm>
            <a:custGeom>
              <a:avLst/>
              <a:gdLst>
                <a:gd name="T0" fmla="*/ 71967 w 60"/>
                <a:gd name="T1" fmla="*/ 0 h 46"/>
                <a:gd name="T2" fmla="*/ 53975 w 60"/>
                <a:gd name="T3" fmla="*/ 9939 h 46"/>
                <a:gd name="T4" fmla="*/ 32385 w 60"/>
                <a:gd name="T5" fmla="*/ 13252 h 46"/>
                <a:gd name="T6" fmla="*/ 10795 w 60"/>
                <a:gd name="T7" fmla="*/ 23191 h 46"/>
                <a:gd name="T8" fmla="*/ 10795 w 60"/>
                <a:gd name="T9" fmla="*/ 26504 h 46"/>
                <a:gd name="T10" fmla="*/ 7197 w 60"/>
                <a:gd name="T11" fmla="*/ 29817 h 46"/>
                <a:gd name="T12" fmla="*/ 3598 w 60"/>
                <a:gd name="T13" fmla="*/ 33130 h 46"/>
                <a:gd name="T14" fmla="*/ 0 w 60"/>
                <a:gd name="T15" fmla="*/ 39757 h 46"/>
                <a:gd name="T16" fmla="*/ 0 w 60"/>
                <a:gd name="T17" fmla="*/ 46383 h 46"/>
                <a:gd name="T18" fmla="*/ 0 w 60"/>
                <a:gd name="T19" fmla="*/ 49696 h 46"/>
                <a:gd name="T20" fmla="*/ 0 w 60"/>
                <a:gd name="T21" fmla="*/ 53009 h 46"/>
                <a:gd name="T22" fmla="*/ 3598 w 60"/>
                <a:gd name="T23" fmla="*/ 56322 h 46"/>
                <a:gd name="T24" fmla="*/ 14393 w 60"/>
                <a:gd name="T25" fmla="*/ 53009 h 46"/>
                <a:gd name="T26" fmla="*/ 21590 w 60"/>
                <a:gd name="T27" fmla="*/ 53009 h 46"/>
                <a:gd name="T28" fmla="*/ 28787 w 60"/>
                <a:gd name="T29" fmla="*/ 49696 h 46"/>
                <a:gd name="T30" fmla="*/ 35983 w 60"/>
                <a:gd name="T31" fmla="*/ 49696 h 46"/>
                <a:gd name="T32" fmla="*/ 35983 w 60"/>
                <a:gd name="T33" fmla="*/ 49696 h 46"/>
                <a:gd name="T34" fmla="*/ 35983 w 60"/>
                <a:gd name="T35" fmla="*/ 49696 h 46"/>
                <a:gd name="T36" fmla="*/ 35983 w 60"/>
                <a:gd name="T37" fmla="*/ 53009 h 46"/>
                <a:gd name="T38" fmla="*/ 35983 w 60"/>
                <a:gd name="T39" fmla="*/ 59635 h 46"/>
                <a:gd name="T40" fmla="*/ 39582 w 60"/>
                <a:gd name="T41" fmla="*/ 62948 h 46"/>
                <a:gd name="T42" fmla="*/ 39582 w 60"/>
                <a:gd name="T43" fmla="*/ 66261 h 46"/>
                <a:gd name="T44" fmla="*/ 46778 w 60"/>
                <a:gd name="T45" fmla="*/ 69574 h 46"/>
                <a:gd name="T46" fmla="*/ 50377 w 60"/>
                <a:gd name="T47" fmla="*/ 69574 h 46"/>
                <a:gd name="T48" fmla="*/ 57573 w 60"/>
                <a:gd name="T49" fmla="*/ 72887 h 46"/>
                <a:gd name="T50" fmla="*/ 64770 w 60"/>
                <a:gd name="T51" fmla="*/ 76200 h 46"/>
                <a:gd name="T52" fmla="*/ 71967 w 60"/>
                <a:gd name="T53" fmla="*/ 76200 h 46"/>
                <a:gd name="T54" fmla="*/ 75565 w 60"/>
                <a:gd name="T55" fmla="*/ 72887 h 46"/>
                <a:gd name="T56" fmla="*/ 79163 w 60"/>
                <a:gd name="T57" fmla="*/ 66261 h 46"/>
                <a:gd name="T58" fmla="*/ 79163 w 60"/>
                <a:gd name="T59" fmla="*/ 59635 h 46"/>
                <a:gd name="T60" fmla="*/ 79163 w 60"/>
                <a:gd name="T61" fmla="*/ 53009 h 46"/>
                <a:gd name="T62" fmla="*/ 75565 w 60"/>
                <a:gd name="T63" fmla="*/ 49696 h 46"/>
                <a:gd name="T64" fmla="*/ 75565 w 60"/>
                <a:gd name="T65" fmla="*/ 46383 h 46"/>
                <a:gd name="T66" fmla="*/ 79163 w 60"/>
                <a:gd name="T67" fmla="*/ 43070 h 46"/>
                <a:gd name="T68" fmla="*/ 82762 w 60"/>
                <a:gd name="T69" fmla="*/ 43070 h 46"/>
                <a:gd name="T70" fmla="*/ 86360 w 60"/>
                <a:gd name="T71" fmla="*/ 46383 h 46"/>
                <a:gd name="T72" fmla="*/ 89958 w 60"/>
                <a:gd name="T73" fmla="*/ 53009 h 46"/>
                <a:gd name="T74" fmla="*/ 93557 w 60"/>
                <a:gd name="T75" fmla="*/ 56322 h 46"/>
                <a:gd name="T76" fmla="*/ 97155 w 60"/>
                <a:gd name="T77" fmla="*/ 56322 h 46"/>
                <a:gd name="T78" fmla="*/ 100753 w 60"/>
                <a:gd name="T79" fmla="*/ 53009 h 46"/>
                <a:gd name="T80" fmla="*/ 104352 w 60"/>
                <a:gd name="T81" fmla="*/ 46383 h 46"/>
                <a:gd name="T82" fmla="*/ 107950 w 60"/>
                <a:gd name="T83" fmla="*/ 39757 h 46"/>
                <a:gd name="T84" fmla="*/ 107950 w 60"/>
                <a:gd name="T85" fmla="*/ 29817 h 46"/>
                <a:gd name="T86" fmla="*/ 107950 w 60"/>
                <a:gd name="T87" fmla="*/ 23191 h 46"/>
                <a:gd name="T88" fmla="*/ 104352 w 60"/>
                <a:gd name="T89" fmla="*/ 16565 h 46"/>
                <a:gd name="T90" fmla="*/ 97155 w 60"/>
                <a:gd name="T91" fmla="*/ 9939 h 46"/>
                <a:gd name="T92" fmla="*/ 93557 w 60"/>
                <a:gd name="T93" fmla="*/ 3313 h 46"/>
                <a:gd name="T94" fmla="*/ 86360 w 60"/>
                <a:gd name="T95" fmla="*/ 0 h 46"/>
                <a:gd name="T96" fmla="*/ 79163 w 60"/>
                <a:gd name="T97" fmla="*/ 0 h 46"/>
                <a:gd name="T98" fmla="*/ 71967 w 60"/>
                <a:gd name="T99" fmla="*/ 0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46"/>
                <a:gd name="T152" fmla="*/ 60 w 60"/>
                <a:gd name="T153" fmla="*/ 46 h 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46">
                  <a:moveTo>
                    <a:pt x="40" y="0"/>
                  </a:moveTo>
                  <a:lnTo>
                    <a:pt x="30" y="6"/>
                  </a:lnTo>
                  <a:lnTo>
                    <a:pt x="18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32" y="44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4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8" y="28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8" name="Freeform 356"/>
            <p:cNvSpPr>
              <a:spLocks/>
            </p:cNvSpPr>
            <p:nvPr/>
          </p:nvSpPr>
          <p:spPr bwMode="auto">
            <a:xfrm>
              <a:off x="7353300" y="4387850"/>
              <a:ext cx="107950" cy="76200"/>
            </a:xfrm>
            <a:custGeom>
              <a:avLst/>
              <a:gdLst>
                <a:gd name="T0" fmla="*/ 71967 w 60"/>
                <a:gd name="T1" fmla="*/ 0 h 46"/>
                <a:gd name="T2" fmla="*/ 53975 w 60"/>
                <a:gd name="T3" fmla="*/ 9939 h 46"/>
                <a:gd name="T4" fmla="*/ 32385 w 60"/>
                <a:gd name="T5" fmla="*/ 13252 h 46"/>
                <a:gd name="T6" fmla="*/ 10795 w 60"/>
                <a:gd name="T7" fmla="*/ 23191 h 46"/>
                <a:gd name="T8" fmla="*/ 10795 w 60"/>
                <a:gd name="T9" fmla="*/ 26504 h 46"/>
                <a:gd name="T10" fmla="*/ 7197 w 60"/>
                <a:gd name="T11" fmla="*/ 29817 h 46"/>
                <a:gd name="T12" fmla="*/ 3598 w 60"/>
                <a:gd name="T13" fmla="*/ 33130 h 46"/>
                <a:gd name="T14" fmla="*/ 0 w 60"/>
                <a:gd name="T15" fmla="*/ 39757 h 46"/>
                <a:gd name="T16" fmla="*/ 0 w 60"/>
                <a:gd name="T17" fmla="*/ 46383 h 46"/>
                <a:gd name="T18" fmla="*/ 0 w 60"/>
                <a:gd name="T19" fmla="*/ 49696 h 46"/>
                <a:gd name="T20" fmla="*/ 0 w 60"/>
                <a:gd name="T21" fmla="*/ 53009 h 46"/>
                <a:gd name="T22" fmla="*/ 3598 w 60"/>
                <a:gd name="T23" fmla="*/ 56322 h 46"/>
                <a:gd name="T24" fmla="*/ 14393 w 60"/>
                <a:gd name="T25" fmla="*/ 53009 h 46"/>
                <a:gd name="T26" fmla="*/ 21590 w 60"/>
                <a:gd name="T27" fmla="*/ 53009 h 46"/>
                <a:gd name="T28" fmla="*/ 28787 w 60"/>
                <a:gd name="T29" fmla="*/ 49696 h 46"/>
                <a:gd name="T30" fmla="*/ 35983 w 60"/>
                <a:gd name="T31" fmla="*/ 49696 h 46"/>
                <a:gd name="T32" fmla="*/ 35983 w 60"/>
                <a:gd name="T33" fmla="*/ 49696 h 46"/>
                <a:gd name="T34" fmla="*/ 35983 w 60"/>
                <a:gd name="T35" fmla="*/ 49696 h 46"/>
                <a:gd name="T36" fmla="*/ 35983 w 60"/>
                <a:gd name="T37" fmla="*/ 53009 h 46"/>
                <a:gd name="T38" fmla="*/ 35983 w 60"/>
                <a:gd name="T39" fmla="*/ 59635 h 46"/>
                <a:gd name="T40" fmla="*/ 39582 w 60"/>
                <a:gd name="T41" fmla="*/ 62948 h 46"/>
                <a:gd name="T42" fmla="*/ 39582 w 60"/>
                <a:gd name="T43" fmla="*/ 66261 h 46"/>
                <a:gd name="T44" fmla="*/ 46778 w 60"/>
                <a:gd name="T45" fmla="*/ 69574 h 46"/>
                <a:gd name="T46" fmla="*/ 50377 w 60"/>
                <a:gd name="T47" fmla="*/ 69574 h 46"/>
                <a:gd name="T48" fmla="*/ 57573 w 60"/>
                <a:gd name="T49" fmla="*/ 72887 h 46"/>
                <a:gd name="T50" fmla="*/ 64770 w 60"/>
                <a:gd name="T51" fmla="*/ 76200 h 46"/>
                <a:gd name="T52" fmla="*/ 71967 w 60"/>
                <a:gd name="T53" fmla="*/ 76200 h 46"/>
                <a:gd name="T54" fmla="*/ 75565 w 60"/>
                <a:gd name="T55" fmla="*/ 72887 h 46"/>
                <a:gd name="T56" fmla="*/ 79163 w 60"/>
                <a:gd name="T57" fmla="*/ 66261 h 46"/>
                <a:gd name="T58" fmla="*/ 79163 w 60"/>
                <a:gd name="T59" fmla="*/ 59635 h 46"/>
                <a:gd name="T60" fmla="*/ 79163 w 60"/>
                <a:gd name="T61" fmla="*/ 53009 h 46"/>
                <a:gd name="T62" fmla="*/ 75565 w 60"/>
                <a:gd name="T63" fmla="*/ 49696 h 46"/>
                <a:gd name="T64" fmla="*/ 75565 w 60"/>
                <a:gd name="T65" fmla="*/ 46383 h 46"/>
                <a:gd name="T66" fmla="*/ 79163 w 60"/>
                <a:gd name="T67" fmla="*/ 43070 h 46"/>
                <a:gd name="T68" fmla="*/ 82762 w 60"/>
                <a:gd name="T69" fmla="*/ 43070 h 46"/>
                <a:gd name="T70" fmla="*/ 86360 w 60"/>
                <a:gd name="T71" fmla="*/ 46383 h 46"/>
                <a:gd name="T72" fmla="*/ 89958 w 60"/>
                <a:gd name="T73" fmla="*/ 53009 h 46"/>
                <a:gd name="T74" fmla="*/ 93557 w 60"/>
                <a:gd name="T75" fmla="*/ 56322 h 46"/>
                <a:gd name="T76" fmla="*/ 97155 w 60"/>
                <a:gd name="T77" fmla="*/ 56322 h 46"/>
                <a:gd name="T78" fmla="*/ 100753 w 60"/>
                <a:gd name="T79" fmla="*/ 53009 h 46"/>
                <a:gd name="T80" fmla="*/ 104352 w 60"/>
                <a:gd name="T81" fmla="*/ 46383 h 46"/>
                <a:gd name="T82" fmla="*/ 107950 w 60"/>
                <a:gd name="T83" fmla="*/ 39757 h 46"/>
                <a:gd name="T84" fmla="*/ 107950 w 60"/>
                <a:gd name="T85" fmla="*/ 29817 h 46"/>
                <a:gd name="T86" fmla="*/ 107950 w 60"/>
                <a:gd name="T87" fmla="*/ 23191 h 46"/>
                <a:gd name="T88" fmla="*/ 104352 w 60"/>
                <a:gd name="T89" fmla="*/ 16565 h 46"/>
                <a:gd name="T90" fmla="*/ 97155 w 60"/>
                <a:gd name="T91" fmla="*/ 9939 h 46"/>
                <a:gd name="T92" fmla="*/ 93557 w 60"/>
                <a:gd name="T93" fmla="*/ 3313 h 46"/>
                <a:gd name="T94" fmla="*/ 86360 w 60"/>
                <a:gd name="T95" fmla="*/ 0 h 46"/>
                <a:gd name="T96" fmla="*/ 79163 w 60"/>
                <a:gd name="T97" fmla="*/ 0 h 46"/>
                <a:gd name="T98" fmla="*/ 71967 w 60"/>
                <a:gd name="T99" fmla="*/ 0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46"/>
                <a:gd name="T152" fmla="*/ 60 w 60"/>
                <a:gd name="T153" fmla="*/ 46 h 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46">
                  <a:moveTo>
                    <a:pt x="40" y="0"/>
                  </a:moveTo>
                  <a:lnTo>
                    <a:pt x="30" y="6"/>
                  </a:lnTo>
                  <a:lnTo>
                    <a:pt x="18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32" y="44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4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8" y="28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9" name="Freeform 357"/>
            <p:cNvSpPr>
              <a:spLocks/>
            </p:cNvSpPr>
            <p:nvPr/>
          </p:nvSpPr>
          <p:spPr bwMode="auto">
            <a:xfrm>
              <a:off x="7100888" y="4435475"/>
              <a:ext cx="192087" cy="155575"/>
            </a:xfrm>
            <a:custGeom>
              <a:avLst/>
              <a:gdLst>
                <a:gd name="T0" fmla="*/ 120944 w 108"/>
                <a:gd name="T1" fmla="*/ 72822 h 94"/>
                <a:gd name="T2" fmla="*/ 160073 w 108"/>
                <a:gd name="T3" fmla="*/ 72822 h 94"/>
                <a:gd name="T4" fmla="*/ 177858 w 108"/>
                <a:gd name="T5" fmla="*/ 69512 h 94"/>
                <a:gd name="T6" fmla="*/ 152958 w 108"/>
                <a:gd name="T7" fmla="*/ 59582 h 94"/>
                <a:gd name="T8" fmla="*/ 192087 w 108"/>
                <a:gd name="T9" fmla="*/ 46341 h 94"/>
                <a:gd name="T10" fmla="*/ 192087 w 108"/>
                <a:gd name="T11" fmla="*/ 39721 h 94"/>
                <a:gd name="T12" fmla="*/ 184973 w 108"/>
                <a:gd name="T13" fmla="*/ 33101 h 94"/>
                <a:gd name="T14" fmla="*/ 174301 w 108"/>
                <a:gd name="T15" fmla="*/ 26481 h 94"/>
                <a:gd name="T16" fmla="*/ 163630 w 108"/>
                <a:gd name="T17" fmla="*/ 13240 h 94"/>
                <a:gd name="T18" fmla="*/ 156515 w 108"/>
                <a:gd name="T19" fmla="*/ 9930 h 94"/>
                <a:gd name="T20" fmla="*/ 152958 w 108"/>
                <a:gd name="T21" fmla="*/ 3310 h 94"/>
                <a:gd name="T22" fmla="*/ 149401 w 108"/>
                <a:gd name="T23" fmla="*/ 0 h 94"/>
                <a:gd name="T24" fmla="*/ 138730 w 108"/>
                <a:gd name="T25" fmla="*/ 0 h 94"/>
                <a:gd name="T26" fmla="*/ 128058 w 108"/>
                <a:gd name="T27" fmla="*/ 3310 h 94"/>
                <a:gd name="T28" fmla="*/ 117387 w 108"/>
                <a:gd name="T29" fmla="*/ 13240 h 94"/>
                <a:gd name="T30" fmla="*/ 103158 w 108"/>
                <a:gd name="T31" fmla="*/ 19861 h 94"/>
                <a:gd name="T32" fmla="*/ 85372 w 108"/>
                <a:gd name="T33" fmla="*/ 59582 h 94"/>
                <a:gd name="T34" fmla="*/ 74701 w 108"/>
                <a:gd name="T35" fmla="*/ 66202 h 94"/>
                <a:gd name="T36" fmla="*/ 64029 w 108"/>
                <a:gd name="T37" fmla="*/ 72822 h 94"/>
                <a:gd name="T38" fmla="*/ 53357 w 108"/>
                <a:gd name="T39" fmla="*/ 79443 h 94"/>
                <a:gd name="T40" fmla="*/ 42686 w 108"/>
                <a:gd name="T41" fmla="*/ 86063 h 94"/>
                <a:gd name="T42" fmla="*/ 32015 w 108"/>
                <a:gd name="T43" fmla="*/ 95993 h 94"/>
                <a:gd name="T44" fmla="*/ 28457 w 108"/>
                <a:gd name="T45" fmla="*/ 102613 h 94"/>
                <a:gd name="T46" fmla="*/ 0 w 108"/>
                <a:gd name="T47" fmla="*/ 142335 h 94"/>
                <a:gd name="T48" fmla="*/ 3557 w 108"/>
                <a:gd name="T49" fmla="*/ 145645 h 94"/>
                <a:gd name="T50" fmla="*/ 17786 w 108"/>
                <a:gd name="T51" fmla="*/ 155575 h 94"/>
                <a:gd name="T52" fmla="*/ 28457 w 108"/>
                <a:gd name="T53" fmla="*/ 155575 h 94"/>
                <a:gd name="T54" fmla="*/ 39129 w 108"/>
                <a:gd name="T55" fmla="*/ 148955 h 94"/>
                <a:gd name="T56" fmla="*/ 42686 w 108"/>
                <a:gd name="T57" fmla="*/ 139024 h 94"/>
                <a:gd name="T58" fmla="*/ 46243 w 108"/>
                <a:gd name="T59" fmla="*/ 135714 h 94"/>
                <a:gd name="T60" fmla="*/ 56915 w 108"/>
                <a:gd name="T61" fmla="*/ 129094 h 94"/>
                <a:gd name="T62" fmla="*/ 81815 w 108"/>
                <a:gd name="T63" fmla="*/ 119164 h 94"/>
                <a:gd name="T64" fmla="*/ 110272 w 108"/>
                <a:gd name="T65" fmla="*/ 89373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94"/>
                <a:gd name="T101" fmla="*/ 108 w 108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94">
                  <a:moveTo>
                    <a:pt x="62" y="54"/>
                  </a:moveTo>
                  <a:lnTo>
                    <a:pt x="68" y="44"/>
                  </a:lnTo>
                  <a:lnTo>
                    <a:pt x="84" y="44"/>
                  </a:lnTo>
                  <a:lnTo>
                    <a:pt x="90" y="44"/>
                  </a:lnTo>
                  <a:lnTo>
                    <a:pt x="96" y="42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86" y="36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2" y="18"/>
                  </a:lnTo>
                  <a:lnTo>
                    <a:pt x="98" y="16"/>
                  </a:lnTo>
                  <a:lnTo>
                    <a:pt x="96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2" y="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2" y="10"/>
                  </a:lnTo>
                  <a:lnTo>
                    <a:pt x="58" y="12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8" y="58"/>
                  </a:lnTo>
                  <a:lnTo>
                    <a:pt x="16" y="62"/>
                  </a:lnTo>
                  <a:lnTo>
                    <a:pt x="8" y="82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22" y="90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32" y="78"/>
                  </a:lnTo>
                  <a:lnTo>
                    <a:pt x="38" y="76"/>
                  </a:lnTo>
                  <a:lnTo>
                    <a:pt x="46" y="72"/>
                  </a:lnTo>
                  <a:lnTo>
                    <a:pt x="52" y="68"/>
                  </a:lnTo>
                  <a:lnTo>
                    <a:pt x="62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0" name="Freeform 358"/>
            <p:cNvSpPr>
              <a:spLocks/>
            </p:cNvSpPr>
            <p:nvPr/>
          </p:nvSpPr>
          <p:spPr bwMode="auto">
            <a:xfrm>
              <a:off x="7100888" y="4435475"/>
              <a:ext cx="192087" cy="155575"/>
            </a:xfrm>
            <a:custGeom>
              <a:avLst/>
              <a:gdLst>
                <a:gd name="T0" fmla="*/ 120944 w 108"/>
                <a:gd name="T1" fmla="*/ 72822 h 94"/>
                <a:gd name="T2" fmla="*/ 160073 w 108"/>
                <a:gd name="T3" fmla="*/ 72822 h 94"/>
                <a:gd name="T4" fmla="*/ 177858 w 108"/>
                <a:gd name="T5" fmla="*/ 69512 h 94"/>
                <a:gd name="T6" fmla="*/ 152958 w 108"/>
                <a:gd name="T7" fmla="*/ 59582 h 94"/>
                <a:gd name="T8" fmla="*/ 192087 w 108"/>
                <a:gd name="T9" fmla="*/ 46341 h 94"/>
                <a:gd name="T10" fmla="*/ 192087 w 108"/>
                <a:gd name="T11" fmla="*/ 39721 h 94"/>
                <a:gd name="T12" fmla="*/ 184973 w 108"/>
                <a:gd name="T13" fmla="*/ 33101 h 94"/>
                <a:gd name="T14" fmla="*/ 174301 w 108"/>
                <a:gd name="T15" fmla="*/ 26481 h 94"/>
                <a:gd name="T16" fmla="*/ 163630 w 108"/>
                <a:gd name="T17" fmla="*/ 13240 h 94"/>
                <a:gd name="T18" fmla="*/ 156515 w 108"/>
                <a:gd name="T19" fmla="*/ 9930 h 94"/>
                <a:gd name="T20" fmla="*/ 152958 w 108"/>
                <a:gd name="T21" fmla="*/ 3310 h 94"/>
                <a:gd name="T22" fmla="*/ 149401 w 108"/>
                <a:gd name="T23" fmla="*/ 0 h 94"/>
                <a:gd name="T24" fmla="*/ 138730 w 108"/>
                <a:gd name="T25" fmla="*/ 0 h 94"/>
                <a:gd name="T26" fmla="*/ 128058 w 108"/>
                <a:gd name="T27" fmla="*/ 3310 h 94"/>
                <a:gd name="T28" fmla="*/ 117387 w 108"/>
                <a:gd name="T29" fmla="*/ 13240 h 94"/>
                <a:gd name="T30" fmla="*/ 103158 w 108"/>
                <a:gd name="T31" fmla="*/ 19861 h 94"/>
                <a:gd name="T32" fmla="*/ 85372 w 108"/>
                <a:gd name="T33" fmla="*/ 59582 h 94"/>
                <a:gd name="T34" fmla="*/ 74701 w 108"/>
                <a:gd name="T35" fmla="*/ 66202 h 94"/>
                <a:gd name="T36" fmla="*/ 64029 w 108"/>
                <a:gd name="T37" fmla="*/ 72822 h 94"/>
                <a:gd name="T38" fmla="*/ 53357 w 108"/>
                <a:gd name="T39" fmla="*/ 79443 h 94"/>
                <a:gd name="T40" fmla="*/ 42686 w 108"/>
                <a:gd name="T41" fmla="*/ 86063 h 94"/>
                <a:gd name="T42" fmla="*/ 32015 w 108"/>
                <a:gd name="T43" fmla="*/ 95993 h 94"/>
                <a:gd name="T44" fmla="*/ 28457 w 108"/>
                <a:gd name="T45" fmla="*/ 102613 h 94"/>
                <a:gd name="T46" fmla="*/ 0 w 108"/>
                <a:gd name="T47" fmla="*/ 142335 h 94"/>
                <a:gd name="T48" fmla="*/ 3557 w 108"/>
                <a:gd name="T49" fmla="*/ 145645 h 94"/>
                <a:gd name="T50" fmla="*/ 17786 w 108"/>
                <a:gd name="T51" fmla="*/ 155575 h 94"/>
                <a:gd name="T52" fmla="*/ 28457 w 108"/>
                <a:gd name="T53" fmla="*/ 155575 h 94"/>
                <a:gd name="T54" fmla="*/ 39129 w 108"/>
                <a:gd name="T55" fmla="*/ 148955 h 94"/>
                <a:gd name="T56" fmla="*/ 42686 w 108"/>
                <a:gd name="T57" fmla="*/ 139024 h 94"/>
                <a:gd name="T58" fmla="*/ 46243 w 108"/>
                <a:gd name="T59" fmla="*/ 135714 h 94"/>
                <a:gd name="T60" fmla="*/ 56915 w 108"/>
                <a:gd name="T61" fmla="*/ 129094 h 94"/>
                <a:gd name="T62" fmla="*/ 81815 w 108"/>
                <a:gd name="T63" fmla="*/ 119164 h 94"/>
                <a:gd name="T64" fmla="*/ 110272 w 108"/>
                <a:gd name="T65" fmla="*/ 89373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94"/>
                <a:gd name="T101" fmla="*/ 108 w 108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94">
                  <a:moveTo>
                    <a:pt x="62" y="54"/>
                  </a:moveTo>
                  <a:lnTo>
                    <a:pt x="68" y="44"/>
                  </a:lnTo>
                  <a:lnTo>
                    <a:pt x="84" y="44"/>
                  </a:lnTo>
                  <a:lnTo>
                    <a:pt x="90" y="44"/>
                  </a:lnTo>
                  <a:lnTo>
                    <a:pt x="96" y="42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86" y="36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2" y="18"/>
                  </a:lnTo>
                  <a:lnTo>
                    <a:pt x="98" y="16"/>
                  </a:lnTo>
                  <a:lnTo>
                    <a:pt x="96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2" y="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2" y="10"/>
                  </a:lnTo>
                  <a:lnTo>
                    <a:pt x="58" y="12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8" y="58"/>
                  </a:lnTo>
                  <a:lnTo>
                    <a:pt x="16" y="62"/>
                  </a:lnTo>
                  <a:lnTo>
                    <a:pt x="8" y="82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22" y="90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32" y="78"/>
                  </a:lnTo>
                  <a:lnTo>
                    <a:pt x="38" y="76"/>
                  </a:lnTo>
                  <a:lnTo>
                    <a:pt x="46" y="72"/>
                  </a:lnTo>
                  <a:lnTo>
                    <a:pt x="52" y="68"/>
                  </a:lnTo>
                  <a:lnTo>
                    <a:pt x="62" y="5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1" name="Freeform 359"/>
            <p:cNvSpPr>
              <a:spLocks/>
            </p:cNvSpPr>
            <p:nvPr/>
          </p:nvSpPr>
          <p:spPr bwMode="auto">
            <a:xfrm>
              <a:off x="7062788" y="4505325"/>
              <a:ext cx="215900" cy="177800"/>
            </a:xfrm>
            <a:custGeom>
              <a:avLst/>
              <a:gdLst>
                <a:gd name="T0" fmla="*/ 179917 w 120"/>
                <a:gd name="T1" fmla="*/ 49389 h 108"/>
                <a:gd name="T2" fmla="*/ 187113 w 120"/>
                <a:gd name="T3" fmla="*/ 52681 h 108"/>
                <a:gd name="T4" fmla="*/ 201507 w 120"/>
                <a:gd name="T5" fmla="*/ 55974 h 108"/>
                <a:gd name="T6" fmla="*/ 212302 w 120"/>
                <a:gd name="T7" fmla="*/ 65852 h 108"/>
                <a:gd name="T8" fmla="*/ 208703 w 120"/>
                <a:gd name="T9" fmla="*/ 75730 h 108"/>
                <a:gd name="T10" fmla="*/ 201507 w 120"/>
                <a:gd name="T11" fmla="*/ 75730 h 108"/>
                <a:gd name="T12" fmla="*/ 187113 w 120"/>
                <a:gd name="T13" fmla="*/ 79022 h 108"/>
                <a:gd name="T14" fmla="*/ 179917 w 120"/>
                <a:gd name="T15" fmla="*/ 85607 h 108"/>
                <a:gd name="T16" fmla="*/ 179917 w 120"/>
                <a:gd name="T17" fmla="*/ 92193 h 108"/>
                <a:gd name="T18" fmla="*/ 169122 w 120"/>
                <a:gd name="T19" fmla="*/ 115241 h 108"/>
                <a:gd name="T20" fmla="*/ 158327 w 120"/>
                <a:gd name="T21" fmla="*/ 121826 h 108"/>
                <a:gd name="T22" fmla="*/ 151130 w 120"/>
                <a:gd name="T23" fmla="*/ 128411 h 108"/>
                <a:gd name="T24" fmla="*/ 151130 w 120"/>
                <a:gd name="T25" fmla="*/ 138289 h 108"/>
                <a:gd name="T26" fmla="*/ 147532 w 120"/>
                <a:gd name="T27" fmla="*/ 151459 h 108"/>
                <a:gd name="T28" fmla="*/ 140335 w 120"/>
                <a:gd name="T29" fmla="*/ 164630 h 108"/>
                <a:gd name="T30" fmla="*/ 129540 w 120"/>
                <a:gd name="T31" fmla="*/ 171215 h 108"/>
                <a:gd name="T32" fmla="*/ 118745 w 120"/>
                <a:gd name="T33" fmla="*/ 174507 h 108"/>
                <a:gd name="T34" fmla="*/ 107950 w 120"/>
                <a:gd name="T35" fmla="*/ 164630 h 108"/>
                <a:gd name="T36" fmla="*/ 89958 w 120"/>
                <a:gd name="T37" fmla="*/ 161337 h 108"/>
                <a:gd name="T38" fmla="*/ 82762 w 120"/>
                <a:gd name="T39" fmla="*/ 154752 h 108"/>
                <a:gd name="T40" fmla="*/ 71967 w 120"/>
                <a:gd name="T41" fmla="*/ 154752 h 108"/>
                <a:gd name="T42" fmla="*/ 61172 w 120"/>
                <a:gd name="T43" fmla="*/ 154752 h 108"/>
                <a:gd name="T44" fmla="*/ 46778 w 120"/>
                <a:gd name="T45" fmla="*/ 151459 h 108"/>
                <a:gd name="T46" fmla="*/ 39582 w 120"/>
                <a:gd name="T47" fmla="*/ 144874 h 108"/>
                <a:gd name="T48" fmla="*/ 28787 w 120"/>
                <a:gd name="T49" fmla="*/ 138289 h 108"/>
                <a:gd name="T50" fmla="*/ 10795 w 120"/>
                <a:gd name="T51" fmla="*/ 134996 h 108"/>
                <a:gd name="T52" fmla="*/ 0 w 120"/>
                <a:gd name="T53" fmla="*/ 128411 h 108"/>
                <a:gd name="T54" fmla="*/ 0 w 120"/>
                <a:gd name="T55" fmla="*/ 121826 h 108"/>
                <a:gd name="T56" fmla="*/ 3598 w 120"/>
                <a:gd name="T57" fmla="*/ 115241 h 108"/>
                <a:gd name="T58" fmla="*/ 3598 w 120"/>
                <a:gd name="T59" fmla="*/ 98778 h 108"/>
                <a:gd name="T60" fmla="*/ 3598 w 120"/>
                <a:gd name="T61" fmla="*/ 82315 h 108"/>
                <a:gd name="T62" fmla="*/ 10795 w 120"/>
                <a:gd name="T63" fmla="*/ 72437 h 108"/>
                <a:gd name="T64" fmla="*/ 14393 w 120"/>
                <a:gd name="T65" fmla="*/ 65852 h 108"/>
                <a:gd name="T66" fmla="*/ 35983 w 120"/>
                <a:gd name="T67" fmla="*/ 72437 h 108"/>
                <a:gd name="T68" fmla="*/ 39582 w 120"/>
                <a:gd name="T69" fmla="*/ 75730 h 108"/>
                <a:gd name="T70" fmla="*/ 50377 w 120"/>
                <a:gd name="T71" fmla="*/ 82315 h 108"/>
                <a:gd name="T72" fmla="*/ 64770 w 120"/>
                <a:gd name="T73" fmla="*/ 85607 h 108"/>
                <a:gd name="T74" fmla="*/ 79163 w 120"/>
                <a:gd name="T75" fmla="*/ 69144 h 108"/>
                <a:gd name="T76" fmla="*/ 82762 w 120"/>
                <a:gd name="T77" fmla="*/ 65852 h 108"/>
                <a:gd name="T78" fmla="*/ 100753 w 120"/>
                <a:gd name="T79" fmla="*/ 59267 h 108"/>
                <a:gd name="T80" fmla="*/ 111548 w 120"/>
                <a:gd name="T81" fmla="*/ 52681 h 108"/>
                <a:gd name="T82" fmla="*/ 125942 w 120"/>
                <a:gd name="T83" fmla="*/ 46096 h 108"/>
                <a:gd name="T84" fmla="*/ 129540 w 120"/>
                <a:gd name="T85" fmla="*/ 42804 h 108"/>
                <a:gd name="T86" fmla="*/ 158327 w 120"/>
                <a:gd name="T87" fmla="*/ 3293 h 108"/>
                <a:gd name="T88" fmla="*/ 169122 w 120"/>
                <a:gd name="T89" fmla="*/ 3293 h 108"/>
                <a:gd name="T90" fmla="*/ 187113 w 120"/>
                <a:gd name="T91" fmla="*/ 3293 h 108"/>
                <a:gd name="T92" fmla="*/ 208703 w 120"/>
                <a:gd name="T93" fmla="*/ 0 h 108"/>
                <a:gd name="T94" fmla="*/ 215900 w 120"/>
                <a:gd name="T95" fmla="*/ 0 h 108"/>
                <a:gd name="T96" fmla="*/ 208703 w 120"/>
                <a:gd name="T97" fmla="*/ 6585 h 108"/>
                <a:gd name="T98" fmla="*/ 194310 w 120"/>
                <a:gd name="T99" fmla="*/ 16463 h 108"/>
                <a:gd name="T100" fmla="*/ 183515 w 120"/>
                <a:gd name="T101" fmla="*/ 42804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08"/>
                <a:gd name="T155" fmla="*/ 120 w 120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08">
                  <a:moveTo>
                    <a:pt x="102" y="26"/>
                  </a:moveTo>
                  <a:lnTo>
                    <a:pt x="100" y="30"/>
                  </a:lnTo>
                  <a:lnTo>
                    <a:pt x="102" y="32"/>
                  </a:lnTo>
                  <a:lnTo>
                    <a:pt x="104" y="32"/>
                  </a:lnTo>
                  <a:lnTo>
                    <a:pt x="106" y="34"/>
                  </a:lnTo>
                  <a:lnTo>
                    <a:pt x="112" y="34"/>
                  </a:lnTo>
                  <a:lnTo>
                    <a:pt x="116" y="36"/>
                  </a:lnTo>
                  <a:lnTo>
                    <a:pt x="118" y="40"/>
                  </a:lnTo>
                  <a:lnTo>
                    <a:pt x="118" y="42"/>
                  </a:lnTo>
                  <a:lnTo>
                    <a:pt x="116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100" y="54"/>
                  </a:lnTo>
                  <a:lnTo>
                    <a:pt x="100" y="56"/>
                  </a:lnTo>
                  <a:lnTo>
                    <a:pt x="98" y="68"/>
                  </a:lnTo>
                  <a:lnTo>
                    <a:pt x="94" y="70"/>
                  </a:lnTo>
                  <a:lnTo>
                    <a:pt x="9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4" y="78"/>
                  </a:lnTo>
                  <a:lnTo>
                    <a:pt x="84" y="80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2" y="92"/>
                  </a:lnTo>
                  <a:lnTo>
                    <a:pt x="80" y="98"/>
                  </a:lnTo>
                  <a:lnTo>
                    <a:pt x="78" y="100"/>
                  </a:lnTo>
                  <a:lnTo>
                    <a:pt x="76" y="102"/>
                  </a:lnTo>
                  <a:lnTo>
                    <a:pt x="72" y="104"/>
                  </a:lnTo>
                  <a:lnTo>
                    <a:pt x="68" y="106"/>
                  </a:lnTo>
                  <a:lnTo>
                    <a:pt x="66" y="106"/>
                  </a:lnTo>
                  <a:lnTo>
                    <a:pt x="64" y="108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48" y="96"/>
                  </a:lnTo>
                  <a:lnTo>
                    <a:pt x="46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0" y="94"/>
                  </a:lnTo>
                  <a:lnTo>
                    <a:pt x="26" y="92"/>
                  </a:lnTo>
                  <a:lnTo>
                    <a:pt x="24" y="90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2" y="60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28" y="40"/>
                  </a:lnTo>
                  <a:lnTo>
                    <a:pt x="20" y="44"/>
                  </a:lnTo>
                  <a:lnTo>
                    <a:pt x="22" y="46"/>
                  </a:lnTo>
                  <a:lnTo>
                    <a:pt x="24" y="48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40" y="48"/>
                  </a:lnTo>
                  <a:lnTo>
                    <a:pt x="44" y="42"/>
                  </a:lnTo>
                  <a:lnTo>
                    <a:pt x="46" y="40"/>
                  </a:lnTo>
                  <a:lnTo>
                    <a:pt x="50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62" y="32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2" y="26"/>
                  </a:lnTo>
                  <a:lnTo>
                    <a:pt x="82" y="1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8" y="2"/>
                  </a:lnTo>
                  <a:lnTo>
                    <a:pt x="104" y="2"/>
                  </a:lnTo>
                  <a:lnTo>
                    <a:pt x="110" y="2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2" y="8"/>
                  </a:lnTo>
                  <a:lnTo>
                    <a:pt x="108" y="10"/>
                  </a:lnTo>
                  <a:lnTo>
                    <a:pt x="102" y="12"/>
                  </a:lnTo>
                  <a:lnTo>
                    <a:pt x="102" y="2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2" name="Freeform 360"/>
            <p:cNvSpPr>
              <a:spLocks/>
            </p:cNvSpPr>
            <p:nvPr/>
          </p:nvSpPr>
          <p:spPr bwMode="auto">
            <a:xfrm>
              <a:off x="7062788" y="4505325"/>
              <a:ext cx="215900" cy="177800"/>
            </a:xfrm>
            <a:custGeom>
              <a:avLst/>
              <a:gdLst>
                <a:gd name="T0" fmla="*/ 179917 w 120"/>
                <a:gd name="T1" fmla="*/ 49389 h 108"/>
                <a:gd name="T2" fmla="*/ 187113 w 120"/>
                <a:gd name="T3" fmla="*/ 52681 h 108"/>
                <a:gd name="T4" fmla="*/ 201507 w 120"/>
                <a:gd name="T5" fmla="*/ 55974 h 108"/>
                <a:gd name="T6" fmla="*/ 212302 w 120"/>
                <a:gd name="T7" fmla="*/ 65852 h 108"/>
                <a:gd name="T8" fmla="*/ 208703 w 120"/>
                <a:gd name="T9" fmla="*/ 75730 h 108"/>
                <a:gd name="T10" fmla="*/ 201507 w 120"/>
                <a:gd name="T11" fmla="*/ 75730 h 108"/>
                <a:gd name="T12" fmla="*/ 187113 w 120"/>
                <a:gd name="T13" fmla="*/ 79022 h 108"/>
                <a:gd name="T14" fmla="*/ 179917 w 120"/>
                <a:gd name="T15" fmla="*/ 85607 h 108"/>
                <a:gd name="T16" fmla="*/ 179917 w 120"/>
                <a:gd name="T17" fmla="*/ 92193 h 108"/>
                <a:gd name="T18" fmla="*/ 169122 w 120"/>
                <a:gd name="T19" fmla="*/ 115241 h 108"/>
                <a:gd name="T20" fmla="*/ 158327 w 120"/>
                <a:gd name="T21" fmla="*/ 121826 h 108"/>
                <a:gd name="T22" fmla="*/ 151130 w 120"/>
                <a:gd name="T23" fmla="*/ 128411 h 108"/>
                <a:gd name="T24" fmla="*/ 151130 w 120"/>
                <a:gd name="T25" fmla="*/ 138289 h 108"/>
                <a:gd name="T26" fmla="*/ 147532 w 120"/>
                <a:gd name="T27" fmla="*/ 151459 h 108"/>
                <a:gd name="T28" fmla="*/ 140335 w 120"/>
                <a:gd name="T29" fmla="*/ 164630 h 108"/>
                <a:gd name="T30" fmla="*/ 129540 w 120"/>
                <a:gd name="T31" fmla="*/ 171215 h 108"/>
                <a:gd name="T32" fmla="*/ 118745 w 120"/>
                <a:gd name="T33" fmla="*/ 174507 h 108"/>
                <a:gd name="T34" fmla="*/ 107950 w 120"/>
                <a:gd name="T35" fmla="*/ 164630 h 108"/>
                <a:gd name="T36" fmla="*/ 89958 w 120"/>
                <a:gd name="T37" fmla="*/ 161337 h 108"/>
                <a:gd name="T38" fmla="*/ 82762 w 120"/>
                <a:gd name="T39" fmla="*/ 154752 h 108"/>
                <a:gd name="T40" fmla="*/ 71967 w 120"/>
                <a:gd name="T41" fmla="*/ 154752 h 108"/>
                <a:gd name="T42" fmla="*/ 61172 w 120"/>
                <a:gd name="T43" fmla="*/ 154752 h 108"/>
                <a:gd name="T44" fmla="*/ 46778 w 120"/>
                <a:gd name="T45" fmla="*/ 151459 h 108"/>
                <a:gd name="T46" fmla="*/ 39582 w 120"/>
                <a:gd name="T47" fmla="*/ 144874 h 108"/>
                <a:gd name="T48" fmla="*/ 28787 w 120"/>
                <a:gd name="T49" fmla="*/ 138289 h 108"/>
                <a:gd name="T50" fmla="*/ 10795 w 120"/>
                <a:gd name="T51" fmla="*/ 134996 h 108"/>
                <a:gd name="T52" fmla="*/ 0 w 120"/>
                <a:gd name="T53" fmla="*/ 128411 h 108"/>
                <a:gd name="T54" fmla="*/ 0 w 120"/>
                <a:gd name="T55" fmla="*/ 121826 h 108"/>
                <a:gd name="T56" fmla="*/ 3598 w 120"/>
                <a:gd name="T57" fmla="*/ 115241 h 108"/>
                <a:gd name="T58" fmla="*/ 3598 w 120"/>
                <a:gd name="T59" fmla="*/ 98778 h 108"/>
                <a:gd name="T60" fmla="*/ 3598 w 120"/>
                <a:gd name="T61" fmla="*/ 82315 h 108"/>
                <a:gd name="T62" fmla="*/ 10795 w 120"/>
                <a:gd name="T63" fmla="*/ 72437 h 108"/>
                <a:gd name="T64" fmla="*/ 14393 w 120"/>
                <a:gd name="T65" fmla="*/ 65852 h 108"/>
                <a:gd name="T66" fmla="*/ 35983 w 120"/>
                <a:gd name="T67" fmla="*/ 72437 h 108"/>
                <a:gd name="T68" fmla="*/ 39582 w 120"/>
                <a:gd name="T69" fmla="*/ 75730 h 108"/>
                <a:gd name="T70" fmla="*/ 50377 w 120"/>
                <a:gd name="T71" fmla="*/ 82315 h 108"/>
                <a:gd name="T72" fmla="*/ 64770 w 120"/>
                <a:gd name="T73" fmla="*/ 85607 h 108"/>
                <a:gd name="T74" fmla="*/ 79163 w 120"/>
                <a:gd name="T75" fmla="*/ 69144 h 108"/>
                <a:gd name="T76" fmla="*/ 82762 w 120"/>
                <a:gd name="T77" fmla="*/ 65852 h 108"/>
                <a:gd name="T78" fmla="*/ 100753 w 120"/>
                <a:gd name="T79" fmla="*/ 59267 h 108"/>
                <a:gd name="T80" fmla="*/ 111548 w 120"/>
                <a:gd name="T81" fmla="*/ 52681 h 108"/>
                <a:gd name="T82" fmla="*/ 125942 w 120"/>
                <a:gd name="T83" fmla="*/ 46096 h 108"/>
                <a:gd name="T84" fmla="*/ 129540 w 120"/>
                <a:gd name="T85" fmla="*/ 42804 h 108"/>
                <a:gd name="T86" fmla="*/ 158327 w 120"/>
                <a:gd name="T87" fmla="*/ 3293 h 108"/>
                <a:gd name="T88" fmla="*/ 169122 w 120"/>
                <a:gd name="T89" fmla="*/ 3293 h 108"/>
                <a:gd name="T90" fmla="*/ 187113 w 120"/>
                <a:gd name="T91" fmla="*/ 3293 h 108"/>
                <a:gd name="T92" fmla="*/ 208703 w 120"/>
                <a:gd name="T93" fmla="*/ 0 h 108"/>
                <a:gd name="T94" fmla="*/ 215900 w 120"/>
                <a:gd name="T95" fmla="*/ 0 h 108"/>
                <a:gd name="T96" fmla="*/ 208703 w 120"/>
                <a:gd name="T97" fmla="*/ 6585 h 108"/>
                <a:gd name="T98" fmla="*/ 194310 w 120"/>
                <a:gd name="T99" fmla="*/ 16463 h 108"/>
                <a:gd name="T100" fmla="*/ 183515 w 120"/>
                <a:gd name="T101" fmla="*/ 42804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08"/>
                <a:gd name="T155" fmla="*/ 120 w 120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08">
                  <a:moveTo>
                    <a:pt x="102" y="26"/>
                  </a:moveTo>
                  <a:lnTo>
                    <a:pt x="100" y="30"/>
                  </a:lnTo>
                  <a:lnTo>
                    <a:pt x="102" y="32"/>
                  </a:lnTo>
                  <a:lnTo>
                    <a:pt x="104" y="32"/>
                  </a:lnTo>
                  <a:lnTo>
                    <a:pt x="106" y="34"/>
                  </a:lnTo>
                  <a:lnTo>
                    <a:pt x="112" y="34"/>
                  </a:lnTo>
                  <a:lnTo>
                    <a:pt x="116" y="36"/>
                  </a:lnTo>
                  <a:lnTo>
                    <a:pt x="118" y="40"/>
                  </a:lnTo>
                  <a:lnTo>
                    <a:pt x="118" y="42"/>
                  </a:lnTo>
                  <a:lnTo>
                    <a:pt x="116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100" y="54"/>
                  </a:lnTo>
                  <a:lnTo>
                    <a:pt x="100" y="56"/>
                  </a:lnTo>
                  <a:lnTo>
                    <a:pt x="98" y="68"/>
                  </a:lnTo>
                  <a:lnTo>
                    <a:pt x="94" y="70"/>
                  </a:lnTo>
                  <a:lnTo>
                    <a:pt x="9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4" y="78"/>
                  </a:lnTo>
                  <a:lnTo>
                    <a:pt x="84" y="80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2" y="92"/>
                  </a:lnTo>
                  <a:lnTo>
                    <a:pt x="80" y="98"/>
                  </a:lnTo>
                  <a:lnTo>
                    <a:pt x="78" y="100"/>
                  </a:lnTo>
                  <a:lnTo>
                    <a:pt x="76" y="102"/>
                  </a:lnTo>
                  <a:lnTo>
                    <a:pt x="72" y="104"/>
                  </a:lnTo>
                  <a:lnTo>
                    <a:pt x="68" y="106"/>
                  </a:lnTo>
                  <a:lnTo>
                    <a:pt x="66" y="106"/>
                  </a:lnTo>
                  <a:lnTo>
                    <a:pt x="64" y="108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48" y="96"/>
                  </a:lnTo>
                  <a:lnTo>
                    <a:pt x="46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0" y="94"/>
                  </a:lnTo>
                  <a:lnTo>
                    <a:pt x="26" y="92"/>
                  </a:lnTo>
                  <a:lnTo>
                    <a:pt x="24" y="90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2" y="60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28" y="40"/>
                  </a:lnTo>
                  <a:lnTo>
                    <a:pt x="20" y="44"/>
                  </a:lnTo>
                  <a:lnTo>
                    <a:pt x="22" y="46"/>
                  </a:lnTo>
                  <a:lnTo>
                    <a:pt x="24" y="48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40" y="48"/>
                  </a:lnTo>
                  <a:lnTo>
                    <a:pt x="44" y="42"/>
                  </a:lnTo>
                  <a:lnTo>
                    <a:pt x="46" y="40"/>
                  </a:lnTo>
                  <a:lnTo>
                    <a:pt x="50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62" y="32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2" y="26"/>
                  </a:lnTo>
                  <a:lnTo>
                    <a:pt x="82" y="1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8" y="2"/>
                  </a:lnTo>
                  <a:lnTo>
                    <a:pt x="104" y="2"/>
                  </a:lnTo>
                  <a:lnTo>
                    <a:pt x="110" y="2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2" y="8"/>
                  </a:lnTo>
                  <a:lnTo>
                    <a:pt x="108" y="10"/>
                  </a:lnTo>
                  <a:lnTo>
                    <a:pt x="102" y="12"/>
                  </a:lnTo>
                  <a:lnTo>
                    <a:pt x="102" y="2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3" name="Freeform 361"/>
            <p:cNvSpPr>
              <a:spLocks/>
            </p:cNvSpPr>
            <p:nvPr/>
          </p:nvSpPr>
          <p:spPr bwMode="auto">
            <a:xfrm>
              <a:off x="7781925" y="4640263"/>
              <a:ext cx="231775" cy="179387"/>
            </a:xfrm>
            <a:custGeom>
              <a:avLst/>
              <a:gdLst>
                <a:gd name="T0" fmla="*/ 142631 w 130"/>
                <a:gd name="T1" fmla="*/ 66440 h 108"/>
                <a:gd name="T2" fmla="*/ 142631 w 130"/>
                <a:gd name="T3" fmla="*/ 63118 h 108"/>
                <a:gd name="T4" fmla="*/ 139065 w 130"/>
                <a:gd name="T5" fmla="*/ 59796 h 108"/>
                <a:gd name="T6" fmla="*/ 131933 w 130"/>
                <a:gd name="T7" fmla="*/ 59796 h 108"/>
                <a:gd name="T8" fmla="*/ 128368 w 130"/>
                <a:gd name="T9" fmla="*/ 56474 h 108"/>
                <a:gd name="T10" fmla="*/ 121236 w 130"/>
                <a:gd name="T11" fmla="*/ 53152 h 108"/>
                <a:gd name="T12" fmla="*/ 114105 w 130"/>
                <a:gd name="T13" fmla="*/ 46508 h 108"/>
                <a:gd name="T14" fmla="*/ 103407 w 130"/>
                <a:gd name="T15" fmla="*/ 39864 h 108"/>
                <a:gd name="T16" fmla="*/ 96276 w 130"/>
                <a:gd name="T17" fmla="*/ 33220 h 108"/>
                <a:gd name="T18" fmla="*/ 85578 w 130"/>
                <a:gd name="T19" fmla="*/ 26576 h 108"/>
                <a:gd name="T20" fmla="*/ 78447 w 130"/>
                <a:gd name="T21" fmla="*/ 23254 h 108"/>
                <a:gd name="T22" fmla="*/ 74881 w 130"/>
                <a:gd name="T23" fmla="*/ 19932 h 108"/>
                <a:gd name="T24" fmla="*/ 71315 w 130"/>
                <a:gd name="T25" fmla="*/ 16610 h 108"/>
                <a:gd name="T26" fmla="*/ 64184 w 130"/>
                <a:gd name="T27" fmla="*/ 16610 h 108"/>
                <a:gd name="T28" fmla="*/ 49921 w 130"/>
                <a:gd name="T29" fmla="*/ 13288 h 108"/>
                <a:gd name="T30" fmla="*/ 28526 w 130"/>
                <a:gd name="T31" fmla="*/ 6644 h 108"/>
                <a:gd name="T32" fmla="*/ 7132 w 130"/>
                <a:gd name="T33" fmla="*/ 0 h 108"/>
                <a:gd name="T34" fmla="*/ 0 w 130"/>
                <a:gd name="T35" fmla="*/ 132879 h 108"/>
                <a:gd name="T36" fmla="*/ 24960 w 130"/>
                <a:gd name="T37" fmla="*/ 142845 h 108"/>
                <a:gd name="T38" fmla="*/ 49921 w 130"/>
                <a:gd name="T39" fmla="*/ 132879 h 108"/>
                <a:gd name="T40" fmla="*/ 53487 w 130"/>
                <a:gd name="T41" fmla="*/ 132879 h 108"/>
                <a:gd name="T42" fmla="*/ 53487 w 130"/>
                <a:gd name="T43" fmla="*/ 129557 h 108"/>
                <a:gd name="T44" fmla="*/ 57052 w 130"/>
                <a:gd name="T45" fmla="*/ 122913 h 108"/>
                <a:gd name="T46" fmla="*/ 64184 w 130"/>
                <a:gd name="T47" fmla="*/ 119591 h 108"/>
                <a:gd name="T48" fmla="*/ 67750 w 130"/>
                <a:gd name="T49" fmla="*/ 116269 h 108"/>
                <a:gd name="T50" fmla="*/ 78447 w 130"/>
                <a:gd name="T51" fmla="*/ 112947 h 108"/>
                <a:gd name="T52" fmla="*/ 85578 w 130"/>
                <a:gd name="T53" fmla="*/ 112947 h 108"/>
                <a:gd name="T54" fmla="*/ 96276 w 130"/>
                <a:gd name="T55" fmla="*/ 116269 h 108"/>
                <a:gd name="T56" fmla="*/ 139065 w 130"/>
                <a:gd name="T57" fmla="*/ 136201 h 108"/>
                <a:gd name="T58" fmla="*/ 156894 w 130"/>
                <a:gd name="T59" fmla="*/ 159455 h 108"/>
                <a:gd name="T60" fmla="*/ 188986 w 130"/>
                <a:gd name="T61" fmla="*/ 169421 h 108"/>
                <a:gd name="T62" fmla="*/ 228209 w 130"/>
                <a:gd name="T63" fmla="*/ 179387 h 108"/>
                <a:gd name="T64" fmla="*/ 231775 w 130"/>
                <a:gd name="T65" fmla="*/ 179387 h 108"/>
                <a:gd name="T66" fmla="*/ 231775 w 130"/>
                <a:gd name="T67" fmla="*/ 176065 h 108"/>
                <a:gd name="T68" fmla="*/ 231775 w 130"/>
                <a:gd name="T69" fmla="*/ 172743 h 108"/>
                <a:gd name="T70" fmla="*/ 231775 w 130"/>
                <a:gd name="T71" fmla="*/ 166099 h 108"/>
                <a:gd name="T72" fmla="*/ 228209 w 130"/>
                <a:gd name="T73" fmla="*/ 162777 h 108"/>
                <a:gd name="T74" fmla="*/ 221078 w 130"/>
                <a:gd name="T75" fmla="*/ 156133 h 108"/>
                <a:gd name="T76" fmla="*/ 217512 w 130"/>
                <a:gd name="T77" fmla="*/ 152811 h 108"/>
                <a:gd name="T78" fmla="*/ 206815 w 130"/>
                <a:gd name="T79" fmla="*/ 146167 h 108"/>
                <a:gd name="T80" fmla="*/ 199683 w 130"/>
                <a:gd name="T81" fmla="*/ 139523 h 108"/>
                <a:gd name="T82" fmla="*/ 192552 w 130"/>
                <a:gd name="T83" fmla="*/ 132879 h 108"/>
                <a:gd name="T84" fmla="*/ 185420 w 130"/>
                <a:gd name="T85" fmla="*/ 126235 h 108"/>
                <a:gd name="T86" fmla="*/ 178288 w 130"/>
                <a:gd name="T87" fmla="*/ 122913 h 108"/>
                <a:gd name="T88" fmla="*/ 174723 w 130"/>
                <a:gd name="T89" fmla="*/ 119591 h 108"/>
                <a:gd name="T90" fmla="*/ 171157 w 130"/>
                <a:gd name="T91" fmla="*/ 116269 h 108"/>
                <a:gd name="T92" fmla="*/ 146197 w 130"/>
                <a:gd name="T93" fmla="*/ 99659 h 108"/>
                <a:gd name="T94" fmla="*/ 174723 w 130"/>
                <a:gd name="T95" fmla="*/ 89694 h 108"/>
                <a:gd name="T96" fmla="*/ 167591 w 130"/>
                <a:gd name="T97" fmla="*/ 76406 h 108"/>
                <a:gd name="T98" fmla="*/ 164025 w 130"/>
                <a:gd name="T99" fmla="*/ 76406 h 108"/>
                <a:gd name="T100" fmla="*/ 160460 w 130"/>
                <a:gd name="T101" fmla="*/ 76406 h 108"/>
                <a:gd name="T102" fmla="*/ 153328 w 130"/>
                <a:gd name="T103" fmla="*/ 73084 h 108"/>
                <a:gd name="T104" fmla="*/ 146197 w 130"/>
                <a:gd name="T105" fmla="*/ 73084 h 108"/>
                <a:gd name="T106" fmla="*/ 142631 w 130"/>
                <a:gd name="T107" fmla="*/ 69762 h 108"/>
                <a:gd name="T108" fmla="*/ 142631 w 130"/>
                <a:gd name="T109" fmla="*/ 66440 h 1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"/>
                <a:gd name="T166" fmla="*/ 0 h 108"/>
                <a:gd name="T167" fmla="*/ 130 w 130"/>
                <a:gd name="T168" fmla="*/ 108 h 1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" h="108">
                  <a:moveTo>
                    <a:pt x="80" y="40"/>
                  </a:moveTo>
                  <a:lnTo>
                    <a:pt x="80" y="38"/>
                  </a:lnTo>
                  <a:lnTo>
                    <a:pt x="78" y="36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2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54" y="20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28" y="8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4" y="86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0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54" y="70"/>
                  </a:lnTo>
                  <a:lnTo>
                    <a:pt x="78" y="82"/>
                  </a:lnTo>
                  <a:lnTo>
                    <a:pt x="88" y="96"/>
                  </a:lnTo>
                  <a:lnTo>
                    <a:pt x="106" y="102"/>
                  </a:lnTo>
                  <a:lnTo>
                    <a:pt x="128" y="108"/>
                  </a:lnTo>
                  <a:lnTo>
                    <a:pt x="130" y="108"/>
                  </a:lnTo>
                  <a:lnTo>
                    <a:pt x="130" y="106"/>
                  </a:lnTo>
                  <a:lnTo>
                    <a:pt x="130" y="104"/>
                  </a:lnTo>
                  <a:lnTo>
                    <a:pt x="130" y="100"/>
                  </a:lnTo>
                  <a:lnTo>
                    <a:pt x="128" y="98"/>
                  </a:lnTo>
                  <a:lnTo>
                    <a:pt x="124" y="94"/>
                  </a:lnTo>
                  <a:lnTo>
                    <a:pt x="122" y="92"/>
                  </a:lnTo>
                  <a:lnTo>
                    <a:pt x="116" y="88"/>
                  </a:lnTo>
                  <a:lnTo>
                    <a:pt x="112" y="84"/>
                  </a:lnTo>
                  <a:lnTo>
                    <a:pt x="108" y="80"/>
                  </a:lnTo>
                  <a:lnTo>
                    <a:pt x="104" y="76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82" y="60"/>
                  </a:lnTo>
                  <a:lnTo>
                    <a:pt x="98" y="54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6" y="44"/>
                  </a:lnTo>
                  <a:lnTo>
                    <a:pt x="82" y="44"/>
                  </a:lnTo>
                  <a:lnTo>
                    <a:pt x="80" y="42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4" name="Freeform 362"/>
            <p:cNvSpPr>
              <a:spLocks/>
            </p:cNvSpPr>
            <p:nvPr/>
          </p:nvSpPr>
          <p:spPr bwMode="auto">
            <a:xfrm>
              <a:off x="7781925" y="4640263"/>
              <a:ext cx="231775" cy="179387"/>
            </a:xfrm>
            <a:custGeom>
              <a:avLst/>
              <a:gdLst>
                <a:gd name="T0" fmla="*/ 142631 w 130"/>
                <a:gd name="T1" fmla="*/ 66440 h 108"/>
                <a:gd name="T2" fmla="*/ 142631 w 130"/>
                <a:gd name="T3" fmla="*/ 63118 h 108"/>
                <a:gd name="T4" fmla="*/ 139065 w 130"/>
                <a:gd name="T5" fmla="*/ 59796 h 108"/>
                <a:gd name="T6" fmla="*/ 131933 w 130"/>
                <a:gd name="T7" fmla="*/ 59796 h 108"/>
                <a:gd name="T8" fmla="*/ 128368 w 130"/>
                <a:gd name="T9" fmla="*/ 56474 h 108"/>
                <a:gd name="T10" fmla="*/ 121236 w 130"/>
                <a:gd name="T11" fmla="*/ 53152 h 108"/>
                <a:gd name="T12" fmla="*/ 114105 w 130"/>
                <a:gd name="T13" fmla="*/ 46508 h 108"/>
                <a:gd name="T14" fmla="*/ 103407 w 130"/>
                <a:gd name="T15" fmla="*/ 39864 h 108"/>
                <a:gd name="T16" fmla="*/ 96276 w 130"/>
                <a:gd name="T17" fmla="*/ 33220 h 108"/>
                <a:gd name="T18" fmla="*/ 85578 w 130"/>
                <a:gd name="T19" fmla="*/ 26576 h 108"/>
                <a:gd name="T20" fmla="*/ 78447 w 130"/>
                <a:gd name="T21" fmla="*/ 23254 h 108"/>
                <a:gd name="T22" fmla="*/ 74881 w 130"/>
                <a:gd name="T23" fmla="*/ 19932 h 108"/>
                <a:gd name="T24" fmla="*/ 71315 w 130"/>
                <a:gd name="T25" fmla="*/ 16610 h 108"/>
                <a:gd name="T26" fmla="*/ 64184 w 130"/>
                <a:gd name="T27" fmla="*/ 16610 h 108"/>
                <a:gd name="T28" fmla="*/ 49921 w 130"/>
                <a:gd name="T29" fmla="*/ 13288 h 108"/>
                <a:gd name="T30" fmla="*/ 28526 w 130"/>
                <a:gd name="T31" fmla="*/ 6644 h 108"/>
                <a:gd name="T32" fmla="*/ 7132 w 130"/>
                <a:gd name="T33" fmla="*/ 0 h 108"/>
                <a:gd name="T34" fmla="*/ 0 w 130"/>
                <a:gd name="T35" fmla="*/ 132879 h 108"/>
                <a:gd name="T36" fmla="*/ 24960 w 130"/>
                <a:gd name="T37" fmla="*/ 142845 h 108"/>
                <a:gd name="T38" fmla="*/ 49921 w 130"/>
                <a:gd name="T39" fmla="*/ 132879 h 108"/>
                <a:gd name="T40" fmla="*/ 53487 w 130"/>
                <a:gd name="T41" fmla="*/ 132879 h 108"/>
                <a:gd name="T42" fmla="*/ 53487 w 130"/>
                <a:gd name="T43" fmla="*/ 129557 h 108"/>
                <a:gd name="T44" fmla="*/ 57052 w 130"/>
                <a:gd name="T45" fmla="*/ 122913 h 108"/>
                <a:gd name="T46" fmla="*/ 64184 w 130"/>
                <a:gd name="T47" fmla="*/ 119591 h 108"/>
                <a:gd name="T48" fmla="*/ 67750 w 130"/>
                <a:gd name="T49" fmla="*/ 116269 h 108"/>
                <a:gd name="T50" fmla="*/ 78447 w 130"/>
                <a:gd name="T51" fmla="*/ 112947 h 108"/>
                <a:gd name="T52" fmla="*/ 85578 w 130"/>
                <a:gd name="T53" fmla="*/ 112947 h 108"/>
                <a:gd name="T54" fmla="*/ 96276 w 130"/>
                <a:gd name="T55" fmla="*/ 116269 h 108"/>
                <a:gd name="T56" fmla="*/ 139065 w 130"/>
                <a:gd name="T57" fmla="*/ 136201 h 108"/>
                <a:gd name="T58" fmla="*/ 156894 w 130"/>
                <a:gd name="T59" fmla="*/ 159455 h 108"/>
                <a:gd name="T60" fmla="*/ 188986 w 130"/>
                <a:gd name="T61" fmla="*/ 169421 h 108"/>
                <a:gd name="T62" fmla="*/ 228209 w 130"/>
                <a:gd name="T63" fmla="*/ 179387 h 108"/>
                <a:gd name="T64" fmla="*/ 231775 w 130"/>
                <a:gd name="T65" fmla="*/ 179387 h 108"/>
                <a:gd name="T66" fmla="*/ 231775 w 130"/>
                <a:gd name="T67" fmla="*/ 176065 h 108"/>
                <a:gd name="T68" fmla="*/ 231775 w 130"/>
                <a:gd name="T69" fmla="*/ 172743 h 108"/>
                <a:gd name="T70" fmla="*/ 231775 w 130"/>
                <a:gd name="T71" fmla="*/ 166099 h 108"/>
                <a:gd name="T72" fmla="*/ 228209 w 130"/>
                <a:gd name="T73" fmla="*/ 162777 h 108"/>
                <a:gd name="T74" fmla="*/ 221078 w 130"/>
                <a:gd name="T75" fmla="*/ 156133 h 108"/>
                <a:gd name="T76" fmla="*/ 217512 w 130"/>
                <a:gd name="T77" fmla="*/ 152811 h 108"/>
                <a:gd name="T78" fmla="*/ 206815 w 130"/>
                <a:gd name="T79" fmla="*/ 146167 h 108"/>
                <a:gd name="T80" fmla="*/ 199683 w 130"/>
                <a:gd name="T81" fmla="*/ 139523 h 108"/>
                <a:gd name="T82" fmla="*/ 192552 w 130"/>
                <a:gd name="T83" fmla="*/ 132879 h 108"/>
                <a:gd name="T84" fmla="*/ 185420 w 130"/>
                <a:gd name="T85" fmla="*/ 126235 h 108"/>
                <a:gd name="T86" fmla="*/ 178288 w 130"/>
                <a:gd name="T87" fmla="*/ 122913 h 108"/>
                <a:gd name="T88" fmla="*/ 174723 w 130"/>
                <a:gd name="T89" fmla="*/ 119591 h 108"/>
                <a:gd name="T90" fmla="*/ 171157 w 130"/>
                <a:gd name="T91" fmla="*/ 116269 h 108"/>
                <a:gd name="T92" fmla="*/ 146197 w 130"/>
                <a:gd name="T93" fmla="*/ 99659 h 108"/>
                <a:gd name="T94" fmla="*/ 174723 w 130"/>
                <a:gd name="T95" fmla="*/ 89694 h 108"/>
                <a:gd name="T96" fmla="*/ 167591 w 130"/>
                <a:gd name="T97" fmla="*/ 76406 h 108"/>
                <a:gd name="T98" fmla="*/ 164025 w 130"/>
                <a:gd name="T99" fmla="*/ 76406 h 108"/>
                <a:gd name="T100" fmla="*/ 160460 w 130"/>
                <a:gd name="T101" fmla="*/ 76406 h 108"/>
                <a:gd name="T102" fmla="*/ 153328 w 130"/>
                <a:gd name="T103" fmla="*/ 73084 h 108"/>
                <a:gd name="T104" fmla="*/ 146197 w 130"/>
                <a:gd name="T105" fmla="*/ 73084 h 108"/>
                <a:gd name="T106" fmla="*/ 142631 w 130"/>
                <a:gd name="T107" fmla="*/ 69762 h 108"/>
                <a:gd name="T108" fmla="*/ 142631 w 130"/>
                <a:gd name="T109" fmla="*/ 66440 h 1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"/>
                <a:gd name="T166" fmla="*/ 0 h 108"/>
                <a:gd name="T167" fmla="*/ 130 w 130"/>
                <a:gd name="T168" fmla="*/ 108 h 1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" h="108">
                  <a:moveTo>
                    <a:pt x="80" y="40"/>
                  </a:moveTo>
                  <a:lnTo>
                    <a:pt x="80" y="38"/>
                  </a:lnTo>
                  <a:lnTo>
                    <a:pt x="78" y="36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2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54" y="20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28" y="8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4" y="86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0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54" y="70"/>
                  </a:lnTo>
                  <a:lnTo>
                    <a:pt x="78" y="82"/>
                  </a:lnTo>
                  <a:lnTo>
                    <a:pt x="88" y="96"/>
                  </a:lnTo>
                  <a:lnTo>
                    <a:pt x="106" y="102"/>
                  </a:lnTo>
                  <a:lnTo>
                    <a:pt x="128" y="108"/>
                  </a:lnTo>
                  <a:lnTo>
                    <a:pt x="130" y="108"/>
                  </a:lnTo>
                  <a:lnTo>
                    <a:pt x="130" y="106"/>
                  </a:lnTo>
                  <a:lnTo>
                    <a:pt x="130" y="104"/>
                  </a:lnTo>
                  <a:lnTo>
                    <a:pt x="130" y="100"/>
                  </a:lnTo>
                  <a:lnTo>
                    <a:pt x="128" y="98"/>
                  </a:lnTo>
                  <a:lnTo>
                    <a:pt x="124" y="94"/>
                  </a:lnTo>
                  <a:lnTo>
                    <a:pt x="122" y="92"/>
                  </a:lnTo>
                  <a:lnTo>
                    <a:pt x="116" y="88"/>
                  </a:lnTo>
                  <a:lnTo>
                    <a:pt x="112" y="84"/>
                  </a:lnTo>
                  <a:lnTo>
                    <a:pt x="108" y="80"/>
                  </a:lnTo>
                  <a:lnTo>
                    <a:pt x="104" y="76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82" y="60"/>
                  </a:lnTo>
                  <a:lnTo>
                    <a:pt x="98" y="54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6" y="44"/>
                  </a:lnTo>
                  <a:lnTo>
                    <a:pt x="82" y="44"/>
                  </a:lnTo>
                  <a:lnTo>
                    <a:pt x="80" y="42"/>
                  </a:lnTo>
                  <a:lnTo>
                    <a:pt x="80" y="4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5" name="Freeform 363"/>
            <p:cNvSpPr>
              <a:spLocks/>
            </p:cNvSpPr>
            <p:nvPr/>
          </p:nvSpPr>
          <p:spPr bwMode="auto">
            <a:xfrm>
              <a:off x="7570788" y="4595813"/>
              <a:ext cx="217487" cy="177800"/>
            </a:xfrm>
            <a:custGeom>
              <a:avLst/>
              <a:gdLst>
                <a:gd name="T0" fmla="*/ 217487 w 122"/>
                <a:gd name="T1" fmla="*/ 46096 h 108"/>
                <a:gd name="T2" fmla="*/ 203226 w 122"/>
                <a:gd name="T3" fmla="*/ 39511 h 108"/>
                <a:gd name="T4" fmla="*/ 181833 w 122"/>
                <a:gd name="T5" fmla="*/ 29633 h 108"/>
                <a:gd name="T6" fmla="*/ 164007 w 122"/>
                <a:gd name="T7" fmla="*/ 23048 h 108"/>
                <a:gd name="T8" fmla="*/ 142614 w 122"/>
                <a:gd name="T9" fmla="*/ 23048 h 108"/>
                <a:gd name="T10" fmla="*/ 128353 w 122"/>
                <a:gd name="T11" fmla="*/ 32926 h 108"/>
                <a:gd name="T12" fmla="*/ 128353 w 122"/>
                <a:gd name="T13" fmla="*/ 36219 h 108"/>
                <a:gd name="T14" fmla="*/ 128353 w 122"/>
                <a:gd name="T15" fmla="*/ 39511 h 108"/>
                <a:gd name="T16" fmla="*/ 128353 w 122"/>
                <a:gd name="T17" fmla="*/ 46096 h 108"/>
                <a:gd name="T18" fmla="*/ 124788 w 122"/>
                <a:gd name="T19" fmla="*/ 52681 h 108"/>
                <a:gd name="T20" fmla="*/ 121222 w 122"/>
                <a:gd name="T21" fmla="*/ 62559 h 108"/>
                <a:gd name="T22" fmla="*/ 117657 w 122"/>
                <a:gd name="T23" fmla="*/ 65852 h 108"/>
                <a:gd name="T24" fmla="*/ 114092 w 122"/>
                <a:gd name="T25" fmla="*/ 69144 h 108"/>
                <a:gd name="T26" fmla="*/ 103395 w 122"/>
                <a:gd name="T27" fmla="*/ 69144 h 108"/>
                <a:gd name="T28" fmla="*/ 92699 w 122"/>
                <a:gd name="T29" fmla="*/ 69144 h 108"/>
                <a:gd name="T30" fmla="*/ 82003 w 122"/>
                <a:gd name="T31" fmla="*/ 65852 h 108"/>
                <a:gd name="T32" fmla="*/ 74873 w 122"/>
                <a:gd name="T33" fmla="*/ 62559 h 108"/>
                <a:gd name="T34" fmla="*/ 71307 w 122"/>
                <a:gd name="T35" fmla="*/ 55974 h 108"/>
                <a:gd name="T36" fmla="*/ 64177 w 122"/>
                <a:gd name="T37" fmla="*/ 46096 h 108"/>
                <a:gd name="T38" fmla="*/ 60611 w 122"/>
                <a:gd name="T39" fmla="*/ 36219 h 108"/>
                <a:gd name="T40" fmla="*/ 57046 w 122"/>
                <a:gd name="T41" fmla="*/ 29633 h 108"/>
                <a:gd name="T42" fmla="*/ 57046 w 122"/>
                <a:gd name="T43" fmla="*/ 23048 h 108"/>
                <a:gd name="T44" fmla="*/ 57046 w 122"/>
                <a:gd name="T45" fmla="*/ 23048 h 108"/>
                <a:gd name="T46" fmla="*/ 53480 w 122"/>
                <a:gd name="T47" fmla="*/ 19756 h 108"/>
                <a:gd name="T48" fmla="*/ 49915 w 122"/>
                <a:gd name="T49" fmla="*/ 16463 h 108"/>
                <a:gd name="T50" fmla="*/ 46350 w 122"/>
                <a:gd name="T51" fmla="*/ 9878 h 108"/>
                <a:gd name="T52" fmla="*/ 39219 w 122"/>
                <a:gd name="T53" fmla="*/ 6585 h 108"/>
                <a:gd name="T54" fmla="*/ 28523 w 122"/>
                <a:gd name="T55" fmla="*/ 3293 h 108"/>
                <a:gd name="T56" fmla="*/ 21392 w 122"/>
                <a:gd name="T57" fmla="*/ 0 h 108"/>
                <a:gd name="T58" fmla="*/ 14261 w 122"/>
                <a:gd name="T59" fmla="*/ 3293 h 108"/>
                <a:gd name="T60" fmla="*/ 3565 w 122"/>
                <a:gd name="T61" fmla="*/ 9878 h 108"/>
                <a:gd name="T62" fmla="*/ 3565 w 122"/>
                <a:gd name="T63" fmla="*/ 9878 h 108"/>
                <a:gd name="T64" fmla="*/ 0 w 122"/>
                <a:gd name="T65" fmla="*/ 13170 h 108"/>
                <a:gd name="T66" fmla="*/ 0 w 122"/>
                <a:gd name="T67" fmla="*/ 19756 h 108"/>
                <a:gd name="T68" fmla="*/ 3565 w 122"/>
                <a:gd name="T69" fmla="*/ 23048 h 108"/>
                <a:gd name="T70" fmla="*/ 10696 w 122"/>
                <a:gd name="T71" fmla="*/ 32926 h 108"/>
                <a:gd name="T72" fmla="*/ 17827 w 122"/>
                <a:gd name="T73" fmla="*/ 42804 h 108"/>
                <a:gd name="T74" fmla="*/ 21392 w 122"/>
                <a:gd name="T75" fmla="*/ 55974 h 108"/>
                <a:gd name="T76" fmla="*/ 24958 w 122"/>
                <a:gd name="T77" fmla="*/ 62559 h 108"/>
                <a:gd name="T78" fmla="*/ 24958 w 122"/>
                <a:gd name="T79" fmla="*/ 69144 h 108"/>
                <a:gd name="T80" fmla="*/ 28523 w 122"/>
                <a:gd name="T81" fmla="*/ 75730 h 108"/>
                <a:gd name="T82" fmla="*/ 32088 w 122"/>
                <a:gd name="T83" fmla="*/ 79022 h 108"/>
                <a:gd name="T84" fmla="*/ 35654 w 122"/>
                <a:gd name="T85" fmla="*/ 82315 h 108"/>
                <a:gd name="T86" fmla="*/ 42784 w 122"/>
                <a:gd name="T87" fmla="*/ 82315 h 108"/>
                <a:gd name="T88" fmla="*/ 49915 w 122"/>
                <a:gd name="T89" fmla="*/ 82315 h 108"/>
                <a:gd name="T90" fmla="*/ 60611 w 122"/>
                <a:gd name="T91" fmla="*/ 79022 h 108"/>
                <a:gd name="T92" fmla="*/ 67742 w 122"/>
                <a:gd name="T93" fmla="*/ 82315 h 108"/>
                <a:gd name="T94" fmla="*/ 74873 w 122"/>
                <a:gd name="T95" fmla="*/ 85607 h 108"/>
                <a:gd name="T96" fmla="*/ 82003 w 122"/>
                <a:gd name="T97" fmla="*/ 88900 h 108"/>
                <a:gd name="T98" fmla="*/ 89134 w 122"/>
                <a:gd name="T99" fmla="*/ 92193 h 108"/>
                <a:gd name="T100" fmla="*/ 99830 w 122"/>
                <a:gd name="T101" fmla="*/ 92193 h 108"/>
                <a:gd name="T102" fmla="*/ 110526 w 122"/>
                <a:gd name="T103" fmla="*/ 95485 h 108"/>
                <a:gd name="T104" fmla="*/ 117657 w 122"/>
                <a:gd name="T105" fmla="*/ 95485 h 108"/>
                <a:gd name="T106" fmla="*/ 124788 w 122"/>
                <a:gd name="T107" fmla="*/ 95485 h 108"/>
                <a:gd name="T108" fmla="*/ 128353 w 122"/>
                <a:gd name="T109" fmla="*/ 95485 h 108"/>
                <a:gd name="T110" fmla="*/ 156876 w 122"/>
                <a:gd name="T111" fmla="*/ 118533 h 108"/>
                <a:gd name="T112" fmla="*/ 174703 w 122"/>
                <a:gd name="T113" fmla="*/ 148167 h 108"/>
                <a:gd name="T114" fmla="*/ 199660 w 122"/>
                <a:gd name="T115" fmla="*/ 174507 h 108"/>
                <a:gd name="T116" fmla="*/ 210356 w 122"/>
                <a:gd name="T117" fmla="*/ 177800 h 108"/>
                <a:gd name="T118" fmla="*/ 217487 w 122"/>
                <a:gd name="T119" fmla="*/ 46096 h 1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2"/>
                <a:gd name="T181" fmla="*/ 0 h 108"/>
                <a:gd name="T182" fmla="*/ 122 w 122"/>
                <a:gd name="T183" fmla="*/ 108 h 1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68" y="38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6" y="40"/>
                  </a:lnTo>
                  <a:lnTo>
                    <a:pt x="42" y="38"/>
                  </a:lnTo>
                  <a:lnTo>
                    <a:pt x="40" y="34"/>
                  </a:lnTo>
                  <a:lnTo>
                    <a:pt x="36" y="28"/>
                  </a:lnTo>
                  <a:lnTo>
                    <a:pt x="34" y="22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6"/>
                  </a:lnTo>
                  <a:lnTo>
                    <a:pt x="56" y="56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2" y="106"/>
                  </a:lnTo>
                  <a:lnTo>
                    <a:pt x="118" y="108"/>
                  </a:lnTo>
                  <a:lnTo>
                    <a:pt x="122" y="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6" name="Freeform 364"/>
            <p:cNvSpPr>
              <a:spLocks/>
            </p:cNvSpPr>
            <p:nvPr/>
          </p:nvSpPr>
          <p:spPr bwMode="auto">
            <a:xfrm>
              <a:off x="7570788" y="4595813"/>
              <a:ext cx="217487" cy="177800"/>
            </a:xfrm>
            <a:custGeom>
              <a:avLst/>
              <a:gdLst>
                <a:gd name="T0" fmla="*/ 217487 w 122"/>
                <a:gd name="T1" fmla="*/ 46096 h 108"/>
                <a:gd name="T2" fmla="*/ 203226 w 122"/>
                <a:gd name="T3" fmla="*/ 39511 h 108"/>
                <a:gd name="T4" fmla="*/ 181833 w 122"/>
                <a:gd name="T5" fmla="*/ 29633 h 108"/>
                <a:gd name="T6" fmla="*/ 164007 w 122"/>
                <a:gd name="T7" fmla="*/ 23048 h 108"/>
                <a:gd name="T8" fmla="*/ 142614 w 122"/>
                <a:gd name="T9" fmla="*/ 23048 h 108"/>
                <a:gd name="T10" fmla="*/ 128353 w 122"/>
                <a:gd name="T11" fmla="*/ 32926 h 108"/>
                <a:gd name="T12" fmla="*/ 128353 w 122"/>
                <a:gd name="T13" fmla="*/ 36219 h 108"/>
                <a:gd name="T14" fmla="*/ 128353 w 122"/>
                <a:gd name="T15" fmla="*/ 39511 h 108"/>
                <a:gd name="T16" fmla="*/ 128353 w 122"/>
                <a:gd name="T17" fmla="*/ 46096 h 108"/>
                <a:gd name="T18" fmla="*/ 124788 w 122"/>
                <a:gd name="T19" fmla="*/ 52681 h 108"/>
                <a:gd name="T20" fmla="*/ 121222 w 122"/>
                <a:gd name="T21" fmla="*/ 62559 h 108"/>
                <a:gd name="T22" fmla="*/ 117657 w 122"/>
                <a:gd name="T23" fmla="*/ 65852 h 108"/>
                <a:gd name="T24" fmla="*/ 114092 w 122"/>
                <a:gd name="T25" fmla="*/ 69144 h 108"/>
                <a:gd name="T26" fmla="*/ 103395 w 122"/>
                <a:gd name="T27" fmla="*/ 69144 h 108"/>
                <a:gd name="T28" fmla="*/ 92699 w 122"/>
                <a:gd name="T29" fmla="*/ 69144 h 108"/>
                <a:gd name="T30" fmla="*/ 82003 w 122"/>
                <a:gd name="T31" fmla="*/ 65852 h 108"/>
                <a:gd name="T32" fmla="*/ 74873 w 122"/>
                <a:gd name="T33" fmla="*/ 62559 h 108"/>
                <a:gd name="T34" fmla="*/ 71307 w 122"/>
                <a:gd name="T35" fmla="*/ 55974 h 108"/>
                <a:gd name="T36" fmla="*/ 64177 w 122"/>
                <a:gd name="T37" fmla="*/ 46096 h 108"/>
                <a:gd name="T38" fmla="*/ 60611 w 122"/>
                <a:gd name="T39" fmla="*/ 36219 h 108"/>
                <a:gd name="T40" fmla="*/ 57046 w 122"/>
                <a:gd name="T41" fmla="*/ 29633 h 108"/>
                <a:gd name="T42" fmla="*/ 57046 w 122"/>
                <a:gd name="T43" fmla="*/ 23048 h 108"/>
                <a:gd name="T44" fmla="*/ 57046 w 122"/>
                <a:gd name="T45" fmla="*/ 23048 h 108"/>
                <a:gd name="T46" fmla="*/ 53480 w 122"/>
                <a:gd name="T47" fmla="*/ 19756 h 108"/>
                <a:gd name="T48" fmla="*/ 49915 w 122"/>
                <a:gd name="T49" fmla="*/ 16463 h 108"/>
                <a:gd name="T50" fmla="*/ 46350 w 122"/>
                <a:gd name="T51" fmla="*/ 9878 h 108"/>
                <a:gd name="T52" fmla="*/ 39219 w 122"/>
                <a:gd name="T53" fmla="*/ 6585 h 108"/>
                <a:gd name="T54" fmla="*/ 28523 w 122"/>
                <a:gd name="T55" fmla="*/ 3293 h 108"/>
                <a:gd name="T56" fmla="*/ 21392 w 122"/>
                <a:gd name="T57" fmla="*/ 0 h 108"/>
                <a:gd name="T58" fmla="*/ 14261 w 122"/>
                <a:gd name="T59" fmla="*/ 3293 h 108"/>
                <a:gd name="T60" fmla="*/ 3565 w 122"/>
                <a:gd name="T61" fmla="*/ 9878 h 108"/>
                <a:gd name="T62" fmla="*/ 3565 w 122"/>
                <a:gd name="T63" fmla="*/ 9878 h 108"/>
                <a:gd name="T64" fmla="*/ 0 w 122"/>
                <a:gd name="T65" fmla="*/ 13170 h 108"/>
                <a:gd name="T66" fmla="*/ 0 w 122"/>
                <a:gd name="T67" fmla="*/ 19756 h 108"/>
                <a:gd name="T68" fmla="*/ 3565 w 122"/>
                <a:gd name="T69" fmla="*/ 23048 h 108"/>
                <a:gd name="T70" fmla="*/ 10696 w 122"/>
                <a:gd name="T71" fmla="*/ 32926 h 108"/>
                <a:gd name="T72" fmla="*/ 17827 w 122"/>
                <a:gd name="T73" fmla="*/ 42804 h 108"/>
                <a:gd name="T74" fmla="*/ 21392 w 122"/>
                <a:gd name="T75" fmla="*/ 55974 h 108"/>
                <a:gd name="T76" fmla="*/ 24958 w 122"/>
                <a:gd name="T77" fmla="*/ 62559 h 108"/>
                <a:gd name="T78" fmla="*/ 24958 w 122"/>
                <a:gd name="T79" fmla="*/ 69144 h 108"/>
                <a:gd name="T80" fmla="*/ 28523 w 122"/>
                <a:gd name="T81" fmla="*/ 75730 h 108"/>
                <a:gd name="T82" fmla="*/ 32088 w 122"/>
                <a:gd name="T83" fmla="*/ 79022 h 108"/>
                <a:gd name="T84" fmla="*/ 35654 w 122"/>
                <a:gd name="T85" fmla="*/ 82315 h 108"/>
                <a:gd name="T86" fmla="*/ 42784 w 122"/>
                <a:gd name="T87" fmla="*/ 82315 h 108"/>
                <a:gd name="T88" fmla="*/ 49915 w 122"/>
                <a:gd name="T89" fmla="*/ 82315 h 108"/>
                <a:gd name="T90" fmla="*/ 60611 w 122"/>
                <a:gd name="T91" fmla="*/ 79022 h 108"/>
                <a:gd name="T92" fmla="*/ 67742 w 122"/>
                <a:gd name="T93" fmla="*/ 82315 h 108"/>
                <a:gd name="T94" fmla="*/ 74873 w 122"/>
                <a:gd name="T95" fmla="*/ 85607 h 108"/>
                <a:gd name="T96" fmla="*/ 82003 w 122"/>
                <a:gd name="T97" fmla="*/ 88900 h 108"/>
                <a:gd name="T98" fmla="*/ 89134 w 122"/>
                <a:gd name="T99" fmla="*/ 92193 h 108"/>
                <a:gd name="T100" fmla="*/ 99830 w 122"/>
                <a:gd name="T101" fmla="*/ 92193 h 108"/>
                <a:gd name="T102" fmla="*/ 110526 w 122"/>
                <a:gd name="T103" fmla="*/ 95485 h 108"/>
                <a:gd name="T104" fmla="*/ 117657 w 122"/>
                <a:gd name="T105" fmla="*/ 95485 h 108"/>
                <a:gd name="T106" fmla="*/ 124788 w 122"/>
                <a:gd name="T107" fmla="*/ 95485 h 108"/>
                <a:gd name="T108" fmla="*/ 128353 w 122"/>
                <a:gd name="T109" fmla="*/ 95485 h 108"/>
                <a:gd name="T110" fmla="*/ 156876 w 122"/>
                <a:gd name="T111" fmla="*/ 118533 h 108"/>
                <a:gd name="T112" fmla="*/ 174703 w 122"/>
                <a:gd name="T113" fmla="*/ 148167 h 108"/>
                <a:gd name="T114" fmla="*/ 199660 w 122"/>
                <a:gd name="T115" fmla="*/ 174507 h 108"/>
                <a:gd name="T116" fmla="*/ 210356 w 122"/>
                <a:gd name="T117" fmla="*/ 177800 h 108"/>
                <a:gd name="T118" fmla="*/ 217487 w 122"/>
                <a:gd name="T119" fmla="*/ 46096 h 1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2"/>
                <a:gd name="T181" fmla="*/ 0 h 108"/>
                <a:gd name="T182" fmla="*/ 122 w 122"/>
                <a:gd name="T183" fmla="*/ 108 h 1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68" y="38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6" y="40"/>
                  </a:lnTo>
                  <a:lnTo>
                    <a:pt x="42" y="38"/>
                  </a:lnTo>
                  <a:lnTo>
                    <a:pt x="40" y="34"/>
                  </a:lnTo>
                  <a:lnTo>
                    <a:pt x="36" y="28"/>
                  </a:lnTo>
                  <a:lnTo>
                    <a:pt x="34" y="22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6"/>
                  </a:lnTo>
                  <a:lnTo>
                    <a:pt x="56" y="56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2" y="106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7" name="Freeform 365"/>
            <p:cNvSpPr>
              <a:spLocks/>
            </p:cNvSpPr>
            <p:nvPr/>
          </p:nvSpPr>
          <p:spPr bwMode="auto">
            <a:xfrm>
              <a:off x="7164388" y="4889500"/>
              <a:ext cx="906462" cy="676275"/>
            </a:xfrm>
            <a:custGeom>
              <a:avLst/>
              <a:gdLst>
                <a:gd name="T0" fmla="*/ 171300 w 508"/>
                <a:gd name="T1" fmla="*/ 205535 h 408"/>
                <a:gd name="T2" fmla="*/ 192712 w 508"/>
                <a:gd name="T3" fmla="*/ 169069 h 408"/>
                <a:gd name="T4" fmla="*/ 228400 w 508"/>
                <a:gd name="T5" fmla="*/ 142548 h 408"/>
                <a:gd name="T6" fmla="*/ 235537 w 508"/>
                <a:gd name="T7" fmla="*/ 119343 h 408"/>
                <a:gd name="T8" fmla="*/ 303344 w 508"/>
                <a:gd name="T9" fmla="*/ 79562 h 408"/>
                <a:gd name="T10" fmla="*/ 339031 w 508"/>
                <a:gd name="T11" fmla="*/ 99452 h 408"/>
                <a:gd name="T12" fmla="*/ 360444 w 508"/>
                <a:gd name="T13" fmla="*/ 96137 h 408"/>
                <a:gd name="T14" fmla="*/ 349737 w 508"/>
                <a:gd name="T15" fmla="*/ 72932 h 408"/>
                <a:gd name="T16" fmla="*/ 364012 w 508"/>
                <a:gd name="T17" fmla="*/ 46411 h 408"/>
                <a:gd name="T18" fmla="*/ 410406 w 508"/>
                <a:gd name="T19" fmla="*/ 29836 h 408"/>
                <a:gd name="T20" fmla="*/ 396131 w 508"/>
                <a:gd name="T21" fmla="*/ 13260 h 408"/>
                <a:gd name="T22" fmla="*/ 424681 w 508"/>
                <a:gd name="T23" fmla="*/ 0 h 408"/>
                <a:gd name="T24" fmla="*/ 435387 w 508"/>
                <a:gd name="T25" fmla="*/ 16575 h 408"/>
                <a:gd name="T26" fmla="*/ 449662 w 508"/>
                <a:gd name="T27" fmla="*/ 19890 h 408"/>
                <a:gd name="T28" fmla="*/ 456800 w 508"/>
                <a:gd name="T29" fmla="*/ 6630 h 408"/>
                <a:gd name="T30" fmla="*/ 478212 w 508"/>
                <a:gd name="T31" fmla="*/ 33151 h 408"/>
                <a:gd name="T32" fmla="*/ 531744 w 508"/>
                <a:gd name="T33" fmla="*/ 29836 h 408"/>
                <a:gd name="T34" fmla="*/ 531744 w 508"/>
                <a:gd name="T35" fmla="*/ 56356 h 408"/>
                <a:gd name="T36" fmla="*/ 510331 w 508"/>
                <a:gd name="T37" fmla="*/ 86192 h 408"/>
                <a:gd name="T38" fmla="*/ 581706 w 508"/>
                <a:gd name="T39" fmla="*/ 135918 h 408"/>
                <a:gd name="T40" fmla="*/ 613825 w 508"/>
                <a:gd name="T41" fmla="*/ 132603 h 408"/>
                <a:gd name="T42" fmla="*/ 638806 w 508"/>
                <a:gd name="T43" fmla="*/ 19890 h 408"/>
                <a:gd name="T44" fmla="*/ 649512 w 508"/>
                <a:gd name="T45" fmla="*/ 0 h 408"/>
                <a:gd name="T46" fmla="*/ 674493 w 508"/>
                <a:gd name="T47" fmla="*/ 33151 h 408"/>
                <a:gd name="T48" fmla="*/ 670925 w 508"/>
                <a:gd name="T49" fmla="*/ 59671 h 408"/>
                <a:gd name="T50" fmla="*/ 695906 w 508"/>
                <a:gd name="T51" fmla="*/ 69617 h 408"/>
                <a:gd name="T52" fmla="*/ 720887 w 508"/>
                <a:gd name="T53" fmla="*/ 109397 h 408"/>
                <a:gd name="T54" fmla="*/ 735162 w 508"/>
                <a:gd name="T55" fmla="*/ 132603 h 408"/>
                <a:gd name="T56" fmla="*/ 753006 w 508"/>
                <a:gd name="T57" fmla="*/ 169069 h 408"/>
                <a:gd name="T58" fmla="*/ 810106 w 508"/>
                <a:gd name="T59" fmla="*/ 225425 h 408"/>
                <a:gd name="T60" fmla="*/ 902893 w 508"/>
                <a:gd name="T61" fmla="*/ 348083 h 408"/>
                <a:gd name="T62" fmla="*/ 906462 w 508"/>
                <a:gd name="T63" fmla="*/ 454165 h 408"/>
                <a:gd name="T64" fmla="*/ 870775 w 508"/>
                <a:gd name="T65" fmla="*/ 490631 h 408"/>
                <a:gd name="T66" fmla="*/ 842225 w 508"/>
                <a:gd name="T67" fmla="*/ 550302 h 408"/>
                <a:gd name="T68" fmla="*/ 820812 w 508"/>
                <a:gd name="T69" fmla="*/ 583453 h 408"/>
                <a:gd name="T70" fmla="*/ 820812 w 508"/>
                <a:gd name="T71" fmla="*/ 636494 h 408"/>
                <a:gd name="T72" fmla="*/ 738731 w 508"/>
                <a:gd name="T73" fmla="*/ 676275 h 408"/>
                <a:gd name="T74" fmla="*/ 699475 w 508"/>
                <a:gd name="T75" fmla="*/ 649754 h 408"/>
                <a:gd name="T76" fmla="*/ 670925 w 508"/>
                <a:gd name="T77" fmla="*/ 659700 h 408"/>
                <a:gd name="T78" fmla="*/ 613825 w 508"/>
                <a:gd name="T79" fmla="*/ 643124 h 408"/>
                <a:gd name="T80" fmla="*/ 488919 w 508"/>
                <a:gd name="T81" fmla="*/ 527097 h 408"/>
                <a:gd name="T82" fmla="*/ 381856 w 508"/>
                <a:gd name="T83" fmla="*/ 487316 h 408"/>
                <a:gd name="T84" fmla="*/ 239106 w 508"/>
                <a:gd name="T85" fmla="*/ 540357 h 408"/>
                <a:gd name="T86" fmla="*/ 214125 w 508"/>
                <a:gd name="T87" fmla="*/ 563563 h 408"/>
                <a:gd name="T88" fmla="*/ 142750 w 508"/>
                <a:gd name="T89" fmla="*/ 560247 h 408"/>
                <a:gd name="T90" fmla="*/ 114200 w 508"/>
                <a:gd name="T91" fmla="*/ 583453 h 408"/>
                <a:gd name="T92" fmla="*/ 64237 w 508"/>
                <a:gd name="T93" fmla="*/ 583453 h 408"/>
                <a:gd name="T94" fmla="*/ 53531 w 508"/>
                <a:gd name="T95" fmla="*/ 566878 h 408"/>
                <a:gd name="T96" fmla="*/ 35687 w 508"/>
                <a:gd name="T97" fmla="*/ 570193 h 408"/>
                <a:gd name="T98" fmla="*/ 42825 w 508"/>
                <a:gd name="T99" fmla="*/ 540357 h 408"/>
                <a:gd name="T100" fmla="*/ 42825 w 508"/>
                <a:gd name="T101" fmla="*/ 470741 h 408"/>
                <a:gd name="T102" fmla="*/ 7137 w 508"/>
                <a:gd name="T103" fmla="*/ 377918 h 408"/>
                <a:gd name="T104" fmla="*/ 7137 w 508"/>
                <a:gd name="T105" fmla="*/ 321562 h 408"/>
                <a:gd name="T106" fmla="*/ 21412 w 508"/>
                <a:gd name="T107" fmla="*/ 258576 h 408"/>
                <a:gd name="T108" fmla="*/ 53531 w 508"/>
                <a:gd name="T109" fmla="*/ 228740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8"/>
                <a:gd name="T166" fmla="*/ 0 h 408"/>
                <a:gd name="T167" fmla="*/ 508 w 508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0" y="132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6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08" y="106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0"/>
                  </a:lnTo>
                  <a:lnTo>
                    <a:pt x="128" y="76"/>
                  </a:lnTo>
                  <a:lnTo>
                    <a:pt x="130" y="74"/>
                  </a:lnTo>
                  <a:lnTo>
                    <a:pt x="132" y="72"/>
                  </a:lnTo>
                  <a:lnTo>
                    <a:pt x="136" y="70"/>
                  </a:lnTo>
                  <a:lnTo>
                    <a:pt x="138" y="66"/>
                  </a:lnTo>
                  <a:lnTo>
                    <a:pt x="146" y="58"/>
                  </a:lnTo>
                  <a:lnTo>
                    <a:pt x="156" y="50"/>
                  </a:lnTo>
                  <a:lnTo>
                    <a:pt x="168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2"/>
                  </a:lnTo>
                  <a:lnTo>
                    <a:pt x="198" y="60"/>
                  </a:lnTo>
                  <a:lnTo>
                    <a:pt x="200" y="60"/>
                  </a:lnTo>
                  <a:lnTo>
                    <a:pt x="202" y="58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0" y="40"/>
                  </a:lnTo>
                  <a:lnTo>
                    <a:pt x="202" y="34"/>
                  </a:lnTo>
                  <a:lnTo>
                    <a:pt x="202" y="32"/>
                  </a:lnTo>
                  <a:lnTo>
                    <a:pt x="202" y="30"/>
                  </a:lnTo>
                  <a:lnTo>
                    <a:pt x="204" y="28"/>
                  </a:lnTo>
                  <a:lnTo>
                    <a:pt x="204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6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0" y="16"/>
                  </a:lnTo>
                  <a:lnTo>
                    <a:pt x="232" y="14"/>
                  </a:lnTo>
                  <a:lnTo>
                    <a:pt x="232" y="12"/>
                  </a:lnTo>
                  <a:lnTo>
                    <a:pt x="222" y="12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2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6" y="4"/>
                  </a:lnTo>
                  <a:lnTo>
                    <a:pt x="246" y="6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0" y="8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6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8" y="16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2"/>
                  </a:lnTo>
                  <a:lnTo>
                    <a:pt x="302" y="26"/>
                  </a:lnTo>
                  <a:lnTo>
                    <a:pt x="302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298" y="34"/>
                  </a:lnTo>
                  <a:lnTo>
                    <a:pt x="296" y="34"/>
                  </a:lnTo>
                  <a:lnTo>
                    <a:pt x="294" y="38"/>
                  </a:lnTo>
                  <a:lnTo>
                    <a:pt x="292" y="40"/>
                  </a:lnTo>
                  <a:lnTo>
                    <a:pt x="288" y="44"/>
                  </a:lnTo>
                  <a:lnTo>
                    <a:pt x="286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8"/>
                  </a:lnTo>
                  <a:lnTo>
                    <a:pt x="298" y="64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4"/>
                  </a:lnTo>
                  <a:lnTo>
                    <a:pt x="332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80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4" y="44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8"/>
                  </a:lnTo>
                  <a:lnTo>
                    <a:pt x="358" y="4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8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6" y="22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6" y="40"/>
                  </a:lnTo>
                  <a:lnTo>
                    <a:pt x="378" y="42"/>
                  </a:lnTo>
                  <a:lnTo>
                    <a:pt x="380" y="44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2"/>
                  </a:lnTo>
                  <a:lnTo>
                    <a:pt x="398" y="58"/>
                  </a:lnTo>
                  <a:lnTo>
                    <a:pt x="400" y="62"/>
                  </a:lnTo>
                  <a:lnTo>
                    <a:pt x="404" y="66"/>
                  </a:lnTo>
                  <a:lnTo>
                    <a:pt x="406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6"/>
                  </a:lnTo>
                  <a:lnTo>
                    <a:pt x="416" y="90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2" y="102"/>
                  </a:lnTo>
                  <a:lnTo>
                    <a:pt x="426" y="106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6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6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4"/>
                  </a:lnTo>
                  <a:lnTo>
                    <a:pt x="506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2" y="292"/>
                  </a:lnTo>
                  <a:lnTo>
                    <a:pt x="488" y="296"/>
                  </a:lnTo>
                  <a:lnTo>
                    <a:pt x="480" y="312"/>
                  </a:lnTo>
                  <a:lnTo>
                    <a:pt x="480" y="314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8"/>
                  </a:lnTo>
                  <a:lnTo>
                    <a:pt x="472" y="332"/>
                  </a:lnTo>
                  <a:lnTo>
                    <a:pt x="468" y="336"/>
                  </a:lnTo>
                  <a:lnTo>
                    <a:pt x="466" y="340"/>
                  </a:lnTo>
                  <a:lnTo>
                    <a:pt x="462" y="342"/>
                  </a:lnTo>
                  <a:lnTo>
                    <a:pt x="460" y="344"/>
                  </a:lnTo>
                  <a:lnTo>
                    <a:pt x="458" y="348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4" y="364"/>
                  </a:lnTo>
                  <a:lnTo>
                    <a:pt x="464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6"/>
                  </a:lnTo>
                  <a:lnTo>
                    <a:pt x="428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6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4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8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8"/>
                  </a:lnTo>
                  <a:lnTo>
                    <a:pt x="376" y="398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4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8"/>
                  </a:lnTo>
                  <a:lnTo>
                    <a:pt x="330" y="354"/>
                  </a:lnTo>
                  <a:lnTo>
                    <a:pt x="316" y="334"/>
                  </a:lnTo>
                  <a:lnTo>
                    <a:pt x="292" y="334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18" y="294"/>
                  </a:lnTo>
                  <a:lnTo>
                    <a:pt x="214" y="294"/>
                  </a:lnTo>
                  <a:lnTo>
                    <a:pt x="202" y="296"/>
                  </a:lnTo>
                  <a:lnTo>
                    <a:pt x="190" y="300"/>
                  </a:lnTo>
                  <a:lnTo>
                    <a:pt x="178" y="306"/>
                  </a:lnTo>
                  <a:lnTo>
                    <a:pt x="142" y="326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6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40"/>
                  </a:lnTo>
                  <a:lnTo>
                    <a:pt x="102" y="340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8"/>
                  </a:lnTo>
                  <a:lnTo>
                    <a:pt x="64" y="352"/>
                  </a:lnTo>
                  <a:lnTo>
                    <a:pt x="58" y="354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2"/>
                  </a:lnTo>
                  <a:lnTo>
                    <a:pt x="32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4"/>
                  </a:lnTo>
                  <a:lnTo>
                    <a:pt x="18" y="342"/>
                  </a:lnTo>
                  <a:lnTo>
                    <a:pt x="16" y="340"/>
                  </a:lnTo>
                  <a:lnTo>
                    <a:pt x="16" y="336"/>
                  </a:lnTo>
                  <a:lnTo>
                    <a:pt x="16" y="334"/>
                  </a:lnTo>
                  <a:lnTo>
                    <a:pt x="20" y="330"/>
                  </a:lnTo>
                  <a:lnTo>
                    <a:pt x="24" y="326"/>
                  </a:lnTo>
                  <a:lnTo>
                    <a:pt x="30" y="302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0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20"/>
                  </a:lnTo>
                  <a:lnTo>
                    <a:pt x="6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8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2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6" y="152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8" name="Freeform 366"/>
            <p:cNvSpPr>
              <a:spLocks/>
            </p:cNvSpPr>
            <p:nvPr/>
          </p:nvSpPr>
          <p:spPr bwMode="auto">
            <a:xfrm>
              <a:off x="7164388" y="4889500"/>
              <a:ext cx="906462" cy="676275"/>
            </a:xfrm>
            <a:custGeom>
              <a:avLst/>
              <a:gdLst>
                <a:gd name="T0" fmla="*/ 171300 w 508"/>
                <a:gd name="T1" fmla="*/ 205535 h 408"/>
                <a:gd name="T2" fmla="*/ 192712 w 508"/>
                <a:gd name="T3" fmla="*/ 169069 h 408"/>
                <a:gd name="T4" fmla="*/ 228400 w 508"/>
                <a:gd name="T5" fmla="*/ 142548 h 408"/>
                <a:gd name="T6" fmla="*/ 235537 w 508"/>
                <a:gd name="T7" fmla="*/ 119343 h 408"/>
                <a:gd name="T8" fmla="*/ 303344 w 508"/>
                <a:gd name="T9" fmla="*/ 79562 h 408"/>
                <a:gd name="T10" fmla="*/ 339031 w 508"/>
                <a:gd name="T11" fmla="*/ 99452 h 408"/>
                <a:gd name="T12" fmla="*/ 360444 w 508"/>
                <a:gd name="T13" fmla="*/ 96137 h 408"/>
                <a:gd name="T14" fmla="*/ 349737 w 508"/>
                <a:gd name="T15" fmla="*/ 72932 h 408"/>
                <a:gd name="T16" fmla="*/ 364012 w 508"/>
                <a:gd name="T17" fmla="*/ 46411 h 408"/>
                <a:gd name="T18" fmla="*/ 410406 w 508"/>
                <a:gd name="T19" fmla="*/ 29836 h 408"/>
                <a:gd name="T20" fmla="*/ 396131 w 508"/>
                <a:gd name="T21" fmla="*/ 13260 h 408"/>
                <a:gd name="T22" fmla="*/ 424681 w 508"/>
                <a:gd name="T23" fmla="*/ 0 h 408"/>
                <a:gd name="T24" fmla="*/ 435387 w 508"/>
                <a:gd name="T25" fmla="*/ 16575 h 408"/>
                <a:gd name="T26" fmla="*/ 449662 w 508"/>
                <a:gd name="T27" fmla="*/ 19890 h 408"/>
                <a:gd name="T28" fmla="*/ 456800 w 508"/>
                <a:gd name="T29" fmla="*/ 6630 h 408"/>
                <a:gd name="T30" fmla="*/ 478212 w 508"/>
                <a:gd name="T31" fmla="*/ 33151 h 408"/>
                <a:gd name="T32" fmla="*/ 531744 w 508"/>
                <a:gd name="T33" fmla="*/ 29836 h 408"/>
                <a:gd name="T34" fmla="*/ 531744 w 508"/>
                <a:gd name="T35" fmla="*/ 56356 h 408"/>
                <a:gd name="T36" fmla="*/ 510331 w 508"/>
                <a:gd name="T37" fmla="*/ 86192 h 408"/>
                <a:gd name="T38" fmla="*/ 581706 w 508"/>
                <a:gd name="T39" fmla="*/ 135918 h 408"/>
                <a:gd name="T40" fmla="*/ 613825 w 508"/>
                <a:gd name="T41" fmla="*/ 132603 h 408"/>
                <a:gd name="T42" fmla="*/ 638806 w 508"/>
                <a:gd name="T43" fmla="*/ 19890 h 408"/>
                <a:gd name="T44" fmla="*/ 649512 w 508"/>
                <a:gd name="T45" fmla="*/ 0 h 408"/>
                <a:gd name="T46" fmla="*/ 674493 w 508"/>
                <a:gd name="T47" fmla="*/ 33151 h 408"/>
                <a:gd name="T48" fmla="*/ 670925 w 508"/>
                <a:gd name="T49" fmla="*/ 59671 h 408"/>
                <a:gd name="T50" fmla="*/ 695906 w 508"/>
                <a:gd name="T51" fmla="*/ 69617 h 408"/>
                <a:gd name="T52" fmla="*/ 720887 w 508"/>
                <a:gd name="T53" fmla="*/ 109397 h 408"/>
                <a:gd name="T54" fmla="*/ 735162 w 508"/>
                <a:gd name="T55" fmla="*/ 132603 h 408"/>
                <a:gd name="T56" fmla="*/ 753006 w 508"/>
                <a:gd name="T57" fmla="*/ 169069 h 408"/>
                <a:gd name="T58" fmla="*/ 810106 w 508"/>
                <a:gd name="T59" fmla="*/ 225425 h 408"/>
                <a:gd name="T60" fmla="*/ 902893 w 508"/>
                <a:gd name="T61" fmla="*/ 348083 h 408"/>
                <a:gd name="T62" fmla="*/ 906462 w 508"/>
                <a:gd name="T63" fmla="*/ 454165 h 408"/>
                <a:gd name="T64" fmla="*/ 870775 w 508"/>
                <a:gd name="T65" fmla="*/ 490631 h 408"/>
                <a:gd name="T66" fmla="*/ 842225 w 508"/>
                <a:gd name="T67" fmla="*/ 550302 h 408"/>
                <a:gd name="T68" fmla="*/ 820812 w 508"/>
                <a:gd name="T69" fmla="*/ 583453 h 408"/>
                <a:gd name="T70" fmla="*/ 820812 w 508"/>
                <a:gd name="T71" fmla="*/ 636494 h 408"/>
                <a:gd name="T72" fmla="*/ 738731 w 508"/>
                <a:gd name="T73" fmla="*/ 676275 h 408"/>
                <a:gd name="T74" fmla="*/ 699475 w 508"/>
                <a:gd name="T75" fmla="*/ 649754 h 408"/>
                <a:gd name="T76" fmla="*/ 670925 w 508"/>
                <a:gd name="T77" fmla="*/ 659700 h 408"/>
                <a:gd name="T78" fmla="*/ 613825 w 508"/>
                <a:gd name="T79" fmla="*/ 643124 h 408"/>
                <a:gd name="T80" fmla="*/ 488919 w 508"/>
                <a:gd name="T81" fmla="*/ 527097 h 408"/>
                <a:gd name="T82" fmla="*/ 381856 w 508"/>
                <a:gd name="T83" fmla="*/ 487316 h 408"/>
                <a:gd name="T84" fmla="*/ 239106 w 508"/>
                <a:gd name="T85" fmla="*/ 540357 h 408"/>
                <a:gd name="T86" fmla="*/ 214125 w 508"/>
                <a:gd name="T87" fmla="*/ 563563 h 408"/>
                <a:gd name="T88" fmla="*/ 142750 w 508"/>
                <a:gd name="T89" fmla="*/ 560247 h 408"/>
                <a:gd name="T90" fmla="*/ 114200 w 508"/>
                <a:gd name="T91" fmla="*/ 583453 h 408"/>
                <a:gd name="T92" fmla="*/ 64237 w 508"/>
                <a:gd name="T93" fmla="*/ 583453 h 408"/>
                <a:gd name="T94" fmla="*/ 53531 w 508"/>
                <a:gd name="T95" fmla="*/ 566878 h 408"/>
                <a:gd name="T96" fmla="*/ 35687 w 508"/>
                <a:gd name="T97" fmla="*/ 570193 h 408"/>
                <a:gd name="T98" fmla="*/ 42825 w 508"/>
                <a:gd name="T99" fmla="*/ 540357 h 408"/>
                <a:gd name="T100" fmla="*/ 42825 w 508"/>
                <a:gd name="T101" fmla="*/ 470741 h 408"/>
                <a:gd name="T102" fmla="*/ 7137 w 508"/>
                <a:gd name="T103" fmla="*/ 377918 h 408"/>
                <a:gd name="T104" fmla="*/ 7137 w 508"/>
                <a:gd name="T105" fmla="*/ 321562 h 408"/>
                <a:gd name="T106" fmla="*/ 21412 w 508"/>
                <a:gd name="T107" fmla="*/ 258576 h 408"/>
                <a:gd name="T108" fmla="*/ 53531 w 508"/>
                <a:gd name="T109" fmla="*/ 228740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8"/>
                <a:gd name="T166" fmla="*/ 0 h 408"/>
                <a:gd name="T167" fmla="*/ 508 w 508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0" y="132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6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08" y="106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0"/>
                  </a:lnTo>
                  <a:lnTo>
                    <a:pt x="128" y="76"/>
                  </a:lnTo>
                  <a:lnTo>
                    <a:pt x="130" y="74"/>
                  </a:lnTo>
                  <a:lnTo>
                    <a:pt x="132" y="72"/>
                  </a:lnTo>
                  <a:lnTo>
                    <a:pt x="136" y="70"/>
                  </a:lnTo>
                  <a:lnTo>
                    <a:pt x="138" y="66"/>
                  </a:lnTo>
                  <a:lnTo>
                    <a:pt x="146" y="58"/>
                  </a:lnTo>
                  <a:lnTo>
                    <a:pt x="156" y="50"/>
                  </a:lnTo>
                  <a:lnTo>
                    <a:pt x="168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2"/>
                  </a:lnTo>
                  <a:lnTo>
                    <a:pt x="198" y="60"/>
                  </a:lnTo>
                  <a:lnTo>
                    <a:pt x="200" y="60"/>
                  </a:lnTo>
                  <a:lnTo>
                    <a:pt x="202" y="58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0" y="40"/>
                  </a:lnTo>
                  <a:lnTo>
                    <a:pt x="202" y="34"/>
                  </a:lnTo>
                  <a:lnTo>
                    <a:pt x="202" y="32"/>
                  </a:lnTo>
                  <a:lnTo>
                    <a:pt x="202" y="30"/>
                  </a:lnTo>
                  <a:lnTo>
                    <a:pt x="204" y="28"/>
                  </a:lnTo>
                  <a:lnTo>
                    <a:pt x="204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6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0" y="16"/>
                  </a:lnTo>
                  <a:lnTo>
                    <a:pt x="232" y="14"/>
                  </a:lnTo>
                  <a:lnTo>
                    <a:pt x="232" y="12"/>
                  </a:lnTo>
                  <a:lnTo>
                    <a:pt x="222" y="12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2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6" y="4"/>
                  </a:lnTo>
                  <a:lnTo>
                    <a:pt x="246" y="6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0" y="8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6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8" y="16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2"/>
                  </a:lnTo>
                  <a:lnTo>
                    <a:pt x="302" y="26"/>
                  </a:lnTo>
                  <a:lnTo>
                    <a:pt x="302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298" y="34"/>
                  </a:lnTo>
                  <a:lnTo>
                    <a:pt x="296" y="34"/>
                  </a:lnTo>
                  <a:lnTo>
                    <a:pt x="294" y="38"/>
                  </a:lnTo>
                  <a:lnTo>
                    <a:pt x="292" y="40"/>
                  </a:lnTo>
                  <a:lnTo>
                    <a:pt x="288" y="44"/>
                  </a:lnTo>
                  <a:lnTo>
                    <a:pt x="286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8"/>
                  </a:lnTo>
                  <a:lnTo>
                    <a:pt x="298" y="64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4"/>
                  </a:lnTo>
                  <a:lnTo>
                    <a:pt x="332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80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4" y="44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8"/>
                  </a:lnTo>
                  <a:lnTo>
                    <a:pt x="358" y="4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8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6" y="22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6" y="40"/>
                  </a:lnTo>
                  <a:lnTo>
                    <a:pt x="378" y="42"/>
                  </a:lnTo>
                  <a:lnTo>
                    <a:pt x="380" y="44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2"/>
                  </a:lnTo>
                  <a:lnTo>
                    <a:pt x="398" y="58"/>
                  </a:lnTo>
                  <a:lnTo>
                    <a:pt x="400" y="62"/>
                  </a:lnTo>
                  <a:lnTo>
                    <a:pt x="404" y="66"/>
                  </a:lnTo>
                  <a:lnTo>
                    <a:pt x="406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6"/>
                  </a:lnTo>
                  <a:lnTo>
                    <a:pt x="416" y="90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2" y="102"/>
                  </a:lnTo>
                  <a:lnTo>
                    <a:pt x="426" y="106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6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6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4"/>
                  </a:lnTo>
                  <a:lnTo>
                    <a:pt x="506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2" y="292"/>
                  </a:lnTo>
                  <a:lnTo>
                    <a:pt x="488" y="296"/>
                  </a:lnTo>
                  <a:lnTo>
                    <a:pt x="480" y="312"/>
                  </a:lnTo>
                  <a:lnTo>
                    <a:pt x="480" y="314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8"/>
                  </a:lnTo>
                  <a:lnTo>
                    <a:pt x="472" y="332"/>
                  </a:lnTo>
                  <a:lnTo>
                    <a:pt x="468" y="336"/>
                  </a:lnTo>
                  <a:lnTo>
                    <a:pt x="466" y="340"/>
                  </a:lnTo>
                  <a:lnTo>
                    <a:pt x="462" y="342"/>
                  </a:lnTo>
                  <a:lnTo>
                    <a:pt x="460" y="344"/>
                  </a:lnTo>
                  <a:lnTo>
                    <a:pt x="458" y="348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4" y="364"/>
                  </a:lnTo>
                  <a:lnTo>
                    <a:pt x="464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6"/>
                  </a:lnTo>
                  <a:lnTo>
                    <a:pt x="428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6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4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8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8"/>
                  </a:lnTo>
                  <a:lnTo>
                    <a:pt x="376" y="398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4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8"/>
                  </a:lnTo>
                  <a:lnTo>
                    <a:pt x="330" y="354"/>
                  </a:lnTo>
                  <a:lnTo>
                    <a:pt x="316" y="334"/>
                  </a:lnTo>
                  <a:lnTo>
                    <a:pt x="292" y="334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18" y="294"/>
                  </a:lnTo>
                  <a:lnTo>
                    <a:pt x="214" y="294"/>
                  </a:lnTo>
                  <a:lnTo>
                    <a:pt x="202" y="296"/>
                  </a:lnTo>
                  <a:lnTo>
                    <a:pt x="190" y="300"/>
                  </a:lnTo>
                  <a:lnTo>
                    <a:pt x="178" y="306"/>
                  </a:lnTo>
                  <a:lnTo>
                    <a:pt x="142" y="326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6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40"/>
                  </a:lnTo>
                  <a:lnTo>
                    <a:pt x="102" y="340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8"/>
                  </a:lnTo>
                  <a:lnTo>
                    <a:pt x="64" y="352"/>
                  </a:lnTo>
                  <a:lnTo>
                    <a:pt x="58" y="354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2"/>
                  </a:lnTo>
                  <a:lnTo>
                    <a:pt x="32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4"/>
                  </a:lnTo>
                  <a:lnTo>
                    <a:pt x="18" y="342"/>
                  </a:lnTo>
                  <a:lnTo>
                    <a:pt x="16" y="340"/>
                  </a:lnTo>
                  <a:lnTo>
                    <a:pt x="16" y="336"/>
                  </a:lnTo>
                  <a:lnTo>
                    <a:pt x="16" y="334"/>
                  </a:lnTo>
                  <a:lnTo>
                    <a:pt x="20" y="330"/>
                  </a:lnTo>
                  <a:lnTo>
                    <a:pt x="24" y="326"/>
                  </a:lnTo>
                  <a:lnTo>
                    <a:pt x="30" y="302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0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20"/>
                  </a:lnTo>
                  <a:lnTo>
                    <a:pt x="6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8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2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6" y="152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9" name="Freeform 367"/>
            <p:cNvSpPr>
              <a:spLocks/>
            </p:cNvSpPr>
            <p:nvPr/>
          </p:nvSpPr>
          <p:spPr bwMode="auto">
            <a:xfrm>
              <a:off x="7477125" y="4535488"/>
              <a:ext cx="25400" cy="60325"/>
            </a:xfrm>
            <a:custGeom>
              <a:avLst/>
              <a:gdLst>
                <a:gd name="T0" fmla="*/ 14514 w 14"/>
                <a:gd name="T1" fmla="*/ 0 h 36"/>
                <a:gd name="T2" fmla="*/ 18143 w 14"/>
                <a:gd name="T3" fmla="*/ 3351 h 36"/>
                <a:gd name="T4" fmla="*/ 21771 w 14"/>
                <a:gd name="T5" fmla="*/ 10054 h 36"/>
                <a:gd name="T6" fmla="*/ 25400 w 14"/>
                <a:gd name="T7" fmla="*/ 16757 h 36"/>
                <a:gd name="T8" fmla="*/ 25400 w 14"/>
                <a:gd name="T9" fmla="*/ 30163 h 36"/>
                <a:gd name="T10" fmla="*/ 25400 w 14"/>
                <a:gd name="T11" fmla="*/ 40217 h 36"/>
                <a:gd name="T12" fmla="*/ 21771 w 14"/>
                <a:gd name="T13" fmla="*/ 50271 h 36"/>
                <a:gd name="T14" fmla="*/ 18143 w 14"/>
                <a:gd name="T15" fmla="*/ 56974 h 36"/>
                <a:gd name="T16" fmla="*/ 14514 w 14"/>
                <a:gd name="T17" fmla="*/ 60325 h 36"/>
                <a:gd name="T18" fmla="*/ 7257 w 14"/>
                <a:gd name="T19" fmla="*/ 56974 h 36"/>
                <a:gd name="T20" fmla="*/ 3629 w 14"/>
                <a:gd name="T21" fmla="*/ 50271 h 36"/>
                <a:gd name="T22" fmla="*/ 3629 w 14"/>
                <a:gd name="T23" fmla="*/ 40217 h 36"/>
                <a:gd name="T24" fmla="*/ 0 w 14"/>
                <a:gd name="T25" fmla="*/ 30163 h 36"/>
                <a:gd name="T26" fmla="*/ 3629 w 14"/>
                <a:gd name="T27" fmla="*/ 16757 h 36"/>
                <a:gd name="T28" fmla="*/ 3629 w 14"/>
                <a:gd name="T29" fmla="*/ 10054 h 36"/>
                <a:gd name="T30" fmla="*/ 7257 w 14"/>
                <a:gd name="T31" fmla="*/ 3351 h 36"/>
                <a:gd name="T32" fmla="*/ 14514 w 1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36"/>
                <a:gd name="T53" fmla="*/ 14 w 1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36">
                  <a:moveTo>
                    <a:pt x="8" y="0"/>
                  </a:moveTo>
                  <a:lnTo>
                    <a:pt x="10" y="2"/>
                  </a:lnTo>
                  <a:lnTo>
                    <a:pt x="12" y="6"/>
                  </a:lnTo>
                  <a:lnTo>
                    <a:pt x="14" y="10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2" y="30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0" name="Freeform 368"/>
            <p:cNvSpPr>
              <a:spLocks/>
            </p:cNvSpPr>
            <p:nvPr/>
          </p:nvSpPr>
          <p:spPr bwMode="auto">
            <a:xfrm>
              <a:off x="7477125" y="4535488"/>
              <a:ext cx="25400" cy="60325"/>
            </a:xfrm>
            <a:custGeom>
              <a:avLst/>
              <a:gdLst>
                <a:gd name="T0" fmla="*/ 14514 w 14"/>
                <a:gd name="T1" fmla="*/ 0 h 36"/>
                <a:gd name="T2" fmla="*/ 18143 w 14"/>
                <a:gd name="T3" fmla="*/ 3351 h 36"/>
                <a:gd name="T4" fmla="*/ 21771 w 14"/>
                <a:gd name="T5" fmla="*/ 10054 h 36"/>
                <a:gd name="T6" fmla="*/ 25400 w 14"/>
                <a:gd name="T7" fmla="*/ 16757 h 36"/>
                <a:gd name="T8" fmla="*/ 25400 w 14"/>
                <a:gd name="T9" fmla="*/ 30163 h 36"/>
                <a:gd name="T10" fmla="*/ 25400 w 14"/>
                <a:gd name="T11" fmla="*/ 40217 h 36"/>
                <a:gd name="T12" fmla="*/ 21771 w 14"/>
                <a:gd name="T13" fmla="*/ 50271 h 36"/>
                <a:gd name="T14" fmla="*/ 18143 w 14"/>
                <a:gd name="T15" fmla="*/ 56974 h 36"/>
                <a:gd name="T16" fmla="*/ 14514 w 14"/>
                <a:gd name="T17" fmla="*/ 60325 h 36"/>
                <a:gd name="T18" fmla="*/ 7257 w 14"/>
                <a:gd name="T19" fmla="*/ 56974 h 36"/>
                <a:gd name="T20" fmla="*/ 3629 w 14"/>
                <a:gd name="T21" fmla="*/ 50271 h 36"/>
                <a:gd name="T22" fmla="*/ 3629 w 14"/>
                <a:gd name="T23" fmla="*/ 40217 h 36"/>
                <a:gd name="T24" fmla="*/ 0 w 14"/>
                <a:gd name="T25" fmla="*/ 30163 h 36"/>
                <a:gd name="T26" fmla="*/ 3629 w 14"/>
                <a:gd name="T27" fmla="*/ 16757 h 36"/>
                <a:gd name="T28" fmla="*/ 3629 w 14"/>
                <a:gd name="T29" fmla="*/ 10054 h 36"/>
                <a:gd name="T30" fmla="*/ 7257 w 14"/>
                <a:gd name="T31" fmla="*/ 3351 h 36"/>
                <a:gd name="T32" fmla="*/ 14514 w 1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36"/>
                <a:gd name="T53" fmla="*/ 14 w 1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36">
                  <a:moveTo>
                    <a:pt x="8" y="0"/>
                  </a:moveTo>
                  <a:lnTo>
                    <a:pt x="10" y="2"/>
                  </a:lnTo>
                  <a:lnTo>
                    <a:pt x="12" y="6"/>
                  </a:lnTo>
                  <a:lnTo>
                    <a:pt x="14" y="10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2" y="30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1" name="Freeform 369"/>
            <p:cNvSpPr>
              <a:spLocks/>
            </p:cNvSpPr>
            <p:nvPr/>
          </p:nvSpPr>
          <p:spPr bwMode="auto">
            <a:xfrm>
              <a:off x="7562850" y="4508500"/>
              <a:ext cx="25400" cy="23813"/>
            </a:xfrm>
            <a:custGeom>
              <a:avLst/>
              <a:gdLst>
                <a:gd name="T0" fmla="*/ 10886 w 14"/>
                <a:gd name="T1" fmla="*/ 23813 h 14"/>
                <a:gd name="T2" fmla="*/ 18143 w 14"/>
                <a:gd name="T3" fmla="*/ 20411 h 14"/>
                <a:gd name="T4" fmla="*/ 21771 w 14"/>
                <a:gd name="T5" fmla="*/ 17009 h 14"/>
                <a:gd name="T6" fmla="*/ 25400 w 14"/>
                <a:gd name="T7" fmla="*/ 10206 h 14"/>
                <a:gd name="T8" fmla="*/ 21771 w 14"/>
                <a:gd name="T9" fmla="*/ 6804 h 14"/>
                <a:gd name="T10" fmla="*/ 18143 w 14"/>
                <a:gd name="T11" fmla="*/ 3402 h 14"/>
                <a:gd name="T12" fmla="*/ 10886 w 14"/>
                <a:gd name="T13" fmla="*/ 0 h 14"/>
                <a:gd name="T14" fmla="*/ 7257 w 14"/>
                <a:gd name="T15" fmla="*/ 3402 h 14"/>
                <a:gd name="T16" fmla="*/ 0 w 14"/>
                <a:gd name="T17" fmla="*/ 6804 h 14"/>
                <a:gd name="T18" fmla="*/ 0 w 14"/>
                <a:gd name="T19" fmla="*/ 10206 h 14"/>
                <a:gd name="T20" fmla="*/ 0 w 14"/>
                <a:gd name="T21" fmla="*/ 17009 h 14"/>
                <a:gd name="T22" fmla="*/ 7257 w 14"/>
                <a:gd name="T23" fmla="*/ 20411 h 14"/>
                <a:gd name="T24" fmla="*/ 10886 w 14"/>
                <a:gd name="T25" fmla="*/ 23813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4"/>
                <a:gd name="T41" fmla="*/ 14 w 14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4">
                  <a:moveTo>
                    <a:pt x="6" y="14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2" name="Freeform 370"/>
            <p:cNvSpPr>
              <a:spLocks/>
            </p:cNvSpPr>
            <p:nvPr/>
          </p:nvSpPr>
          <p:spPr bwMode="auto">
            <a:xfrm>
              <a:off x="7562850" y="4508500"/>
              <a:ext cx="25400" cy="23813"/>
            </a:xfrm>
            <a:custGeom>
              <a:avLst/>
              <a:gdLst>
                <a:gd name="T0" fmla="*/ 10886 w 14"/>
                <a:gd name="T1" fmla="*/ 23813 h 14"/>
                <a:gd name="T2" fmla="*/ 18143 w 14"/>
                <a:gd name="T3" fmla="*/ 20411 h 14"/>
                <a:gd name="T4" fmla="*/ 21771 w 14"/>
                <a:gd name="T5" fmla="*/ 17009 h 14"/>
                <a:gd name="T6" fmla="*/ 25400 w 14"/>
                <a:gd name="T7" fmla="*/ 10206 h 14"/>
                <a:gd name="T8" fmla="*/ 21771 w 14"/>
                <a:gd name="T9" fmla="*/ 6804 h 14"/>
                <a:gd name="T10" fmla="*/ 18143 w 14"/>
                <a:gd name="T11" fmla="*/ 3402 h 14"/>
                <a:gd name="T12" fmla="*/ 10886 w 14"/>
                <a:gd name="T13" fmla="*/ 0 h 14"/>
                <a:gd name="T14" fmla="*/ 7257 w 14"/>
                <a:gd name="T15" fmla="*/ 3402 h 14"/>
                <a:gd name="T16" fmla="*/ 0 w 14"/>
                <a:gd name="T17" fmla="*/ 6804 h 14"/>
                <a:gd name="T18" fmla="*/ 0 w 14"/>
                <a:gd name="T19" fmla="*/ 10206 h 14"/>
                <a:gd name="T20" fmla="*/ 0 w 14"/>
                <a:gd name="T21" fmla="*/ 17009 h 14"/>
                <a:gd name="T22" fmla="*/ 7257 w 14"/>
                <a:gd name="T23" fmla="*/ 20411 h 14"/>
                <a:gd name="T24" fmla="*/ 10886 w 14"/>
                <a:gd name="T25" fmla="*/ 23813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4"/>
                <a:gd name="T41" fmla="*/ 14 w 14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4">
                  <a:moveTo>
                    <a:pt x="6" y="14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3" name="Freeform 371"/>
            <p:cNvSpPr>
              <a:spLocks/>
            </p:cNvSpPr>
            <p:nvPr/>
          </p:nvSpPr>
          <p:spPr bwMode="auto">
            <a:xfrm>
              <a:off x="7597775" y="4441825"/>
              <a:ext cx="31750" cy="17463"/>
            </a:xfrm>
            <a:custGeom>
              <a:avLst/>
              <a:gdLst>
                <a:gd name="T0" fmla="*/ 14111 w 18"/>
                <a:gd name="T1" fmla="*/ 17463 h 10"/>
                <a:gd name="T2" fmla="*/ 21167 w 18"/>
                <a:gd name="T3" fmla="*/ 13970 h 10"/>
                <a:gd name="T4" fmla="*/ 28222 w 18"/>
                <a:gd name="T5" fmla="*/ 13970 h 10"/>
                <a:gd name="T6" fmla="*/ 31750 w 18"/>
                <a:gd name="T7" fmla="*/ 10478 h 10"/>
                <a:gd name="T8" fmla="*/ 28222 w 18"/>
                <a:gd name="T9" fmla="*/ 3493 h 10"/>
                <a:gd name="T10" fmla="*/ 21167 w 18"/>
                <a:gd name="T11" fmla="*/ 3493 h 10"/>
                <a:gd name="T12" fmla="*/ 14111 w 18"/>
                <a:gd name="T13" fmla="*/ 0 h 10"/>
                <a:gd name="T14" fmla="*/ 7056 w 18"/>
                <a:gd name="T15" fmla="*/ 3493 h 10"/>
                <a:gd name="T16" fmla="*/ 3528 w 18"/>
                <a:gd name="T17" fmla="*/ 3493 h 10"/>
                <a:gd name="T18" fmla="*/ 0 w 18"/>
                <a:gd name="T19" fmla="*/ 10478 h 10"/>
                <a:gd name="T20" fmla="*/ 3528 w 18"/>
                <a:gd name="T21" fmla="*/ 13970 h 10"/>
                <a:gd name="T22" fmla="*/ 7056 w 18"/>
                <a:gd name="T23" fmla="*/ 13970 h 10"/>
                <a:gd name="T24" fmla="*/ 14111 w 18"/>
                <a:gd name="T25" fmla="*/ 17463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0"/>
                <a:gd name="T41" fmla="*/ 18 w 1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0">
                  <a:moveTo>
                    <a:pt x="8" y="10"/>
                  </a:moveTo>
                  <a:lnTo>
                    <a:pt x="12" y="8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4" name="Freeform 372"/>
            <p:cNvSpPr>
              <a:spLocks/>
            </p:cNvSpPr>
            <p:nvPr/>
          </p:nvSpPr>
          <p:spPr bwMode="auto">
            <a:xfrm>
              <a:off x="7597775" y="4441825"/>
              <a:ext cx="31750" cy="17463"/>
            </a:xfrm>
            <a:custGeom>
              <a:avLst/>
              <a:gdLst>
                <a:gd name="T0" fmla="*/ 14111 w 18"/>
                <a:gd name="T1" fmla="*/ 17463 h 10"/>
                <a:gd name="T2" fmla="*/ 21167 w 18"/>
                <a:gd name="T3" fmla="*/ 13970 h 10"/>
                <a:gd name="T4" fmla="*/ 28222 w 18"/>
                <a:gd name="T5" fmla="*/ 13970 h 10"/>
                <a:gd name="T6" fmla="*/ 31750 w 18"/>
                <a:gd name="T7" fmla="*/ 10478 h 10"/>
                <a:gd name="T8" fmla="*/ 28222 w 18"/>
                <a:gd name="T9" fmla="*/ 3493 h 10"/>
                <a:gd name="T10" fmla="*/ 21167 w 18"/>
                <a:gd name="T11" fmla="*/ 3493 h 10"/>
                <a:gd name="T12" fmla="*/ 14111 w 18"/>
                <a:gd name="T13" fmla="*/ 0 h 10"/>
                <a:gd name="T14" fmla="*/ 7056 w 18"/>
                <a:gd name="T15" fmla="*/ 3493 h 10"/>
                <a:gd name="T16" fmla="*/ 3528 w 18"/>
                <a:gd name="T17" fmla="*/ 3493 h 10"/>
                <a:gd name="T18" fmla="*/ 0 w 18"/>
                <a:gd name="T19" fmla="*/ 10478 h 10"/>
                <a:gd name="T20" fmla="*/ 3528 w 18"/>
                <a:gd name="T21" fmla="*/ 13970 h 10"/>
                <a:gd name="T22" fmla="*/ 7056 w 18"/>
                <a:gd name="T23" fmla="*/ 13970 h 10"/>
                <a:gd name="T24" fmla="*/ 14111 w 18"/>
                <a:gd name="T25" fmla="*/ 17463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0"/>
                <a:gd name="T41" fmla="*/ 18 w 1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0">
                  <a:moveTo>
                    <a:pt x="8" y="10"/>
                  </a:moveTo>
                  <a:lnTo>
                    <a:pt x="12" y="8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1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5" name="Freeform 373"/>
            <p:cNvSpPr>
              <a:spLocks/>
            </p:cNvSpPr>
            <p:nvPr/>
          </p:nvSpPr>
          <p:spPr bwMode="auto">
            <a:xfrm>
              <a:off x="7666038" y="4381500"/>
              <a:ext cx="23812" cy="19050"/>
            </a:xfrm>
            <a:custGeom>
              <a:avLst/>
              <a:gdLst>
                <a:gd name="T0" fmla="*/ 11906 w 12"/>
                <a:gd name="T1" fmla="*/ 19050 h 12"/>
                <a:gd name="T2" fmla="*/ 19843 w 12"/>
                <a:gd name="T3" fmla="*/ 19050 h 12"/>
                <a:gd name="T4" fmla="*/ 23812 w 12"/>
                <a:gd name="T5" fmla="*/ 15875 h 12"/>
                <a:gd name="T6" fmla="*/ 23812 w 12"/>
                <a:gd name="T7" fmla="*/ 9525 h 12"/>
                <a:gd name="T8" fmla="*/ 23812 w 12"/>
                <a:gd name="T9" fmla="*/ 6350 h 12"/>
                <a:gd name="T10" fmla="*/ 19843 w 12"/>
                <a:gd name="T11" fmla="*/ 3175 h 12"/>
                <a:gd name="T12" fmla="*/ 11906 w 12"/>
                <a:gd name="T13" fmla="*/ 0 h 12"/>
                <a:gd name="T14" fmla="*/ 7937 w 12"/>
                <a:gd name="T15" fmla="*/ 3175 h 12"/>
                <a:gd name="T16" fmla="*/ 3969 w 12"/>
                <a:gd name="T17" fmla="*/ 6350 h 12"/>
                <a:gd name="T18" fmla="*/ 0 w 12"/>
                <a:gd name="T19" fmla="*/ 9525 h 12"/>
                <a:gd name="T20" fmla="*/ 3969 w 12"/>
                <a:gd name="T21" fmla="*/ 15875 h 12"/>
                <a:gd name="T22" fmla="*/ 7937 w 12"/>
                <a:gd name="T23" fmla="*/ 19050 h 12"/>
                <a:gd name="T24" fmla="*/ 11906 w 12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6" y="1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6" name="Freeform 374"/>
            <p:cNvSpPr>
              <a:spLocks/>
            </p:cNvSpPr>
            <p:nvPr/>
          </p:nvSpPr>
          <p:spPr bwMode="auto">
            <a:xfrm>
              <a:off x="7666038" y="4381500"/>
              <a:ext cx="23812" cy="19050"/>
            </a:xfrm>
            <a:custGeom>
              <a:avLst/>
              <a:gdLst>
                <a:gd name="T0" fmla="*/ 11906 w 12"/>
                <a:gd name="T1" fmla="*/ 19050 h 12"/>
                <a:gd name="T2" fmla="*/ 19843 w 12"/>
                <a:gd name="T3" fmla="*/ 19050 h 12"/>
                <a:gd name="T4" fmla="*/ 23812 w 12"/>
                <a:gd name="T5" fmla="*/ 15875 h 12"/>
                <a:gd name="T6" fmla="*/ 23812 w 12"/>
                <a:gd name="T7" fmla="*/ 9525 h 12"/>
                <a:gd name="T8" fmla="*/ 23812 w 12"/>
                <a:gd name="T9" fmla="*/ 6350 h 12"/>
                <a:gd name="T10" fmla="*/ 19843 w 12"/>
                <a:gd name="T11" fmla="*/ 3175 h 12"/>
                <a:gd name="T12" fmla="*/ 11906 w 12"/>
                <a:gd name="T13" fmla="*/ 0 h 12"/>
                <a:gd name="T14" fmla="*/ 7937 w 12"/>
                <a:gd name="T15" fmla="*/ 3175 h 12"/>
                <a:gd name="T16" fmla="*/ 3969 w 12"/>
                <a:gd name="T17" fmla="*/ 6350 h 12"/>
                <a:gd name="T18" fmla="*/ 0 w 12"/>
                <a:gd name="T19" fmla="*/ 9525 h 12"/>
                <a:gd name="T20" fmla="*/ 3969 w 12"/>
                <a:gd name="T21" fmla="*/ 15875 h 12"/>
                <a:gd name="T22" fmla="*/ 7937 w 12"/>
                <a:gd name="T23" fmla="*/ 19050 h 12"/>
                <a:gd name="T24" fmla="*/ 11906 w 12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6" y="1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7" name="Freeform 375"/>
            <p:cNvSpPr>
              <a:spLocks/>
            </p:cNvSpPr>
            <p:nvPr/>
          </p:nvSpPr>
          <p:spPr bwMode="auto">
            <a:xfrm>
              <a:off x="7496175" y="4637088"/>
              <a:ext cx="49213" cy="30162"/>
            </a:xfrm>
            <a:custGeom>
              <a:avLst/>
              <a:gdLst>
                <a:gd name="T0" fmla="*/ 24607 w 28"/>
                <a:gd name="T1" fmla="*/ 30162 h 18"/>
                <a:gd name="T2" fmla="*/ 35152 w 28"/>
                <a:gd name="T3" fmla="*/ 30162 h 18"/>
                <a:gd name="T4" fmla="*/ 42183 w 28"/>
                <a:gd name="T5" fmla="*/ 26811 h 18"/>
                <a:gd name="T6" fmla="*/ 45698 w 28"/>
                <a:gd name="T7" fmla="*/ 23459 h 18"/>
                <a:gd name="T8" fmla="*/ 49213 w 28"/>
                <a:gd name="T9" fmla="*/ 16757 h 18"/>
                <a:gd name="T10" fmla="*/ 45698 w 28"/>
                <a:gd name="T11" fmla="*/ 10054 h 18"/>
                <a:gd name="T12" fmla="*/ 42183 w 28"/>
                <a:gd name="T13" fmla="*/ 6703 h 18"/>
                <a:gd name="T14" fmla="*/ 35152 w 28"/>
                <a:gd name="T15" fmla="*/ 3351 h 18"/>
                <a:gd name="T16" fmla="*/ 24607 w 28"/>
                <a:gd name="T17" fmla="*/ 0 h 18"/>
                <a:gd name="T18" fmla="*/ 14061 w 28"/>
                <a:gd name="T19" fmla="*/ 3351 h 18"/>
                <a:gd name="T20" fmla="*/ 7030 w 28"/>
                <a:gd name="T21" fmla="*/ 6703 h 18"/>
                <a:gd name="T22" fmla="*/ 0 w 28"/>
                <a:gd name="T23" fmla="*/ 10054 h 18"/>
                <a:gd name="T24" fmla="*/ 0 w 28"/>
                <a:gd name="T25" fmla="*/ 16757 h 18"/>
                <a:gd name="T26" fmla="*/ 0 w 28"/>
                <a:gd name="T27" fmla="*/ 23459 h 18"/>
                <a:gd name="T28" fmla="*/ 7030 w 28"/>
                <a:gd name="T29" fmla="*/ 26811 h 18"/>
                <a:gd name="T30" fmla="*/ 14061 w 28"/>
                <a:gd name="T31" fmla="*/ 30162 h 18"/>
                <a:gd name="T32" fmla="*/ 24607 w 28"/>
                <a:gd name="T33" fmla="*/ 3016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18"/>
                <a:gd name="T53" fmla="*/ 28 w 2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18">
                  <a:moveTo>
                    <a:pt x="14" y="18"/>
                  </a:moveTo>
                  <a:lnTo>
                    <a:pt x="20" y="18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8" name="Freeform 376"/>
            <p:cNvSpPr>
              <a:spLocks/>
            </p:cNvSpPr>
            <p:nvPr/>
          </p:nvSpPr>
          <p:spPr bwMode="auto">
            <a:xfrm>
              <a:off x="7496175" y="4637088"/>
              <a:ext cx="49213" cy="30162"/>
            </a:xfrm>
            <a:custGeom>
              <a:avLst/>
              <a:gdLst>
                <a:gd name="T0" fmla="*/ 24607 w 28"/>
                <a:gd name="T1" fmla="*/ 30162 h 18"/>
                <a:gd name="T2" fmla="*/ 35152 w 28"/>
                <a:gd name="T3" fmla="*/ 30162 h 18"/>
                <a:gd name="T4" fmla="*/ 42183 w 28"/>
                <a:gd name="T5" fmla="*/ 26811 h 18"/>
                <a:gd name="T6" fmla="*/ 45698 w 28"/>
                <a:gd name="T7" fmla="*/ 23459 h 18"/>
                <a:gd name="T8" fmla="*/ 49213 w 28"/>
                <a:gd name="T9" fmla="*/ 16757 h 18"/>
                <a:gd name="T10" fmla="*/ 45698 w 28"/>
                <a:gd name="T11" fmla="*/ 10054 h 18"/>
                <a:gd name="T12" fmla="*/ 42183 w 28"/>
                <a:gd name="T13" fmla="*/ 6703 h 18"/>
                <a:gd name="T14" fmla="*/ 35152 w 28"/>
                <a:gd name="T15" fmla="*/ 3351 h 18"/>
                <a:gd name="T16" fmla="*/ 24607 w 28"/>
                <a:gd name="T17" fmla="*/ 0 h 18"/>
                <a:gd name="T18" fmla="*/ 14061 w 28"/>
                <a:gd name="T19" fmla="*/ 3351 h 18"/>
                <a:gd name="T20" fmla="*/ 7030 w 28"/>
                <a:gd name="T21" fmla="*/ 6703 h 18"/>
                <a:gd name="T22" fmla="*/ 0 w 28"/>
                <a:gd name="T23" fmla="*/ 10054 h 18"/>
                <a:gd name="T24" fmla="*/ 0 w 28"/>
                <a:gd name="T25" fmla="*/ 16757 h 18"/>
                <a:gd name="T26" fmla="*/ 0 w 28"/>
                <a:gd name="T27" fmla="*/ 23459 h 18"/>
                <a:gd name="T28" fmla="*/ 7030 w 28"/>
                <a:gd name="T29" fmla="*/ 26811 h 18"/>
                <a:gd name="T30" fmla="*/ 14061 w 28"/>
                <a:gd name="T31" fmla="*/ 30162 h 18"/>
                <a:gd name="T32" fmla="*/ 24607 w 28"/>
                <a:gd name="T33" fmla="*/ 3016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18"/>
                <a:gd name="T53" fmla="*/ 28 w 2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18">
                  <a:moveTo>
                    <a:pt x="14" y="18"/>
                  </a:moveTo>
                  <a:lnTo>
                    <a:pt x="20" y="18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14" y="1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9" name="Freeform 377"/>
            <p:cNvSpPr>
              <a:spLocks/>
            </p:cNvSpPr>
            <p:nvPr/>
          </p:nvSpPr>
          <p:spPr bwMode="auto">
            <a:xfrm>
              <a:off x="7399338" y="4630738"/>
              <a:ext cx="65087" cy="12700"/>
            </a:xfrm>
            <a:custGeom>
              <a:avLst/>
              <a:gdLst>
                <a:gd name="T0" fmla="*/ 32544 w 36"/>
                <a:gd name="T1" fmla="*/ 12700 h 8"/>
                <a:gd name="T2" fmla="*/ 43391 w 36"/>
                <a:gd name="T3" fmla="*/ 12700 h 8"/>
                <a:gd name="T4" fmla="*/ 54239 w 36"/>
                <a:gd name="T5" fmla="*/ 12700 h 8"/>
                <a:gd name="T6" fmla="*/ 61471 w 36"/>
                <a:gd name="T7" fmla="*/ 9525 h 8"/>
                <a:gd name="T8" fmla="*/ 65087 w 36"/>
                <a:gd name="T9" fmla="*/ 6350 h 8"/>
                <a:gd name="T10" fmla="*/ 61471 w 36"/>
                <a:gd name="T11" fmla="*/ 3175 h 8"/>
                <a:gd name="T12" fmla="*/ 54239 w 36"/>
                <a:gd name="T13" fmla="*/ 3175 h 8"/>
                <a:gd name="T14" fmla="*/ 43391 w 36"/>
                <a:gd name="T15" fmla="*/ 0 h 8"/>
                <a:gd name="T16" fmla="*/ 32544 w 36"/>
                <a:gd name="T17" fmla="*/ 0 h 8"/>
                <a:gd name="T18" fmla="*/ 18080 w 36"/>
                <a:gd name="T19" fmla="*/ 0 h 8"/>
                <a:gd name="T20" fmla="*/ 7232 w 36"/>
                <a:gd name="T21" fmla="*/ 3175 h 8"/>
                <a:gd name="T22" fmla="*/ 0 w 36"/>
                <a:gd name="T23" fmla="*/ 3175 h 8"/>
                <a:gd name="T24" fmla="*/ 0 w 36"/>
                <a:gd name="T25" fmla="*/ 6350 h 8"/>
                <a:gd name="T26" fmla="*/ 0 w 36"/>
                <a:gd name="T27" fmla="*/ 9525 h 8"/>
                <a:gd name="T28" fmla="*/ 7232 w 36"/>
                <a:gd name="T29" fmla="*/ 12700 h 8"/>
                <a:gd name="T30" fmla="*/ 18080 w 36"/>
                <a:gd name="T31" fmla="*/ 12700 h 8"/>
                <a:gd name="T32" fmla="*/ 32544 w 36"/>
                <a:gd name="T33" fmla="*/ 1270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8"/>
                <a:gd name="T53" fmla="*/ 36 w 36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8">
                  <a:moveTo>
                    <a:pt x="18" y="8"/>
                  </a:moveTo>
                  <a:lnTo>
                    <a:pt x="24" y="8"/>
                  </a:lnTo>
                  <a:lnTo>
                    <a:pt x="30" y="8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0" name="Freeform 378"/>
            <p:cNvSpPr>
              <a:spLocks/>
            </p:cNvSpPr>
            <p:nvPr/>
          </p:nvSpPr>
          <p:spPr bwMode="auto">
            <a:xfrm>
              <a:off x="7399338" y="4630738"/>
              <a:ext cx="65087" cy="12700"/>
            </a:xfrm>
            <a:custGeom>
              <a:avLst/>
              <a:gdLst>
                <a:gd name="T0" fmla="*/ 32544 w 36"/>
                <a:gd name="T1" fmla="*/ 12700 h 8"/>
                <a:gd name="T2" fmla="*/ 43391 w 36"/>
                <a:gd name="T3" fmla="*/ 12700 h 8"/>
                <a:gd name="T4" fmla="*/ 54239 w 36"/>
                <a:gd name="T5" fmla="*/ 12700 h 8"/>
                <a:gd name="T6" fmla="*/ 61471 w 36"/>
                <a:gd name="T7" fmla="*/ 9525 h 8"/>
                <a:gd name="T8" fmla="*/ 65087 w 36"/>
                <a:gd name="T9" fmla="*/ 6350 h 8"/>
                <a:gd name="T10" fmla="*/ 61471 w 36"/>
                <a:gd name="T11" fmla="*/ 3175 h 8"/>
                <a:gd name="T12" fmla="*/ 54239 w 36"/>
                <a:gd name="T13" fmla="*/ 3175 h 8"/>
                <a:gd name="T14" fmla="*/ 43391 w 36"/>
                <a:gd name="T15" fmla="*/ 0 h 8"/>
                <a:gd name="T16" fmla="*/ 32544 w 36"/>
                <a:gd name="T17" fmla="*/ 0 h 8"/>
                <a:gd name="T18" fmla="*/ 18080 w 36"/>
                <a:gd name="T19" fmla="*/ 0 h 8"/>
                <a:gd name="T20" fmla="*/ 7232 w 36"/>
                <a:gd name="T21" fmla="*/ 3175 h 8"/>
                <a:gd name="T22" fmla="*/ 0 w 36"/>
                <a:gd name="T23" fmla="*/ 3175 h 8"/>
                <a:gd name="T24" fmla="*/ 0 w 36"/>
                <a:gd name="T25" fmla="*/ 6350 h 8"/>
                <a:gd name="T26" fmla="*/ 0 w 36"/>
                <a:gd name="T27" fmla="*/ 9525 h 8"/>
                <a:gd name="T28" fmla="*/ 7232 w 36"/>
                <a:gd name="T29" fmla="*/ 12700 h 8"/>
                <a:gd name="T30" fmla="*/ 18080 w 36"/>
                <a:gd name="T31" fmla="*/ 12700 h 8"/>
                <a:gd name="T32" fmla="*/ 32544 w 36"/>
                <a:gd name="T33" fmla="*/ 1270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8"/>
                <a:gd name="T53" fmla="*/ 36 w 36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8">
                  <a:moveTo>
                    <a:pt x="18" y="8"/>
                  </a:moveTo>
                  <a:lnTo>
                    <a:pt x="24" y="8"/>
                  </a:lnTo>
                  <a:lnTo>
                    <a:pt x="30" y="8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8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1" name="Freeform 379"/>
            <p:cNvSpPr>
              <a:spLocks/>
            </p:cNvSpPr>
            <p:nvPr/>
          </p:nvSpPr>
          <p:spPr bwMode="auto">
            <a:xfrm>
              <a:off x="7456488" y="4664075"/>
              <a:ext cx="34925" cy="19050"/>
            </a:xfrm>
            <a:custGeom>
              <a:avLst/>
              <a:gdLst>
                <a:gd name="T0" fmla="*/ 17463 w 20"/>
                <a:gd name="T1" fmla="*/ 19050 h 12"/>
                <a:gd name="T2" fmla="*/ 24447 w 20"/>
                <a:gd name="T3" fmla="*/ 19050 h 12"/>
                <a:gd name="T4" fmla="*/ 31433 w 20"/>
                <a:gd name="T5" fmla="*/ 15875 h 12"/>
                <a:gd name="T6" fmla="*/ 34925 w 20"/>
                <a:gd name="T7" fmla="*/ 9525 h 12"/>
                <a:gd name="T8" fmla="*/ 31433 w 20"/>
                <a:gd name="T9" fmla="*/ 6350 h 12"/>
                <a:gd name="T10" fmla="*/ 24447 w 20"/>
                <a:gd name="T11" fmla="*/ 3175 h 12"/>
                <a:gd name="T12" fmla="*/ 17463 w 20"/>
                <a:gd name="T13" fmla="*/ 0 h 12"/>
                <a:gd name="T14" fmla="*/ 6985 w 20"/>
                <a:gd name="T15" fmla="*/ 3175 h 12"/>
                <a:gd name="T16" fmla="*/ 0 w 20"/>
                <a:gd name="T17" fmla="*/ 6350 h 12"/>
                <a:gd name="T18" fmla="*/ 0 w 20"/>
                <a:gd name="T19" fmla="*/ 9525 h 12"/>
                <a:gd name="T20" fmla="*/ 0 w 20"/>
                <a:gd name="T21" fmla="*/ 15875 h 12"/>
                <a:gd name="T22" fmla="*/ 6985 w 20"/>
                <a:gd name="T23" fmla="*/ 19050 h 12"/>
                <a:gd name="T24" fmla="*/ 17463 w 20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2"/>
                <a:gd name="T41" fmla="*/ 20 w 2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2">
                  <a:moveTo>
                    <a:pt x="10" y="12"/>
                  </a:moveTo>
                  <a:lnTo>
                    <a:pt x="14" y="12"/>
                  </a:lnTo>
                  <a:lnTo>
                    <a:pt x="18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2" name="Freeform 380"/>
            <p:cNvSpPr>
              <a:spLocks/>
            </p:cNvSpPr>
            <p:nvPr/>
          </p:nvSpPr>
          <p:spPr bwMode="auto">
            <a:xfrm>
              <a:off x="7456488" y="4664075"/>
              <a:ext cx="34925" cy="19050"/>
            </a:xfrm>
            <a:custGeom>
              <a:avLst/>
              <a:gdLst>
                <a:gd name="T0" fmla="*/ 17463 w 20"/>
                <a:gd name="T1" fmla="*/ 19050 h 12"/>
                <a:gd name="T2" fmla="*/ 24447 w 20"/>
                <a:gd name="T3" fmla="*/ 19050 h 12"/>
                <a:gd name="T4" fmla="*/ 31433 w 20"/>
                <a:gd name="T5" fmla="*/ 15875 h 12"/>
                <a:gd name="T6" fmla="*/ 34925 w 20"/>
                <a:gd name="T7" fmla="*/ 9525 h 12"/>
                <a:gd name="T8" fmla="*/ 31433 w 20"/>
                <a:gd name="T9" fmla="*/ 6350 h 12"/>
                <a:gd name="T10" fmla="*/ 24447 w 20"/>
                <a:gd name="T11" fmla="*/ 3175 h 12"/>
                <a:gd name="T12" fmla="*/ 17463 w 20"/>
                <a:gd name="T13" fmla="*/ 0 h 12"/>
                <a:gd name="T14" fmla="*/ 6985 w 20"/>
                <a:gd name="T15" fmla="*/ 3175 h 12"/>
                <a:gd name="T16" fmla="*/ 0 w 20"/>
                <a:gd name="T17" fmla="*/ 6350 h 12"/>
                <a:gd name="T18" fmla="*/ 0 w 20"/>
                <a:gd name="T19" fmla="*/ 9525 h 12"/>
                <a:gd name="T20" fmla="*/ 0 w 20"/>
                <a:gd name="T21" fmla="*/ 15875 h 12"/>
                <a:gd name="T22" fmla="*/ 6985 w 20"/>
                <a:gd name="T23" fmla="*/ 19050 h 12"/>
                <a:gd name="T24" fmla="*/ 17463 w 20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2"/>
                <a:gd name="T41" fmla="*/ 20 w 2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2">
                  <a:moveTo>
                    <a:pt x="10" y="12"/>
                  </a:moveTo>
                  <a:lnTo>
                    <a:pt x="14" y="12"/>
                  </a:lnTo>
                  <a:lnTo>
                    <a:pt x="18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10" y="1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3" name="Freeform 381"/>
            <p:cNvSpPr>
              <a:spLocks/>
            </p:cNvSpPr>
            <p:nvPr/>
          </p:nvSpPr>
          <p:spPr bwMode="auto">
            <a:xfrm>
              <a:off x="7407275" y="4660900"/>
              <a:ext cx="17463" cy="15875"/>
            </a:xfrm>
            <a:custGeom>
              <a:avLst/>
              <a:gdLst>
                <a:gd name="T0" fmla="*/ 6985 w 10"/>
                <a:gd name="T1" fmla="*/ 15875 h 10"/>
                <a:gd name="T2" fmla="*/ 13970 w 10"/>
                <a:gd name="T3" fmla="*/ 12700 h 10"/>
                <a:gd name="T4" fmla="*/ 17463 w 10"/>
                <a:gd name="T5" fmla="*/ 12700 h 10"/>
                <a:gd name="T6" fmla="*/ 17463 w 10"/>
                <a:gd name="T7" fmla="*/ 9525 h 10"/>
                <a:gd name="T8" fmla="*/ 17463 w 10"/>
                <a:gd name="T9" fmla="*/ 6350 h 10"/>
                <a:gd name="T10" fmla="*/ 13970 w 10"/>
                <a:gd name="T11" fmla="*/ 3175 h 10"/>
                <a:gd name="T12" fmla="*/ 6985 w 10"/>
                <a:gd name="T13" fmla="*/ 0 h 10"/>
                <a:gd name="T14" fmla="*/ 3493 w 10"/>
                <a:gd name="T15" fmla="*/ 3175 h 10"/>
                <a:gd name="T16" fmla="*/ 0 w 10"/>
                <a:gd name="T17" fmla="*/ 6350 h 10"/>
                <a:gd name="T18" fmla="*/ 0 w 10"/>
                <a:gd name="T19" fmla="*/ 9525 h 10"/>
                <a:gd name="T20" fmla="*/ 0 w 10"/>
                <a:gd name="T21" fmla="*/ 12700 h 10"/>
                <a:gd name="T22" fmla="*/ 3493 w 10"/>
                <a:gd name="T23" fmla="*/ 12700 h 10"/>
                <a:gd name="T24" fmla="*/ 6985 w 10"/>
                <a:gd name="T25" fmla="*/ 15875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0"/>
                <a:gd name="T41" fmla="*/ 10 w 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0">
                  <a:moveTo>
                    <a:pt x="4" y="10"/>
                  </a:move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4" name="Freeform 382"/>
            <p:cNvSpPr>
              <a:spLocks/>
            </p:cNvSpPr>
            <p:nvPr/>
          </p:nvSpPr>
          <p:spPr bwMode="auto">
            <a:xfrm>
              <a:off x="7407275" y="4660900"/>
              <a:ext cx="17463" cy="15875"/>
            </a:xfrm>
            <a:custGeom>
              <a:avLst/>
              <a:gdLst>
                <a:gd name="T0" fmla="*/ 6985 w 10"/>
                <a:gd name="T1" fmla="*/ 15875 h 10"/>
                <a:gd name="T2" fmla="*/ 13970 w 10"/>
                <a:gd name="T3" fmla="*/ 12700 h 10"/>
                <a:gd name="T4" fmla="*/ 17463 w 10"/>
                <a:gd name="T5" fmla="*/ 12700 h 10"/>
                <a:gd name="T6" fmla="*/ 17463 w 10"/>
                <a:gd name="T7" fmla="*/ 9525 h 10"/>
                <a:gd name="T8" fmla="*/ 17463 w 10"/>
                <a:gd name="T9" fmla="*/ 6350 h 10"/>
                <a:gd name="T10" fmla="*/ 13970 w 10"/>
                <a:gd name="T11" fmla="*/ 3175 h 10"/>
                <a:gd name="T12" fmla="*/ 6985 w 10"/>
                <a:gd name="T13" fmla="*/ 0 h 10"/>
                <a:gd name="T14" fmla="*/ 3493 w 10"/>
                <a:gd name="T15" fmla="*/ 3175 h 10"/>
                <a:gd name="T16" fmla="*/ 0 w 10"/>
                <a:gd name="T17" fmla="*/ 6350 h 10"/>
                <a:gd name="T18" fmla="*/ 0 w 10"/>
                <a:gd name="T19" fmla="*/ 9525 h 10"/>
                <a:gd name="T20" fmla="*/ 0 w 10"/>
                <a:gd name="T21" fmla="*/ 12700 h 10"/>
                <a:gd name="T22" fmla="*/ 3493 w 10"/>
                <a:gd name="T23" fmla="*/ 12700 h 10"/>
                <a:gd name="T24" fmla="*/ 6985 w 10"/>
                <a:gd name="T25" fmla="*/ 15875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10"/>
                <a:gd name="T41" fmla="*/ 10 w 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10">
                  <a:moveTo>
                    <a:pt x="4" y="10"/>
                  </a:moveTo>
                  <a:lnTo>
                    <a:pt x="8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1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5" name="Freeform 383"/>
            <p:cNvSpPr>
              <a:spLocks/>
            </p:cNvSpPr>
            <p:nvPr/>
          </p:nvSpPr>
          <p:spPr bwMode="auto">
            <a:xfrm>
              <a:off x="7285038" y="4540250"/>
              <a:ext cx="146050" cy="160338"/>
            </a:xfrm>
            <a:custGeom>
              <a:avLst/>
              <a:gdLst>
                <a:gd name="T0" fmla="*/ 17811 w 82"/>
                <a:gd name="T1" fmla="*/ 150521 h 98"/>
                <a:gd name="T2" fmla="*/ 14249 w 82"/>
                <a:gd name="T3" fmla="*/ 143977 h 98"/>
                <a:gd name="T4" fmla="*/ 14249 w 82"/>
                <a:gd name="T5" fmla="*/ 127616 h 98"/>
                <a:gd name="T6" fmla="*/ 17811 w 82"/>
                <a:gd name="T7" fmla="*/ 111255 h 98"/>
                <a:gd name="T8" fmla="*/ 21373 w 82"/>
                <a:gd name="T9" fmla="*/ 101438 h 98"/>
                <a:gd name="T10" fmla="*/ 17811 w 82"/>
                <a:gd name="T11" fmla="*/ 91622 h 98"/>
                <a:gd name="T12" fmla="*/ 7124 w 82"/>
                <a:gd name="T13" fmla="*/ 88350 h 98"/>
                <a:gd name="T14" fmla="*/ 0 w 82"/>
                <a:gd name="T15" fmla="*/ 85077 h 98"/>
                <a:gd name="T16" fmla="*/ 0 w 82"/>
                <a:gd name="T17" fmla="*/ 75261 h 98"/>
                <a:gd name="T18" fmla="*/ 7124 w 82"/>
                <a:gd name="T19" fmla="*/ 62172 h 98"/>
                <a:gd name="T20" fmla="*/ 10687 w 82"/>
                <a:gd name="T21" fmla="*/ 52355 h 98"/>
                <a:gd name="T22" fmla="*/ 14249 w 82"/>
                <a:gd name="T23" fmla="*/ 49083 h 98"/>
                <a:gd name="T24" fmla="*/ 14249 w 82"/>
                <a:gd name="T25" fmla="*/ 39266 h 98"/>
                <a:gd name="T26" fmla="*/ 17811 w 82"/>
                <a:gd name="T27" fmla="*/ 29450 h 98"/>
                <a:gd name="T28" fmla="*/ 24935 w 82"/>
                <a:gd name="T29" fmla="*/ 29450 h 98"/>
                <a:gd name="T30" fmla="*/ 32060 w 82"/>
                <a:gd name="T31" fmla="*/ 29450 h 98"/>
                <a:gd name="T32" fmla="*/ 35622 w 82"/>
                <a:gd name="T33" fmla="*/ 22905 h 98"/>
                <a:gd name="T34" fmla="*/ 42746 w 82"/>
                <a:gd name="T35" fmla="*/ 13089 h 98"/>
                <a:gd name="T36" fmla="*/ 60557 w 82"/>
                <a:gd name="T37" fmla="*/ 3272 h 98"/>
                <a:gd name="T38" fmla="*/ 78368 w 82"/>
                <a:gd name="T39" fmla="*/ 0 h 98"/>
                <a:gd name="T40" fmla="*/ 92617 w 82"/>
                <a:gd name="T41" fmla="*/ 0 h 98"/>
                <a:gd name="T42" fmla="*/ 110428 w 82"/>
                <a:gd name="T43" fmla="*/ 3272 h 98"/>
                <a:gd name="T44" fmla="*/ 121115 w 82"/>
                <a:gd name="T45" fmla="*/ 9817 h 98"/>
                <a:gd name="T46" fmla="*/ 128239 w 82"/>
                <a:gd name="T47" fmla="*/ 9817 h 98"/>
                <a:gd name="T48" fmla="*/ 135363 w 82"/>
                <a:gd name="T49" fmla="*/ 9817 h 98"/>
                <a:gd name="T50" fmla="*/ 138926 w 82"/>
                <a:gd name="T51" fmla="*/ 9817 h 98"/>
                <a:gd name="T52" fmla="*/ 142488 w 82"/>
                <a:gd name="T53" fmla="*/ 16361 h 98"/>
                <a:gd name="T54" fmla="*/ 146050 w 82"/>
                <a:gd name="T55" fmla="*/ 29450 h 98"/>
                <a:gd name="T56" fmla="*/ 131801 w 82"/>
                <a:gd name="T57" fmla="*/ 39266 h 98"/>
                <a:gd name="T58" fmla="*/ 121115 w 82"/>
                <a:gd name="T59" fmla="*/ 35994 h 98"/>
                <a:gd name="T60" fmla="*/ 113990 w 82"/>
                <a:gd name="T61" fmla="*/ 29450 h 98"/>
                <a:gd name="T62" fmla="*/ 106866 w 82"/>
                <a:gd name="T63" fmla="*/ 22905 h 98"/>
                <a:gd name="T64" fmla="*/ 96179 w 82"/>
                <a:gd name="T65" fmla="*/ 16361 h 98"/>
                <a:gd name="T66" fmla="*/ 81930 w 82"/>
                <a:gd name="T67" fmla="*/ 9817 h 98"/>
                <a:gd name="T68" fmla="*/ 64120 w 82"/>
                <a:gd name="T69" fmla="*/ 16361 h 98"/>
                <a:gd name="T70" fmla="*/ 46309 w 82"/>
                <a:gd name="T71" fmla="*/ 29450 h 98"/>
                <a:gd name="T72" fmla="*/ 39184 w 82"/>
                <a:gd name="T73" fmla="*/ 35994 h 98"/>
                <a:gd name="T74" fmla="*/ 39184 w 82"/>
                <a:gd name="T75" fmla="*/ 45811 h 98"/>
                <a:gd name="T76" fmla="*/ 35622 w 82"/>
                <a:gd name="T77" fmla="*/ 55627 h 98"/>
                <a:gd name="T78" fmla="*/ 32060 w 82"/>
                <a:gd name="T79" fmla="*/ 62172 h 98"/>
                <a:gd name="T80" fmla="*/ 39184 w 82"/>
                <a:gd name="T81" fmla="*/ 62172 h 98"/>
                <a:gd name="T82" fmla="*/ 60557 w 82"/>
                <a:gd name="T83" fmla="*/ 58900 h 98"/>
                <a:gd name="T84" fmla="*/ 74806 w 82"/>
                <a:gd name="T85" fmla="*/ 55627 h 98"/>
                <a:gd name="T86" fmla="*/ 78368 w 82"/>
                <a:gd name="T87" fmla="*/ 49083 h 98"/>
                <a:gd name="T88" fmla="*/ 89055 w 82"/>
                <a:gd name="T89" fmla="*/ 49083 h 98"/>
                <a:gd name="T90" fmla="*/ 92617 w 82"/>
                <a:gd name="T91" fmla="*/ 49083 h 98"/>
                <a:gd name="T92" fmla="*/ 96179 w 82"/>
                <a:gd name="T93" fmla="*/ 52355 h 98"/>
                <a:gd name="T94" fmla="*/ 96179 w 82"/>
                <a:gd name="T95" fmla="*/ 58900 h 98"/>
                <a:gd name="T96" fmla="*/ 89055 w 82"/>
                <a:gd name="T97" fmla="*/ 65444 h 98"/>
                <a:gd name="T98" fmla="*/ 74806 w 82"/>
                <a:gd name="T99" fmla="*/ 68716 h 98"/>
                <a:gd name="T100" fmla="*/ 60557 w 82"/>
                <a:gd name="T101" fmla="*/ 71988 h 98"/>
                <a:gd name="T102" fmla="*/ 56995 w 82"/>
                <a:gd name="T103" fmla="*/ 75261 h 98"/>
                <a:gd name="T104" fmla="*/ 53433 w 82"/>
                <a:gd name="T105" fmla="*/ 75261 h 98"/>
                <a:gd name="T106" fmla="*/ 56995 w 82"/>
                <a:gd name="T107" fmla="*/ 81805 h 98"/>
                <a:gd name="T108" fmla="*/ 64120 w 82"/>
                <a:gd name="T109" fmla="*/ 85077 h 98"/>
                <a:gd name="T110" fmla="*/ 74806 w 82"/>
                <a:gd name="T111" fmla="*/ 94894 h 98"/>
                <a:gd name="T112" fmla="*/ 78368 w 82"/>
                <a:gd name="T113" fmla="*/ 107983 h 98"/>
                <a:gd name="T114" fmla="*/ 81930 w 82"/>
                <a:gd name="T115" fmla="*/ 114527 h 98"/>
                <a:gd name="T116" fmla="*/ 106866 w 82"/>
                <a:gd name="T117" fmla="*/ 147249 h 98"/>
                <a:gd name="T118" fmla="*/ 64120 w 82"/>
                <a:gd name="T119" fmla="*/ 160338 h 98"/>
                <a:gd name="T120" fmla="*/ 56995 w 82"/>
                <a:gd name="T121" fmla="*/ 104711 h 98"/>
                <a:gd name="T122" fmla="*/ 49871 w 82"/>
                <a:gd name="T123" fmla="*/ 94894 h 98"/>
                <a:gd name="T124" fmla="*/ 39184 w 82"/>
                <a:gd name="T125" fmla="*/ 130888 h 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98"/>
                <a:gd name="T191" fmla="*/ 82 w 82"/>
                <a:gd name="T192" fmla="*/ 98 h 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98">
                  <a:moveTo>
                    <a:pt x="16" y="90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8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0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2"/>
                  </a:lnTo>
                  <a:lnTo>
                    <a:pt x="74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8" y="38"/>
                  </a:lnTo>
                  <a:lnTo>
                    <a:pt x="34" y="36"/>
                  </a:lnTo>
                  <a:lnTo>
                    <a:pt x="38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4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6" y="78"/>
                  </a:lnTo>
                  <a:lnTo>
                    <a:pt x="60" y="90"/>
                  </a:lnTo>
                  <a:lnTo>
                    <a:pt x="44" y="94"/>
                  </a:lnTo>
                  <a:lnTo>
                    <a:pt x="36" y="98"/>
                  </a:lnTo>
                  <a:lnTo>
                    <a:pt x="34" y="80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2" y="58"/>
                  </a:lnTo>
                  <a:lnTo>
                    <a:pt x="22" y="80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6" name="Freeform 384"/>
            <p:cNvSpPr>
              <a:spLocks/>
            </p:cNvSpPr>
            <p:nvPr/>
          </p:nvSpPr>
          <p:spPr bwMode="auto">
            <a:xfrm>
              <a:off x="7285038" y="4540250"/>
              <a:ext cx="146050" cy="160338"/>
            </a:xfrm>
            <a:custGeom>
              <a:avLst/>
              <a:gdLst>
                <a:gd name="T0" fmla="*/ 17811 w 82"/>
                <a:gd name="T1" fmla="*/ 150521 h 98"/>
                <a:gd name="T2" fmla="*/ 14249 w 82"/>
                <a:gd name="T3" fmla="*/ 143977 h 98"/>
                <a:gd name="T4" fmla="*/ 14249 w 82"/>
                <a:gd name="T5" fmla="*/ 127616 h 98"/>
                <a:gd name="T6" fmla="*/ 17811 w 82"/>
                <a:gd name="T7" fmla="*/ 111255 h 98"/>
                <a:gd name="T8" fmla="*/ 21373 w 82"/>
                <a:gd name="T9" fmla="*/ 101438 h 98"/>
                <a:gd name="T10" fmla="*/ 17811 w 82"/>
                <a:gd name="T11" fmla="*/ 91622 h 98"/>
                <a:gd name="T12" fmla="*/ 7124 w 82"/>
                <a:gd name="T13" fmla="*/ 88350 h 98"/>
                <a:gd name="T14" fmla="*/ 0 w 82"/>
                <a:gd name="T15" fmla="*/ 85077 h 98"/>
                <a:gd name="T16" fmla="*/ 0 w 82"/>
                <a:gd name="T17" fmla="*/ 75261 h 98"/>
                <a:gd name="T18" fmla="*/ 7124 w 82"/>
                <a:gd name="T19" fmla="*/ 62172 h 98"/>
                <a:gd name="T20" fmla="*/ 10687 w 82"/>
                <a:gd name="T21" fmla="*/ 52355 h 98"/>
                <a:gd name="T22" fmla="*/ 14249 w 82"/>
                <a:gd name="T23" fmla="*/ 49083 h 98"/>
                <a:gd name="T24" fmla="*/ 14249 w 82"/>
                <a:gd name="T25" fmla="*/ 39266 h 98"/>
                <a:gd name="T26" fmla="*/ 17811 w 82"/>
                <a:gd name="T27" fmla="*/ 29450 h 98"/>
                <a:gd name="T28" fmla="*/ 24935 w 82"/>
                <a:gd name="T29" fmla="*/ 29450 h 98"/>
                <a:gd name="T30" fmla="*/ 32060 w 82"/>
                <a:gd name="T31" fmla="*/ 29450 h 98"/>
                <a:gd name="T32" fmla="*/ 35622 w 82"/>
                <a:gd name="T33" fmla="*/ 22905 h 98"/>
                <a:gd name="T34" fmla="*/ 42746 w 82"/>
                <a:gd name="T35" fmla="*/ 13089 h 98"/>
                <a:gd name="T36" fmla="*/ 60557 w 82"/>
                <a:gd name="T37" fmla="*/ 3272 h 98"/>
                <a:gd name="T38" fmla="*/ 78368 w 82"/>
                <a:gd name="T39" fmla="*/ 0 h 98"/>
                <a:gd name="T40" fmla="*/ 92617 w 82"/>
                <a:gd name="T41" fmla="*/ 0 h 98"/>
                <a:gd name="T42" fmla="*/ 110428 w 82"/>
                <a:gd name="T43" fmla="*/ 3272 h 98"/>
                <a:gd name="T44" fmla="*/ 121115 w 82"/>
                <a:gd name="T45" fmla="*/ 9817 h 98"/>
                <a:gd name="T46" fmla="*/ 128239 w 82"/>
                <a:gd name="T47" fmla="*/ 9817 h 98"/>
                <a:gd name="T48" fmla="*/ 135363 w 82"/>
                <a:gd name="T49" fmla="*/ 9817 h 98"/>
                <a:gd name="T50" fmla="*/ 138926 w 82"/>
                <a:gd name="T51" fmla="*/ 9817 h 98"/>
                <a:gd name="T52" fmla="*/ 142488 w 82"/>
                <a:gd name="T53" fmla="*/ 16361 h 98"/>
                <a:gd name="T54" fmla="*/ 146050 w 82"/>
                <a:gd name="T55" fmla="*/ 29450 h 98"/>
                <a:gd name="T56" fmla="*/ 131801 w 82"/>
                <a:gd name="T57" fmla="*/ 39266 h 98"/>
                <a:gd name="T58" fmla="*/ 121115 w 82"/>
                <a:gd name="T59" fmla="*/ 35994 h 98"/>
                <a:gd name="T60" fmla="*/ 113990 w 82"/>
                <a:gd name="T61" fmla="*/ 29450 h 98"/>
                <a:gd name="T62" fmla="*/ 106866 w 82"/>
                <a:gd name="T63" fmla="*/ 22905 h 98"/>
                <a:gd name="T64" fmla="*/ 96179 w 82"/>
                <a:gd name="T65" fmla="*/ 16361 h 98"/>
                <a:gd name="T66" fmla="*/ 81930 w 82"/>
                <a:gd name="T67" fmla="*/ 9817 h 98"/>
                <a:gd name="T68" fmla="*/ 64120 w 82"/>
                <a:gd name="T69" fmla="*/ 16361 h 98"/>
                <a:gd name="T70" fmla="*/ 46309 w 82"/>
                <a:gd name="T71" fmla="*/ 29450 h 98"/>
                <a:gd name="T72" fmla="*/ 39184 w 82"/>
                <a:gd name="T73" fmla="*/ 35994 h 98"/>
                <a:gd name="T74" fmla="*/ 39184 w 82"/>
                <a:gd name="T75" fmla="*/ 45811 h 98"/>
                <a:gd name="T76" fmla="*/ 35622 w 82"/>
                <a:gd name="T77" fmla="*/ 55627 h 98"/>
                <a:gd name="T78" fmla="*/ 32060 w 82"/>
                <a:gd name="T79" fmla="*/ 62172 h 98"/>
                <a:gd name="T80" fmla="*/ 39184 w 82"/>
                <a:gd name="T81" fmla="*/ 62172 h 98"/>
                <a:gd name="T82" fmla="*/ 60557 w 82"/>
                <a:gd name="T83" fmla="*/ 58900 h 98"/>
                <a:gd name="T84" fmla="*/ 74806 w 82"/>
                <a:gd name="T85" fmla="*/ 55627 h 98"/>
                <a:gd name="T86" fmla="*/ 78368 w 82"/>
                <a:gd name="T87" fmla="*/ 49083 h 98"/>
                <a:gd name="T88" fmla="*/ 89055 w 82"/>
                <a:gd name="T89" fmla="*/ 49083 h 98"/>
                <a:gd name="T90" fmla="*/ 92617 w 82"/>
                <a:gd name="T91" fmla="*/ 49083 h 98"/>
                <a:gd name="T92" fmla="*/ 96179 w 82"/>
                <a:gd name="T93" fmla="*/ 52355 h 98"/>
                <a:gd name="T94" fmla="*/ 96179 w 82"/>
                <a:gd name="T95" fmla="*/ 58900 h 98"/>
                <a:gd name="T96" fmla="*/ 89055 w 82"/>
                <a:gd name="T97" fmla="*/ 65444 h 98"/>
                <a:gd name="T98" fmla="*/ 74806 w 82"/>
                <a:gd name="T99" fmla="*/ 68716 h 98"/>
                <a:gd name="T100" fmla="*/ 60557 w 82"/>
                <a:gd name="T101" fmla="*/ 71988 h 98"/>
                <a:gd name="T102" fmla="*/ 56995 w 82"/>
                <a:gd name="T103" fmla="*/ 75261 h 98"/>
                <a:gd name="T104" fmla="*/ 53433 w 82"/>
                <a:gd name="T105" fmla="*/ 75261 h 98"/>
                <a:gd name="T106" fmla="*/ 56995 w 82"/>
                <a:gd name="T107" fmla="*/ 81805 h 98"/>
                <a:gd name="T108" fmla="*/ 64120 w 82"/>
                <a:gd name="T109" fmla="*/ 85077 h 98"/>
                <a:gd name="T110" fmla="*/ 74806 w 82"/>
                <a:gd name="T111" fmla="*/ 94894 h 98"/>
                <a:gd name="T112" fmla="*/ 78368 w 82"/>
                <a:gd name="T113" fmla="*/ 107983 h 98"/>
                <a:gd name="T114" fmla="*/ 81930 w 82"/>
                <a:gd name="T115" fmla="*/ 114527 h 98"/>
                <a:gd name="T116" fmla="*/ 106866 w 82"/>
                <a:gd name="T117" fmla="*/ 147249 h 98"/>
                <a:gd name="T118" fmla="*/ 64120 w 82"/>
                <a:gd name="T119" fmla="*/ 160338 h 98"/>
                <a:gd name="T120" fmla="*/ 56995 w 82"/>
                <a:gd name="T121" fmla="*/ 104711 h 98"/>
                <a:gd name="T122" fmla="*/ 49871 w 82"/>
                <a:gd name="T123" fmla="*/ 94894 h 98"/>
                <a:gd name="T124" fmla="*/ 39184 w 82"/>
                <a:gd name="T125" fmla="*/ 130888 h 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98"/>
                <a:gd name="T191" fmla="*/ 82 w 82"/>
                <a:gd name="T192" fmla="*/ 98 h 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98">
                  <a:moveTo>
                    <a:pt x="16" y="90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8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0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2"/>
                  </a:lnTo>
                  <a:lnTo>
                    <a:pt x="74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56" y="12"/>
                  </a:lnTo>
                  <a:lnTo>
                    <a:pt x="54" y="10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8" y="38"/>
                  </a:lnTo>
                  <a:lnTo>
                    <a:pt x="34" y="36"/>
                  </a:lnTo>
                  <a:lnTo>
                    <a:pt x="38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4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6" y="78"/>
                  </a:lnTo>
                  <a:lnTo>
                    <a:pt x="60" y="90"/>
                  </a:lnTo>
                  <a:lnTo>
                    <a:pt x="44" y="94"/>
                  </a:lnTo>
                  <a:lnTo>
                    <a:pt x="36" y="98"/>
                  </a:lnTo>
                  <a:lnTo>
                    <a:pt x="34" y="80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2" y="58"/>
                  </a:lnTo>
                  <a:lnTo>
                    <a:pt x="22" y="80"/>
                  </a:lnTo>
                  <a:lnTo>
                    <a:pt x="16" y="9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7" name="Freeform 385"/>
            <p:cNvSpPr>
              <a:spLocks/>
            </p:cNvSpPr>
            <p:nvPr/>
          </p:nvSpPr>
          <p:spPr bwMode="auto">
            <a:xfrm>
              <a:off x="7192963" y="4757738"/>
              <a:ext cx="34925" cy="19050"/>
            </a:xfrm>
            <a:custGeom>
              <a:avLst/>
              <a:gdLst>
                <a:gd name="T0" fmla="*/ 17463 w 20"/>
                <a:gd name="T1" fmla="*/ 0 h 12"/>
                <a:gd name="T2" fmla="*/ 27940 w 20"/>
                <a:gd name="T3" fmla="*/ 3175 h 12"/>
                <a:gd name="T4" fmla="*/ 34925 w 20"/>
                <a:gd name="T5" fmla="*/ 6350 h 12"/>
                <a:gd name="T6" fmla="*/ 34925 w 20"/>
                <a:gd name="T7" fmla="*/ 9525 h 12"/>
                <a:gd name="T8" fmla="*/ 34925 w 20"/>
                <a:gd name="T9" fmla="*/ 15875 h 12"/>
                <a:gd name="T10" fmla="*/ 27940 w 20"/>
                <a:gd name="T11" fmla="*/ 19050 h 12"/>
                <a:gd name="T12" fmla="*/ 17463 w 20"/>
                <a:gd name="T13" fmla="*/ 19050 h 12"/>
                <a:gd name="T14" fmla="*/ 10477 w 20"/>
                <a:gd name="T15" fmla="*/ 19050 h 12"/>
                <a:gd name="T16" fmla="*/ 3493 w 20"/>
                <a:gd name="T17" fmla="*/ 15875 h 12"/>
                <a:gd name="T18" fmla="*/ 0 w 20"/>
                <a:gd name="T19" fmla="*/ 9525 h 12"/>
                <a:gd name="T20" fmla="*/ 3493 w 20"/>
                <a:gd name="T21" fmla="*/ 6350 h 12"/>
                <a:gd name="T22" fmla="*/ 10477 w 20"/>
                <a:gd name="T23" fmla="*/ 3175 h 12"/>
                <a:gd name="T24" fmla="*/ 17463 w 2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2"/>
                <a:gd name="T41" fmla="*/ 20 w 2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2">
                  <a:moveTo>
                    <a:pt x="10" y="0"/>
                  </a:moveTo>
                  <a:lnTo>
                    <a:pt x="16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8" name="Freeform 386"/>
            <p:cNvSpPr>
              <a:spLocks/>
            </p:cNvSpPr>
            <p:nvPr/>
          </p:nvSpPr>
          <p:spPr bwMode="auto">
            <a:xfrm>
              <a:off x="7192963" y="4757738"/>
              <a:ext cx="34925" cy="19050"/>
            </a:xfrm>
            <a:custGeom>
              <a:avLst/>
              <a:gdLst>
                <a:gd name="T0" fmla="*/ 17463 w 20"/>
                <a:gd name="T1" fmla="*/ 0 h 12"/>
                <a:gd name="T2" fmla="*/ 27940 w 20"/>
                <a:gd name="T3" fmla="*/ 3175 h 12"/>
                <a:gd name="T4" fmla="*/ 34925 w 20"/>
                <a:gd name="T5" fmla="*/ 6350 h 12"/>
                <a:gd name="T6" fmla="*/ 34925 w 20"/>
                <a:gd name="T7" fmla="*/ 9525 h 12"/>
                <a:gd name="T8" fmla="*/ 34925 w 20"/>
                <a:gd name="T9" fmla="*/ 15875 h 12"/>
                <a:gd name="T10" fmla="*/ 27940 w 20"/>
                <a:gd name="T11" fmla="*/ 19050 h 12"/>
                <a:gd name="T12" fmla="*/ 17463 w 20"/>
                <a:gd name="T13" fmla="*/ 19050 h 12"/>
                <a:gd name="T14" fmla="*/ 10477 w 20"/>
                <a:gd name="T15" fmla="*/ 19050 h 12"/>
                <a:gd name="T16" fmla="*/ 3493 w 20"/>
                <a:gd name="T17" fmla="*/ 15875 h 12"/>
                <a:gd name="T18" fmla="*/ 0 w 20"/>
                <a:gd name="T19" fmla="*/ 9525 h 12"/>
                <a:gd name="T20" fmla="*/ 3493 w 20"/>
                <a:gd name="T21" fmla="*/ 6350 h 12"/>
                <a:gd name="T22" fmla="*/ 10477 w 20"/>
                <a:gd name="T23" fmla="*/ 3175 h 12"/>
                <a:gd name="T24" fmla="*/ 17463 w 2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2"/>
                <a:gd name="T41" fmla="*/ 20 w 2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2">
                  <a:moveTo>
                    <a:pt x="10" y="0"/>
                  </a:moveTo>
                  <a:lnTo>
                    <a:pt x="16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9" name="Freeform 387"/>
            <p:cNvSpPr>
              <a:spLocks/>
            </p:cNvSpPr>
            <p:nvPr/>
          </p:nvSpPr>
          <p:spPr bwMode="auto">
            <a:xfrm>
              <a:off x="7256463" y="4764088"/>
              <a:ext cx="33337" cy="12700"/>
            </a:xfrm>
            <a:custGeom>
              <a:avLst/>
              <a:gdLst>
                <a:gd name="T0" fmla="*/ 18521 w 18"/>
                <a:gd name="T1" fmla="*/ 0 h 8"/>
                <a:gd name="T2" fmla="*/ 25929 w 18"/>
                <a:gd name="T3" fmla="*/ 0 h 8"/>
                <a:gd name="T4" fmla="*/ 29633 w 18"/>
                <a:gd name="T5" fmla="*/ 3175 h 8"/>
                <a:gd name="T6" fmla="*/ 33337 w 18"/>
                <a:gd name="T7" fmla="*/ 6350 h 8"/>
                <a:gd name="T8" fmla="*/ 29633 w 18"/>
                <a:gd name="T9" fmla="*/ 9525 h 8"/>
                <a:gd name="T10" fmla="*/ 25929 w 18"/>
                <a:gd name="T11" fmla="*/ 12700 h 8"/>
                <a:gd name="T12" fmla="*/ 18521 w 18"/>
                <a:gd name="T13" fmla="*/ 12700 h 8"/>
                <a:gd name="T14" fmla="*/ 7408 w 18"/>
                <a:gd name="T15" fmla="*/ 12700 h 8"/>
                <a:gd name="T16" fmla="*/ 3704 w 18"/>
                <a:gd name="T17" fmla="*/ 9525 h 8"/>
                <a:gd name="T18" fmla="*/ 0 w 18"/>
                <a:gd name="T19" fmla="*/ 6350 h 8"/>
                <a:gd name="T20" fmla="*/ 3704 w 18"/>
                <a:gd name="T21" fmla="*/ 3175 h 8"/>
                <a:gd name="T22" fmla="*/ 7408 w 18"/>
                <a:gd name="T23" fmla="*/ 0 h 8"/>
                <a:gd name="T24" fmla="*/ 18521 w 1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0" name="Freeform 388"/>
            <p:cNvSpPr>
              <a:spLocks/>
            </p:cNvSpPr>
            <p:nvPr/>
          </p:nvSpPr>
          <p:spPr bwMode="auto">
            <a:xfrm>
              <a:off x="7256463" y="4764088"/>
              <a:ext cx="33337" cy="12700"/>
            </a:xfrm>
            <a:custGeom>
              <a:avLst/>
              <a:gdLst>
                <a:gd name="T0" fmla="*/ 18521 w 18"/>
                <a:gd name="T1" fmla="*/ 0 h 8"/>
                <a:gd name="T2" fmla="*/ 25929 w 18"/>
                <a:gd name="T3" fmla="*/ 0 h 8"/>
                <a:gd name="T4" fmla="*/ 29633 w 18"/>
                <a:gd name="T5" fmla="*/ 3175 h 8"/>
                <a:gd name="T6" fmla="*/ 33337 w 18"/>
                <a:gd name="T7" fmla="*/ 6350 h 8"/>
                <a:gd name="T8" fmla="*/ 29633 w 18"/>
                <a:gd name="T9" fmla="*/ 9525 h 8"/>
                <a:gd name="T10" fmla="*/ 25929 w 18"/>
                <a:gd name="T11" fmla="*/ 12700 h 8"/>
                <a:gd name="T12" fmla="*/ 18521 w 18"/>
                <a:gd name="T13" fmla="*/ 12700 h 8"/>
                <a:gd name="T14" fmla="*/ 7408 w 18"/>
                <a:gd name="T15" fmla="*/ 12700 h 8"/>
                <a:gd name="T16" fmla="*/ 3704 w 18"/>
                <a:gd name="T17" fmla="*/ 9525 h 8"/>
                <a:gd name="T18" fmla="*/ 0 w 18"/>
                <a:gd name="T19" fmla="*/ 6350 h 8"/>
                <a:gd name="T20" fmla="*/ 3704 w 18"/>
                <a:gd name="T21" fmla="*/ 3175 h 8"/>
                <a:gd name="T22" fmla="*/ 7408 w 18"/>
                <a:gd name="T23" fmla="*/ 0 h 8"/>
                <a:gd name="T24" fmla="*/ 18521 w 18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1" name="Freeform 389"/>
            <p:cNvSpPr>
              <a:spLocks/>
            </p:cNvSpPr>
            <p:nvPr/>
          </p:nvSpPr>
          <p:spPr bwMode="auto">
            <a:xfrm>
              <a:off x="7292975" y="4783138"/>
              <a:ext cx="20638" cy="36512"/>
            </a:xfrm>
            <a:custGeom>
              <a:avLst/>
              <a:gdLst>
                <a:gd name="T0" fmla="*/ 10319 w 12"/>
                <a:gd name="T1" fmla="*/ 0 h 22"/>
                <a:gd name="T2" fmla="*/ 6879 w 12"/>
                <a:gd name="T3" fmla="*/ 3319 h 22"/>
                <a:gd name="T4" fmla="*/ 0 w 12"/>
                <a:gd name="T5" fmla="*/ 9958 h 22"/>
                <a:gd name="T6" fmla="*/ 0 w 12"/>
                <a:gd name="T7" fmla="*/ 16596 h 22"/>
                <a:gd name="T8" fmla="*/ 0 w 12"/>
                <a:gd name="T9" fmla="*/ 26554 h 22"/>
                <a:gd name="T10" fmla="*/ 6879 w 12"/>
                <a:gd name="T11" fmla="*/ 33193 h 22"/>
                <a:gd name="T12" fmla="*/ 10319 w 12"/>
                <a:gd name="T13" fmla="*/ 36512 h 22"/>
                <a:gd name="T14" fmla="*/ 17198 w 12"/>
                <a:gd name="T15" fmla="*/ 33193 h 22"/>
                <a:gd name="T16" fmla="*/ 20638 w 12"/>
                <a:gd name="T17" fmla="*/ 26554 h 22"/>
                <a:gd name="T18" fmla="*/ 20638 w 12"/>
                <a:gd name="T19" fmla="*/ 16596 h 22"/>
                <a:gd name="T20" fmla="*/ 20638 w 12"/>
                <a:gd name="T21" fmla="*/ 9958 h 22"/>
                <a:gd name="T22" fmla="*/ 17198 w 12"/>
                <a:gd name="T23" fmla="*/ 3319 h 22"/>
                <a:gd name="T24" fmla="*/ 10319 w 12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2"/>
                <a:gd name="T41" fmla="*/ 12 w 12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2">
                  <a:moveTo>
                    <a:pt x="6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2" name="Freeform 390"/>
            <p:cNvSpPr>
              <a:spLocks/>
            </p:cNvSpPr>
            <p:nvPr/>
          </p:nvSpPr>
          <p:spPr bwMode="auto">
            <a:xfrm>
              <a:off x="7292975" y="4783138"/>
              <a:ext cx="20638" cy="36512"/>
            </a:xfrm>
            <a:custGeom>
              <a:avLst/>
              <a:gdLst>
                <a:gd name="T0" fmla="*/ 10319 w 12"/>
                <a:gd name="T1" fmla="*/ 0 h 22"/>
                <a:gd name="T2" fmla="*/ 6879 w 12"/>
                <a:gd name="T3" fmla="*/ 3319 h 22"/>
                <a:gd name="T4" fmla="*/ 0 w 12"/>
                <a:gd name="T5" fmla="*/ 9958 h 22"/>
                <a:gd name="T6" fmla="*/ 0 w 12"/>
                <a:gd name="T7" fmla="*/ 16596 h 22"/>
                <a:gd name="T8" fmla="*/ 0 w 12"/>
                <a:gd name="T9" fmla="*/ 26554 h 22"/>
                <a:gd name="T10" fmla="*/ 6879 w 12"/>
                <a:gd name="T11" fmla="*/ 33193 h 22"/>
                <a:gd name="T12" fmla="*/ 10319 w 12"/>
                <a:gd name="T13" fmla="*/ 36512 h 22"/>
                <a:gd name="T14" fmla="*/ 17198 w 12"/>
                <a:gd name="T15" fmla="*/ 33193 h 22"/>
                <a:gd name="T16" fmla="*/ 20638 w 12"/>
                <a:gd name="T17" fmla="*/ 26554 h 22"/>
                <a:gd name="T18" fmla="*/ 20638 w 12"/>
                <a:gd name="T19" fmla="*/ 16596 h 22"/>
                <a:gd name="T20" fmla="*/ 20638 w 12"/>
                <a:gd name="T21" fmla="*/ 9958 h 22"/>
                <a:gd name="T22" fmla="*/ 17198 w 12"/>
                <a:gd name="T23" fmla="*/ 3319 h 22"/>
                <a:gd name="T24" fmla="*/ 10319 w 12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2"/>
                <a:gd name="T41" fmla="*/ 12 w 12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2">
                  <a:moveTo>
                    <a:pt x="6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3" name="Freeform 391"/>
            <p:cNvSpPr>
              <a:spLocks/>
            </p:cNvSpPr>
            <p:nvPr/>
          </p:nvSpPr>
          <p:spPr bwMode="auto">
            <a:xfrm>
              <a:off x="7304088" y="4752975"/>
              <a:ext cx="66675" cy="26988"/>
            </a:xfrm>
            <a:custGeom>
              <a:avLst/>
              <a:gdLst>
                <a:gd name="T0" fmla="*/ 35092 w 38"/>
                <a:gd name="T1" fmla="*/ 26988 h 16"/>
                <a:gd name="T2" fmla="*/ 45620 w 38"/>
                <a:gd name="T3" fmla="*/ 26988 h 16"/>
                <a:gd name="T4" fmla="*/ 56147 w 38"/>
                <a:gd name="T5" fmla="*/ 23614 h 16"/>
                <a:gd name="T6" fmla="*/ 63166 w 38"/>
                <a:gd name="T7" fmla="*/ 20241 h 16"/>
                <a:gd name="T8" fmla="*/ 66675 w 38"/>
                <a:gd name="T9" fmla="*/ 13494 h 16"/>
                <a:gd name="T10" fmla="*/ 63166 w 38"/>
                <a:gd name="T11" fmla="*/ 6747 h 16"/>
                <a:gd name="T12" fmla="*/ 56147 w 38"/>
                <a:gd name="T13" fmla="*/ 3374 h 16"/>
                <a:gd name="T14" fmla="*/ 45620 w 38"/>
                <a:gd name="T15" fmla="*/ 0 h 16"/>
                <a:gd name="T16" fmla="*/ 35092 w 38"/>
                <a:gd name="T17" fmla="*/ 0 h 16"/>
                <a:gd name="T18" fmla="*/ 21055 w 38"/>
                <a:gd name="T19" fmla="*/ 0 h 16"/>
                <a:gd name="T20" fmla="*/ 10528 w 38"/>
                <a:gd name="T21" fmla="*/ 3374 h 16"/>
                <a:gd name="T22" fmla="*/ 3509 w 38"/>
                <a:gd name="T23" fmla="*/ 6747 h 16"/>
                <a:gd name="T24" fmla="*/ 0 w 38"/>
                <a:gd name="T25" fmla="*/ 13494 h 16"/>
                <a:gd name="T26" fmla="*/ 3509 w 38"/>
                <a:gd name="T27" fmla="*/ 20241 h 16"/>
                <a:gd name="T28" fmla="*/ 10528 w 38"/>
                <a:gd name="T29" fmla="*/ 23614 h 16"/>
                <a:gd name="T30" fmla="*/ 21055 w 38"/>
                <a:gd name="T31" fmla="*/ 26988 h 16"/>
                <a:gd name="T32" fmla="*/ 35092 w 38"/>
                <a:gd name="T33" fmla="*/ 26988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6"/>
                <a:gd name="T53" fmla="*/ 38 w 3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6">
                  <a:moveTo>
                    <a:pt x="20" y="16"/>
                  </a:moveTo>
                  <a:lnTo>
                    <a:pt x="26" y="16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38" y="8"/>
                  </a:lnTo>
                  <a:lnTo>
                    <a:pt x="36" y="4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4" name="Freeform 392"/>
            <p:cNvSpPr>
              <a:spLocks/>
            </p:cNvSpPr>
            <p:nvPr/>
          </p:nvSpPr>
          <p:spPr bwMode="auto">
            <a:xfrm>
              <a:off x="7304088" y="4752975"/>
              <a:ext cx="66675" cy="26988"/>
            </a:xfrm>
            <a:custGeom>
              <a:avLst/>
              <a:gdLst>
                <a:gd name="T0" fmla="*/ 35092 w 38"/>
                <a:gd name="T1" fmla="*/ 26988 h 16"/>
                <a:gd name="T2" fmla="*/ 45620 w 38"/>
                <a:gd name="T3" fmla="*/ 26988 h 16"/>
                <a:gd name="T4" fmla="*/ 56147 w 38"/>
                <a:gd name="T5" fmla="*/ 23614 h 16"/>
                <a:gd name="T6" fmla="*/ 63166 w 38"/>
                <a:gd name="T7" fmla="*/ 20241 h 16"/>
                <a:gd name="T8" fmla="*/ 66675 w 38"/>
                <a:gd name="T9" fmla="*/ 13494 h 16"/>
                <a:gd name="T10" fmla="*/ 63166 w 38"/>
                <a:gd name="T11" fmla="*/ 6747 h 16"/>
                <a:gd name="T12" fmla="*/ 56147 w 38"/>
                <a:gd name="T13" fmla="*/ 3374 h 16"/>
                <a:gd name="T14" fmla="*/ 45620 w 38"/>
                <a:gd name="T15" fmla="*/ 0 h 16"/>
                <a:gd name="T16" fmla="*/ 35092 w 38"/>
                <a:gd name="T17" fmla="*/ 0 h 16"/>
                <a:gd name="T18" fmla="*/ 21055 w 38"/>
                <a:gd name="T19" fmla="*/ 0 h 16"/>
                <a:gd name="T20" fmla="*/ 10528 w 38"/>
                <a:gd name="T21" fmla="*/ 3374 h 16"/>
                <a:gd name="T22" fmla="*/ 3509 w 38"/>
                <a:gd name="T23" fmla="*/ 6747 h 16"/>
                <a:gd name="T24" fmla="*/ 0 w 38"/>
                <a:gd name="T25" fmla="*/ 13494 h 16"/>
                <a:gd name="T26" fmla="*/ 3509 w 38"/>
                <a:gd name="T27" fmla="*/ 20241 h 16"/>
                <a:gd name="T28" fmla="*/ 10528 w 38"/>
                <a:gd name="T29" fmla="*/ 23614 h 16"/>
                <a:gd name="T30" fmla="*/ 21055 w 38"/>
                <a:gd name="T31" fmla="*/ 26988 h 16"/>
                <a:gd name="T32" fmla="*/ 35092 w 38"/>
                <a:gd name="T33" fmla="*/ 26988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6"/>
                <a:gd name="T53" fmla="*/ 38 w 3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6">
                  <a:moveTo>
                    <a:pt x="20" y="16"/>
                  </a:moveTo>
                  <a:lnTo>
                    <a:pt x="26" y="16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38" y="8"/>
                  </a:lnTo>
                  <a:lnTo>
                    <a:pt x="36" y="4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20" y="1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5" name="Freeform 393"/>
            <p:cNvSpPr>
              <a:spLocks/>
            </p:cNvSpPr>
            <p:nvPr/>
          </p:nvSpPr>
          <p:spPr bwMode="auto">
            <a:xfrm>
              <a:off x="6738938" y="4468813"/>
              <a:ext cx="244475" cy="247650"/>
            </a:xfrm>
            <a:custGeom>
              <a:avLst/>
              <a:gdLst>
                <a:gd name="T0" fmla="*/ 3595 w 136"/>
                <a:gd name="T1" fmla="*/ 3302 h 150"/>
                <a:gd name="T2" fmla="*/ 14381 w 136"/>
                <a:gd name="T3" fmla="*/ 6604 h 150"/>
                <a:gd name="T4" fmla="*/ 28762 w 136"/>
                <a:gd name="T5" fmla="*/ 6604 h 150"/>
                <a:gd name="T6" fmla="*/ 43143 w 136"/>
                <a:gd name="T7" fmla="*/ 0 h 150"/>
                <a:gd name="T8" fmla="*/ 57524 w 136"/>
                <a:gd name="T9" fmla="*/ 6604 h 150"/>
                <a:gd name="T10" fmla="*/ 68309 w 136"/>
                <a:gd name="T11" fmla="*/ 23114 h 150"/>
                <a:gd name="T12" fmla="*/ 75500 w 136"/>
                <a:gd name="T13" fmla="*/ 33020 h 150"/>
                <a:gd name="T14" fmla="*/ 75500 w 136"/>
                <a:gd name="T15" fmla="*/ 36322 h 150"/>
                <a:gd name="T16" fmla="*/ 118642 w 136"/>
                <a:gd name="T17" fmla="*/ 69342 h 150"/>
                <a:gd name="T18" fmla="*/ 129428 w 136"/>
                <a:gd name="T19" fmla="*/ 72644 h 150"/>
                <a:gd name="T20" fmla="*/ 165380 w 136"/>
                <a:gd name="T21" fmla="*/ 99060 h 150"/>
                <a:gd name="T22" fmla="*/ 194142 w 136"/>
                <a:gd name="T23" fmla="*/ 122174 h 150"/>
                <a:gd name="T24" fmla="*/ 190547 w 136"/>
                <a:gd name="T25" fmla="*/ 122174 h 150"/>
                <a:gd name="T26" fmla="*/ 186951 w 136"/>
                <a:gd name="T27" fmla="*/ 125476 h 150"/>
                <a:gd name="T28" fmla="*/ 186951 w 136"/>
                <a:gd name="T29" fmla="*/ 132080 h 150"/>
                <a:gd name="T30" fmla="*/ 204928 w 136"/>
                <a:gd name="T31" fmla="*/ 148590 h 150"/>
                <a:gd name="T32" fmla="*/ 226499 w 136"/>
                <a:gd name="T33" fmla="*/ 165100 h 150"/>
                <a:gd name="T34" fmla="*/ 230094 w 136"/>
                <a:gd name="T35" fmla="*/ 168402 h 150"/>
                <a:gd name="T36" fmla="*/ 237285 w 136"/>
                <a:gd name="T37" fmla="*/ 178308 h 150"/>
                <a:gd name="T38" fmla="*/ 244475 w 136"/>
                <a:gd name="T39" fmla="*/ 191516 h 150"/>
                <a:gd name="T40" fmla="*/ 240880 w 136"/>
                <a:gd name="T41" fmla="*/ 194818 h 150"/>
                <a:gd name="T42" fmla="*/ 237285 w 136"/>
                <a:gd name="T43" fmla="*/ 201422 h 150"/>
                <a:gd name="T44" fmla="*/ 240880 w 136"/>
                <a:gd name="T45" fmla="*/ 211328 h 150"/>
                <a:gd name="T46" fmla="*/ 244475 w 136"/>
                <a:gd name="T47" fmla="*/ 217932 h 150"/>
                <a:gd name="T48" fmla="*/ 240880 w 136"/>
                <a:gd name="T49" fmla="*/ 231140 h 150"/>
                <a:gd name="T50" fmla="*/ 237285 w 136"/>
                <a:gd name="T51" fmla="*/ 241046 h 150"/>
                <a:gd name="T52" fmla="*/ 226499 w 136"/>
                <a:gd name="T53" fmla="*/ 244348 h 150"/>
                <a:gd name="T54" fmla="*/ 219308 w 136"/>
                <a:gd name="T55" fmla="*/ 247650 h 150"/>
                <a:gd name="T56" fmla="*/ 179761 w 136"/>
                <a:gd name="T57" fmla="*/ 227838 h 150"/>
                <a:gd name="T58" fmla="*/ 147404 w 136"/>
                <a:gd name="T59" fmla="*/ 191516 h 150"/>
                <a:gd name="T60" fmla="*/ 111452 w 136"/>
                <a:gd name="T61" fmla="*/ 148590 h 150"/>
                <a:gd name="T62" fmla="*/ 93476 w 136"/>
                <a:gd name="T63" fmla="*/ 112268 h 150"/>
                <a:gd name="T64" fmla="*/ 79095 w 136"/>
                <a:gd name="T65" fmla="*/ 99060 h 150"/>
                <a:gd name="T66" fmla="*/ 71904 w 136"/>
                <a:gd name="T67" fmla="*/ 89154 h 150"/>
                <a:gd name="T68" fmla="*/ 61119 w 136"/>
                <a:gd name="T69" fmla="*/ 75946 h 150"/>
                <a:gd name="T70" fmla="*/ 25167 w 136"/>
                <a:gd name="T71" fmla="*/ 29718 h 150"/>
                <a:gd name="T72" fmla="*/ 21571 w 136"/>
                <a:gd name="T73" fmla="*/ 26416 h 150"/>
                <a:gd name="T74" fmla="*/ 7190 w 136"/>
                <a:gd name="T75" fmla="*/ 19812 h 150"/>
                <a:gd name="T76" fmla="*/ 0 w 136"/>
                <a:gd name="T77" fmla="*/ 9906 h 150"/>
                <a:gd name="T78" fmla="*/ 0 w 136"/>
                <a:gd name="T79" fmla="*/ 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150"/>
                <a:gd name="T122" fmla="*/ 136 w 136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150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4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2" y="68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4" y="80"/>
                  </a:lnTo>
                  <a:lnTo>
                    <a:pt x="106" y="82"/>
                  </a:lnTo>
                  <a:lnTo>
                    <a:pt x="114" y="90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6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4" y="118"/>
                  </a:lnTo>
                  <a:lnTo>
                    <a:pt x="132" y="122"/>
                  </a:lnTo>
                  <a:lnTo>
                    <a:pt x="134" y="124"/>
                  </a:lnTo>
                  <a:lnTo>
                    <a:pt x="134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4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50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90"/>
                  </a:lnTo>
                  <a:lnTo>
                    <a:pt x="56" y="80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6" name="Freeform 394"/>
            <p:cNvSpPr>
              <a:spLocks/>
            </p:cNvSpPr>
            <p:nvPr/>
          </p:nvSpPr>
          <p:spPr bwMode="auto">
            <a:xfrm>
              <a:off x="6738938" y="4468813"/>
              <a:ext cx="244475" cy="247650"/>
            </a:xfrm>
            <a:custGeom>
              <a:avLst/>
              <a:gdLst>
                <a:gd name="T0" fmla="*/ 3595 w 136"/>
                <a:gd name="T1" fmla="*/ 3302 h 150"/>
                <a:gd name="T2" fmla="*/ 14381 w 136"/>
                <a:gd name="T3" fmla="*/ 6604 h 150"/>
                <a:gd name="T4" fmla="*/ 28762 w 136"/>
                <a:gd name="T5" fmla="*/ 6604 h 150"/>
                <a:gd name="T6" fmla="*/ 43143 w 136"/>
                <a:gd name="T7" fmla="*/ 0 h 150"/>
                <a:gd name="T8" fmla="*/ 57524 w 136"/>
                <a:gd name="T9" fmla="*/ 6604 h 150"/>
                <a:gd name="T10" fmla="*/ 68309 w 136"/>
                <a:gd name="T11" fmla="*/ 23114 h 150"/>
                <a:gd name="T12" fmla="*/ 75500 w 136"/>
                <a:gd name="T13" fmla="*/ 33020 h 150"/>
                <a:gd name="T14" fmla="*/ 75500 w 136"/>
                <a:gd name="T15" fmla="*/ 36322 h 150"/>
                <a:gd name="T16" fmla="*/ 118642 w 136"/>
                <a:gd name="T17" fmla="*/ 69342 h 150"/>
                <a:gd name="T18" fmla="*/ 129428 w 136"/>
                <a:gd name="T19" fmla="*/ 72644 h 150"/>
                <a:gd name="T20" fmla="*/ 165380 w 136"/>
                <a:gd name="T21" fmla="*/ 99060 h 150"/>
                <a:gd name="T22" fmla="*/ 194142 w 136"/>
                <a:gd name="T23" fmla="*/ 122174 h 150"/>
                <a:gd name="T24" fmla="*/ 190547 w 136"/>
                <a:gd name="T25" fmla="*/ 122174 h 150"/>
                <a:gd name="T26" fmla="*/ 186951 w 136"/>
                <a:gd name="T27" fmla="*/ 125476 h 150"/>
                <a:gd name="T28" fmla="*/ 186951 w 136"/>
                <a:gd name="T29" fmla="*/ 132080 h 150"/>
                <a:gd name="T30" fmla="*/ 204928 w 136"/>
                <a:gd name="T31" fmla="*/ 148590 h 150"/>
                <a:gd name="T32" fmla="*/ 226499 w 136"/>
                <a:gd name="T33" fmla="*/ 165100 h 150"/>
                <a:gd name="T34" fmla="*/ 230094 w 136"/>
                <a:gd name="T35" fmla="*/ 168402 h 150"/>
                <a:gd name="T36" fmla="*/ 237285 w 136"/>
                <a:gd name="T37" fmla="*/ 178308 h 150"/>
                <a:gd name="T38" fmla="*/ 244475 w 136"/>
                <a:gd name="T39" fmla="*/ 191516 h 150"/>
                <a:gd name="T40" fmla="*/ 240880 w 136"/>
                <a:gd name="T41" fmla="*/ 194818 h 150"/>
                <a:gd name="T42" fmla="*/ 237285 w 136"/>
                <a:gd name="T43" fmla="*/ 201422 h 150"/>
                <a:gd name="T44" fmla="*/ 240880 w 136"/>
                <a:gd name="T45" fmla="*/ 211328 h 150"/>
                <a:gd name="T46" fmla="*/ 244475 w 136"/>
                <a:gd name="T47" fmla="*/ 217932 h 150"/>
                <a:gd name="T48" fmla="*/ 240880 w 136"/>
                <a:gd name="T49" fmla="*/ 231140 h 150"/>
                <a:gd name="T50" fmla="*/ 237285 w 136"/>
                <a:gd name="T51" fmla="*/ 241046 h 150"/>
                <a:gd name="T52" fmla="*/ 226499 w 136"/>
                <a:gd name="T53" fmla="*/ 244348 h 150"/>
                <a:gd name="T54" fmla="*/ 219308 w 136"/>
                <a:gd name="T55" fmla="*/ 247650 h 150"/>
                <a:gd name="T56" fmla="*/ 179761 w 136"/>
                <a:gd name="T57" fmla="*/ 227838 h 150"/>
                <a:gd name="T58" fmla="*/ 147404 w 136"/>
                <a:gd name="T59" fmla="*/ 191516 h 150"/>
                <a:gd name="T60" fmla="*/ 111452 w 136"/>
                <a:gd name="T61" fmla="*/ 148590 h 150"/>
                <a:gd name="T62" fmla="*/ 93476 w 136"/>
                <a:gd name="T63" fmla="*/ 112268 h 150"/>
                <a:gd name="T64" fmla="*/ 79095 w 136"/>
                <a:gd name="T65" fmla="*/ 99060 h 150"/>
                <a:gd name="T66" fmla="*/ 71904 w 136"/>
                <a:gd name="T67" fmla="*/ 89154 h 150"/>
                <a:gd name="T68" fmla="*/ 61119 w 136"/>
                <a:gd name="T69" fmla="*/ 75946 h 150"/>
                <a:gd name="T70" fmla="*/ 25167 w 136"/>
                <a:gd name="T71" fmla="*/ 29718 h 150"/>
                <a:gd name="T72" fmla="*/ 21571 w 136"/>
                <a:gd name="T73" fmla="*/ 26416 h 150"/>
                <a:gd name="T74" fmla="*/ 7190 w 136"/>
                <a:gd name="T75" fmla="*/ 19812 h 150"/>
                <a:gd name="T76" fmla="*/ 0 w 136"/>
                <a:gd name="T77" fmla="*/ 9906 h 150"/>
                <a:gd name="T78" fmla="*/ 0 w 136"/>
                <a:gd name="T79" fmla="*/ 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150"/>
                <a:gd name="T122" fmla="*/ 136 w 136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150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4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2" y="68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4" y="80"/>
                  </a:lnTo>
                  <a:lnTo>
                    <a:pt x="106" y="82"/>
                  </a:lnTo>
                  <a:lnTo>
                    <a:pt x="114" y="90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6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4" y="118"/>
                  </a:lnTo>
                  <a:lnTo>
                    <a:pt x="132" y="122"/>
                  </a:lnTo>
                  <a:lnTo>
                    <a:pt x="134" y="124"/>
                  </a:lnTo>
                  <a:lnTo>
                    <a:pt x="134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4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50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90"/>
                  </a:lnTo>
                  <a:lnTo>
                    <a:pt x="56" y="80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7" name="Freeform 395"/>
            <p:cNvSpPr>
              <a:spLocks/>
            </p:cNvSpPr>
            <p:nvPr/>
          </p:nvSpPr>
          <p:spPr bwMode="auto">
            <a:xfrm>
              <a:off x="6975475" y="4721225"/>
              <a:ext cx="203200" cy="55563"/>
            </a:xfrm>
            <a:custGeom>
              <a:avLst/>
              <a:gdLst>
                <a:gd name="T0" fmla="*/ 89123 w 114"/>
                <a:gd name="T1" fmla="*/ 35953 h 34"/>
                <a:gd name="T2" fmla="*/ 39214 w 114"/>
                <a:gd name="T3" fmla="*/ 35953 h 34"/>
                <a:gd name="T4" fmla="*/ 0 w 114"/>
                <a:gd name="T5" fmla="*/ 19610 h 34"/>
                <a:gd name="T6" fmla="*/ 3565 w 114"/>
                <a:gd name="T7" fmla="*/ 6537 h 34"/>
                <a:gd name="T8" fmla="*/ 3565 w 114"/>
                <a:gd name="T9" fmla="*/ 6537 h 34"/>
                <a:gd name="T10" fmla="*/ 10695 w 114"/>
                <a:gd name="T11" fmla="*/ 3268 h 34"/>
                <a:gd name="T12" fmla="*/ 17825 w 114"/>
                <a:gd name="T13" fmla="*/ 0 h 34"/>
                <a:gd name="T14" fmla="*/ 24954 w 114"/>
                <a:gd name="T15" fmla="*/ 0 h 34"/>
                <a:gd name="T16" fmla="*/ 35649 w 114"/>
                <a:gd name="T17" fmla="*/ 0 h 34"/>
                <a:gd name="T18" fmla="*/ 42779 w 114"/>
                <a:gd name="T19" fmla="*/ 0 h 34"/>
                <a:gd name="T20" fmla="*/ 99818 w 114"/>
                <a:gd name="T21" fmla="*/ 13074 h 34"/>
                <a:gd name="T22" fmla="*/ 103382 w 114"/>
                <a:gd name="T23" fmla="*/ 13074 h 34"/>
                <a:gd name="T24" fmla="*/ 110512 w 114"/>
                <a:gd name="T25" fmla="*/ 13074 h 34"/>
                <a:gd name="T26" fmla="*/ 117642 w 114"/>
                <a:gd name="T27" fmla="*/ 9805 h 34"/>
                <a:gd name="T28" fmla="*/ 128337 w 114"/>
                <a:gd name="T29" fmla="*/ 9805 h 34"/>
                <a:gd name="T30" fmla="*/ 139032 w 114"/>
                <a:gd name="T31" fmla="*/ 13074 h 34"/>
                <a:gd name="T32" fmla="*/ 149726 w 114"/>
                <a:gd name="T33" fmla="*/ 16342 h 34"/>
                <a:gd name="T34" fmla="*/ 160421 w 114"/>
                <a:gd name="T35" fmla="*/ 19610 h 34"/>
                <a:gd name="T36" fmla="*/ 171116 w 114"/>
                <a:gd name="T37" fmla="*/ 22879 h 34"/>
                <a:gd name="T38" fmla="*/ 181811 w 114"/>
                <a:gd name="T39" fmla="*/ 26147 h 34"/>
                <a:gd name="T40" fmla="*/ 192505 w 114"/>
                <a:gd name="T41" fmla="*/ 29416 h 34"/>
                <a:gd name="T42" fmla="*/ 196070 w 114"/>
                <a:gd name="T43" fmla="*/ 32684 h 34"/>
                <a:gd name="T44" fmla="*/ 199635 w 114"/>
                <a:gd name="T45" fmla="*/ 32684 h 34"/>
                <a:gd name="T46" fmla="*/ 199635 w 114"/>
                <a:gd name="T47" fmla="*/ 32684 h 34"/>
                <a:gd name="T48" fmla="*/ 203200 w 114"/>
                <a:gd name="T49" fmla="*/ 35953 h 34"/>
                <a:gd name="T50" fmla="*/ 203200 w 114"/>
                <a:gd name="T51" fmla="*/ 42489 h 34"/>
                <a:gd name="T52" fmla="*/ 203200 w 114"/>
                <a:gd name="T53" fmla="*/ 45758 h 34"/>
                <a:gd name="T54" fmla="*/ 203200 w 114"/>
                <a:gd name="T55" fmla="*/ 49026 h 34"/>
                <a:gd name="T56" fmla="*/ 199635 w 114"/>
                <a:gd name="T57" fmla="*/ 52295 h 34"/>
                <a:gd name="T58" fmla="*/ 196070 w 114"/>
                <a:gd name="T59" fmla="*/ 55563 h 34"/>
                <a:gd name="T60" fmla="*/ 178246 w 114"/>
                <a:gd name="T61" fmla="*/ 52295 h 34"/>
                <a:gd name="T62" fmla="*/ 156856 w 114"/>
                <a:gd name="T63" fmla="*/ 52295 h 34"/>
                <a:gd name="T64" fmla="*/ 135467 w 114"/>
                <a:gd name="T65" fmla="*/ 49026 h 34"/>
                <a:gd name="T66" fmla="*/ 128337 w 114"/>
                <a:gd name="T67" fmla="*/ 49026 h 34"/>
                <a:gd name="T68" fmla="*/ 89123 w 114"/>
                <a:gd name="T69" fmla="*/ 35953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34"/>
                <a:gd name="T107" fmla="*/ 114 w 114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34">
                  <a:moveTo>
                    <a:pt x="50" y="22"/>
                  </a:moveTo>
                  <a:lnTo>
                    <a:pt x="22" y="2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4" y="10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2" y="32"/>
                  </a:lnTo>
                  <a:lnTo>
                    <a:pt x="110" y="34"/>
                  </a:lnTo>
                  <a:lnTo>
                    <a:pt x="100" y="32"/>
                  </a:lnTo>
                  <a:lnTo>
                    <a:pt x="88" y="32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8" name="Freeform 396"/>
            <p:cNvSpPr>
              <a:spLocks/>
            </p:cNvSpPr>
            <p:nvPr/>
          </p:nvSpPr>
          <p:spPr bwMode="auto">
            <a:xfrm>
              <a:off x="6975475" y="4721225"/>
              <a:ext cx="203200" cy="55563"/>
            </a:xfrm>
            <a:custGeom>
              <a:avLst/>
              <a:gdLst>
                <a:gd name="T0" fmla="*/ 89123 w 114"/>
                <a:gd name="T1" fmla="*/ 35953 h 34"/>
                <a:gd name="T2" fmla="*/ 39214 w 114"/>
                <a:gd name="T3" fmla="*/ 35953 h 34"/>
                <a:gd name="T4" fmla="*/ 0 w 114"/>
                <a:gd name="T5" fmla="*/ 19610 h 34"/>
                <a:gd name="T6" fmla="*/ 3565 w 114"/>
                <a:gd name="T7" fmla="*/ 6537 h 34"/>
                <a:gd name="T8" fmla="*/ 3565 w 114"/>
                <a:gd name="T9" fmla="*/ 6537 h 34"/>
                <a:gd name="T10" fmla="*/ 10695 w 114"/>
                <a:gd name="T11" fmla="*/ 3268 h 34"/>
                <a:gd name="T12" fmla="*/ 17825 w 114"/>
                <a:gd name="T13" fmla="*/ 0 h 34"/>
                <a:gd name="T14" fmla="*/ 24954 w 114"/>
                <a:gd name="T15" fmla="*/ 0 h 34"/>
                <a:gd name="T16" fmla="*/ 35649 w 114"/>
                <a:gd name="T17" fmla="*/ 0 h 34"/>
                <a:gd name="T18" fmla="*/ 42779 w 114"/>
                <a:gd name="T19" fmla="*/ 0 h 34"/>
                <a:gd name="T20" fmla="*/ 99818 w 114"/>
                <a:gd name="T21" fmla="*/ 13074 h 34"/>
                <a:gd name="T22" fmla="*/ 103382 w 114"/>
                <a:gd name="T23" fmla="*/ 13074 h 34"/>
                <a:gd name="T24" fmla="*/ 110512 w 114"/>
                <a:gd name="T25" fmla="*/ 13074 h 34"/>
                <a:gd name="T26" fmla="*/ 117642 w 114"/>
                <a:gd name="T27" fmla="*/ 9805 h 34"/>
                <a:gd name="T28" fmla="*/ 128337 w 114"/>
                <a:gd name="T29" fmla="*/ 9805 h 34"/>
                <a:gd name="T30" fmla="*/ 139032 w 114"/>
                <a:gd name="T31" fmla="*/ 13074 h 34"/>
                <a:gd name="T32" fmla="*/ 149726 w 114"/>
                <a:gd name="T33" fmla="*/ 16342 h 34"/>
                <a:gd name="T34" fmla="*/ 160421 w 114"/>
                <a:gd name="T35" fmla="*/ 19610 h 34"/>
                <a:gd name="T36" fmla="*/ 171116 w 114"/>
                <a:gd name="T37" fmla="*/ 22879 h 34"/>
                <a:gd name="T38" fmla="*/ 181811 w 114"/>
                <a:gd name="T39" fmla="*/ 26147 h 34"/>
                <a:gd name="T40" fmla="*/ 192505 w 114"/>
                <a:gd name="T41" fmla="*/ 29416 h 34"/>
                <a:gd name="T42" fmla="*/ 196070 w 114"/>
                <a:gd name="T43" fmla="*/ 32684 h 34"/>
                <a:gd name="T44" fmla="*/ 199635 w 114"/>
                <a:gd name="T45" fmla="*/ 32684 h 34"/>
                <a:gd name="T46" fmla="*/ 199635 w 114"/>
                <a:gd name="T47" fmla="*/ 32684 h 34"/>
                <a:gd name="T48" fmla="*/ 203200 w 114"/>
                <a:gd name="T49" fmla="*/ 35953 h 34"/>
                <a:gd name="T50" fmla="*/ 203200 w 114"/>
                <a:gd name="T51" fmla="*/ 42489 h 34"/>
                <a:gd name="T52" fmla="*/ 203200 w 114"/>
                <a:gd name="T53" fmla="*/ 45758 h 34"/>
                <a:gd name="T54" fmla="*/ 203200 w 114"/>
                <a:gd name="T55" fmla="*/ 49026 h 34"/>
                <a:gd name="T56" fmla="*/ 199635 w 114"/>
                <a:gd name="T57" fmla="*/ 52295 h 34"/>
                <a:gd name="T58" fmla="*/ 196070 w 114"/>
                <a:gd name="T59" fmla="*/ 55563 h 34"/>
                <a:gd name="T60" fmla="*/ 178246 w 114"/>
                <a:gd name="T61" fmla="*/ 52295 h 34"/>
                <a:gd name="T62" fmla="*/ 156856 w 114"/>
                <a:gd name="T63" fmla="*/ 52295 h 34"/>
                <a:gd name="T64" fmla="*/ 135467 w 114"/>
                <a:gd name="T65" fmla="*/ 49026 h 34"/>
                <a:gd name="T66" fmla="*/ 128337 w 114"/>
                <a:gd name="T67" fmla="*/ 49026 h 34"/>
                <a:gd name="T68" fmla="*/ 89123 w 114"/>
                <a:gd name="T69" fmla="*/ 35953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34"/>
                <a:gd name="T107" fmla="*/ 114 w 114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34">
                  <a:moveTo>
                    <a:pt x="50" y="22"/>
                  </a:moveTo>
                  <a:lnTo>
                    <a:pt x="22" y="2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4" y="10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2" y="32"/>
                  </a:lnTo>
                  <a:lnTo>
                    <a:pt x="110" y="34"/>
                  </a:lnTo>
                  <a:lnTo>
                    <a:pt x="100" y="32"/>
                  </a:lnTo>
                  <a:lnTo>
                    <a:pt x="88" y="32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50" y="2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9" name="Freeform 397"/>
            <p:cNvSpPr>
              <a:spLocks/>
            </p:cNvSpPr>
            <p:nvPr/>
          </p:nvSpPr>
          <p:spPr bwMode="auto">
            <a:xfrm>
              <a:off x="7381875" y="4757738"/>
              <a:ext cx="103188" cy="49212"/>
            </a:xfrm>
            <a:custGeom>
              <a:avLst/>
              <a:gdLst>
                <a:gd name="T0" fmla="*/ 28466 w 58"/>
                <a:gd name="T1" fmla="*/ 42650 h 30"/>
                <a:gd name="T2" fmla="*/ 0 w 58"/>
                <a:gd name="T3" fmla="*/ 49212 h 30"/>
                <a:gd name="T4" fmla="*/ 0 w 58"/>
                <a:gd name="T5" fmla="*/ 32808 h 30"/>
                <a:gd name="T6" fmla="*/ 3558 w 58"/>
                <a:gd name="T7" fmla="*/ 29527 h 30"/>
                <a:gd name="T8" fmla="*/ 7116 w 58"/>
                <a:gd name="T9" fmla="*/ 26246 h 30"/>
                <a:gd name="T10" fmla="*/ 14233 w 58"/>
                <a:gd name="T11" fmla="*/ 22966 h 30"/>
                <a:gd name="T12" fmla="*/ 21349 w 58"/>
                <a:gd name="T13" fmla="*/ 16404 h 30"/>
                <a:gd name="T14" fmla="*/ 32024 w 58"/>
                <a:gd name="T15" fmla="*/ 13123 h 30"/>
                <a:gd name="T16" fmla="*/ 39140 w 58"/>
                <a:gd name="T17" fmla="*/ 9842 h 30"/>
                <a:gd name="T18" fmla="*/ 46257 w 58"/>
                <a:gd name="T19" fmla="*/ 9842 h 30"/>
                <a:gd name="T20" fmla="*/ 53373 w 58"/>
                <a:gd name="T21" fmla="*/ 9842 h 30"/>
                <a:gd name="T22" fmla="*/ 64048 w 58"/>
                <a:gd name="T23" fmla="*/ 9842 h 30"/>
                <a:gd name="T24" fmla="*/ 71164 w 58"/>
                <a:gd name="T25" fmla="*/ 6562 h 30"/>
                <a:gd name="T26" fmla="*/ 81839 w 58"/>
                <a:gd name="T27" fmla="*/ 3281 h 30"/>
                <a:gd name="T28" fmla="*/ 85397 w 58"/>
                <a:gd name="T29" fmla="*/ 3281 h 30"/>
                <a:gd name="T30" fmla="*/ 88955 w 58"/>
                <a:gd name="T31" fmla="*/ 0 h 30"/>
                <a:gd name="T32" fmla="*/ 88955 w 58"/>
                <a:gd name="T33" fmla="*/ 0 h 30"/>
                <a:gd name="T34" fmla="*/ 92513 w 58"/>
                <a:gd name="T35" fmla="*/ 0 h 30"/>
                <a:gd name="T36" fmla="*/ 96072 w 58"/>
                <a:gd name="T37" fmla="*/ 0 h 30"/>
                <a:gd name="T38" fmla="*/ 99630 w 58"/>
                <a:gd name="T39" fmla="*/ 3281 h 30"/>
                <a:gd name="T40" fmla="*/ 103188 w 58"/>
                <a:gd name="T41" fmla="*/ 3281 h 30"/>
                <a:gd name="T42" fmla="*/ 103188 w 58"/>
                <a:gd name="T43" fmla="*/ 6562 h 30"/>
                <a:gd name="T44" fmla="*/ 103188 w 58"/>
                <a:gd name="T45" fmla="*/ 9842 h 30"/>
                <a:gd name="T46" fmla="*/ 96072 w 58"/>
                <a:gd name="T47" fmla="*/ 13123 h 30"/>
                <a:gd name="T48" fmla="*/ 88955 w 58"/>
                <a:gd name="T49" fmla="*/ 19685 h 30"/>
                <a:gd name="T50" fmla="*/ 81839 w 58"/>
                <a:gd name="T51" fmla="*/ 19685 h 30"/>
                <a:gd name="T52" fmla="*/ 74722 w 58"/>
                <a:gd name="T53" fmla="*/ 22966 h 30"/>
                <a:gd name="T54" fmla="*/ 71164 w 58"/>
                <a:gd name="T55" fmla="*/ 22966 h 30"/>
                <a:gd name="T56" fmla="*/ 28466 w 58"/>
                <a:gd name="T57" fmla="*/ 4265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30"/>
                <a:gd name="T89" fmla="*/ 58 w 5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30">
                  <a:moveTo>
                    <a:pt x="16" y="26"/>
                  </a:moveTo>
                  <a:lnTo>
                    <a:pt x="0" y="3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4" y="8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0" name="Freeform 398"/>
            <p:cNvSpPr>
              <a:spLocks/>
            </p:cNvSpPr>
            <p:nvPr/>
          </p:nvSpPr>
          <p:spPr bwMode="auto">
            <a:xfrm>
              <a:off x="7381875" y="4757738"/>
              <a:ext cx="103188" cy="49212"/>
            </a:xfrm>
            <a:custGeom>
              <a:avLst/>
              <a:gdLst>
                <a:gd name="T0" fmla="*/ 28466 w 58"/>
                <a:gd name="T1" fmla="*/ 42650 h 30"/>
                <a:gd name="T2" fmla="*/ 0 w 58"/>
                <a:gd name="T3" fmla="*/ 49212 h 30"/>
                <a:gd name="T4" fmla="*/ 0 w 58"/>
                <a:gd name="T5" fmla="*/ 32808 h 30"/>
                <a:gd name="T6" fmla="*/ 3558 w 58"/>
                <a:gd name="T7" fmla="*/ 29527 h 30"/>
                <a:gd name="T8" fmla="*/ 7116 w 58"/>
                <a:gd name="T9" fmla="*/ 26246 h 30"/>
                <a:gd name="T10" fmla="*/ 14233 w 58"/>
                <a:gd name="T11" fmla="*/ 22966 h 30"/>
                <a:gd name="T12" fmla="*/ 21349 w 58"/>
                <a:gd name="T13" fmla="*/ 16404 h 30"/>
                <a:gd name="T14" fmla="*/ 32024 w 58"/>
                <a:gd name="T15" fmla="*/ 13123 h 30"/>
                <a:gd name="T16" fmla="*/ 39140 w 58"/>
                <a:gd name="T17" fmla="*/ 9842 h 30"/>
                <a:gd name="T18" fmla="*/ 46257 w 58"/>
                <a:gd name="T19" fmla="*/ 9842 h 30"/>
                <a:gd name="T20" fmla="*/ 53373 w 58"/>
                <a:gd name="T21" fmla="*/ 9842 h 30"/>
                <a:gd name="T22" fmla="*/ 64048 w 58"/>
                <a:gd name="T23" fmla="*/ 9842 h 30"/>
                <a:gd name="T24" fmla="*/ 71164 w 58"/>
                <a:gd name="T25" fmla="*/ 6562 h 30"/>
                <a:gd name="T26" fmla="*/ 81839 w 58"/>
                <a:gd name="T27" fmla="*/ 3281 h 30"/>
                <a:gd name="T28" fmla="*/ 85397 w 58"/>
                <a:gd name="T29" fmla="*/ 3281 h 30"/>
                <a:gd name="T30" fmla="*/ 88955 w 58"/>
                <a:gd name="T31" fmla="*/ 0 h 30"/>
                <a:gd name="T32" fmla="*/ 88955 w 58"/>
                <a:gd name="T33" fmla="*/ 0 h 30"/>
                <a:gd name="T34" fmla="*/ 92513 w 58"/>
                <a:gd name="T35" fmla="*/ 0 h 30"/>
                <a:gd name="T36" fmla="*/ 96072 w 58"/>
                <a:gd name="T37" fmla="*/ 0 h 30"/>
                <a:gd name="T38" fmla="*/ 99630 w 58"/>
                <a:gd name="T39" fmla="*/ 3281 h 30"/>
                <a:gd name="T40" fmla="*/ 103188 w 58"/>
                <a:gd name="T41" fmla="*/ 3281 h 30"/>
                <a:gd name="T42" fmla="*/ 103188 w 58"/>
                <a:gd name="T43" fmla="*/ 6562 h 30"/>
                <a:gd name="T44" fmla="*/ 103188 w 58"/>
                <a:gd name="T45" fmla="*/ 9842 h 30"/>
                <a:gd name="T46" fmla="*/ 96072 w 58"/>
                <a:gd name="T47" fmla="*/ 13123 h 30"/>
                <a:gd name="T48" fmla="*/ 88955 w 58"/>
                <a:gd name="T49" fmla="*/ 19685 h 30"/>
                <a:gd name="T50" fmla="*/ 81839 w 58"/>
                <a:gd name="T51" fmla="*/ 19685 h 30"/>
                <a:gd name="T52" fmla="*/ 74722 w 58"/>
                <a:gd name="T53" fmla="*/ 22966 h 30"/>
                <a:gd name="T54" fmla="*/ 71164 w 58"/>
                <a:gd name="T55" fmla="*/ 22966 h 30"/>
                <a:gd name="T56" fmla="*/ 28466 w 58"/>
                <a:gd name="T57" fmla="*/ 4265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30"/>
                <a:gd name="T89" fmla="*/ 58 w 5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30">
                  <a:moveTo>
                    <a:pt x="16" y="26"/>
                  </a:moveTo>
                  <a:lnTo>
                    <a:pt x="0" y="3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4" y="8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16" y="2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1" name="Freeform 399"/>
            <p:cNvSpPr>
              <a:spLocks/>
            </p:cNvSpPr>
            <p:nvPr/>
          </p:nvSpPr>
          <p:spPr bwMode="auto">
            <a:xfrm>
              <a:off x="2613025" y="4827588"/>
              <a:ext cx="312738" cy="336550"/>
            </a:xfrm>
            <a:custGeom>
              <a:avLst/>
              <a:gdLst>
                <a:gd name="T0" fmla="*/ 3554 w 176"/>
                <a:gd name="T1" fmla="*/ 155077 h 204"/>
                <a:gd name="T2" fmla="*/ 14215 w 176"/>
                <a:gd name="T3" fmla="*/ 148478 h 204"/>
                <a:gd name="T4" fmla="*/ 35538 w 176"/>
                <a:gd name="T5" fmla="*/ 141879 h 204"/>
                <a:gd name="T6" fmla="*/ 49754 w 176"/>
                <a:gd name="T7" fmla="*/ 131980 h 204"/>
                <a:gd name="T8" fmla="*/ 46200 w 176"/>
                <a:gd name="T9" fmla="*/ 115483 h 204"/>
                <a:gd name="T10" fmla="*/ 39092 w 176"/>
                <a:gd name="T11" fmla="*/ 108884 h 204"/>
                <a:gd name="T12" fmla="*/ 42646 w 176"/>
                <a:gd name="T13" fmla="*/ 85787 h 204"/>
                <a:gd name="T14" fmla="*/ 46200 w 176"/>
                <a:gd name="T15" fmla="*/ 75889 h 204"/>
                <a:gd name="T16" fmla="*/ 46200 w 176"/>
                <a:gd name="T17" fmla="*/ 62691 h 204"/>
                <a:gd name="T18" fmla="*/ 60415 w 176"/>
                <a:gd name="T19" fmla="*/ 32995 h 204"/>
                <a:gd name="T20" fmla="*/ 71077 w 176"/>
                <a:gd name="T21" fmla="*/ 26396 h 204"/>
                <a:gd name="T22" fmla="*/ 85292 w 176"/>
                <a:gd name="T23" fmla="*/ 13198 h 204"/>
                <a:gd name="T24" fmla="*/ 103061 w 176"/>
                <a:gd name="T25" fmla="*/ 6599 h 204"/>
                <a:gd name="T26" fmla="*/ 113723 w 176"/>
                <a:gd name="T27" fmla="*/ 9899 h 204"/>
                <a:gd name="T28" fmla="*/ 120831 w 176"/>
                <a:gd name="T29" fmla="*/ 0 h 204"/>
                <a:gd name="T30" fmla="*/ 127938 w 176"/>
                <a:gd name="T31" fmla="*/ 6599 h 204"/>
                <a:gd name="T32" fmla="*/ 127938 w 176"/>
                <a:gd name="T33" fmla="*/ 32995 h 204"/>
                <a:gd name="T34" fmla="*/ 170584 w 176"/>
                <a:gd name="T35" fmla="*/ 75889 h 204"/>
                <a:gd name="T36" fmla="*/ 191907 w 176"/>
                <a:gd name="T37" fmla="*/ 79188 h 204"/>
                <a:gd name="T38" fmla="*/ 209677 w 176"/>
                <a:gd name="T39" fmla="*/ 98985 h 204"/>
                <a:gd name="T40" fmla="*/ 223892 w 176"/>
                <a:gd name="T41" fmla="*/ 108884 h 204"/>
                <a:gd name="T42" fmla="*/ 245215 w 176"/>
                <a:gd name="T43" fmla="*/ 128681 h 204"/>
                <a:gd name="T44" fmla="*/ 294969 w 176"/>
                <a:gd name="T45" fmla="*/ 148478 h 204"/>
                <a:gd name="T46" fmla="*/ 294969 w 176"/>
                <a:gd name="T47" fmla="*/ 161676 h 204"/>
                <a:gd name="T48" fmla="*/ 298523 w 176"/>
                <a:gd name="T49" fmla="*/ 174874 h 204"/>
                <a:gd name="T50" fmla="*/ 305630 w 176"/>
                <a:gd name="T51" fmla="*/ 178174 h 204"/>
                <a:gd name="T52" fmla="*/ 312738 w 176"/>
                <a:gd name="T53" fmla="*/ 201270 h 204"/>
                <a:gd name="T54" fmla="*/ 309184 w 176"/>
                <a:gd name="T55" fmla="*/ 257362 h 204"/>
                <a:gd name="T56" fmla="*/ 287861 w 176"/>
                <a:gd name="T57" fmla="*/ 254062 h 204"/>
                <a:gd name="T58" fmla="*/ 234554 w 176"/>
                <a:gd name="T59" fmla="*/ 250763 h 204"/>
                <a:gd name="T60" fmla="*/ 195461 w 176"/>
                <a:gd name="T61" fmla="*/ 300255 h 204"/>
                <a:gd name="T62" fmla="*/ 188354 w 176"/>
                <a:gd name="T63" fmla="*/ 313453 h 204"/>
                <a:gd name="T64" fmla="*/ 170584 w 176"/>
                <a:gd name="T65" fmla="*/ 306854 h 204"/>
                <a:gd name="T66" fmla="*/ 145707 w 176"/>
                <a:gd name="T67" fmla="*/ 329951 h 204"/>
                <a:gd name="T68" fmla="*/ 145707 w 176"/>
                <a:gd name="T69" fmla="*/ 320052 h 204"/>
                <a:gd name="T70" fmla="*/ 131492 w 176"/>
                <a:gd name="T71" fmla="*/ 310154 h 204"/>
                <a:gd name="T72" fmla="*/ 99508 w 176"/>
                <a:gd name="T73" fmla="*/ 310154 h 204"/>
                <a:gd name="T74" fmla="*/ 88846 w 176"/>
                <a:gd name="T75" fmla="*/ 326651 h 204"/>
                <a:gd name="T76" fmla="*/ 78185 w 176"/>
                <a:gd name="T77" fmla="*/ 333250 h 204"/>
                <a:gd name="T78" fmla="*/ 71077 w 176"/>
                <a:gd name="T79" fmla="*/ 336550 h 204"/>
                <a:gd name="T80" fmla="*/ 53308 w 176"/>
                <a:gd name="T81" fmla="*/ 263961 h 204"/>
                <a:gd name="T82" fmla="*/ 49754 w 176"/>
                <a:gd name="T83" fmla="*/ 247463 h 204"/>
                <a:gd name="T84" fmla="*/ 42646 w 176"/>
                <a:gd name="T85" fmla="*/ 227666 h 204"/>
                <a:gd name="T86" fmla="*/ 14215 w 176"/>
                <a:gd name="T87" fmla="*/ 194671 h 204"/>
                <a:gd name="T88" fmla="*/ 3554 w 176"/>
                <a:gd name="T89" fmla="*/ 171575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204"/>
                <a:gd name="T137" fmla="*/ 176 w 176"/>
                <a:gd name="T138" fmla="*/ 204 h 2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204">
                  <a:moveTo>
                    <a:pt x="0" y="96"/>
                  </a:moveTo>
                  <a:lnTo>
                    <a:pt x="0" y="94"/>
                  </a:lnTo>
                  <a:lnTo>
                    <a:pt x="2" y="94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6" y="86"/>
                  </a:lnTo>
                  <a:lnTo>
                    <a:pt x="20" y="86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16" y="20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4" y="32"/>
                  </a:lnTo>
                  <a:lnTo>
                    <a:pt x="84" y="42"/>
                  </a:lnTo>
                  <a:lnTo>
                    <a:pt x="96" y="46"/>
                  </a:lnTo>
                  <a:lnTo>
                    <a:pt x="108" y="46"/>
                  </a:lnTo>
                  <a:lnTo>
                    <a:pt x="108" y="48"/>
                  </a:lnTo>
                  <a:lnTo>
                    <a:pt x="110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2" y="62"/>
                  </a:lnTo>
                  <a:lnTo>
                    <a:pt x="124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4" y="72"/>
                  </a:lnTo>
                  <a:lnTo>
                    <a:pt x="138" y="78"/>
                  </a:lnTo>
                  <a:lnTo>
                    <a:pt x="142" y="84"/>
                  </a:lnTo>
                  <a:lnTo>
                    <a:pt x="142" y="90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6" y="106"/>
                  </a:lnTo>
                  <a:lnTo>
                    <a:pt x="168" y="106"/>
                  </a:lnTo>
                  <a:lnTo>
                    <a:pt x="170" y="106"/>
                  </a:lnTo>
                  <a:lnTo>
                    <a:pt x="172" y="108"/>
                  </a:lnTo>
                  <a:lnTo>
                    <a:pt x="174" y="112"/>
                  </a:lnTo>
                  <a:lnTo>
                    <a:pt x="176" y="116"/>
                  </a:lnTo>
                  <a:lnTo>
                    <a:pt x="176" y="122"/>
                  </a:lnTo>
                  <a:lnTo>
                    <a:pt x="176" y="132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4"/>
                  </a:lnTo>
                  <a:lnTo>
                    <a:pt x="150" y="148"/>
                  </a:lnTo>
                  <a:lnTo>
                    <a:pt x="136" y="150"/>
                  </a:lnTo>
                  <a:lnTo>
                    <a:pt x="132" y="152"/>
                  </a:lnTo>
                  <a:lnTo>
                    <a:pt x="124" y="158"/>
                  </a:lnTo>
                  <a:lnTo>
                    <a:pt x="116" y="168"/>
                  </a:lnTo>
                  <a:lnTo>
                    <a:pt x="110" y="182"/>
                  </a:lnTo>
                  <a:lnTo>
                    <a:pt x="108" y="192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0" y="186"/>
                  </a:lnTo>
                  <a:lnTo>
                    <a:pt x="96" y="186"/>
                  </a:lnTo>
                  <a:lnTo>
                    <a:pt x="92" y="188"/>
                  </a:lnTo>
                  <a:lnTo>
                    <a:pt x="88" y="192"/>
                  </a:lnTo>
                  <a:lnTo>
                    <a:pt x="82" y="200"/>
                  </a:lnTo>
                  <a:lnTo>
                    <a:pt x="82" y="198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90"/>
                  </a:lnTo>
                  <a:lnTo>
                    <a:pt x="74" y="188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6"/>
                  </a:lnTo>
                  <a:lnTo>
                    <a:pt x="50" y="198"/>
                  </a:lnTo>
                  <a:lnTo>
                    <a:pt x="46" y="200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2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8" y="150"/>
                  </a:lnTo>
                  <a:lnTo>
                    <a:pt x="28" y="146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0" y="122"/>
                  </a:lnTo>
                  <a:lnTo>
                    <a:pt x="8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2" name="Freeform 400"/>
            <p:cNvSpPr>
              <a:spLocks/>
            </p:cNvSpPr>
            <p:nvPr/>
          </p:nvSpPr>
          <p:spPr bwMode="auto">
            <a:xfrm>
              <a:off x="2613025" y="4827588"/>
              <a:ext cx="312738" cy="336550"/>
            </a:xfrm>
            <a:custGeom>
              <a:avLst/>
              <a:gdLst>
                <a:gd name="T0" fmla="*/ 3554 w 176"/>
                <a:gd name="T1" fmla="*/ 155077 h 204"/>
                <a:gd name="T2" fmla="*/ 14215 w 176"/>
                <a:gd name="T3" fmla="*/ 148478 h 204"/>
                <a:gd name="T4" fmla="*/ 35538 w 176"/>
                <a:gd name="T5" fmla="*/ 141879 h 204"/>
                <a:gd name="T6" fmla="*/ 49754 w 176"/>
                <a:gd name="T7" fmla="*/ 131980 h 204"/>
                <a:gd name="T8" fmla="*/ 46200 w 176"/>
                <a:gd name="T9" fmla="*/ 115483 h 204"/>
                <a:gd name="T10" fmla="*/ 39092 w 176"/>
                <a:gd name="T11" fmla="*/ 108884 h 204"/>
                <a:gd name="T12" fmla="*/ 42646 w 176"/>
                <a:gd name="T13" fmla="*/ 85787 h 204"/>
                <a:gd name="T14" fmla="*/ 46200 w 176"/>
                <a:gd name="T15" fmla="*/ 75889 h 204"/>
                <a:gd name="T16" fmla="*/ 46200 w 176"/>
                <a:gd name="T17" fmla="*/ 62691 h 204"/>
                <a:gd name="T18" fmla="*/ 60415 w 176"/>
                <a:gd name="T19" fmla="*/ 32995 h 204"/>
                <a:gd name="T20" fmla="*/ 71077 w 176"/>
                <a:gd name="T21" fmla="*/ 26396 h 204"/>
                <a:gd name="T22" fmla="*/ 85292 w 176"/>
                <a:gd name="T23" fmla="*/ 13198 h 204"/>
                <a:gd name="T24" fmla="*/ 103061 w 176"/>
                <a:gd name="T25" fmla="*/ 6599 h 204"/>
                <a:gd name="T26" fmla="*/ 113723 w 176"/>
                <a:gd name="T27" fmla="*/ 9899 h 204"/>
                <a:gd name="T28" fmla="*/ 120831 w 176"/>
                <a:gd name="T29" fmla="*/ 0 h 204"/>
                <a:gd name="T30" fmla="*/ 127938 w 176"/>
                <a:gd name="T31" fmla="*/ 6599 h 204"/>
                <a:gd name="T32" fmla="*/ 127938 w 176"/>
                <a:gd name="T33" fmla="*/ 32995 h 204"/>
                <a:gd name="T34" fmla="*/ 170584 w 176"/>
                <a:gd name="T35" fmla="*/ 75889 h 204"/>
                <a:gd name="T36" fmla="*/ 191907 w 176"/>
                <a:gd name="T37" fmla="*/ 79188 h 204"/>
                <a:gd name="T38" fmla="*/ 209677 w 176"/>
                <a:gd name="T39" fmla="*/ 98985 h 204"/>
                <a:gd name="T40" fmla="*/ 223892 w 176"/>
                <a:gd name="T41" fmla="*/ 108884 h 204"/>
                <a:gd name="T42" fmla="*/ 245215 w 176"/>
                <a:gd name="T43" fmla="*/ 128681 h 204"/>
                <a:gd name="T44" fmla="*/ 294969 w 176"/>
                <a:gd name="T45" fmla="*/ 148478 h 204"/>
                <a:gd name="T46" fmla="*/ 294969 w 176"/>
                <a:gd name="T47" fmla="*/ 161676 h 204"/>
                <a:gd name="T48" fmla="*/ 298523 w 176"/>
                <a:gd name="T49" fmla="*/ 174874 h 204"/>
                <a:gd name="T50" fmla="*/ 305630 w 176"/>
                <a:gd name="T51" fmla="*/ 178174 h 204"/>
                <a:gd name="T52" fmla="*/ 312738 w 176"/>
                <a:gd name="T53" fmla="*/ 201270 h 204"/>
                <a:gd name="T54" fmla="*/ 309184 w 176"/>
                <a:gd name="T55" fmla="*/ 257362 h 204"/>
                <a:gd name="T56" fmla="*/ 287861 w 176"/>
                <a:gd name="T57" fmla="*/ 254062 h 204"/>
                <a:gd name="T58" fmla="*/ 234554 w 176"/>
                <a:gd name="T59" fmla="*/ 250763 h 204"/>
                <a:gd name="T60" fmla="*/ 195461 w 176"/>
                <a:gd name="T61" fmla="*/ 300255 h 204"/>
                <a:gd name="T62" fmla="*/ 188354 w 176"/>
                <a:gd name="T63" fmla="*/ 313453 h 204"/>
                <a:gd name="T64" fmla="*/ 170584 w 176"/>
                <a:gd name="T65" fmla="*/ 306854 h 204"/>
                <a:gd name="T66" fmla="*/ 145707 w 176"/>
                <a:gd name="T67" fmla="*/ 329951 h 204"/>
                <a:gd name="T68" fmla="*/ 145707 w 176"/>
                <a:gd name="T69" fmla="*/ 320052 h 204"/>
                <a:gd name="T70" fmla="*/ 131492 w 176"/>
                <a:gd name="T71" fmla="*/ 310154 h 204"/>
                <a:gd name="T72" fmla="*/ 99508 w 176"/>
                <a:gd name="T73" fmla="*/ 310154 h 204"/>
                <a:gd name="T74" fmla="*/ 88846 w 176"/>
                <a:gd name="T75" fmla="*/ 326651 h 204"/>
                <a:gd name="T76" fmla="*/ 78185 w 176"/>
                <a:gd name="T77" fmla="*/ 333250 h 204"/>
                <a:gd name="T78" fmla="*/ 71077 w 176"/>
                <a:gd name="T79" fmla="*/ 336550 h 204"/>
                <a:gd name="T80" fmla="*/ 53308 w 176"/>
                <a:gd name="T81" fmla="*/ 263961 h 204"/>
                <a:gd name="T82" fmla="*/ 49754 w 176"/>
                <a:gd name="T83" fmla="*/ 247463 h 204"/>
                <a:gd name="T84" fmla="*/ 42646 w 176"/>
                <a:gd name="T85" fmla="*/ 227666 h 204"/>
                <a:gd name="T86" fmla="*/ 14215 w 176"/>
                <a:gd name="T87" fmla="*/ 194671 h 204"/>
                <a:gd name="T88" fmla="*/ 3554 w 176"/>
                <a:gd name="T89" fmla="*/ 171575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204"/>
                <a:gd name="T137" fmla="*/ 176 w 176"/>
                <a:gd name="T138" fmla="*/ 204 h 2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204">
                  <a:moveTo>
                    <a:pt x="0" y="96"/>
                  </a:moveTo>
                  <a:lnTo>
                    <a:pt x="0" y="94"/>
                  </a:lnTo>
                  <a:lnTo>
                    <a:pt x="2" y="94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6" y="86"/>
                  </a:lnTo>
                  <a:lnTo>
                    <a:pt x="20" y="86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16" y="20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4" y="32"/>
                  </a:lnTo>
                  <a:lnTo>
                    <a:pt x="84" y="42"/>
                  </a:lnTo>
                  <a:lnTo>
                    <a:pt x="96" y="46"/>
                  </a:lnTo>
                  <a:lnTo>
                    <a:pt x="108" y="46"/>
                  </a:lnTo>
                  <a:lnTo>
                    <a:pt x="108" y="48"/>
                  </a:lnTo>
                  <a:lnTo>
                    <a:pt x="110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2" y="62"/>
                  </a:lnTo>
                  <a:lnTo>
                    <a:pt x="124" y="64"/>
                  </a:lnTo>
                  <a:lnTo>
                    <a:pt x="126" y="66"/>
                  </a:lnTo>
                  <a:lnTo>
                    <a:pt x="130" y="68"/>
                  </a:lnTo>
                  <a:lnTo>
                    <a:pt x="134" y="72"/>
                  </a:lnTo>
                  <a:lnTo>
                    <a:pt x="138" y="78"/>
                  </a:lnTo>
                  <a:lnTo>
                    <a:pt x="142" y="84"/>
                  </a:lnTo>
                  <a:lnTo>
                    <a:pt x="142" y="90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6" y="106"/>
                  </a:lnTo>
                  <a:lnTo>
                    <a:pt x="168" y="106"/>
                  </a:lnTo>
                  <a:lnTo>
                    <a:pt x="170" y="106"/>
                  </a:lnTo>
                  <a:lnTo>
                    <a:pt x="172" y="108"/>
                  </a:lnTo>
                  <a:lnTo>
                    <a:pt x="174" y="112"/>
                  </a:lnTo>
                  <a:lnTo>
                    <a:pt x="176" y="116"/>
                  </a:lnTo>
                  <a:lnTo>
                    <a:pt x="176" y="122"/>
                  </a:lnTo>
                  <a:lnTo>
                    <a:pt x="176" y="132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4"/>
                  </a:lnTo>
                  <a:lnTo>
                    <a:pt x="150" y="148"/>
                  </a:lnTo>
                  <a:lnTo>
                    <a:pt x="136" y="150"/>
                  </a:lnTo>
                  <a:lnTo>
                    <a:pt x="132" y="152"/>
                  </a:lnTo>
                  <a:lnTo>
                    <a:pt x="124" y="158"/>
                  </a:lnTo>
                  <a:lnTo>
                    <a:pt x="116" y="168"/>
                  </a:lnTo>
                  <a:lnTo>
                    <a:pt x="110" y="182"/>
                  </a:lnTo>
                  <a:lnTo>
                    <a:pt x="108" y="192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0" y="186"/>
                  </a:lnTo>
                  <a:lnTo>
                    <a:pt x="96" y="186"/>
                  </a:lnTo>
                  <a:lnTo>
                    <a:pt x="92" y="188"/>
                  </a:lnTo>
                  <a:lnTo>
                    <a:pt x="88" y="192"/>
                  </a:lnTo>
                  <a:lnTo>
                    <a:pt x="82" y="200"/>
                  </a:lnTo>
                  <a:lnTo>
                    <a:pt x="82" y="198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90"/>
                  </a:lnTo>
                  <a:lnTo>
                    <a:pt x="74" y="188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6"/>
                  </a:lnTo>
                  <a:lnTo>
                    <a:pt x="50" y="198"/>
                  </a:lnTo>
                  <a:lnTo>
                    <a:pt x="46" y="200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2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8" y="150"/>
                  </a:lnTo>
                  <a:lnTo>
                    <a:pt x="28" y="146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0" y="122"/>
                  </a:lnTo>
                  <a:lnTo>
                    <a:pt x="8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4"/>
                  </a:lnTo>
                  <a:lnTo>
                    <a:pt x="0" y="9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3" name="Freeform 401"/>
            <p:cNvSpPr>
              <a:spLocks/>
            </p:cNvSpPr>
            <p:nvPr/>
          </p:nvSpPr>
          <p:spPr bwMode="auto">
            <a:xfrm>
              <a:off x="2344738" y="4598988"/>
              <a:ext cx="317500" cy="404812"/>
            </a:xfrm>
            <a:custGeom>
              <a:avLst/>
              <a:gdLst>
                <a:gd name="T0" fmla="*/ 128427 w 178"/>
                <a:gd name="T1" fmla="*/ 355040 h 244"/>
                <a:gd name="T2" fmla="*/ 117725 w 178"/>
                <a:gd name="T3" fmla="*/ 328495 h 244"/>
                <a:gd name="T4" fmla="*/ 103455 w 178"/>
                <a:gd name="T5" fmla="*/ 291996 h 244"/>
                <a:gd name="T6" fmla="*/ 78483 w 178"/>
                <a:gd name="T7" fmla="*/ 242224 h 244"/>
                <a:gd name="T8" fmla="*/ 32107 w 178"/>
                <a:gd name="T9" fmla="*/ 175861 h 244"/>
                <a:gd name="T10" fmla="*/ 7135 w 178"/>
                <a:gd name="T11" fmla="*/ 145998 h 244"/>
                <a:gd name="T12" fmla="*/ 7135 w 178"/>
                <a:gd name="T13" fmla="*/ 136043 h 244"/>
                <a:gd name="T14" fmla="*/ 7135 w 178"/>
                <a:gd name="T15" fmla="*/ 126089 h 244"/>
                <a:gd name="T16" fmla="*/ 0 w 178"/>
                <a:gd name="T17" fmla="*/ 119453 h 244"/>
                <a:gd name="T18" fmla="*/ 10702 w 178"/>
                <a:gd name="T19" fmla="*/ 102862 h 244"/>
                <a:gd name="T20" fmla="*/ 24972 w 178"/>
                <a:gd name="T21" fmla="*/ 102862 h 244"/>
                <a:gd name="T22" fmla="*/ 49944 w 178"/>
                <a:gd name="T23" fmla="*/ 109498 h 244"/>
                <a:gd name="T24" fmla="*/ 60646 w 178"/>
                <a:gd name="T25" fmla="*/ 106180 h 244"/>
                <a:gd name="T26" fmla="*/ 67781 w 178"/>
                <a:gd name="T27" fmla="*/ 99544 h 244"/>
                <a:gd name="T28" fmla="*/ 71348 w 178"/>
                <a:gd name="T29" fmla="*/ 86271 h 244"/>
                <a:gd name="T30" fmla="*/ 78483 w 178"/>
                <a:gd name="T31" fmla="*/ 76317 h 244"/>
                <a:gd name="T32" fmla="*/ 107022 w 178"/>
                <a:gd name="T33" fmla="*/ 72999 h 244"/>
                <a:gd name="T34" fmla="*/ 146264 w 178"/>
                <a:gd name="T35" fmla="*/ 26545 h 244"/>
                <a:gd name="T36" fmla="*/ 146264 w 178"/>
                <a:gd name="T37" fmla="*/ 9954 h 244"/>
                <a:gd name="T38" fmla="*/ 156966 w 178"/>
                <a:gd name="T39" fmla="*/ 3318 h 244"/>
                <a:gd name="T40" fmla="*/ 174803 w 178"/>
                <a:gd name="T41" fmla="*/ 9954 h 244"/>
                <a:gd name="T42" fmla="*/ 206910 w 178"/>
                <a:gd name="T43" fmla="*/ 19909 h 244"/>
                <a:gd name="T44" fmla="*/ 221180 w 178"/>
                <a:gd name="T45" fmla="*/ 33181 h 244"/>
                <a:gd name="T46" fmla="*/ 221180 w 178"/>
                <a:gd name="T47" fmla="*/ 43136 h 244"/>
                <a:gd name="T48" fmla="*/ 239017 w 178"/>
                <a:gd name="T49" fmla="*/ 56408 h 244"/>
                <a:gd name="T50" fmla="*/ 256854 w 178"/>
                <a:gd name="T51" fmla="*/ 56408 h 244"/>
                <a:gd name="T52" fmla="*/ 278258 w 178"/>
                <a:gd name="T53" fmla="*/ 59726 h 244"/>
                <a:gd name="T54" fmla="*/ 285393 w 178"/>
                <a:gd name="T55" fmla="*/ 69681 h 244"/>
                <a:gd name="T56" fmla="*/ 288961 w 178"/>
                <a:gd name="T57" fmla="*/ 96226 h 244"/>
                <a:gd name="T58" fmla="*/ 274691 w 178"/>
                <a:gd name="T59" fmla="*/ 106180 h 244"/>
                <a:gd name="T60" fmla="*/ 263989 w 178"/>
                <a:gd name="T61" fmla="*/ 102862 h 244"/>
                <a:gd name="T62" fmla="*/ 253287 w 178"/>
                <a:gd name="T63" fmla="*/ 106180 h 244"/>
                <a:gd name="T64" fmla="*/ 228315 w 178"/>
                <a:gd name="T65" fmla="*/ 116135 h 244"/>
                <a:gd name="T66" fmla="*/ 217612 w 178"/>
                <a:gd name="T67" fmla="*/ 132725 h 244"/>
                <a:gd name="T68" fmla="*/ 210478 w 178"/>
                <a:gd name="T69" fmla="*/ 152634 h 244"/>
                <a:gd name="T70" fmla="*/ 199775 w 178"/>
                <a:gd name="T71" fmla="*/ 159270 h 244"/>
                <a:gd name="T72" fmla="*/ 196208 w 178"/>
                <a:gd name="T73" fmla="*/ 189133 h 244"/>
                <a:gd name="T74" fmla="*/ 203343 w 178"/>
                <a:gd name="T75" fmla="*/ 205724 h 244"/>
                <a:gd name="T76" fmla="*/ 206910 w 178"/>
                <a:gd name="T77" fmla="*/ 218997 h 244"/>
                <a:gd name="T78" fmla="*/ 210478 w 178"/>
                <a:gd name="T79" fmla="*/ 218997 h 244"/>
                <a:gd name="T80" fmla="*/ 221180 w 178"/>
                <a:gd name="T81" fmla="*/ 218997 h 244"/>
                <a:gd name="T82" fmla="*/ 224747 w 178"/>
                <a:gd name="T83" fmla="*/ 222315 h 244"/>
                <a:gd name="T84" fmla="*/ 242584 w 178"/>
                <a:gd name="T85" fmla="*/ 228951 h 244"/>
                <a:gd name="T86" fmla="*/ 253287 w 178"/>
                <a:gd name="T87" fmla="*/ 228951 h 244"/>
                <a:gd name="T88" fmla="*/ 267556 w 178"/>
                <a:gd name="T89" fmla="*/ 218997 h 244"/>
                <a:gd name="T90" fmla="*/ 271124 w 178"/>
                <a:gd name="T91" fmla="*/ 255496 h 244"/>
                <a:gd name="T92" fmla="*/ 278258 w 178"/>
                <a:gd name="T93" fmla="*/ 262132 h 244"/>
                <a:gd name="T94" fmla="*/ 288961 w 178"/>
                <a:gd name="T95" fmla="*/ 262132 h 244"/>
                <a:gd name="T96" fmla="*/ 313933 w 178"/>
                <a:gd name="T97" fmla="*/ 291996 h 244"/>
                <a:gd name="T98" fmla="*/ 313933 w 178"/>
                <a:gd name="T99" fmla="*/ 305268 h 244"/>
                <a:gd name="T100" fmla="*/ 310365 w 178"/>
                <a:gd name="T101" fmla="*/ 315222 h 244"/>
                <a:gd name="T102" fmla="*/ 306798 w 178"/>
                <a:gd name="T103" fmla="*/ 338449 h 244"/>
                <a:gd name="T104" fmla="*/ 313933 w 178"/>
                <a:gd name="T105" fmla="*/ 345086 h 244"/>
                <a:gd name="T106" fmla="*/ 317500 w 178"/>
                <a:gd name="T107" fmla="*/ 361676 h 244"/>
                <a:gd name="T108" fmla="*/ 303230 w 178"/>
                <a:gd name="T109" fmla="*/ 368313 h 244"/>
                <a:gd name="T110" fmla="*/ 278258 w 178"/>
                <a:gd name="T111" fmla="*/ 381585 h 244"/>
                <a:gd name="T112" fmla="*/ 260421 w 178"/>
                <a:gd name="T113" fmla="*/ 391539 h 244"/>
                <a:gd name="T114" fmla="*/ 235449 w 178"/>
                <a:gd name="T115" fmla="*/ 401494 h 244"/>
                <a:gd name="T116" fmla="*/ 210478 w 178"/>
                <a:gd name="T117" fmla="*/ 404812 h 244"/>
                <a:gd name="T118" fmla="*/ 199775 w 178"/>
                <a:gd name="T119" fmla="*/ 398176 h 244"/>
                <a:gd name="T120" fmla="*/ 174803 w 178"/>
                <a:gd name="T121" fmla="*/ 384903 h 244"/>
                <a:gd name="T122" fmla="*/ 146264 w 178"/>
                <a:gd name="T123" fmla="*/ 371631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8"/>
                <a:gd name="T187" fmla="*/ 0 h 244"/>
                <a:gd name="T188" fmla="*/ 178 w 17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8" h="244">
                  <a:moveTo>
                    <a:pt x="82" y="224"/>
                  </a:moveTo>
                  <a:lnTo>
                    <a:pt x="76" y="220"/>
                  </a:lnTo>
                  <a:lnTo>
                    <a:pt x="72" y="214"/>
                  </a:lnTo>
                  <a:lnTo>
                    <a:pt x="70" y="208"/>
                  </a:lnTo>
                  <a:lnTo>
                    <a:pt x="68" y="204"/>
                  </a:lnTo>
                  <a:lnTo>
                    <a:pt x="66" y="198"/>
                  </a:lnTo>
                  <a:lnTo>
                    <a:pt x="66" y="194"/>
                  </a:lnTo>
                  <a:lnTo>
                    <a:pt x="64" y="188"/>
                  </a:lnTo>
                  <a:lnTo>
                    <a:pt x="58" y="176"/>
                  </a:lnTo>
                  <a:lnTo>
                    <a:pt x="52" y="162"/>
                  </a:lnTo>
                  <a:lnTo>
                    <a:pt x="46" y="150"/>
                  </a:lnTo>
                  <a:lnTo>
                    <a:pt x="44" y="146"/>
                  </a:lnTo>
                  <a:lnTo>
                    <a:pt x="38" y="134"/>
                  </a:lnTo>
                  <a:lnTo>
                    <a:pt x="28" y="120"/>
                  </a:lnTo>
                  <a:lnTo>
                    <a:pt x="18" y="106"/>
                  </a:lnTo>
                  <a:lnTo>
                    <a:pt x="10" y="96"/>
                  </a:lnTo>
                  <a:lnTo>
                    <a:pt x="6" y="92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6" y="66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6" y="62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6" y="26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10"/>
                  </a:lnTo>
                  <a:lnTo>
                    <a:pt x="82" y="6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8" y="2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4" y="8"/>
                  </a:lnTo>
                  <a:lnTo>
                    <a:pt x="110" y="10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4" y="20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30"/>
                  </a:lnTo>
                  <a:lnTo>
                    <a:pt x="128" y="32"/>
                  </a:lnTo>
                  <a:lnTo>
                    <a:pt x="134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50" y="36"/>
                  </a:lnTo>
                  <a:lnTo>
                    <a:pt x="154" y="36"/>
                  </a:lnTo>
                  <a:lnTo>
                    <a:pt x="156" y="36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54" y="58"/>
                  </a:lnTo>
                  <a:lnTo>
                    <a:pt x="162" y="58"/>
                  </a:lnTo>
                  <a:lnTo>
                    <a:pt x="162" y="64"/>
                  </a:lnTo>
                  <a:lnTo>
                    <a:pt x="156" y="64"/>
                  </a:lnTo>
                  <a:lnTo>
                    <a:pt x="154" y="64"/>
                  </a:lnTo>
                  <a:lnTo>
                    <a:pt x="152" y="62"/>
                  </a:lnTo>
                  <a:lnTo>
                    <a:pt x="150" y="62"/>
                  </a:lnTo>
                  <a:lnTo>
                    <a:pt x="148" y="62"/>
                  </a:lnTo>
                  <a:lnTo>
                    <a:pt x="146" y="64"/>
                  </a:lnTo>
                  <a:lnTo>
                    <a:pt x="144" y="64"/>
                  </a:lnTo>
                  <a:lnTo>
                    <a:pt x="142" y="64"/>
                  </a:lnTo>
                  <a:lnTo>
                    <a:pt x="138" y="66"/>
                  </a:lnTo>
                  <a:lnTo>
                    <a:pt x="134" y="68"/>
                  </a:lnTo>
                  <a:lnTo>
                    <a:pt x="128" y="70"/>
                  </a:lnTo>
                  <a:lnTo>
                    <a:pt x="124" y="74"/>
                  </a:lnTo>
                  <a:lnTo>
                    <a:pt x="122" y="80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18" y="92"/>
                  </a:lnTo>
                  <a:lnTo>
                    <a:pt x="116" y="92"/>
                  </a:lnTo>
                  <a:lnTo>
                    <a:pt x="114" y="94"/>
                  </a:lnTo>
                  <a:lnTo>
                    <a:pt x="112" y="96"/>
                  </a:lnTo>
                  <a:lnTo>
                    <a:pt x="110" y="102"/>
                  </a:lnTo>
                  <a:lnTo>
                    <a:pt x="110" y="106"/>
                  </a:lnTo>
                  <a:lnTo>
                    <a:pt x="110" y="114"/>
                  </a:lnTo>
                  <a:lnTo>
                    <a:pt x="112" y="122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6" y="126"/>
                  </a:lnTo>
                  <a:lnTo>
                    <a:pt x="116" y="130"/>
                  </a:lnTo>
                  <a:lnTo>
                    <a:pt x="116" y="132"/>
                  </a:lnTo>
                  <a:lnTo>
                    <a:pt x="114" y="132"/>
                  </a:lnTo>
                  <a:lnTo>
                    <a:pt x="116" y="132"/>
                  </a:lnTo>
                  <a:lnTo>
                    <a:pt x="118" y="132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6" y="138"/>
                  </a:lnTo>
                  <a:lnTo>
                    <a:pt x="140" y="138"/>
                  </a:lnTo>
                  <a:lnTo>
                    <a:pt x="142" y="138"/>
                  </a:lnTo>
                  <a:lnTo>
                    <a:pt x="144" y="136"/>
                  </a:lnTo>
                  <a:lnTo>
                    <a:pt x="146" y="134"/>
                  </a:lnTo>
                  <a:lnTo>
                    <a:pt x="150" y="132"/>
                  </a:lnTo>
                  <a:lnTo>
                    <a:pt x="152" y="130"/>
                  </a:lnTo>
                  <a:lnTo>
                    <a:pt x="152" y="128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6" y="158"/>
                  </a:lnTo>
                  <a:lnTo>
                    <a:pt x="160" y="158"/>
                  </a:lnTo>
                  <a:lnTo>
                    <a:pt x="162" y="158"/>
                  </a:lnTo>
                  <a:lnTo>
                    <a:pt x="166" y="158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6" y="184"/>
                  </a:lnTo>
                  <a:lnTo>
                    <a:pt x="176" y="186"/>
                  </a:lnTo>
                  <a:lnTo>
                    <a:pt x="174" y="190"/>
                  </a:lnTo>
                  <a:lnTo>
                    <a:pt x="174" y="196"/>
                  </a:lnTo>
                  <a:lnTo>
                    <a:pt x="172" y="200"/>
                  </a:lnTo>
                  <a:lnTo>
                    <a:pt x="172" y="204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8" y="212"/>
                  </a:lnTo>
                  <a:lnTo>
                    <a:pt x="178" y="214"/>
                  </a:lnTo>
                  <a:lnTo>
                    <a:pt x="178" y="218"/>
                  </a:lnTo>
                  <a:lnTo>
                    <a:pt x="174" y="222"/>
                  </a:lnTo>
                  <a:lnTo>
                    <a:pt x="170" y="222"/>
                  </a:lnTo>
                  <a:lnTo>
                    <a:pt x="166" y="224"/>
                  </a:lnTo>
                  <a:lnTo>
                    <a:pt x="160" y="226"/>
                  </a:lnTo>
                  <a:lnTo>
                    <a:pt x="156" y="230"/>
                  </a:lnTo>
                  <a:lnTo>
                    <a:pt x="152" y="232"/>
                  </a:lnTo>
                  <a:lnTo>
                    <a:pt x="150" y="234"/>
                  </a:lnTo>
                  <a:lnTo>
                    <a:pt x="146" y="236"/>
                  </a:lnTo>
                  <a:lnTo>
                    <a:pt x="142" y="238"/>
                  </a:lnTo>
                  <a:lnTo>
                    <a:pt x="136" y="240"/>
                  </a:lnTo>
                  <a:lnTo>
                    <a:pt x="132" y="242"/>
                  </a:lnTo>
                  <a:lnTo>
                    <a:pt x="128" y="242"/>
                  </a:lnTo>
                  <a:lnTo>
                    <a:pt x="128" y="244"/>
                  </a:lnTo>
                  <a:lnTo>
                    <a:pt x="118" y="244"/>
                  </a:lnTo>
                  <a:lnTo>
                    <a:pt x="118" y="242"/>
                  </a:lnTo>
                  <a:lnTo>
                    <a:pt x="114" y="242"/>
                  </a:lnTo>
                  <a:lnTo>
                    <a:pt x="112" y="240"/>
                  </a:lnTo>
                  <a:lnTo>
                    <a:pt x="106" y="236"/>
                  </a:lnTo>
                  <a:lnTo>
                    <a:pt x="102" y="234"/>
                  </a:lnTo>
                  <a:lnTo>
                    <a:pt x="98" y="232"/>
                  </a:lnTo>
                  <a:lnTo>
                    <a:pt x="94" y="230"/>
                  </a:lnTo>
                  <a:lnTo>
                    <a:pt x="92" y="228"/>
                  </a:lnTo>
                  <a:lnTo>
                    <a:pt x="82" y="22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4" name="Freeform 402"/>
            <p:cNvSpPr>
              <a:spLocks/>
            </p:cNvSpPr>
            <p:nvPr/>
          </p:nvSpPr>
          <p:spPr bwMode="auto">
            <a:xfrm>
              <a:off x="2344738" y="4598988"/>
              <a:ext cx="317500" cy="404812"/>
            </a:xfrm>
            <a:custGeom>
              <a:avLst/>
              <a:gdLst>
                <a:gd name="T0" fmla="*/ 128427 w 178"/>
                <a:gd name="T1" fmla="*/ 355040 h 244"/>
                <a:gd name="T2" fmla="*/ 117725 w 178"/>
                <a:gd name="T3" fmla="*/ 328495 h 244"/>
                <a:gd name="T4" fmla="*/ 103455 w 178"/>
                <a:gd name="T5" fmla="*/ 291996 h 244"/>
                <a:gd name="T6" fmla="*/ 78483 w 178"/>
                <a:gd name="T7" fmla="*/ 242224 h 244"/>
                <a:gd name="T8" fmla="*/ 32107 w 178"/>
                <a:gd name="T9" fmla="*/ 175861 h 244"/>
                <a:gd name="T10" fmla="*/ 7135 w 178"/>
                <a:gd name="T11" fmla="*/ 145998 h 244"/>
                <a:gd name="T12" fmla="*/ 7135 w 178"/>
                <a:gd name="T13" fmla="*/ 136043 h 244"/>
                <a:gd name="T14" fmla="*/ 7135 w 178"/>
                <a:gd name="T15" fmla="*/ 126089 h 244"/>
                <a:gd name="T16" fmla="*/ 0 w 178"/>
                <a:gd name="T17" fmla="*/ 119453 h 244"/>
                <a:gd name="T18" fmla="*/ 10702 w 178"/>
                <a:gd name="T19" fmla="*/ 102862 h 244"/>
                <a:gd name="T20" fmla="*/ 24972 w 178"/>
                <a:gd name="T21" fmla="*/ 102862 h 244"/>
                <a:gd name="T22" fmla="*/ 49944 w 178"/>
                <a:gd name="T23" fmla="*/ 109498 h 244"/>
                <a:gd name="T24" fmla="*/ 60646 w 178"/>
                <a:gd name="T25" fmla="*/ 106180 h 244"/>
                <a:gd name="T26" fmla="*/ 67781 w 178"/>
                <a:gd name="T27" fmla="*/ 99544 h 244"/>
                <a:gd name="T28" fmla="*/ 71348 w 178"/>
                <a:gd name="T29" fmla="*/ 86271 h 244"/>
                <a:gd name="T30" fmla="*/ 78483 w 178"/>
                <a:gd name="T31" fmla="*/ 76317 h 244"/>
                <a:gd name="T32" fmla="*/ 107022 w 178"/>
                <a:gd name="T33" fmla="*/ 72999 h 244"/>
                <a:gd name="T34" fmla="*/ 146264 w 178"/>
                <a:gd name="T35" fmla="*/ 26545 h 244"/>
                <a:gd name="T36" fmla="*/ 146264 w 178"/>
                <a:gd name="T37" fmla="*/ 9954 h 244"/>
                <a:gd name="T38" fmla="*/ 156966 w 178"/>
                <a:gd name="T39" fmla="*/ 3318 h 244"/>
                <a:gd name="T40" fmla="*/ 174803 w 178"/>
                <a:gd name="T41" fmla="*/ 9954 h 244"/>
                <a:gd name="T42" fmla="*/ 206910 w 178"/>
                <a:gd name="T43" fmla="*/ 19909 h 244"/>
                <a:gd name="T44" fmla="*/ 221180 w 178"/>
                <a:gd name="T45" fmla="*/ 33181 h 244"/>
                <a:gd name="T46" fmla="*/ 221180 w 178"/>
                <a:gd name="T47" fmla="*/ 43136 h 244"/>
                <a:gd name="T48" fmla="*/ 239017 w 178"/>
                <a:gd name="T49" fmla="*/ 56408 h 244"/>
                <a:gd name="T50" fmla="*/ 256854 w 178"/>
                <a:gd name="T51" fmla="*/ 56408 h 244"/>
                <a:gd name="T52" fmla="*/ 278258 w 178"/>
                <a:gd name="T53" fmla="*/ 59726 h 244"/>
                <a:gd name="T54" fmla="*/ 285393 w 178"/>
                <a:gd name="T55" fmla="*/ 69681 h 244"/>
                <a:gd name="T56" fmla="*/ 288961 w 178"/>
                <a:gd name="T57" fmla="*/ 96226 h 244"/>
                <a:gd name="T58" fmla="*/ 274691 w 178"/>
                <a:gd name="T59" fmla="*/ 106180 h 244"/>
                <a:gd name="T60" fmla="*/ 263989 w 178"/>
                <a:gd name="T61" fmla="*/ 102862 h 244"/>
                <a:gd name="T62" fmla="*/ 253287 w 178"/>
                <a:gd name="T63" fmla="*/ 106180 h 244"/>
                <a:gd name="T64" fmla="*/ 228315 w 178"/>
                <a:gd name="T65" fmla="*/ 116135 h 244"/>
                <a:gd name="T66" fmla="*/ 217612 w 178"/>
                <a:gd name="T67" fmla="*/ 132725 h 244"/>
                <a:gd name="T68" fmla="*/ 210478 w 178"/>
                <a:gd name="T69" fmla="*/ 152634 h 244"/>
                <a:gd name="T70" fmla="*/ 199775 w 178"/>
                <a:gd name="T71" fmla="*/ 159270 h 244"/>
                <a:gd name="T72" fmla="*/ 196208 w 178"/>
                <a:gd name="T73" fmla="*/ 189133 h 244"/>
                <a:gd name="T74" fmla="*/ 203343 w 178"/>
                <a:gd name="T75" fmla="*/ 205724 h 244"/>
                <a:gd name="T76" fmla="*/ 206910 w 178"/>
                <a:gd name="T77" fmla="*/ 218997 h 244"/>
                <a:gd name="T78" fmla="*/ 210478 w 178"/>
                <a:gd name="T79" fmla="*/ 218997 h 244"/>
                <a:gd name="T80" fmla="*/ 221180 w 178"/>
                <a:gd name="T81" fmla="*/ 218997 h 244"/>
                <a:gd name="T82" fmla="*/ 224747 w 178"/>
                <a:gd name="T83" fmla="*/ 222315 h 244"/>
                <a:gd name="T84" fmla="*/ 242584 w 178"/>
                <a:gd name="T85" fmla="*/ 228951 h 244"/>
                <a:gd name="T86" fmla="*/ 253287 w 178"/>
                <a:gd name="T87" fmla="*/ 228951 h 244"/>
                <a:gd name="T88" fmla="*/ 267556 w 178"/>
                <a:gd name="T89" fmla="*/ 218997 h 244"/>
                <a:gd name="T90" fmla="*/ 271124 w 178"/>
                <a:gd name="T91" fmla="*/ 255496 h 244"/>
                <a:gd name="T92" fmla="*/ 278258 w 178"/>
                <a:gd name="T93" fmla="*/ 262132 h 244"/>
                <a:gd name="T94" fmla="*/ 288961 w 178"/>
                <a:gd name="T95" fmla="*/ 262132 h 244"/>
                <a:gd name="T96" fmla="*/ 313933 w 178"/>
                <a:gd name="T97" fmla="*/ 291996 h 244"/>
                <a:gd name="T98" fmla="*/ 313933 w 178"/>
                <a:gd name="T99" fmla="*/ 305268 h 244"/>
                <a:gd name="T100" fmla="*/ 310365 w 178"/>
                <a:gd name="T101" fmla="*/ 315222 h 244"/>
                <a:gd name="T102" fmla="*/ 306798 w 178"/>
                <a:gd name="T103" fmla="*/ 338449 h 244"/>
                <a:gd name="T104" fmla="*/ 313933 w 178"/>
                <a:gd name="T105" fmla="*/ 345086 h 244"/>
                <a:gd name="T106" fmla="*/ 317500 w 178"/>
                <a:gd name="T107" fmla="*/ 361676 h 244"/>
                <a:gd name="T108" fmla="*/ 303230 w 178"/>
                <a:gd name="T109" fmla="*/ 368313 h 244"/>
                <a:gd name="T110" fmla="*/ 278258 w 178"/>
                <a:gd name="T111" fmla="*/ 381585 h 244"/>
                <a:gd name="T112" fmla="*/ 260421 w 178"/>
                <a:gd name="T113" fmla="*/ 391539 h 244"/>
                <a:gd name="T114" fmla="*/ 235449 w 178"/>
                <a:gd name="T115" fmla="*/ 401494 h 244"/>
                <a:gd name="T116" fmla="*/ 210478 w 178"/>
                <a:gd name="T117" fmla="*/ 404812 h 244"/>
                <a:gd name="T118" fmla="*/ 199775 w 178"/>
                <a:gd name="T119" fmla="*/ 398176 h 244"/>
                <a:gd name="T120" fmla="*/ 174803 w 178"/>
                <a:gd name="T121" fmla="*/ 384903 h 244"/>
                <a:gd name="T122" fmla="*/ 146264 w 178"/>
                <a:gd name="T123" fmla="*/ 371631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8"/>
                <a:gd name="T187" fmla="*/ 0 h 244"/>
                <a:gd name="T188" fmla="*/ 178 w 17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8" h="244">
                  <a:moveTo>
                    <a:pt x="82" y="224"/>
                  </a:moveTo>
                  <a:lnTo>
                    <a:pt x="76" y="220"/>
                  </a:lnTo>
                  <a:lnTo>
                    <a:pt x="72" y="214"/>
                  </a:lnTo>
                  <a:lnTo>
                    <a:pt x="70" y="208"/>
                  </a:lnTo>
                  <a:lnTo>
                    <a:pt x="68" y="204"/>
                  </a:lnTo>
                  <a:lnTo>
                    <a:pt x="66" y="198"/>
                  </a:lnTo>
                  <a:lnTo>
                    <a:pt x="66" y="194"/>
                  </a:lnTo>
                  <a:lnTo>
                    <a:pt x="64" y="188"/>
                  </a:lnTo>
                  <a:lnTo>
                    <a:pt x="58" y="176"/>
                  </a:lnTo>
                  <a:lnTo>
                    <a:pt x="52" y="162"/>
                  </a:lnTo>
                  <a:lnTo>
                    <a:pt x="46" y="150"/>
                  </a:lnTo>
                  <a:lnTo>
                    <a:pt x="44" y="146"/>
                  </a:lnTo>
                  <a:lnTo>
                    <a:pt x="38" y="134"/>
                  </a:lnTo>
                  <a:lnTo>
                    <a:pt x="28" y="120"/>
                  </a:lnTo>
                  <a:lnTo>
                    <a:pt x="18" y="106"/>
                  </a:lnTo>
                  <a:lnTo>
                    <a:pt x="10" y="96"/>
                  </a:lnTo>
                  <a:lnTo>
                    <a:pt x="6" y="92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6" y="66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6" y="62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6" y="26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10"/>
                  </a:lnTo>
                  <a:lnTo>
                    <a:pt x="82" y="6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8" y="2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4" y="8"/>
                  </a:lnTo>
                  <a:lnTo>
                    <a:pt x="110" y="10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4" y="20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30"/>
                  </a:lnTo>
                  <a:lnTo>
                    <a:pt x="128" y="32"/>
                  </a:lnTo>
                  <a:lnTo>
                    <a:pt x="134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50" y="36"/>
                  </a:lnTo>
                  <a:lnTo>
                    <a:pt x="154" y="36"/>
                  </a:lnTo>
                  <a:lnTo>
                    <a:pt x="156" y="36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54" y="58"/>
                  </a:lnTo>
                  <a:lnTo>
                    <a:pt x="162" y="58"/>
                  </a:lnTo>
                  <a:lnTo>
                    <a:pt x="162" y="64"/>
                  </a:lnTo>
                  <a:lnTo>
                    <a:pt x="156" y="64"/>
                  </a:lnTo>
                  <a:lnTo>
                    <a:pt x="154" y="64"/>
                  </a:lnTo>
                  <a:lnTo>
                    <a:pt x="152" y="62"/>
                  </a:lnTo>
                  <a:lnTo>
                    <a:pt x="150" y="62"/>
                  </a:lnTo>
                  <a:lnTo>
                    <a:pt x="148" y="62"/>
                  </a:lnTo>
                  <a:lnTo>
                    <a:pt x="146" y="64"/>
                  </a:lnTo>
                  <a:lnTo>
                    <a:pt x="144" y="64"/>
                  </a:lnTo>
                  <a:lnTo>
                    <a:pt x="142" y="64"/>
                  </a:lnTo>
                  <a:lnTo>
                    <a:pt x="138" y="66"/>
                  </a:lnTo>
                  <a:lnTo>
                    <a:pt x="134" y="68"/>
                  </a:lnTo>
                  <a:lnTo>
                    <a:pt x="128" y="70"/>
                  </a:lnTo>
                  <a:lnTo>
                    <a:pt x="124" y="74"/>
                  </a:lnTo>
                  <a:lnTo>
                    <a:pt x="122" y="80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18" y="92"/>
                  </a:lnTo>
                  <a:lnTo>
                    <a:pt x="116" y="92"/>
                  </a:lnTo>
                  <a:lnTo>
                    <a:pt x="114" y="94"/>
                  </a:lnTo>
                  <a:lnTo>
                    <a:pt x="112" y="96"/>
                  </a:lnTo>
                  <a:lnTo>
                    <a:pt x="110" y="102"/>
                  </a:lnTo>
                  <a:lnTo>
                    <a:pt x="110" y="106"/>
                  </a:lnTo>
                  <a:lnTo>
                    <a:pt x="110" y="114"/>
                  </a:lnTo>
                  <a:lnTo>
                    <a:pt x="112" y="122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6" y="126"/>
                  </a:lnTo>
                  <a:lnTo>
                    <a:pt x="116" y="130"/>
                  </a:lnTo>
                  <a:lnTo>
                    <a:pt x="116" y="132"/>
                  </a:lnTo>
                  <a:lnTo>
                    <a:pt x="114" y="132"/>
                  </a:lnTo>
                  <a:lnTo>
                    <a:pt x="116" y="132"/>
                  </a:lnTo>
                  <a:lnTo>
                    <a:pt x="118" y="132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6" y="138"/>
                  </a:lnTo>
                  <a:lnTo>
                    <a:pt x="140" y="138"/>
                  </a:lnTo>
                  <a:lnTo>
                    <a:pt x="142" y="138"/>
                  </a:lnTo>
                  <a:lnTo>
                    <a:pt x="144" y="136"/>
                  </a:lnTo>
                  <a:lnTo>
                    <a:pt x="146" y="134"/>
                  </a:lnTo>
                  <a:lnTo>
                    <a:pt x="150" y="132"/>
                  </a:lnTo>
                  <a:lnTo>
                    <a:pt x="152" y="130"/>
                  </a:lnTo>
                  <a:lnTo>
                    <a:pt x="152" y="128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6" y="158"/>
                  </a:lnTo>
                  <a:lnTo>
                    <a:pt x="160" y="158"/>
                  </a:lnTo>
                  <a:lnTo>
                    <a:pt x="162" y="158"/>
                  </a:lnTo>
                  <a:lnTo>
                    <a:pt x="166" y="158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6" y="184"/>
                  </a:lnTo>
                  <a:lnTo>
                    <a:pt x="176" y="186"/>
                  </a:lnTo>
                  <a:lnTo>
                    <a:pt x="174" y="190"/>
                  </a:lnTo>
                  <a:lnTo>
                    <a:pt x="174" y="196"/>
                  </a:lnTo>
                  <a:lnTo>
                    <a:pt x="172" y="200"/>
                  </a:lnTo>
                  <a:lnTo>
                    <a:pt x="172" y="204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8" y="212"/>
                  </a:lnTo>
                  <a:lnTo>
                    <a:pt x="178" y="214"/>
                  </a:lnTo>
                  <a:lnTo>
                    <a:pt x="178" y="218"/>
                  </a:lnTo>
                  <a:lnTo>
                    <a:pt x="174" y="222"/>
                  </a:lnTo>
                  <a:lnTo>
                    <a:pt x="170" y="222"/>
                  </a:lnTo>
                  <a:lnTo>
                    <a:pt x="166" y="224"/>
                  </a:lnTo>
                  <a:lnTo>
                    <a:pt x="160" y="226"/>
                  </a:lnTo>
                  <a:lnTo>
                    <a:pt x="156" y="230"/>
                  </a:lnTo>
                  <a:lnTo>
                    <a:pt x="152" y="232"/>
                  </a:lnTo>
                  <a:lnTo>
                    <a:pt x="150" y="234"/>
                  </a:lnTo>
                  <a:lnTo>
                    <a:pt x="146" y="236"/>
                  </a:lnTo>
                  <a:lnTo>
                    <a:pt x="142" y="238"/>
                  </a:lnTo>
                  <a:lnTo>
                    <a:pt x="136" y="240"/>
                  </a:lnTo>
                  <a:lnTo>
                    <a:pt x="132" y="242"/>
                  </a:lnTo>
                  <a:lnTo>
                    <a:pt x="128" y="242"/>
                  </a:lnTo>
                  <a:lnTo>
                    <a:pt x="128" y="244"/>
                  </a:lnTo>
                  <a:lnTo>
                    <a:pt x="118" y="244"/>
                  </a:lnTo>
                  <a:lnTo>
                    <a:pt x="118" y="242"/>
                  </a:lnTo>
                  <a:lnTo>
                    <a:pt x="114" y="242"/>
                  </a:lnTo>
                  <a:lnTo>
                    <a:pt x="112" y="240"/>
                  </a:lnTo>
                  <a:lnTo>
                    <a:pt x="106" y="236"/>
                  </a:lnTo>
                  <a:lnTo>
                    <a:pt x="102" y="234"/>
                  </a:lnTo>
                  <a:lnTo>
                    <a:pt x="98" y="232"/>
                  </a:lnTo>
                  <a:lnTo>
                    <a:pt x="94" y="230"/>
                  </a:lnTo>
                  <a:lnTo>
                    <a:pt x="92" y="228"/>
                  </a:lnTo>
                  <a:lnTo>
                    <a:pt x="82" y="22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5" name="Freeform 403"/>
            <p:cNvSpPr>
              <a:spLocks/>
            </p:cNvSpPr>
            <p:nvPr/>
          </p:nvSpPr>
          <p:spPr bwMode="auto">
            <a:xfrm>
              <a:off x="2562225" y="4297363"/>
              <a:ext cx="315913" cy="284162"/>
            </a:xfrm>
            <a:custGeom>
              <a:avLst/>
              <a:gdLst>
                <a:gd name="T0" fmla="*/ 301553 w 176"/>
                <a:gd name="T1" fmla="*/ 82605 h 172"/>
                <a:gd name="T2" fmla="*/ 290784 w 176"/>
                <a:gd name="T3" fmla="*/ 75997 h 172"/>
                <a:gd name="T4" fmla="*/ 272834 w 176"/>
                <a:gd name="T5" fmla="*/ 62780 h 172"/>
                <a:gd name="T6" fmla="*/ 254884 w 176"/>
                <a:gd name="T7" fmla="*/ 56172 h 172"/>
                <a:gd name="T8" fmla="*/ 244115 w 176"/>
                <a:gd name="T9" fmla="*/ 42955 h 172"/>
                <a:gd name="T10" fmla="*/ 229755 w 176"/>
                <a:gd name="T11" fmla="*/ 39651 h 172"/>
                <a:gd name="T12" fmla="*/ 201036 w 176"/>
                <a:gd name="T13" fmla="*/ 42955 h 172"/>
                <a:gd name="T14" fmla="*/ 183086 w 176"/>
                <a:gd name="T15" fmla="*/ 49563 h 172"/>
                <a:gd name="T16" fmla="*/ 150777 w 176"/>
                <a:gd name="T17" fmla="*/ 52867 h 172"/>
                <a:gd name="T18" fmla="*/ 132827 w 176"/>
                <a:gd name="T19" fmla="*/ 49563 h 172"/>
                <a:gd name="T20" fmla="*/ 114877 w 176"/>
                <a:gd name="T21" fmla="*/ 36346 h 172"/>
                <a:gd name="T22" fmla="*/ 96928 w 176"/>
                <a:gd name="T23" fmla="*/ 23129 h 172"/>
                <a:gd name="T24" fmla="*/ 89748 w 176"/>
                <a:gd name="T25" fmla="*/ 9913 h 172"/>
                <a:gd name="T26" fmla="*/ 78978 w 176"/>
                <a:gd name="T27" fmla="*/ 6608 h 172"/>
                <a:gd name="T28" fmla="*/ 78978 w 176"/>
                <a:gd name="T29" fmla="*/ 3304 h 172"/>
                <a:gd name="T30" fmla="*/ 75388 w 176"/>
                <a:gd name="T31" fmla="*/ 3304 h 172"/>
                <a:gd name="T32" fmla="*/ 71798 w 176"/>
                <a:gd name="T33" fmla="*/ 9913 h 172"/>
                <a:gd name="T34" fmla="*/ 71798 w 176"/>
                <a:gd name="T35" fmla="*/ 16521 h 172"/>
                <a:gd name="T36" fmla="*/ 68208 w 176"/>
                <a:gd name="T37" fmla="*/ 19825 h 172"/>
                <a:gd name="T38" fmla="*/ 68208 w 176"/>
                <a:gd name="T39" fmla="*/ 26434 h 172"/>
                <a:gd name="T40" fmla="*/ 64619 w 176"/>
                <a:gd name="T41" fmla="*/ 33042 h 172"/>
                <a:gd name="T42" fmla="*/ 57439 w 176"/>
                <a:gd name="T43" fmla="*/ 29738 h 172"/>
                <a:gd name="T44" fmla="*/ 61029 w 176"/>
                <a:gd name="T45" fmla="*/ 23129 h 172"/>
                <a:gd name="T46" fmla="*/ 64619 w 176"/>
                <a:gd name="T47" fmla="*/ 19825 h 172"/>
                <a:gd name="T48" fmla="*/ 61029 w 176"/>
                <a:gd name="T49" fmla="*/ 9913 h 172"/>
                <a:gd name="T50" fmla="*/ 46669 w 176"/>
                <a:gd name="T51" fmla="*/ 16521 h 172"/>
                <a:gd name="T52" fmla="*/ 35899 w 176"/>
                <a:gd name="T53" fmla="*/ 26434 h 172"/>
                <a:gd name="T54" fmla="*/ 21540 w 176"/>
                <a:gd name="T55" fmla="*/ 36346 h 172"/>
                <a:gd name="T56" fmla="*/ 3590 w 176"/>
                <a:gd name="T57" fmla="*/ 49563 h 172"/>
                <a:gd name="T58" fmla="*/ 0 w 176"/>
                <a:gd name="T59" fmla="*/ 62780 h 172"/>
                <a:gd name="T60" fmla="*/ 3590 w 176"/>
                <a:gd name="T61" fmla="*/ 79301 h 172"/>
                <a:gd name="T62" fmla="*/ 7180 w 176"/>
                <a:gd name="T63" fmla="*/ 89214 h 172"/>
                <a:gd name="T64" fmla="*/ 7180 w 176"/>
                <a:gd name="T65" fmla="*/ 102430 h 172"/>
                <a:gd name="T66" fmla="*/ 3590 w 176"/>
                <a:gd name="T67" fmla="*/ 122256 h 172"/>
                <a:gd name="T68" fmla="*/ 14360 w 176"/>
                <a:gd name="T69" fmla="*/ 138777 h 172"/>
                <a:gd name="T70" fmla="*/ 86158 w 176"/>
                <a:gd name="T71" fmla="*/ 161906 h 172"/>
                <a:gd name="T72" fmla="*/ 104108 w 176"/>
                <a:gd name="T73" fmla="*/ 161906 h 172"/>
                <a:gd name="T74" fmla="*/ 111288 w 176"/>
                <a:gd name="T75" fmla="*/ 161906 h 172"/>
                <a:gd name="T76" fmla="*/ 118467 w 176"/>
                <a:gd name="T77" fmla="*/ 161906 h 172"/>
                <a:gd name="T78" fmla="*/ 122057 w 176"/>
                <a:gd name="T79" fmla="*/ 168515 h 172"/>
                <a:gd name="T80" fmla="*/ 111288 w 176"/>
                <a:gd name="T81" fmla="*/ 178427 h 172"/>
                <a:gd name="T82" fmla="*/ 107698 w 176"/>
                <a:gd name="T83" fmla="*/ 201557 h 172"/>
                <a:gd name="T84" fmla="*/ 111288 w 176"/>
                <a:gd name="T85" fmla="*/ 231295 h 172"/>
                <a:gd name="T86" fmla="*/ 118467 w 176"/>
                <a:gd name="T87" fmla="*/ 244512 h 172"/>
                <a:gd name="T88" fmla="*/ 125647 w 176"/>
                <a:gd name="T89" fmla="*/ 270945 h 172"/>
                <a:gd name="T90" fmla="*/ 211805 w 176"/>
                <a:gd name="T91" fmla="*/ 251120 h 172"/>
                <a:gd name="T92" fmla="*/ 222575 w 176"/>
                <a:gd name="T93" fmla="*/ 231295 h 172"/>
                <a:gd name="T94" fmla="*/ 211805 w 176"/>
                <a:gd name="T95" fmla="*/ 231295 h 172"/>
                <a:gd name="T96" fmla="*/ 201036 w 176"/>
                <a:gd name="T97" fmla="*/ 224686 h 172"/>
                <a:gd name="T98" fmla="*/ 197446 w 176"/>
                <a:gd name="T99" fmla="*/ 208165 h 172"/>
                <a:gd name="T100" fmla="*/ 186676 w 176"/>
                <a:gd name="T101" fmla="*/ 204861 h 172"/>
                <a:gd name="T102" fmla="*/ 190266 w 176"/>
                <a:gd name="T103" fmla="*/ 198253 h 172"/>
                <a:gd name="T104" fmla="*/ 226165 w 176"/>
                <a:gd name="T105" fmla="*/ 204861 h 172"/>
                <a:gd name="T106" fmla="*/ 262064 w 176"/>
                <a:gd name="T107" fmla="*/ 204861 h 172"/>
                <a:gd name="T108" fmla="*/ 280014 w 176"/>
                <a:gd name="T109" fmla="*/ 201557 h 172"/>
                <a:gd name="T110" fmla="*/ 294373 w 176"/>
                <a:gd name="T111" fmla="*/ 198253 h 172"/>
                <a:gd name="T112" fmla="*/ 283604 w 176"/>
                <a:gd name="T113" fmla="*/ 165210 h 172"/>
                <a:gd name="T114" fmla="*/ 280014 w 176"/>
                <a:gd name="T115" fmla="*/ 151994 h 172"/>
                <a:gd name="T116" fmla="*/ 297963 w 176"/>
                <a:gd name="T117" fmla="*/ 125560 h 172"/>
                <a:gd name="T118" fmla="*/ 301553 w 176"/>
                <a:gd name="T119" fmla="*/ 105735 h 172"/>
                <a:gd name="T120" fmla="*/ 315913 w 176"/>
                <a:gd name="T121" fmla="*/ 99126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72"/>
                <a:gd name="T185" fmla="*/ 176 w 176"/>
                <a:gd name="T186" fmla="*/ 172 h 1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72">
                  <a:moveTo>
                    <a:pt x="176" y="58"/>
                  </a:moveTo>
                  <a:lnTo>
                    <a:pt x="172" y="54"/>
                  </a:lnTo>
                  <a:lnTo>
                    <a:pt x="168" y="50"/>
                  </a:lnTo>
                  <a:lnTo>
                    <a:pt x="166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8" y="42"/>
                  </a:lnTo>
                  <a:lnTo>
                    <a:pt x="152" y="38"/>
                  </a:lnTo>
                  <a:lnTo>
                    <a:pt x="148" y="36"/>
                  </a:lnTo>
                  <a:lnTo>
                    <a:pt x="144" y="36"/>
                  </a:lnTo>
                  <a:lnTo>
                    <a:pt x="142" y="34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6" y="26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28" y="24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2" y="30"/>
                  </a:lnTo>
                  <a:lnTo>
                    <a:pt x="96" y="32"/>
                  </a:lnTo>
                  <a:lnTo>
                    <a:pt x="90" y="32"/>
                  </a:lnTo>
                  <a:lnTo>
                    <a:pt x="84" y="32"/>
                  </a:lnTo>
                  <a:lnTo>
                    <a:pt x="82" y="32"/>
                  </a:lnTo>
                  <a:lnTo>
                    <a:pt x="80" y="32"/>
                  </a:lnTo>
                  <a:lnTo>
                    <a:pt x="74" y="30"/>
                  </a:lnTo>
                  <a:lnTo>
                    <a:pt x="70" y="28"/>
                  </a:lnTo>
                  <a:lnTo>
                    <a:pt x="66" y="24"/>
                  </a:lnTo>
                  <a:lnTo>
                    <a:pt x="64" y="22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74"/>
                  </a:lnTo>
                  <a:lnTo>
                    <a:pt x="2" y="78"/>
                  </a:lnTo>
                  <a:lnTo>
                    <a:pt x="4" y="80"/>
                  </a:lnTo>
                  <a:lnTo>
                    <a:pt x="8" y="84"/>
                  </a:lnTo>
                  <a:lnTo>
                    <a:pt x="12" y="86"/>
                  </a:lnTo>
                  <a:lnTo>
                    <a:pt x="46" y="90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54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8" y="98"/>
                  </a:lnTo>
                  <a:lnTo>
                    <a:pt x="68" y="102"/>
                  </a:lnTo>
                  <a:lnTo>
                    <a:pt x="66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12"/>
                  </a:lnTo>
                  <a:lnTo>
                    <a:pt x="60" y="116"/>
                  </a:lnTo>
                  <a:lnTo>
                    <a:pt x="60" y="122"/>
                  </a:lnTo>
                  <a:lnTo>
                    <a:pt x="64" y="130"/>
                  </a:lnTo>
                  <a:lnTo>
                    <a:pt x="70" y="132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4" y="144"/>
                  </a:lnTo>
                  <a:lnTo>
                    <a:pt x="66" y="148"/>
                  </a:lnTo>
                  <a:lnTo>
                    <a:pt x="68" y="154"/>
                  </a:lnTo>
                  <a:lnTo>
                    <a:pt x="68" y="160"/>
                  </a:lnTo>
                  <a:lnTo>
                    <a:pt x="70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8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0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2" y="128"/>
                  </a:lnTo>
                  <a:lnTo>
                    <a:pt x="110" y="126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6" y="118"/>
                  </a:lnTo>
                  <a:lnTo>
                    <a:pt x="106" y="120"/>
                  </a:lnTo>
                  <a:lnTo>
                    <a:pt x="110" y="120"/>
                  </a:lnTo>
                  <a:lnTo>
                    <a:pt x="116" y="122"/>
                  </a:lnTo>
                  <a:lnTo>
                    <a:pt x="126" y="124"/>
                  </a:lnTo>
                  <a:lnTo>
                    <a:pt x="130" y="130"/>
                  </a:lnTo>
                  <a:lnTo>
                    <a:pt x="144" y="130"/>
                  </a:lnTo>
                  <a:lnTo>
                    <a:pt x="146" y="124"/>
                  </a:lnTo>
                  <a:lnTo>
                    <a:pt x="154" y="122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2" y="122"/>
                  </a:lnTo>
                  <a:lnTo>
                    <a:pt x="164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8" y="100"/>
                  </a:lnTo>
                  <a:lnTo>
                    <a:pt x="158" y="98"/>
                  </a:lnTo>
                  <a:lnTo>
                    <a:pt x="156" y="96"/>
                  </a:lnTo>
                  <a:lnTo>
                    <a:pt x="156" y="92"/>
                  </a:lnTo>
                  <a:lnTo>
                    <a:pt x="156" y="86"/>
                  </a:lnTo>
                  <a:lnTo>
                    <a:pt x="158" y="78"/>
                  </a:lnTo>
                  <a:lnTo>
                    <a:pt x="166" y="76"/>
                  </a:lnTo>
                  <a:lnTo>
                    <a:pt x="166" y="64"/>
                  </a:lnTo>
                  <a:lnTo>
                    <a:pt x="168" y="64"/>
                  </a:lnTo>
                  <a:lnTo>
                    <a:pt x="172" y="62"/>
                  </a:lnTo>
                  <a:lnTo>
                    <a:pt x="174" y="60"/>
                  </a:lnTo>
                  <a:lnTo>
                    <a:pt x="176" y="60"/>
                  </a:lnTo>
                  <a:lnTo>
                    <a:pt x="176" y="5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6" name="Freeform 404"/>
            <p:cNvSpPr>
              <a:spLocks/>
            </p:cNvSpPr>
            <p:nvPr/>
          </p:nvSpPr>
          <p:spPr bwMode="auto">
            <a:xfrm>
              <a:off x="2562225" y="4297363"/>
              <a:ext cx="315913" cy="284162"/>
            </a:xfrm>
            <a:custGeom>
              <a:avLst/>
              <a:gdLst>
                <a:gd name="T0" fmla="*/ 301553 w 176"/>
                <a:gd name="T1" fmla="*/ 82605 h 172"/>
                <a:gd name="T2" fmla="*/ 290784 w 176"/>
                <a:gd name="T3" fmla="*/ 75997 h 172"/>
                <a:gd name="T4" fmla="*/ 272834 w 176"/>
                <a:gd name="T5" fmla="*/ 62780 h 172"/>
                <a:gd name="T6" fmla="*/ 254884 w 176"/>
                <a:gd name="T7" fmla="*/ 56172 h 172"/>
                <a:gd name="T8" fmla="*/ 244115 w 176"/>
                <a:gd name="T9" fmla="*/ 42955 h 172"/>
                <a:gd name="T10" fmla="*/ 229755 w 176"/>
                <a:gd name="T11" fmla="*/ 39651 h 172"/>
                <a:gd name="T12" fmla="*/ 201036 w 176"/>
                <a:gd name="T13" fmla="*/ 42955 h 172"/>
                <a:gd name="T14" fmla="*/ 183086 w 176"/>
                <a:gd name="T15" fmla="*/ 49563 h 172"/>
                <a:gd name="T16" fmla="*/ 150777 w 176"/>
                <a:gd name="T17" fmla="*/ 52867 h 172"/>
                <a:gd name="T18" fmla="*/ 132827 w 176"/>
                <a:gd name="T19" fmla="*/ 49563 h 172"/>
                <a:gd name="T20" fmla="*/ 114877 w 176"/>
                <a:gd name="T21" fmla="*/ 36346 h 172"/>
                <a:gd name="T22" fmla="*/ 96928 w 176"/>
                <a:gd name="T23" fmla="*/ 23129 h 172"/>
                <a:gd name="T24" fmla="*/ 89748 w 176"/>
                <a:gd name="T25" fmla="*/ 9913 h 172"/>
                <a:gd name="T26" fmla="*/ 78978 w 176"/>
                <a:gd name="T27" fmla="*/ 6608 h 172"/>
                <a:gd name="T28" fmla="*/ 78978 w 176"/>
                <a:gd name="T29" fmla="*/ 3304 h 172"/>
                <a:gd name="T30" fmla="*/ 75388 w 176"/>
                <a:gd name="T31" fmla="*/ 3304 h 172"/>
                <a:gd name="T32" fmla="*/ 71798 w 176"/>
                <a:gd name="T33" fmla="*/ 9913 h 172"/>
                <a:gd name="T34" fmla="*/ 71798 w 176"/>
                <a:gd name="T35" fmla="*/ 16521 h 172"/>
                <a:gd name="T36" fmla="*/ 68208 w 176"/>
                <a:gd name="T37" fmla="*/ 19825 h 172"/>
                <a:gd name="T38" fmla="*/ 68208 w 176"/>
                <a:gd name="T39" fmla="*/ 26434 h 172"/>
                <a:gd name="T40" fmla="*/ 64619 w 176"/>
                <a:gd name="T41" fmla="*/ 33042 h 172"/>
                <a:gd name="T42" fmla="*/ 57439 w 176"/>
                <a:gd name="T43" fmla="*/ 29738 h 172"/>
                <a:gd name="T44" fmla="*/ 61029 w 176"/>
                <a:gd name="T45" fmla="*/ 23129 h 172"/>
                <a:gd name="T46" fmla="*/ 64619 w 176"/>
                <a:gd name="T47" fmla="*/ 19825 h 172"/>
                <a:gd name="T48" fmla="*/ 61029 w 176"/>
                <a:gd name="T49" fmla="*/ 9913 h 172"/>
                <a:gd name="T50" fmla="*/ 46669 w 176"/>
                <a:gd name="T51" fmla="*/ 16521 h 172"/>
                <a:gd name="T52" fmla="*/ 35899 w 176"/>
                <a:gd name="T53" fmla="*/ 26434 h 172"/>
                <a:gd name="T54" fmla="*/ 21540 w 176"/>
                <a:gd name="T55" fmla="*/ 36346 h 172"/>
                <a:gd name="T56" fmla="*/ 3590 w 176"/>
                <a:gd name="T57" fmla="*/ 49563 h 172"/>
                <a:gd name="T58" fmla="*/ 0 w 176"/>
                <a:gd name="T59" fmla="*/ 62780 h 172"/>
                <a:gd name="T60" fmla="*/ 3590 w 176"/>
                <a:gd name="T61" fmla="*/ 79301 h 172"/>
                <a:gd name="T62" fmla="*/ 7180 w 176"/>
                <a:gd name="T63" fmla="*/ 89214 h 172"/>
                <a:gd name="T64" fmla="*/ 7180 w 176"/>
                <a:gd name="T65" fmla="*/ 102430 h 172"/>
                <a:gd name="T66" fmla="*/ 3590 w 176"/>
                <a:gd name="T67" fmla="*/ 122256 h 172"/>
                <a:gd name="T68" fmla="*/ 14360 w 176"/>
                <a:gd name="T69" fmla="*/ 138777 h 172"/>
                <a:gd name="T70" fmla="*/ 86158 w 176"/>
                <a:gd name="T71" fmla="*/ 161906 h 172"/>
                <a:gd name="T72" fmla="*/ 104108 w 176"/>
                <a:gd name="T73" fmla="*/ 161906 h 172"/>
                <a:gd name="T74" fmla="*/ 111288 w 176"/>
                <a:gd name="T75" fmla="*/ 161906 h 172"/>
                <a:gd name="T76" fmla="*/ 118467 w 176"/>
                <a:gd name="T77" fmla="*/ 161906 h 172"/>
                <a:gd name="T78" fmla="*/ 122057 w 176"/>
                <a:gd name="T79" fmla="*/ 168515 h 172"/>
                <a:gd name="T80" fmla="*/ 111288 w 176"/>
                <a:gd name="T81" fmla="*/ 178427 h 172"/>
                <a:gd name="T82" fmla="*/ 107698 w 176"/>
                <a:gd name="T83" fmla="*/ 201557 h 172"/>
                <a:gd name="T84" fmla="*/ 111288 w 176"/>
                <a:gd name="T85" fmla="*/ 231295 h 172"/>
                <a:gd name="T86" fmla="*/ 118467 w 176"/>
                <a:gd name="T87" fmla="*/ 244512 h 172"/>
                <a:gd name="T88" fmla="*/ 125647 w 176"/>
                <a:gd name="T89" fmla="*/ 270945 h 172"/>
                <a:gd name="T90" fmla="*/ 211805 w 176"/>
                <a:gd name="T91" fmla="*/ 251120 h 172"/>
                <a:gd name="T92" fmla="*/ 222575 w 176"/>
                <a:gd name="T93" fmla="*/ 231295 h 172"/>
                <a:gd name="T94" fmla="*/ 211805 w 176"/>
                <a:gd name="T95" fmla="*/ 231295 h 172"/>
                <a:gd name="T96" fmla="*/ 201036 w 176"/>
                <a:gd name="T97" fmla="*/ 224686 h 172"/>
                <a:gd name="T98" fmla="*/ 197446 w 176"/>
                <a:gd name="T99" fmla="*/ 208165 h 172"/>
                <a:gd name="T100" fmla="*/ 186676 w 176"/>
                <a:gd name="T101" fmla="*/ 204861 h 172"/>
                <a:gd name="T102" fmla="*/ 190266 w 176"/>
                <a:gd name="T103" fmla="*/ 198253 h 172"/>
                <a:gd name="T104" fmla="*/ 226165 w 176"/>
                <a:gd name="T105" fmla="*/ 204861 h 172"/>
                <a:gd name="T106" fmla="*/ 262064 w 176"/>
                <a:gd name="T107" fmla="*/ 204861 h 172"/>
                <a:gd name="T108" fmla="*/ 280014 w 176"/>
                <a:gd name="T109" fmla="*/ 201557 h 172"/>
                <a:gd name="T110" fmla="*/ 294373 w 176"/>
                <a:gd name="T111" fmla="*/ 198253 h 172"/>
                <a:gd name="T112" fmla="*/ 283604 w 176"/>
                <a:gd name="T113" fmla="*/ 165210 h 172"/>
                <a:gd name="T114" fmla="*/ 280014 w 176"/>
                <a:gd name="T115" fmla="*/ 151994 h 172"/>
                <a:gd name="T116" fmla="*/ 297963 w 176"/>
                <a:gd name="T117" fmla="*/ 125560 h 172"/>
                <a:gd name="T118" fmla="*/ 301553 w 176"/>
                <a:gd name="T119" fmla="*/ 105735 h 172"/>
                <a:gd name="T120" fmla="*/ 315913 w 176"/>
                <a:gd name="T121" fmla="*/ 99126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72"/>
                <a:gd name="T185" fmla="*/ 176 w 176"/>
                <a:gd name="T186" fmla="*/ 172 h 1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72">
                  <a:moveTo>
                    <a:pt x="176" y="58"/>
                  </a:moveTo>
                  <a:lnTo>
                    <a:pt x="172" y="54"/>
                  </a:lnTo>
                  <a:lnTo>
                    <a:pt x="168" y="50"/>
                  </a:lnTo>
                  <a:lnTo>
                    <a:pt x="166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8" y="42"/>
                  </a:lnTo>
                  <a:lnTo>
                    <a:pt x="152" y="38"/>
                  </a:lnTo>
                  <a:lnTo>
                    <a:pt x="148" y="36"/>
                  </a:lnTo>
                  <a:lnTo>
                    <a:pt x="144" y="36"/>
                  </a:lnTo>
                  <a:lnTo>
                    <a:pt x="142" y="34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6" y="26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28" y="24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2" y="30"/>
                  </a:lnTo>
                  <a:lnTo>
                    <a:pt x="96" y="32"/>
                  </a:lnTo>
                  <a:lnTo>
                    <a:pt x="90" y="32"/>
                  </a:lnTo>
                  <a:lnTo>
                    <a:pt x="84" y="32"/>
                  </a:lnTo>
                  <a:lnTo>
                    <a:pt x="82" y="32"/>
                  </a:lnTo>
                  <a:lnTo>
                    <a:pt x="80" y="32"/>
                  </a:lnTo>
                  <a:lnTo>
                    <a:pt x="74" y="30"/>
                  </a:lnTo>
                  <a:lnTo>
                    <a:pt x="70" y="28"/>
                  </a:lnTo>
                  <a:lnTo>
                    <a:pt x="66" y="24"/>
                  </a:lnTo>
                  <a:lnTo>
                    <a:pt x="64" y="22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74"/>
                  </a:lnTo>
                  <a:lnTo>
                    <a:pt x="2" y="78"/>
                  </a:lnTo>
                  <a:lnTo>
                    <a:pt x="4" y="80"/>
                  </a:lnTo>
                  <a:lnTo>
                    <a:pt x="8" y="84"/>
                  </a:lnTo>
                  <a:lnTo>
                    <a:pt x="12" y="86"/>
                  </a:lnTo>
                  <a:lnTo>
                    <a:pt x="46" y="90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54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8" y="98"/>
                  </a:lnTo>
                  <a:lnTo>
                    <a:pt x="68" y="102"/>
                  </a:lnTo>
                  <a:lnTo>
                    <a:pt x="66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12"/>
                  </a:lnTo>
                  <a:lnTo>
                    <a:pt x="60" y="116"/>
                  </a:lnTo>
                  <a:lnTo>
                    <a:pt x="60" y="122"/>
                  </a:lnTo>
                  <a:lnTo>
                    <a:pt x="64" y="130"/>
                  </a:lnTo>
                  <a:lnTo>
                    <a:pt x="70" y="132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4" y="144"/>
                  </a:lnTo>
                  <a:lnTo>
                    <a:pt x="66" y="148"/>
                  </a:lnTo>
                  <a:lnTo>
                    <a:pt x="68" y="154"/>
                  </a:lnTo>
                  <a:lnTo>
                    <a:pt x="68" y="160"/>
                  </a:lnTo>
                  <a:lnTo>
                    <a:pt x="70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8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0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2" y="128"/>
                  </a:lnTo>
                  <a:lnTo>
                    <a:pt x="110" y="126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6" y="118"/>
                  </a:lnTo>
                  <a:lnTo>
                    <a:pt x="106" y="120"/>
                  </a:lnTo>
                  <a:lnTo>
                    <a:pt x="110" y="120"/>
                  </a:lnTo>
                  <a:lnTo>
                    <a:pt x="116" y="122"/>
                  </a:lnTo>
                  <a:lnTo>
                    <a:pt x="126" y="124"/>
                  </a:lnTo>
                  <a:lnTo>
                    <a:pt x="130" y="130"/>
                  </a:lnTo>
                  <a:lnTo>
                    <a:pt x="144" y="130"/>
                  </a:lnTo>
                  <a:lnTo>
                    <a:pt x="146" y="124"/>
                  </a:lnTo>
                  <a:lnTo>
                    <a:pt x="154" y="122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2" y="122"/>
                  </a:lnTo>
                  <a:lnTo>
                    <a:pt x="164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8" y="100"/>
                  </a:lnTo>
                  <a:lnTo>
                    <a:pt x="158" y="98"/>
                  </a:lnTo>
                  <a:lnTo>
                    <a:pt x="156" y="96"/>
                  </a:lnTo>
                  <a:lnTo>
                    <a:pt x="156" y="92"/>
                  </a:lnTo>
                  <a:lnTo>
                    <a:pt x="156" y="86"/>
                  </a:lnTo>
                  <a:lnTo>
                    <a:pt x="158" y="78"/>
                  </a:lnTo>
                  <a:lnTo>
                    <a:pt x="166" y="76"/>
                  </a:lnTo>
                  <a:lnTo>
                    <a:pt x="166" y="64"/>
                  </a:lnTo>
                  <a:lnTo>
                    <a:pt x="168" y="64"/>
                  </a:lnTo>
                  <a:lnTo>
                    <a:pt x="172" y="62"/>
                  </a:lnTo>
                  <a:lnTo>
                    <a:pt x="174" y="60"/>
                  </a:lnTo>
                  <a:lnTo>
                    <a:pt x="176" y="60"/>
                  </a:lnTo>
                  <a:lnTo>
                    <a:pt x="176" y="5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7" name="Freeform 405"/>
            <p:cNvSpPr>
              <a:spLocks/>
            </p:cNvSpPr>
            <p:nvPr/>
          </p:nvSpPr>
          <p:spPr bwMode="auto">
            <a:xfrm>
              <a:off x="2840038" y="4391025"/>
              <a:ext cx="93662" cy="144463"/>
            </a:xfrm>
            <a:custGeom>
              <a:avLst/>
              <a:gdLst>
                <a:gd name="T0" fmla="*/ 93662 w 52"/>
                <a:gd name="T1" fmla="*/ 50394 h 86"/>
                <a:gd name="T2" fmla="*/ 90060 w 52"/>
                <a:gd name="T3" fmla="*/ 47034 h 86"/>
                <a:gd name="T4" fmla="*/ 86457 w 52"/>
                <a:gd name="T5" fmla="*/ 43675 h 86"/>
                <a:gd name="T6" fmla="*/ 79252 w 52"/>
                <a:gd name="T7" fmla="*/ 36956 h 86"/>
                <a:gd name="T8" fmla="*/ 72048 w 52"/>
                <a:gd name="T9" fmla="*/ 30236 h 86"/>
                <a:gd name="T10" fmla="*/ 61241 w 52"/>
                <a:gd name="T11" fmla="*/ 20158 h 86"/>
                <a:gd name="T12" fmla="*/ 50433 w 52"/>
                <a:gd name="T13" fmla="*/ 10079 h 86"/>
                <a:gd name="T14" fmla="*/ 36024 w 52"/>
                <a:gd name="T15" fmla="*/ 0 h 86"/>
                <a:gd name="T16" fmla="*/ 36024 w 52"/>
                <a:gd name="T17" fmla="*/ 3360 h 86"/>
                <a:gd name="T18" fmla="*/ 32421 w 52"/>
                <a:gd name="T19" fmla="*/ 3360 h 86"/>
                <a:gd name="T20" fmla="*/ 28819 w 52"/>
                <a:gd name="T21" fmla="*/ 6719 h 86"/>
                <a:gd name="T22" fmla="*/ 21614 w 52"/>
                <a:gd name="T23" fmla="*/ 10079 h 86"/>
                <a:gd name="T24" fmla="*/ 18012 w 52"/>
                <a:gd name="T25" fmla="*/ 10079 h 86"/>
                <a:gd name="T26" fmla="*/ 18012 w 52"/>
                <a:gd name="T27" fmla="*/ 10079 h 86"/>
                <a:gd name="T28" fmla="*/ 18012 w 52"/>
                <a:gd name="T29" fmla="*/ 30236 h 86"/>
                <a:gd name="T30" fmla="*/ 3602 w 52"/>
                <a:gd name="T31" fmla="*/ 33596 h 86"/>
                <a:gd name="T32" fmla="*/ 0 w 52"/>
                <a:gd name="T33" fmla="*/ 47034 h 86"/>
                <a:gd name="T34" fmla="*/ 0 w 52"/>
                <a:gd name="T35" fmla="*/ 57113 h 86"/>
                <a:gd name="T36" fmla="*/ 0 w 52"/>
                <a:gd name="T37" fmla="*/ 63832 h 86"/>
                <a:gd name="T38" fmla="*/ 3602 w 52"/>
                <a:gd name="T39" fmla="*/ 67192 h 86"/>
                <a:gd name="T40" fmla="*/ 3602 w 52"/>
                <a:gd name="T41" fmla="*/ 70552 h 86"/>
                <a:gd name="T42" fmla="*/ 14410 w 52"/>
                <a:gd name="T43" fmla="*/ 97429 h 86"/>
                <a:gd name="T44" fmla="*/ 25217 w 52"/>
                <a:gd name="T45" fmla="*/ 100788 h 86"/>
                <a:gd name="T46" fmla="*/ 25217 w 52"/>
                <a:gd name="T47" fmla="*/ 100788 h 86"/>
                <a:gd name="T48" fmla="*/ 28819 w 52"/>
                <a:gd name="T49" fmla="*/ 104148 h 86"/>
                <a:gd name="T50" fmla="*/ 28819 w 52"/>
                <a:gd name="T51" fmla="*/ 110867 h 86"/>
                <a:gd name="T52" fmla="*/ 28819 w 52"/>
                <a:gd name="T53" fmla="*/ 117586 h 86"/>
                <a:gd name="T54" fmla="*/ 28819 w 52"/>
                <a:gd name="T55" fmla="*/ 120946 h 86"/>
                <a:gd name="T56" fmla="*/ 28819 w 52"/>
                <a:gd name="T57" fmla="*/ 124305 h 86"/>
                <a:gd name="T58" fmla="*/ 28819 w 52"/>
                <a:gd name="T59" fmla="*/ 131025 h 86"/>
                <a:gd name="T60" fmla="*/ 28819 w 52"/>
                <a:gd name="T61" fmla="*/ 137744 h 86"/>
                <a:gd name="T62" fmla="*/ 28819 w 52"/>
                <a:gd name="T63" fmla="*/ 141103 h 86"/>
                <a:gd name="T64" fmla="*/ 32421 w 52"/>
                <a:gd name="T65" fmla="*/ 144463 h 86"/>
                <a:gd name="T66" fmla="*/ 43229 w 52"/>
                <a:gd name="T67" fmla="*/ 141103 h 86"/>
                <a:gd name="T68" fmla="*/ 46831 w 52"/>
                <a:gd name="T69" fmla="*/ 141103 h 86"/>
                <a:gd name="T70" fmla="*/ 64843 w 52"/>
                <a:gd name="T71" fmla="*/ 137744 h 86"/>
                <a:gd name="T72" fmla="*/ 72048 w 52"/>
                <a:gd name="T73" fmla="*/ 137744 h 86"/>
                <a:gd name="T74" fmla="*/ 82855 w 52"/>
                <a:gd name="T75" fmla="*/ 141103 h 86"/>
                <a:gd name="T76" fmla="*/ 82855 w 52"/>
                <a:gd name="T77" fmla="*/ 137744 h 86"/>
                <a:gd name="T78" fmla="*/ 79252 w 52"/>
                <a:gd name="T79" fmla="*/ 134384 h 86"/>
                <a:gd name="T80" fmla="*/ 75650 w 52"/>
                <a:gd name="T81" fmla="*/ 131025 h 86"/>
                <a:gd name="T82" fmla="*/ 72048 w 52"/>
                <a:gd name="T83" fmla="*/ 124305 h 86"/>
                <a:gd name="T84" fmla="*/ 68445 w 52"/>
                <a:gd name="T85" fmla="*/ 107507 h 86"/>
                <a:gd name="T86" fmla="*/ 64843 w 52"/>
                <a:gd name="T87" fmla="*/ 104148 h 86"/>
                <a:gd name="T88" fmla="*/ 61241 w 52"/>
                <a:gd name="T89" fmla="*/ 104148 h 86"/>
                <a:gd name="T90" fmla="*/ 61241 w 52"/>
                <a:gd name="T91" fmla="*/ 97429 h 86"/>
                <a:gd name="T92" fmla="*/ 57638 w 52"/>
                <a:gd name="T93" fmla="*/ 90709 h 86"/>
                <a:gd name="T94" fmla="*/ 54036 w 52"/>
                <a:gd name="T95" fmla="*/ 83990 h 86"/>
                <a:gd name="T96" fmla="*/ 57638 w 52"/>
                <a:gd name="T97" fmla="*/ 77271 h 86"/>
                <a:gd name="T98" fmla="*/ 61241 w 52"/>
                <a:gd name="T99" fmla="*/ 67192 h 86"/>
                <a:gd name="T100" fmla="*/ 68445 w 52"/>
                <a:gd name="T101" fmla="*/ 70552 h 86"/>
                <a:gd name="T102" fmla="*/ 68445 w 52"/>
                <a:gd name="T103" fmla="*/ 70552 h 86"/>
                <a:gd name="T104" fmla="*/ 72048 w 52"/>
                <a:gd name="T105" fmla="*/ 70552 h 86"/>
                <a:gd name="T106" fmla="*/ 75650 w 52"/>
                <a:gd name="T107" fmla="*/ 70552 h 86"/>
                <a:gd name="T108" fmla="*/ 79252 w 52"/>
                <a:gd name="T109" fmla="*/ 67192 h 86"/>
                <a:gd name="T110" fmla="*/ 79252 w 52"/>
                <a:gd name="T111" fmla="*/ 63832 h 86"/>
                <a:gd name="T112" fmla="*/ 79252 w 52"/>
                <a:gd name="T113" fmla="*/ 63832 h 86"/>
                <a:gd name="T114" fmla="*/ 82855 w 52"/>
                <a:gd name="T115" fmla="*/ 60473 h 86"/>
                <a:gd name="T116" fmla="*/ 82855 w 52"/>
                <a:gd name="T117" fmla="*/ 57113 h 86"/>
                <a:gd name="T118" fmla="*/ 86457 w 52"/>
                <a:gd name="T119" fmla="*/ 53754 h 86"/>
                <a:gd name="T120" fmla="*/ 93662 w 52"/>
                <a:gd name="T121" fmla="*/ 50394 h 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86"/>
                <a:gd name="T185" fmla="*/ 52 w 52"/>
                <a:gd name="T186" fmla="*/ 86 h 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86">
                  <a:moveTo>
                    <a:pt x="52" y="30"/>
                  </a:moveTo>
                  <a:lnTo>
                    <a:pt x="50" y="28"/>
                  </a:lnTo>
                  <a:lnTo>
                    <a:pt x="48" y="26"/>
                  </a:lnTo>
                  <a:lnTo>
                    <a:pt x="44" y="22"/>
                  </a:lnTo>
                  <a:lnTo>
                    <a:pt x="40" y="18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18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4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0" y="74"/>
                  </a:lnTo>
                  <a:lnTo>
                    <a:pt x="38" y="64"/>
                  </a:lnTo>
                  <a:lnTo>
                    <a:pt x="36" y="62"/>
                  </a:lnTo>
                  <a:lnTo>
                    <a:pt x="34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8" name="Freeform 406"/>
            <p:cNvSpPr>
              <a:spLocks/>
            </p:cNvSpPr>
            <p:nvPr/>
          </p:nvSpPr>
          <p:spPr bwMode="auto">
            <a:xfrm>
              <a:off x="2840038" y="4391025"/>
              <a:ext cx="93662" cy="144463"/>
            </a:xfrm>
            <a:custGeom>
              <a:avLst/>
              <a:gdLst>
                <a:gd name="T0" fmla="*/ 93662 w 52"/>
                <a:gd name="T1" fmla="*/ 50394 h 86"/>
                <a:gd name="T2" fmla="*/ 90060 w 52"/>
                <a:gd name="T3" fmla="*/ 47034 h 86"/>
                <a:gd name="T4" fmla="*/ 86457 w 52"/>
                <a:gd name="T5" fmla="*/ 43675 h 86"/>
                <a:gd name="T6" fmla="*/ 79252 w 52"/>
                <a:gd name="T7" fmla="*/ 36956 h 86"/>
                <a:gd name="T8" fmla="*/ 72048 w 52"/>
                <a:gd name="T9" fmla="*/ 30236 h 86"/>
                <a:gd name="T10" fmla="*/ 61241 w 52"/>
                <a:gd name="T11" fmla="*/ 20158 h 86"/>
                <a:gd name="T12" fmla="*/ 50433 w 52"/>
                <a:gd name="T13" fmla="*/ 10079 h 86"/>
                <a:gd name="T14" fmla="*/ 36024 w 52"/>
                <a:gd name="T15" fmla="*/ 0 h 86"/>
                <a:gd name="T16" fmla="*/ 36024 w 52"/>
                <a:gd name="T17" fmla="*/ 3360 h 86"/>
                <a:gd name="T18" fmla="*/ 32421 w 52"/>
                <a:gd name="T19" fmla="*/ 3360 h 86"/>
                <a:gd name="T20" fmla="*/ 28819 w 52"/>
                <a:gd name="T21" fmla="*/ 6719 h 86"/>
                <a:gd name="T22" fmla="*/ 21614 w 52"/>
                <a:gd name="T23" fmla="*/ 10079 h 86"/>
                <a:gd name="T24" fmla="*/ 18012 w 52"/>
                <a:gd name="T25" fmla="*/ 10079 h 86"/>
                <a:gd name="T26" fmla="*/ 18012 w 52"/>
                <a:gd name="T27" fmla="*/ 10079 h 86"/>
                <a:gd name="T28" fmla="*/ 18012 w 52"/>
                <a:gd name="T29" fmla="*/ 30236 h 86"/>
                <a:gd name="T30" fmla="*/ 3602 w 52"/>
                <a:gd name="T31" fmla="*/ 33596 h 86"/>
                <a:gd name="T32" fmla="*/ 0 w 52"/>
                <a:gd name="T33" fmla="*/ 47034 h 86"/>
                <a:gd name="T34" fmla="*/ 0 w 52"/>
                <a:gd name="T35" fmla="*/ 57113 h 86"/>
                <a:gd name="T36" fmla="*/ 0 w 52"/>
                <a:gd name="T37" fmla="*/ 63832 h 86"/>
                <a:gd name="T38" fmla="*/ 3602 w 52"/>
                <a:gd name="T39" fmla="*/ 67192 h 86"/>
                <a:gd name="T40" fmla="*/ 3602 w 52"/>
                <a:gd name="T41" fmla="*/ 70552 h 86"/>
                <a:gd name="T42" fmla="*/ 14410 w 52"/>
                <a:gd name="T43" fmla="*/ 97429 h 86"/>
                <a:gd name="T44" fmla="*/ 25217 w 52"/>
                <a:gd name="T45" fmla="*/ 100788 h 86"/>
                <a:gd name="T46" fmla="*/ 25217 w 52"/>
                <a:gd name="T47" fmla="*/ 100788 h 86"/>
                <a:gd name="T48" fmla="*/ 28819 w 52"/>
                <a:gd name="T49" fmla="*/ 104148 h 86"/>
                <a:gd name="T50" fmla="*/ 28819 w 52"/>
                <a:gd name="T51" fmla="*/ 110867 h 86"/>
                <a:gd name="T52" fmla="*/ 28819 w 52"/>
                <a:gd name="T53" fmla="*/ 117586 h 86"/>
                <a:gd name="T54" fmla="*/ 28819 w 52"/>
                <a:gd name="T55" fmla="*/ 120946 h 86"/>
                <a:gd name="T56" fmla="*/ 28819 w 52"/>
                <a:gd name="T57" fmla="*/ 124305 h 86"/>
                <a:gd name="T58" fmla="*/ 28819 w 52"/>
                <a:gd name="T59" fmla="*/ 131025 h 86"/>
                <a:gd name="T60" fmla="*/ 28819 w 52"/>
                <a:gd name="T61" fmla="*/ 137744 h 86"/>
                <a:gd name="T62" fmla="*/ 28819 w 52"/>
                <a:gd name="T63" fmla="*/ 141103 h 86"/>
                <a:gd name="T64" fmla="*/ 32421 w 52"/>
                <a:gd name="T65" fmla="*/ 144463 h 86"/>
                <a:gd name="T66" fmla="*/ 43229 w 52"/>
                <a:gd name="T67" fmla="*/ 141103 h 86"/>
                <a:gd name="T68" fmla="*/ 46831 w 52"/>
                <a:gd name="T69" fmla="*/ 141103 h 86"/>
                <a:gd name="T70" fmla="*/ 64843 w 52"/>
                <a:gd name="T71" fmla="*/ 137744 h 86"/>
                <a:gd name="T72" fmla="*/ 72048 w 52"/>
                <a:gd name="T73" fmla="*/ 137744 h 86"/>
                <a:gd name="T74" fmla="*/ 82855 w 52"/>
                <a:gd name="T75" fmla="*/ 141103 h 86"/>
                <a:gd name="T76" fmla="*/ 82855 w 52"/>
                <a:gd name="T77" fmla="*/ 137744 h 86"/>
                <a:gd name="T78" fmla="*/ 79252 w 52"/>
                <a:gd name="T79" fmla="*/ 134384 h 86"/>
                <a:gd name="T80" fmla="*/ 75650 w 52"/>
                <a:gd name="T81" fmla="*/ 131025 h 86"/>
                <a:gd name="T82" fmla="*/ 72048 w 52"/>
                <a:gd name="T83" fmla="*/ 124305 h 86"/>
                <a:gd name="T84" fmla="*/ 68445 w 52"/>
                <a:gd name="T85" fmla="*/ 107507 h 86"/>
                <a:gd name="T86" fmla="*/ 64843 w 52"/>
                <a:gd name="T87" fmla="*/ 104148 h 86"/>
                <a:gd name="T88" fmla="*/ 61241 w 52"/>
                <a:gd name="T89" fmla="*/ 104148 h 86"/>
                <a:gd name="T90" fmla="*/ 61241 w 52"/>
                <a:gd name="T91" fmla="*/ 97429 h 86"/>
                <a:gd name="T92" fmla="*/ 57638 w 52"/>
                <a:gd name="T93" fmla="*/ 90709 h 86"/>
                <a:gd name="T94" fmla="*/ 54036 w 52"/>
                <a:gd name="T95" fmla="*/ 83990 h 86"/>
                <a:gd name="T96" fmla="*/ 57638 w 52"/>
                <a:gd name="T97" fmla="*/ 77271 h 86"/>
                <a:gd name="T98" fmla="*/ 61241 w 52"/>
                <a:gd name="T99" fmla="*/ 67192 h 86"/>
                <a:gd name="T100" fmla="*/ 68445 w 52"/>
                <a:gd name="T101" fmla="*/ 70552 h 86"/>
                <a:gd name="T102" fmla="*/ 68445 w 52"/>
                <a:gd name="T103" fmla="*/ 70552 h 86"/>
                <a:gd name="T104" fmla="*/ 72048 w 52"/>
                <a:gd name="T105" fmla="*/ 70552 h 86"/>
                <a:gd name="T106" fmla="*/ 75650 w 52"/>
                <a:gd name="T107" fmla="*/ 70552 h 86"/>
                <a:gd name="T108" fmla="*/ 79252 w 52"/>
                <a:gd name="T109" fmla="*/ 67192 h 86"/>
                <a:gd name="T110" fmla="*/ 79252 w 52"/>
                <a:gd name="T111" fmla="*/ 63832 h 86"/>
                <a:gd name="T112" fmla="*/ 79252 w 52"/>
                <a:gd name="T113" fmla="*/ 63832 h 86"/>
                <a:gd name="T114" fmla="*/ 82855 w 52"/>
                <a:gd name="T115" fmla="*/ 60473 h 86"/>
                <a:gd name="T116" fmla="*/ 82855 w 52"/>
                <a:gd name="T117" fmla="*/ 57113 h 86"/>
                <a:gd name="T118" fmla="*/ 86457 w 52"/>
                <a:gd name="T119" fmla="*/ 53754 h 86"/>
                <a:gd name="T120" fmla="*/ 93662 w 52"/>
                <a:gd name="T121" fmla="*/ 50394 h 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86"/>
                <a:gd name="T185" fmla="*/ 52 w 52"/>
                <a:gd name="T186" fmla="*/ 86 h 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86">
                  <a:moveTo>
                    <a:pt x="52" y="30"/>
                  </a:moveTo>
                  <a:lnTo>
                    <a:pt x="50" y="28"/>
                  </a:lnTo>
                  <a:lnTo>
                    <a:pt x="48" y="26"/>
                  </a:lnTo>
                  <a:lnTo>
                    <a:pt x="44" y="22"/>
                  </a:lnTo>
                  <a:lnTo>
                    <a:pt x="40" y="18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18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4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0" y="74"/>
                  </a:lnTo>
                  <a:lnTo>
                    <a:pt x="38" y="64"/>
                  </a:lnTo>
                  <a:lnTo>
                    <a:pt x="36" y="62"/>
                  </a:lnTo>
                  <a:lnTo>
                    <a:pt x="34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52" y="3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9" name="Freeform 407"/>
            <p:cNvSpPr>
              <a:spLocks/>
            </p:cNvSpPr>
            <p:nvPr/>
          </p:nvSpPr>
          <p:spPr bwMode="auto">
            <a:xfrm>
              <a:off x="2894013" y="4441825"/>
              <a:ext cx="80962" cy="90488"/>
            </a:xfrm>
            <a:custGeom>
              <a:avLst/>
              <a:gdLst>
                <a:gd name="T0" fmla="*/ 38721 w 46"/>
                <a:gd name="T1" fmla="*/ 0 h 54"/>
                <a:gd name="T2" fmla="*/ 49281 w 46"/>
                <a:gd name="T3" fmla="*/ 6703 h 54"/>
                <a:gd name="T4" fmla="*/ 66882 w 46"/>
                <a:gd name="T5" fmla="*/ 10054 h 54"/>
                <a:gd name="T6" fmla="*/ 80962 w 46"/>
                <a:gd name="T7" fmla="*/ 13406 h 54"/>
                <a:gd name="T8" fmla="*/ 80962 w 46"/>
                <a:gd name="T9" fmla="*/ 23460 h 54"/>
                <a:gd name="T10" fmla="*/ 77442 w 46"/>
                <a:gd name="T11" fmla="*/ 26811 h 54"/>
                <a:gd name="T12" fmla="*/ 77442 w 46"/>
                <a:gd name="T13" fmla="*/ 30163 h 54"/>
                <a:gd name="T14" fmla="*/ 70402 w 46"/>
                <a:gd name="T15" fmla="*/ 33514 h 54"/>
                <a:gd name="T16" fmla="*/ 70402 w 46"/>
                <a:gd name="T17" fmla="*/ 33514 h 54"/>
                <a:gd name="T18" fmla="*/ 66882 w 46"/>
                <a:gd name="T19" fmla="*/ 36865 h 54"/>
                <a:gd name="T20" fmla="*/ 66882 w 46"/>
                <a:gd name="T21" fmla="*/ 40217 h 54"/>
                <a:gd name="T22" fmla="*/ 66882 w 46"/>
                <a:gd name="T23" fmla="*/ 43568 h 54"/>
                <a:gd name="T24" fmla="*/ 70402 w 46"/>
                <a:gd name="T25" fmla="*/ 46920 h 54"/>
                <a:gd name="T26" fmla="*/ 70402 w 46"/>
                <a:gd name="T27" fmla="*/ 50271 h 54"/>
                <a:gd name="T28" fmla="*/ 73922 w 46"/>
                <a:gd name="T29" fmla="*/ 53623 h 54"/>
                <a:gd name="T30" fmla="*/ 77442 w 46"/>
                <a:gd name="T31" fmla="*/ 56974 h 54"/>
                <a:gd name="T32" fmla="*/ 77442 w 46"/>
                <a:gd name="T33" fmla="*/ 60325 h 54"/>
                <a:gd name="T34" fmla="*/ 77442 w 46"/>
                <a:gd name="T35" fmla="*/ 63677 h 54"/>
                <a:gd name="T36" fmla="*/ 73922 w 46"/>
                <a:gd name="T37" fmla="*/ 67028 h 54"/>
                <a:gd name="T38" fmla="*/ 73922 w 46"/>
                <a:gd name="T39" fmla="*/ 70380 h 54"/>
                <a:gd name="T40" fmla="*/ 73922 w 46"/>
                <a:gd name="T41" fmla="*/ 73731 h 54"/>
                <a:gd name="T42" fmla="*/ 73922 w 46"/>
                <a:gd name="T43" fmla="*/ 77082 h 54"/>
                <a:gd name="T44" fmla="*/ 70402 w 46"/>
                <a:gd name="T45" fmla="*/ 80434 h 54"/>
                <a:gd name="T46" fmla="*/ 70402 w 46"/>
                <a:gd name="T47" fmla="*/ 83785 h 54"/>
                <a:gd name="T48" fmla="*/ 66882 w 46"/>
                <a:gd name="T49" fmla="*/ 83785 h 54"/>
                <a:gd name="T50" fmla="*/ 63362 w 46"/>
                <a:gd name="T51" fmla="*/ 83785 h 54"/>
                <a:gd name="T52" fmla="*/ 63362 w 46"/>
                <a:gd name="T53" fmla="*/ 83785 h 54"/>
                <a:gd name="T54" fmla="*/ 56321 w 46"/>
                <a:gd name="T55" fmla="*/ 80434 h 54"/>
                <a:gd name="T56" fmla="*/ 49281 w 46"/>
                <a:gd name="T57" fmla="*/ 83785 h 54"/>
                <a:gd name="T58" fmla="*/ 49281 w 46"/>
                <a:gd name="T59" fmla="*/ 83785 h 54"/>
                <a:gd name="T60" fmla="*/ 42241 w 46"/>
                <a:gd name="T61" fmla="*/ 83785 h 54"/>
                <a:gd name="T62" fmla="*/ 38721 w 46"/>
                <a:gd name="T63" fmla="*/ 83785 h 54"/>
                <a:gd name="T64" fmla="*/ 35201 w 46"/>
                <a:gd name="T65" fmla="*/ 83785 h 54"/>
                <a:gd name="T66" fmla="*/ 35201 w 46"/>
                <a:gd name="T67" fmla="*/ 87137 h 54"/>
                <a:gd name="T68" fmla="*/ 35201 w 46"/>
                <a:gd name="T69" fmla="*/ 90488 h 54"/>
                <a:gd name="T70" fmla="*/ 28161 w 46"/>
                <a:gd name="T71" fmla="*/ 90488 h 54"/>
                <a:gd name="T72" fmla="*/ 28161 w 46"/>
                <a:gd name="T73" fmla="*/ 87137 h 54"/>
                <a:gd name="T74" fmla="*/ 24641 w 46"/>
                <a:gd name="T75" fmla="*/ 83785 h 54"/>
                <a:gd name="T76" fmla="*/ 21121 w 46"/>
                <a:gd name="T77" fmla="*/ 80434 h 54"/>
                <a:gd name="T78" fmla="*/ 17600 w 46"/>
                <a:gd name="T79" fmla="*/ 73731 h 54"/>
                <a:gd name="T80" fmla="*/ 14080 w 46"/>
                <a:gd name="T81" fmla="*/ 56974 h 54"/>
                <a:gd name="T82" fmla="*/ 10560 w 46"/>
                <a:gd name="T83" fmla="*/ 53623 h 54"/>
                <a:gd name="T84" fmla="*/ 7040 w 46"/>
                <a:gd name="T85" fmla="*/ 53623 h 54"/>
                <a:gd name="T86" fmla="*/ 7040 w 46"/>
                <a:gd name="T87" fmla="*/ 46920 h 54"/>
                <a:gd name="T88" fmla="*/ 3520 w 46"/>
                <a:gd name="T89" fmla="*/ 40217 h 54"/>
                <a:gd name="T90" fmla="*/ 0 w 46"/>
                <a:gd name="T91" fmla="*/ 33514 h 54"/>
                <a:gd name="T92" fmla="*/ 3520 w 46"/>
                <a:gd name="T93" fmla="*/ 26811 h 54"/>
                <a:gd name="T94" fmla="*/ 7040 w 46"/>
                <a:gd name="T95" fmla="*/ 16757 h 54"/>
                <a:gd name="T96" fmla="*/ 14080 w 46"/>
                <a:gd name="T97" fmla="*/ 20108 h 54"/>
                <a:gd name="T98" fmla="*/ 14080 w 46"/>
                <a:gd name="T99" fmla="*/ 20108 h 54"/>
                <a:gd name="T100" fmla="*/ 17600 w 46"/>
                <a:gd name="T101" fmla="*/ 20108 h 54"/>
                <a:gd name="T102" fmla="*/ 21121 w 46"/>
                <a:gd name="T103" fmla="*/ 20108 h 54"/>
                <a:gd name="T104" fmla="*/ 24641 w 46"/>
                <a:gd name="T105" fmla="*/ 16757 h 54"/>
                <a:gd name="T106" fmla="*/ 24641 w 46"/>
                <a:gd name="T107" fmla="*/ 13406 h 54"/>
                <a:gd name="T108" fmla="*/ 24641 w 46"/>
                <a:gd name="T109" fmla="*/ 13406 h 54"/>
                <a:gd name="T110" fmla="*/ 28161 w 46"/>
                <a:gd name="T111" fmla="*/ 10054 h 54"/>
                <a:gd name="T112" fmla="*/ 28161 w 46"/>
                <a:gd name="T113" fmla="*/ 6703 h 54"/>
                <a:gd name="T114" fmla="*/ 31681 w 46"/>
                <a:gd name="T115" fmla="*/ 3351 h 54"/>
                <a:gd name="T116" fmla="*/ 38721 w 46"/>
                <a:gd name="T117" fmla="*/ 0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54"/>
                <a:gd name="T179" fmla="*/ 46 w 46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54">
                  <a:moveTo>
                    <a:pt x="22" y="0"/>
                  </a:moveTo>
                  <a:lnTo>
                    <a:pt x="28" y="4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2" y="48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0" y="4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0" name="Freeform 408"/>
            <p:cNvSpPr>
              <a:spLocks/>
            </p:cNvSpPr>
            <p:nvPr/>
          </p:nvSpPr>
          <p:spPr bwMode="auto">
            <a:xfrm>
              <a:off x="2894013" y="4441825"/>
              <a:ext cx="80962" cy="90488"/>
            </a:xfrm>
            <a:custGeom>
              <a:avLst/>
              <a:gdLst>
                <a:gd name="T0" fmla="*/ 38721 w 46"/>
                <a:gd name="T1" fmla="*/ 0 h 54"/>
                <a:gd name="T2" fmla="*/ 49281 w 46"/>
                <a:gd name="T3" fmla="*/ 6703 h 54"/>
                <a:gd name="T4" fmla="*/ 66882 w 46"/>
                <a:gd name="T5" fmla="*/ 10054 h 54"/>
                <a:gd name="T6" fmla="*/ 80962 w 46"/>
                <a:gd name="T7" fmla="*/ 13406 h 54"/>
                <a:gd name="T8" fmla="*/ 80962 w 46"/>
                <a:gd name="T9" fmla="*/ 23460 h 54"/>
                <a:gd name="T10" fmla="*/ 77442 w 46"/>
                <a:gd name="T11" fmla="*/ 26811 h 54"/>
                <a:gd name="T12" fmla="*/ 77442 w 46"/>
                <a:gd name="T13" fmla="*/ 30163 h 54"/>
                <a:gd name="T14" fmla="*/ 70402 w 46"/>
                <a:gd name="T15" fmla="*/ 33514 h 54"/>
                <a:gd name="T16" fmla="*/ 70402 w 46"/>
                <a:gd name="T17" fmla="*/ 33514 h 54"/>
                <a:gd name="T18" fmla="*/ 66882 w 46"/>
                <a:gd name="T19" fmla="*/ 36865 h 54"/>
                <a:gd name="T20" fmla="*/ 66882 w 46"/>
                <a:gd name="T21" fmla="*/ 40217 h 54"/>
                <a:gd name="T22" fmla="*/ 66882 w 46"/>
                <a:gd name="T23" fmla="*/ 43568 h 54"/>
                <a:gd name="T24" fmla="*/ 70402 w 46"/>
                <a:gd name="T25" fmla="*/ 46920 h 54"/>
                <a:gd name="T26" fmla="*/ 70402 w 46"/>
                <a:gd name="T27" fmla="*/ 50271 h 54"/>
                <a:gd name="T28" fmla="*/ 73922 w 46"/>
                <a:gd name="T29" fmla="*/ 53623 h 54"/>
                <a:gd name="T30" fmla="*/ 77442 w 46"/>
                <a:gd name="T31" fmla="*/ 56974 h 54"/>
                <a:gd name="T32" fmla="*/ 77442 w 46"/>
                <a:gd name="T33" fmla="*/ 60325 h 54"/>
                <a:gd name="T34" fmla="*/ 77442 w 46"/>
                <a:gd name="T35" fmla="*/ 63677 h 54"/>
                <a:gd name="T36" fmla="*/ 73922 w 46"/>
                <a:gd name="T37" fmla="*/ 67028 h 54"/>
                <a:gd name="T38" fmla="*/ 73922 w 46"/>
                <a:gd name="T39" fmla="*/ 70380 h 54"/>
                <a:gd name="T40" fmla="*/ 73922 w 46"/>
                <a:gd name="T41" fmla="*/ 73731 h 54"/>
                <a:gd name="T42" fmla="*/ 73922 w 46"/>
                <a:gd name="T43" fmla="*/ 77082 h 54"/>
                <a:gd name="T44" fmla="*/ 70402 w 46"/>
                <a:gd name="T45" fmla="*/ 80434 h 54"/>
                <a:gd name="T46" fmla="*/ 70402 w 46"/>
                <a:gd name="T47" fmla="*/ 83785 h 54"/>
                <a:gd name="T48" fmla="*/ 66882 w 46"/>
                <a:gd name="T49" fmla="*/ 83785 h 54"/>
                <a:gd name="T50" fmla="*/ 63362 w 46"/>
                <a:gd name="T51" fmla="*/ 83785 h 54"/>
                <a:gd name="T52" fmla="*/ 63362 w 46"/>
                <a:gd name="T53" fmla="*/ 83785 h 54"/>
                <a:gd name="T54" fmla="*/ 56321 w 46"/>
                <a:gd name="T55" fmla="*/ 80434 h 54"/>
                <a:gd name="T56" fmla="*/ 49281 w 46"/>
                <a:gd name="T57" fmla="*/ 83785 h 54"/>
                <a:gd name="T58" fmla="*/ 49281 w 46"/>
                <a:gd name="T59" fmla="*/ 83785 h 54"/>
                <a:gd name="T60" fmla="*/ 42241 w 46"/>
                <a:gd name="T61" fmla="*/ 83785 h 54"/>
                <a:gd name="T62" fmla="*/ 38721 w 46"/>
                <a:gd name="T63" fmla="*/ 83785 h 54"/>
                <a:gd name="T64" fmla="*/ 35201 w 46"/>
                <a:gd name="T65" fmla="*/ 83785 h 54"/>
                <a:gd name="T66" fmla="*/ 35201 w 46"/>
                <a:gd name="T67" fmla="*/ 87137 h 54"/>
                <a:gd name="T68" fmla="*/ 35201 w 46"/>
                <a:gd name="T69" fmla="*/ 90488 h 54"/>
                <a:gd name="T70" fmla="*/ 28161 w 46"/>
                <a:gd name="T71" fmla="*/ 90488 h 54"/>
                <a:gd name="T72" fmla="*/ 28161 w 46"/>
                <a:gd name="T73" fmla="*/ 87137 h 54"/>
                <a:gd name="T74" fmla="*/ 24641 w 46"/>
                <a:gd name="T75" fmla="*/ 83785 h 54"/>
                <a:gd name="T76" fmla="*/ 21121 w 46"/>
                <a:gd name="T77" fmla="*/ 80434 h 54"/>
                <a:gd name="T78" fmla="*/ 17600 w 46"/>
                <a:gd name="T79" fmla="*/ 73731 h 54"/>
                <a:gd name="T80" fmla="*/ 14080 w 46"/>
                <a:gd name="T81" fmla="*/ 56974 h 54"/>
                <a:gd name="T82" fmla="*/ 10560 w 46"/>
                <a:gd name="T83" fmla="*/ 53623 h 54"/>
                <a:gd name="T84" fmla="*/ 7040 w 46"/>
                <a:gd name="T85" fmla="*/ 53623 h 54"/>
                <a:gd name="T86" fmla="*/ 7040 w 46"/>
                <a:gd name="T87" fmla="*/ 46920 h 54"/>
                <a:gd name="T88" fmla="*/ 3520 w 46"/>
                <a:gd name="T89" fmla="*/ 40217 h 54"/>
                <a:gd name="T90" fmla="*/ 0 w 46"/>
                <a:gd name="T91" fmla="*/ 33514 h 54"/>
                <a:gd name="T92" fmla="*/ 3520 w 46"/>
                <a:gd name="T93" fmla="*/ 26811 h 54"/>
                <a:gd name="T94" fmla="*/ 7040 w 46"/>
                <a:gd name="T95" fmla="*/ 16757 h 54"/>
                <a:gd name="T96" fmla="*/ 14080 w 46"/>
                <a:gd name="T97" fmla="*/ 20108 h 54"/>
                <a:gd name="T98" fmla="*/ 14080 w 46"/>
                <a:gd name="T99" fmla="*/ 20108 h 54"/>
                <a:gd name="T100" fmla="*/ 17600 w 46"/>
                <a:gd name="T101" fmla="*/ 20108 h 54"/>
                <a:gd name="T102" fmla="*/ 21121 w 46"/>
                <a:gd name="T103" fmla="*/ 20108 h 54"/>
                <a:gd name="T104" fmla="*/ 24641 w 46"/>
                <a:gd name="T105" fmla="*/ 16757 h 54"/>
                <a:gd name="T106" fmla="*/ 24641 w 46"/>
                <a:gd name="T107" fmla="*/ 13406 h 54"/>
                <a:gd name="T108" fmla="*/ 24641 w 46"/>
                <a:gd name="T109" fmla="*/ 13406 h 54"/>
                <a:gd name="T110" fmla="*/ 28161 w 46"/>
                <a:gd name="T111" fmla="*/ 10054 h 54"/>
                <a:gd name="T112" fmla="*/ 28161 w 46"/>
                <a:gd name="T113" fmla="*/ 6703 h 54"/>
                <a:gd name="T114" fmla="*/ 31681 w 46"/>
                <a:gd name="T115" fmla="*/ 3351 h 54"/>
                <a:gd name="T116" fmla="*/ 38721 w 46"/>
                <a:gd name="T117" fmla="*/ 0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54"/>
                <a:gd name="T179" fmla="*/ 46 w 46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54">
                  <a:moveTo>
                    <a:pt x="22" y="0"/>
                  </a:moveTo>
                  <a:lnTo>
                    <a:pt x="28" y="4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2" y="48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0" y="4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1" name="Freeform 409"/>
            <p:cNvSpPr>
              <a:spLocks/>
            </p:cNvSpPr>
            <p:nvPr/>
          </p:nvSpPr>
          <p:spPr bwMode="auto">
            <a:xfrm>
              <a:off x="2960688" y="4454525"/>
              <a:ext cx="84137" cy="71438"/>
            </a:xfrm>
            <a:custGeom>
              <a:avLst/>
              <a:gdLst>
                <a:gd name="T0" fmla="*/ 84137 w 46"/>
                <a:gd name="T1" fmla="*/ 30616 h 42"/>
                <a:gd name="T2" fmla="*/ 69504 w 46"/>
                <a:gd name="T3" fmla="*/ 23813 h 42"/>
                <a:gd name="T4" fmla="*/ 54872 w 46"/>
                <a:gd name="T5" fmla="*/ 13607 h 42"/>
                <a:gd name="T6" fmla="*/ 36581 w 46"/>
                <a:gd name="T7" fmla="*/ 6804 h 42"/>
                <a:gd name="T8" fmla="*/ 14633 w 46"/>
                <a:gd name="T9" fmla="*/ 0 h 42"/>
                <a:gd name="T10" fmla="*/ 14633 w 46"/>
                <a:gd name="T11" fmla="*/ 3402 h 42"/>
                <a:gd name="T12" fmla="*/ 14633 w 46"/>
                <a:gd name="T13" fmla="*/ 10205 h 42"/>
                <a:gd name="T14" fmla="*/ 10974 w 46"/>
                <a:gd name="T15" fmla="*/ 13607 h 42"/>
                <a:gd name="T16" fmla="*/ 10974 w 46"/>
                <a:gd name="T17" fmla="*/ 17009 h 42"/>
                <a:gd name="T18" fmla="*/ 3658 w 46"/>
                <a:gd name="T19" fmla="*/ 20411 h 42"/>
                <a:gd name="T20" fmla="*/ 3658 w 46"/>
                <a:gd name="T21" fmla="*/ 20411 h 42"/>
                <a:gd name="T22" fmla="*/ 0 w 46"/>
                <a:gd name="T23" fmla="*/ 23813 h 42"/>
                <a:gd name="T24" fmla="*/ 0 w 46"/>
                <a:gd name="T25" fmla="*/ 27214 h 42"/>
                <a:gd name="T26" fmla="*/ 0 w 46"/>
                <a:gd name="T27" fmla="*/ 30616 h 42"/>
                <a:gd name="T28" fmla="*/ 3658 w 46"/>
                <a:gd name="T29" fmla="*/ 34018 h 42"/>
                <a:gd name="T30" fmla="*/ 3658 w 46"/>
                <a:gd name="T31" fmla="*/ 37420 h 42"/>
                <a:gd name="T32" fmla="*/ 7316 w 46"/>
                <a:gd name="T33" fmla="*/ 40822 h 42"/>
                <a:gd name="T34" fmla="*/ 10974 w 46"/>
                <a:gd name="T35" fmla="*/ 44224 h 42"/>
                <a:gd name="T36" fmla="*/ 10974 w 46"/>
                <a:gd name="T37" fmla="*/ 47625 h 42"/>
                <a:gd name="T38" fmla="*/ 10974 w 46"/>
                <a:gd name="T39" fmla="*/ 51027 h 42"/>
                <a:gd name="T40" fmla="*/ 7316 w 46"/>
                <a:gd name="T41" fmla="*/ 54429 h 42"/>
                <a:gd name="T42" fmla="*/ 7316 w 46"/>
                <a:gd name="T43" fmla="*/ 57831 h 42"/>
                <a:gd name="T44" fmla="*/ 7316 w 46"/>
                <a:gd name="T45" fmla="*/ 61233 h 42"/>
                <a:gd name="T46" fmla="*/ 7316 w 46"/>
                <a:gd name="T47" fmla="*/ 64634 h 42"/>
                <a:gd name="T48" fmla="*/ 3658 w 46"/>
                <a:gd name="T49" fmla="*/ 68036 h 42"/>
                <a:gd name="T50" fmla="*/ 3658 w 46"/>
                <a:gd name="T51" fmla="*/ 71438 h 42"/>
                <a:gd name="T52" fmla="*/ 3658 w 46"/>
                <a:gd name="T53" fmla="*/ 71438 h 42"/>
                <a:gd name="T54" fmla="*/ 7316 w 46"/>
                <a:gd name="T55" fmla="*/ 71438 h 42"/>
                <a:gd name="T56" fmla="*/ 10974 w 46"/>
                <a:gd name="T57" fmla="*/ 71438 h 42"/>
                <a:gd name="T58" fmla="*/ 10974 w 46"/>
                <a:gd name="T59" fmla="*/ 71438 h 42"/>
                <a:gd name="T60" fmla="*/ 14633 w 46"/>
                <a:gd name="T61" fmla="*/ 71438 h 42"/>
                <a:gd name="T62" fmla="*/ 18291 w 46"/>
                <a:gd name="T63" fmla="*/ 68036 h 42"/>
                <a:gd name="T64" fmla="*/ 21949 w 46"/>
                <a:gd name="T65" fmla="*/ 68036 h 42"/>
                <a:gd name="T66" fmla="*/ 21949 w 46"/>
                <a:gd name="T67" fmla="*/ 68036 h 42"/>
                <a:gd name="T68" fmla="*/ 25607 w 46"/>
                <a:gd name="T69" fmla="*/ 68036 h 42"/>
                <a:gd name="T70" fmla="*/ 29265 w 46"/>
                <a:gd name="T71" fmla="*/ 68036 h 42"/>
                <a:gd name="T72" fmla="*/ 29265 w 46"/>
                <a:gd name="T73" fmla="*/ 68036 h 42"/>
                <a:gd name="T74" fmla="*/ 32923 w 46"/>
                <a:gd name="T75" fmla="*/ 68036 h 42"/>
                <a:gd name="T76" fmla="*/ 40239 w 46"/>
                <a:gd name="T77" fmla="*/ 71438 h 42"/>
                <a:gd name="T78" fmla="*/ 43898 w 46"/>
                <a:gd name="T79" fmla="*/ 71438 h 42"/>
                <a:gd name="T80" fmla="*/ 47556 w 46"/>
                <a:gd name="T81" fmla="*/ 71438 h 42"/>
                <a:gd name="T82" fmla="*/ 47556 w 46"/>
                <a:gd name="T83" fmla="*/ 71438 h 42"/>
                <a:gd name="T84" fmla="*/ 47556 w 46"/>
                <a:gd name="T85" fmla="*/ 71438 h 42"/>
                <a:gd name="T86" fmla="*/ 51214 w 46"/>
                <a:gd name="T87" fmla="*/ 68036 h 42"/>
                <a:gd name="T88" fmla="*/ 54872 w 46"/>
                <a:gd name="T89" fmla="*/ 64634 h 42"/>
                <a:gd name="T90" fmla="*/ 54872 w 46"/>
                <a:gd name="T91" fmla="*/ 61233 h 42"/>
                <a:gd name="T92" fmla="*/ 58530 w 46"/>
                <a:gd name="T93" fmla="*/ 54429 h 42"/>
                <a:gd name="T94" fmla="*/ 62188 w 46"/>
                <a:gd name="T95" fmla="*/ 47625 h 42"/>
                <a:gd name="T96" fmla="*/ 65846 w 46"/>
                <a:gd name="T97" fmla="*/ 47625 h 42"/>
                <a:gd name="T98" fmla="*/ 69504 w 46"/>
                <a:gd name="T99" fmla="*/ 44224 h 42"/>
                <a:gd name="T100" fmla="*/ 73163 w 46"/>
                <a:gd name="T101" fmla="*/ 37420 h 42"/>
                <a:gd name="T102" fmla="*/ 84137 w 46"/>
                <a:gd name="T103" fmla="*/ 30616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"/>
                <a:gd name="T157" fmla="*/ 0 h 42"/>
                <a:gd name="T158" fmla="*/ 46 w 46"/>
                <a:gd name="T159" fmla="*/ 42 h 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" h="42">
                  <a:moveTo>
                    <a:pt x="46" y="18"/>
                  </a:moveTo>
                  <a:lnTo>
                    <a:pt x="38" y="14"/>
                  </a:lnTo>
                  <a:lnTo>
                    <a:pt x="30" y="8"/>
                  </a:lnTo>
                  <a:lnTo>
                    <a:pt x="20" y="4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2" name="Freeform 410"/>
            <p:cNvSpPr>
              <a:spLocks/>
            </p:cNvSpPr>
            <p:nvPr/>
          </p:nvSpPr>
          <p:spPr bwMode="auto">
            <a:xfrm>
              <a:off x="2960688" y="4454525"/>
              <a:ext cx="84137" cy="71438"/>
            </a:xfrm>
            <a:custGeom>
              <a:avLst/>
              <a:gdLst>
                <a:gd name="T0" fmla="*/ 84137 w 46"/>
                <a:gd name="T1" fmla="*/ 30616 h 42"/>
                <a:gd name="T2" fmla="*/ 69504 w 46"/>
                <a:gd name="T3" fmla="*/ 23813 h 42"/>
                <a:gd name="T4" fmla="*/ 54872 w 46"/>
                <a:gd name="T5" fmla="*/ 13607 h 42"/>
                <a:gd name="T6" fmla="*/ 36581 w 46"/>
                <a:gd name="T7" fmla="*/ 6804 h 42"/>
                <a:gd name="T8" fmla="*/ 14633 w 46"/>
                <a:gd name="T9" fmla="*/ 0 h 42"/>
                <a:gd name="T10" fmla="*/ 14633 w 46"/>
                <a:gd name="T11" fmla="*/ 3402 h 42"/>
                <a:gd name="T12" fmla="*/ 14633 w 46"/>
                <a:gd name="T13" fmla="*/ 10205 h 42"/>
                <a:gd name="T14" fmla="*/ 10974 w 46"/>
                <a:gd name="T15" fmla="*/ 13607 h 42"/>
                <a:gd name="T16" fmla="*/ 10974 w 46"/>
                <a:gd name="T17" fmla="*/ 17009 h 42"/>
                <a:gd name="T18" fmla="*/ 3658 w 46"/>
                <a:gd name="T19" fmla="*/ 20411 h 42"/>
                <a:gd name="T20" fmla="*/ 3658 w 46"/>
                <a:gd name="T21" fmla="*/ 20411 h 42"/>
                <a:gd name="T22" fmla="*/ 0 w 46"/>
                <a:gd name="T23" fmla="*/ 23813 h 42"/>
                <a:gd name="T24" fmla="*/ 0 w 46"/>
                <a:gd name="T25" fmla="*/ 27214 h 42"/>
                <a:gd name="T26" fmla="*/ 0 w 46"/>
                <a:gd name="T27" fmla="*/ 30616 h 42"/>
                <a:gd name="T28" fmla="*/ 3658 w 46"/>
                <a:gd name="T29" fmla="*/ 34018 h 42"/>
                <a:gd name="T30" fmla="*/ 3658 w 46"/>
                <a:gd name="T31" fmla="*/ 37420 h 42"/>
                <a:gd name="T32" fmla="*/ 7316 w 46"/>
                <a:gd name="T33" fmla="*/ 40822 h 42"/>
                <a:gd name="T34" fmla="*/ 10974 w 46"/>
                <a:gd name="T35" fmla="*/ 44224 h 42"/>
                <a:gd name="T36" fmla="*/ 10974 w 46"/>
                <a:gd name="T37" fmla="*/ 47625 h 42"/>
                <a:gd name="T38" fmla="*/ 10974 w 46"/>
                <a:gd name="T39" fmla="*/ 51027 h 42"/>
                <a:gd name="T40" fmla="*/ 7316 w 46"/>
                <a:gd name="T41" fmla="*/ 54429 h 42"/>
                <a:gd name="T42" fmla="*/ 7316 w 46"/>
                <a:gd name="T43" fmla="*/ 57831 h 42"/>
                <a:gd name="T44" fmla="*/ 7316 w 46"/>
                <a:gd name="T45" fmla="*/ 61233 h 42"/>
                <a:gd name="T46" fmla="*/ 7316 w 46"/>
                <a:gd name="T47" fmla="*/ 64634 h 42"/>
                <a:gd name="T48" fmla="*/ 3658 w 46"/>
                <a:gd name="T49" fmla="*/ 68036 h 42"/>
                <a:gd name="T50" fmla="*/ 3658 w 46"/>
                <a:gd name="T51" fmla="*/ 71438 h 42"/>
                <a:gd name="T52" fmla="*/ 3658 w 46"/>
                <a:gd name="T53" fmla="*/ 71438 h 42"/>
                <a:gd name="T54" fmla="*/ 7316 w 46"/>
                <a:gd name="T55" fmla="*/ 71438 h 42"/>
                <a:gd name="T56" fmla="*/ 10974 w 46"/>
                <a:gd name="T57" fmla="*/ 71438 h 42"/>
                <a:gd name="T58" fmla="*/ 10974 w 46"/>
                <a:gd name="T59" fmla="*/ 71438 h 42"/>
                <a:gd name="T60" fmla="*/ 14633 w 46"/>
                <a:gd name="T61" fmla="*/ 71438 h 42"/>
                <a:gd name="T62" fmla="*/ 18291 w 46"/>
                <a:gd name="T63" fmla="*/ 68036 h 42"/>
                <a:gd name="T64" fmla="*/ 21949 w 46"/>
                <a:gd name="T65" fmla="*/ 68036 h 42"/>
                <a:gd name="T66" fmla="*/ 21949 w 46"/>
                <a:gd name="T67" fmla="*/ 68036 h 42"/>
                <a:gd name="T68" fmla="*/ 25607 w 46"/>
                <a:gd name="T69" fmla="*/ 68036 h 42"/>
                <a:gd name="T70" fmla="*/ 29265 w 46"/>
                <a:gd name="T71" fmla="*/ 68036 h 42"/>
                <a:gd name="T72" fmla="*/ 29265 w 46"/>
                <a:gd name="T73" fmla="*/ 68036 h 42"/>
                <a:gd name="T74" fmla="*/ 32923 w 46"/>
                <a:gd name="T75" fmla="*/ 68036 h 42"/>
                <a:gd name="T76" fmla="*/ 40239 w 46"/>
                <a:gd name="T77" fmla="*/ 71438 h 42"/>
                <a:gd name="T78" fmla="*/ 43898 w 46"/>
                <a:gd name="T79" fmla="*/ 71438 h 42"/>
                <a:gd name="T80" fmla="*/ 47556 w 46"/>
                <a:gd name="T81" fmla="*/ 71438 h 42"/>
                <a:gd name="T82" fmla="*/ 47556 w 46"/>
                <a:gd name="T83" fmla="*/ 71438 h 42"/>
                <a:gd name="T84" fmla="*/ 47556 w 46"/>
                <a:gd name="T85" fmla="*/ 71438 h 42"/>
                <a:gd name="T86" fmla="*/ 51214 w 46"/>
                <a:gd name="T87" fmla="*/ 68036 h 42"/>
                <a:gd name="T88" fmla="*/ 54872 w 46"/>
                <a:gd name="T89" fmla="*/ 64634 h 42"/>
                <a:gd name="T90" fmla="*/ 54872 w 46"/>
                <a:gd name="T91" fmla="*/ 61233 h 42"/>
                <a:gd name="T92" fmla="*/ 58530 w 46"/>
                <a:gd name="T93" fmla="*/ 54429 h 42"/>
                <a:gd name="T94" fmla="*/ 62188 w 46"/>
                <a:gd name="T95" fmla="*/ 47625 h 42"/>
                <a:gd name="T96" fmla="*/ 65846 w 46"/>
                <a:gd name="T97" fmla="*/ 47625 h 42"/>
                <a:gd name="T98" fmla="*/ 69504 w 46"/>
                <a:gd name="T99" fmla="*/ 44224 h 42"/>
                <a:gd name="T100" fmla="*/ 73163 w 46"/>
                <a:gd name="T101" fmla="*/ 37420 h 42"/>
                <a:gd name="T102" fmla="*/ 84137 w 46"/>
                <a:gd name="T103" fmla="*/ 30616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"/>
                <a:gd name="T157" fmla="*/ 0 h 42"/>
                <a:gd name="T158" fmla="*/ 46 w 46"/>
                <a:gd name="T159" fmla="*/ 42 h 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" h="42">
                  <a:moveTo>
                    <a:pt x="46" y="18"/>
                  </a:moveTo>
                  <a:lnTo>
                    <a:pt x="38" y="14"/>
                  </a:lnTo>
                  <a:lnTo>
                    <a:pt x="30" y="8"/>
                  </a:lnTo>
                  <a:lnTo>
                    <a:pt x="20" y="4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6" y="1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3" name="Freeform 411"/>
            <p:cNvSpPr>
              <a:spLocks/>
            </p:cNvSpPr>
            <p:nvPr/>
          </p:nvSpPr>
          <p:spPr bwMode="auto">
            <a:xfrm>
              <a:off x="2417763" y="4294188"/>
              <a:ext cx="269875" cy="400050"/>
            </a:xfrm>
            <a:custGeom>
              <a:avLst/>
              <a:gdLst>
                <a:gd name="T0" fmla="*/ 230293 w 150"/>
                <a:gd name="T1" fmla="*/ 337232 h 242"/>
                <a:gd name="T2" fmla="*/ 230293 w 150"/>
                <a:gd name="T3" fmla="*/ 350457 h 242"/>
                <a:gd name="T4" fmla="*/ 208703 w 150"/>
                <a:gd name="T5" fmla="*/ 396744 h 242"/>
                <a:gd name="T6" fmla="*/ 215900 w 150"/>
                <a:gd name="T7" fmla="*/ 373600 h 242"/>
                <a:gd name="T8" fmla="*/ 208703 w 150"/>
                <a:gd name="T9" fmla="*/ 366988 h 242"/>
                <a:gd name="T10" fmla="*/ 194310 w 150"/>
                <a:gd name="T11" fmla="*/ 363682 h 242"/>
                <a:gd name="T12" fmla="*/ 176318 w 150"/>
                <a:gd name="T13" fmla="*/ 360376 h 242"/>
                <a:gd name="T14" fmla="*/ 151130 w 150"/>
                <a:gd name="T15" fmla="*/ 353763 h 242"/>
                <a:gd name="T16" fmla="*/ 147532 w 150"/>
                <a:gd name="T17" fmla="*/ 340538 h 242"/>
                <a:gd name="T18" fmla="*/ 140335 w 150"/>
                <a:gd name="T19" fmla="*/ 330620 h 242"/>
                <a:gd name="T20" fmla="*/ 111548 w 150"/>
                <a:gd name="T21" fmla="*/ 317395 h 242"/>
                <a:gd name="T22" fmla="*/ 93557 w 150"/>
                <a:gd name="T23" fmla="*/ 310783 h 242"/>
                <a:gd name="T24" fmla="*/ 64770 w 150"/>
                <a:gd name="T25" fmla="*/ 300864 h 242"/>
                <a:gd name="T26" fmla="*/ 50377 w 150"/>
                <a:gd name="T27" fmla="*/ 284333 h 242"/>
                <a:gd name="T28" fmla="*/ 50377 w 150"/>
                <a:gd name="T29" fmla="*/ 284333 h 242"/>
                <a:gd name="T30" fmla="*/ 28787 w 150"/>
                <a:gd name="T31" fmla="*/ 281027 h 242"/>
                <a:gd name="T32" fmla="*/ 3598 w 150"/>
                <a:gd name="T33" fmla="*/ 274414 h 242"/>
                <a:gd name="T34" fmla="*/ 7197 w 150"/>
                <a:gd name="T35" fmla="*/ 267802 h 242"/>
                <a:gd name="T36" fmla="*/ 28787 w 150"/>
                <a:gd name="T37" fmla="*/ 238046 h 242"/>
                <a:gd name="T38" fmla="*/ 35983 w 150"/>
                <a:gd name="T39" fmla="*/ 201678 h 242"/>
                <a:gd name="T40" fmla="*/ 32385 w 150"/>
                <a:gd name="T41" fmla="*/ 152085 h 242"/>
                <a:gd name="T42" fmla="*/ 35983 w 150"/>
                <a:gd name="T43" fmla="*/ 119023 h 242"/>
                <a:gd name="T44" fmla="*/ 35983 w 150"/>
                <a:gd name="T45" fmla="*/ 109105 h 242"/>
                <a:gd name="T46" fmla="*/ 35983 w 150"/>
                <a:gd name="T47" fmla="*/ 92574 h 242"/>
                <a:gd name="T48" fmla="*/ 61172 w 150"/>
                <a:gd name="T49" fmla="*/ 82655 h 242"/>
                <a:gd name="T50" fmla="*/ 122343 w 150"/>
                <a:gd name="T51" fmla="*/ 36368 h 242"/>
                <a:gd name="T52" fmla="*/ 143933 w 150"/>
                <a:gd name="T53" fmla="*/ 19837 h 242"/>
                <a:gd name="T54" fmla="*/ 154728 w 150"/>
                <a:gd name="T55" fmla="*/ 13225 h 242"/>
                <a:gd name="T56" fmla="*/ 172720 w 150"/>
                <a:gd name="T57" fmla="*/ 9919 h 242"/>
                <a:gd name="T58" fmla="*/ 187113 w 150"/>
                <a:gd name="T59" fmla="*/ 6612 h 242"/>
                <a:gd name="T60" fmla="*/ 201507 w 150"/>
                <a:gd name="T61" fmla="*/ 3306 h 242"/>
                <a:gd name="T62" fmla="*/ 208703 w 150"/>
                <a:gd name="T63" fmla="*/ 3306 h 242"/>
                <a:gd name="T64" fmla="*/ 205105 w 150"/>
                <a:gd name="T65" fmla="*/ 9919 h 242"/>
                <a:gd name="T66" fmla="*/ 194310 w 150"/>
                <a:gd name="T67" fmla="*/ 16531 h 242"/>
                <a:gd name="T68" fmla="*/ 176318 w 150"/>
                <a:gd name="T69" fmla="*/ 33062 h 242"/>
                <a:gd name="T70" fmla="*/ 158327 w 150"/>
                <a:gd name="T71" fmla="*/ 42981 h 242"/>
                <a:gd name="T72" fmla="*/ 147532 w 150"/>
                <a:gd name="T73" fmla="*/ 52899 h 242"/>
                <a:gd name="T74" fmla="*/ 143933 w 150"/>
                <a:gd name="T75" fmla="*/ 72736 h 242"/>
                <a:gd name="T76" fmla="*/ 151130 w 150"/>
                <a:gd name="T77" fmla="*/ 82655 h 242"/>
                <a:gd name="T78" fmla="*/ 151130 w 150"/>
                <a:gd name="T79" fmla="*/ 99186 h 242"/>
                <a:gd name="T80" fmla="*/ 147532 w 150"/>
                <a:gd name="T81" fmla="*/ 112411 h 242"/>
                <a:gd name="T82" fmla="*/ 147532 w 150"/>
                <a:gd name="T83" fmla="*/ 132248 h 242"/>
                <a:gd name="T84" fmla="*/ 165523 w 150"/>
                <a:gd name="T85" fmla="*/ 145473 h 242"/>
                <a:gd name="T86" fmla="*/ 233892 w 150"/>
                <a:gd name="T87" fmla="*/ 165310 h 242"/>
                <a:gd name="T88" fmla="*/ 251883 w 150"/>
                <a:gd name="T89" fmla="*/ 165310 h 242"/>
                <a:gd name="T90" fmla="*/ 259080 w 150"/>
                <a:gd name="T91" fmla="*/ 162004 h 242"/>
                <a:gd name="T92" fmla="*/ 266277 w 150"/>
                <a:gd name="T93" fmla="*/ 165310 h 242"/>
                <a:gd name="T94" fmla="*/ 262678 w 150"/>
                <a:gd name="T95" fmla="*/ 175229 h 242"/>
                <a:gd name="T96" fmla="*/ 251883 w 150"/>
                <a:gd name="T97" fmla="*/ 188453 h 242"/>
                <a:gd name="T98" fmla="*/ 259080 w 150"/>
                <a:gd name="T99" fmla="*/ 218209 h 242"/>
                <a:gd name="T100" fmla="*/ 255482 w 150"/>
                <a:gd name="T101" fmla="*/ 238046 h 242"/>
                <a:gd name="T102" fmla="*/ 266277 w 150"/>
                <a:gd name="T103" fmla="*/ 257884 h 242"/>
                <a:gd name="T104" fmla="*/ 262678 w 150"/>
                <a:gd name="T105" fmla="*/ 274414 h 242"/>
                <a:gd name="T106" fmla="*/ 262678 w 150"/>
                <a:gd name="T107" fmla="*/ 264496 h 242"/>
                <a:gd name="T108" fmla="*/ 219498 w 150"/>
                <a:gd name="T109" fmla="*/ 277721 h 242"/>
                <a:gd name="T110" fmla="*/ 233892 w 150"/>
                <a:gd name="T111" fmla="*/ 294252 h 242"/>
                <a:gd name="T112" fmla="*/ 223097 w 150"/>
                <a:gd name="T113" fmla="*/ 290945 h 242"/>
                <a:gd name="T114" fmla="*/ 219498 w 150"/>
                <a:gd name="T115" fmla="*/ 307476 h 242"/>
                <a:gd name="T116" fmla="*/ 226695 w 150"/>
                <a:gd name="T117" fmla="*/ 320701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0"/>
                <a:gd name="T178" fmla="*/ 0 h 242"/>
                <a:gd name="T179" fmla="*/ 150 w 150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0" h="242">
                  <a:moveTo>
                    <a:pt x="126" y="194"/>
                  </a:moveTo>
                  <a:lnTo>
                    <a:pt x="128" y="200"/>
                  </a:lnTo>
                  <a:lnTo>
                    <a:pt x="128" y="204"/>
                  </a:lnTo>
                  <a:lnTo>
                    <a:pt x="128" y="210"/>
                  </a:lnTo>
                  <a:lnTo>
                    <a:pt x="128" y="212"/>
                  </a:lnTo>
                  <a:lnTo>
                    <a:pt x="120" y="24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2"/>
                  </a:lnTo>
                  <a:lnTo>
                    <a:pt x="112" y="242"/>
                  </a:lnTo>
                  <a:lnTo>
                    <a:pt x="120" y="226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2" y="220"/>
                  </a:lnTo>
                  <a:lnTo>
                    <a:pt x="108" y="220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2" y="218"/>
                  </a:lnTo>
                  <a:lnTo>
                    <a:pt x="86" y="216"/>
                  </a:lnTo>
                  <a:lnTo>
                    <a:pt x="84" y="214"/>
                  </a:lnTo>
                  <a:lnTo>
                    <a:pt x="82" y="210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2" y="204"/>
                  </a:lnTo>
                  <a:lnTo>
                    <a:pt x="78" y="200"/>
                  </a:lnTo>
                  <a:lnTo>
                    <a:pt x="74" y="196"/>
                  </a:lnTo>
                  <a:lnTo>
                    <a:pt x="68" y="194"/>
                  </a:lnTo>
                  <a:lnTo>
                    <a:pt x="62" y="192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2" y="188"/>
                  </a:lnTo>
                  <a:lnTo>
                    <a:pt x="46" y="188"/>
                  </a:lnTo>
                  <a:lnTo>
                    <a:pt x="42" y="184"/>
                  </a:lnTo>
                  <a:lnTo>
                    <a:pt x="36" y="182"/>
                  </a:lnTo>
                  <a:lnTo>
                    <a:pt x="34" y="178"/>
                  </a:lnTo>
                  <a:lnTo>
                    <a:pt x="30" y="174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2" y="170"/>
                  </a:lnTo>
                  <a:lnTo>
                    <a:pt x="16" y="170"/>
                  </a:lnTo>
                  <a:lnTo>
                    <a:pt x="10" y="168"/>
                  </a:lnTo>
                  <a:lnTo>
                    <a:pt x="6" y="168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4" y="162"/>
                  </a:lnTo>
                  <a:lnTo>
                    <a:pt x="6" y="160"/>
                  </a:lnTo>
                  <a:lnTo>
                    <a:pt x="10" y="154"/>
                  </a:lnTo>
                  <a:lnTo>
                    <a:pt x="16" y="144"/>
                  </a:lnTo>
                  <a:lnTo>
                    <a:pt x="18" y="136"/>
                  </a:lnTo>
                  <a:lnTo>
                    <a:pt x="20" y="130"/>
                  </a:lnTo>
                  <a:lnTo>
                    <a:pt x="20" y="122"/>
                  </a:lnTo>
                  <a:lnTo>
                    <a:pt x="20" y="116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20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34" y="50"/>
                  </a:lnTo>
                  <a:lnTo>
                    <a:pt x="46" y="34"/>
                  </a:lnTo>
                  <a:lnTo>
                    <a:pt x="52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2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2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6"/>
                  </a:lnTo>
                  <a:lnTo>
                    <a:pt x="110" y="8"/>
                  </a:lnTo>
                  <a:lnTo>
                    <a:pt x="108" y="10"/>
                  </a:lnTo>
                  <a:lnTo>
                    <a:pt x="104" y="14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0"/>
                  </a:lnTo>
                  <a:lnTo>
                    <a:pt x="92" y="24"/>
                  </a:lnTo>
                  <a:lnTo>
                    <a:pt x="88" y="26"/>
                  </a:lnTo>
                  <a:lnTo>
                    <a:pt x="84" y="28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0" y="40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82" y="70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4" y="82"/>
                  </a:lnTo>
                  <a:lnTo>
                    <a:pt x="88" y="86"/>
                  </a:lnTo>
                  <a:lnTo>
                    <a:pt x="92" y="88"/>
                  </a:lnTo>
                  <a:lnTo>
                    <a:pt x="126" y="92"/>
                  </a:lnTo>
                  <a:lnTo>
                    <a:pt x="128" y="100"/>
                  </a:lnTo>
                  <a:lnTo>
                    <a:pt x="130" y="100"/>
                  </a:lnTo>
                  <a:lnTo>
                    <a:pt x="134" y="100"/>
                  </a:lnTo>
                  <a:lnTo>
                    <a:pt x="138" y="100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46" y="106"/>
                  </a:lnTo>
                  <a:lnTo>
                    <a:pt x="144" y="108"/>
                  </a:lnTo>
                  <a:lnTo>
                    <a:pt x="142" y="110"/>
                  </a:lnTo>
                  <a:lnTo>
                    <a:pt x="140" y="114"/>
                  </a:lnTo>
                  <a:lnTo>
                    <a:pt x="140" y="118"/>
                  </a:lnTo>
                  <a:lnTo>
                    <a:pt x="140" y="124"/>
                  </a:lnTo>
                  <a:lnTo>
                    <a:pt x="144" y="132"/>
                  </a:lnTo>
                  <a:lnTo>
                    <a:pt x="150" y="134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4" y="146"/>
                  </a:lnTo>
                  <a:lnTo>
                    <a:pt x="146" y="150"/>
                  </a:lnTo>
                  <a:lnTo>
                    <a:pt x="148" y="156"/>
                  </a:lnTo>
                  <a:lnTo>
                    <a:pt x="148" y="162"/>
                  </a:lnTo>
                  <a:lnTo>
                    <a:pt x="150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6" y="160"/>
                  </a:lnTo>
                  <a:lnTo>
                    <a:pt x="142" y="158"/>
                  </a:lnTo>
                  <a:lnTo>
                    <a:pt x="120" y="160"/>
                  </a:lnTo>
                  <a:lnTo>
                    <a:pt x="122" y="168"/>
                  </a:lnTo>
                  <a:lnTo>
                    <a:pt x="128" y="168"/>
                  </a:lnTo>
                  <a:lnTo>
                    <a:pt x="130" y="178"/>
                  </a:lnTo>
                  <a:lnTo>
                    <a:pt x="128" y="176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6"/>
                  </a:lnTo>
                  <a:lnTo>
                    <a:pt x="122" y="186"/>
                  </a:lnTo>
                  <a:lnTo>
                    <a:pt x="124" y="190"/>
                  </a:lnTo>
                  <a:lnTo>
                    <a:pt x="126" y="1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4" name="Freeform 412"/>
            <p:cNvSpPr>
              <a:spLocks/>
            </p:cNvSpPr>
            <p:nvPr/>
          </p:nvSpPr>
          <p:spPr bwMode="auto">
            <a:xfrm>
              <a:off x="2417763" y="4294188"/>
              <a:ext cx="269875" cy="400050"/>
            </a:xfrm>
            <a:custGeom>
              <a:avLst/>
              <a:gdLst>
                <a:gd name="T0" fmla="*/ 230293 w 150"/>
                <a:gd name="T1" fmla="*/ 337232 h 242"/>
                <a:gd name="T2" fmla="*/ 230293 w 150"/>
                <a:gd name="T3" fmla="*/ 350457 h 242"/>
                <a:gd name="T4" fmla="*/ 208703 w 150"/>
                <a:gd name="T5" fmla="*/ 396744 h 242"/>
                <a:gd name="T6" fmla="*/ 215900 w 150"/>
                <a:gd name="T7" fmla="*/ 373600 h 242"/>
                <a:gd name="T8" fmla="*/ 208703 w 150"/>
                <a:gd name="T9" fmla="*/ 366988 h 242"/>
                <a:gd name="T10" fmla="*/ 194310 w 150"/>
                <a:gd name="T11" fmla="*/ 363682 h 242"/>
                <a:gd name="T12" fmla="*/ 176318 w 150"/>
                <a:gd name="T13" fmla="*/ 360376 h 242"/>
                <a:gd name="T14" fmla="*/ 151130 w 150"/>
                <a:gd name="T15" fmla="*/ 353763 h 242"/>
                <a:gd name="T16" fmla="*/ 147532 w 150"/>
                <a:gd name="T17" fmla="*/ 340538 h 242"/>
                <a:gd name="T18" fmla="*/ 140335 w 150"/>
                <a:gd name="T19" fmla="*/ 330620 h 242"/>
                <a:gd name="T20" fmla="*/ 111548 w 150"/>
                <a:gd name="T21" fmla="*/ 317395 h 242"/>
                <a:gd name="T22" fmla="*/ 93557 w 150"/>
                <a:gd name="T23" fmla="*/ 310783 h 242"/>
                <a:gd name="T24" fmla="*/ 64770 w 150"/>
                <a:gd name="T25" fmla="*/ 300864 h 242"/>
                <a:gd name="T26" fmla="*/ 50377 w 150"/>
                <a:gd name="T27" fmla="*/ 284333 h 242"/>
                <a:gd name="T28" fmla="*/ 50377 w 150"/>
                <a:gd name="T29" fmla="*/ 284333 h 242"/>
                <a:gd name="T30" fmla="*/ 28787 w 150"/>
                <a:gd name="T31" fmla="*/ 281027 h 242"/>
                <a:gd name="T32" fmla="*/ 3598 w 150"/>
                <a:gd name="T33" fmla="*/ 274414 h 242"/>
                <a:gd name="T34" fmla="*/ 7197 w 150"/>
                <a:gd name="T35" fmla="*/ 267802 h 242"/>
                <a:gd name="T36" fmla="*/ 28787 w 150"/>
                <a:gd name="T37" fmla="*/ 238046 h 242"/>
                <a:gd name="T38" fmla="*/ 35983 w 150"/>
                <a:gd name="T39" fmla="*/ 201678 h 242"/>
                <a:gd name="T40" fmla="*/ 32385 w 150"/>
                <a:gd name="T41" fmla="*/ 152085 h 242"/>
                <a:gd name="T42" fmla="*/ 35983 w 150"/>
                <a:gd name="T43" fmla="*/ 119023 h 242"/>
                <a:gd name="T44" fmla="*/ 35983 w 150"/>
                <a:gd name="T45" fmla="*/ 109105 h 242"/>
                <a:gd name="T46" fmla="*/ 35983 w 150"/>
                <a:gd name="T47" fmla="*/ 92574 h 242"/>
                <a:gd name="T48" fmla="*/ 61172 w 150"/>
                <a:gd name="T49" fmla="*/ 82655 h 242"/>
                <a:gd name="T50" fmla="*/ 122343 w 150"/>
                <a:gd name="T51" fmla="*/ 36368 h 242"/>
                <a:gd name="T52" fmla="*/ 143933 w 150"/>
                <a:gd name="T53" fmla="*/ 19837 h 242"/>
                <a:gd name="T54" fmla="*/ 154728 w 150"/>
                <a:gd name="T55" fmla="*/ 13225 h 242"/>
                <a:gd name="T56" fmla="*/ 172720 w 150"/>
                <a:gd name="T57" fmla="*/ 9919 h 242"/>
                <a:gd name="T58" fmla="*/ 187113 w 150"/>
                <a:gd name="T59" fmla="*/ 6612 h 242"/>
                <a:gd name="T60" fmla="*/ 201507 w 150"/>
                <a:gd name="T61" fmla="*/ 3306 h 242"/>
                <a:gd name="T62" fmla="*/ 208703 w 150"/>
                <a:gd name="T63" fmla="*/ 3306 h 242"/>
                <a:gd name="T64" fmla="*/ 205105 w 150"/>
                <a:gd name="T65" fmla="*/ 9919 h 242"/>
                <a:gd name="T66" fmla="*/ 194310 w 150"/>
                <a:gd name="T67" fmla="*/ 16531 h 242"/>
                <a:gd name="T68" fmla="*/ 176318 w 150"/>
                <a:gd name="T69" fmla="*/ 33062 h 242"/>
                <a:gd name="T70" fmla="*/ 158327 w 150"/>
                <a:gd name="T71" fmla="*/ 42981 h 242"/>
                <a:gd name="T72" fmla="*/ 147532 w 150"/>
                <a:gd name="T73" fmla="*/ 52899 h 242"/>
                <a:gd name="T74" fmla="*/ 143933 w 150"/>
                <a:gd name="T75" fmla="*/ 72736 h 242"/>
                <a:gd name="T76" fmla="*/ 151130 w 150"/>
                <a:gd name="T77" fmla="*/ 82655 h 242"/>
                <a:gd name="T78" fmla="*/ 151130 w 150"/>
                <a:gd name="T79" fmla="*/ 99186 h 242"/>
                <a:gd name="T80" fmla="*/ 147532 w 150"/>
                <a:gd name="T81" fmla="*/ 112411 h 242"/>
                <a:gd name="T82" fmla="*/ 147532 w 150"/>
                <a:gd name="T83" fmla="*/ 132248 h 242"/>
                <a:gd name="T84" fmla="*/ 165523 w 150"/>
                <a:gd name="T85" fmla="*/ 145473 h 242"/>
                <a:gd name="T86" fmla="*/ 233892 w 150"/>
                <a:gd name="T87" fmla="*/ 165310 h 242"/>
                <a:gd name="T88" fmla="*/ 251883 w 150"/>
                <a:gd name="T89" fmla="*/ 165310 h 242"/>
                <a:gd name="T90" fmla="*/ 259080 w 150"/>
                <a:gd name="T91" fmla="*/ 162004 h 242"/>
                <a:gd name="T92" fmla="*/ 266277 w 150"/>
                <a:gd name="T93" fmla="*/ 165310 h 242"/>
                <a:gd name="T94" fmla="*/ 262678 w 150"/>
                <a:gd name="T95" fmla="*/ 175229 h 242"/>
                <a:gd name="T96" fmla="*/ 251883 w 150"/>
                <a:gd name="T97" fmla="*/ 188453 h 242"/>
                <a:gd name="T98" fmla="*/ 259080 w 150"/>
                <a:gd name="T99" fmla="*/ 218209 h 242"/>
                <a:gd name="T100" fmla="*/ 255482 w 150"/>
                <a:gd name="T101" fmla="*/ 238046 h 242"/>
                <a:gd name="T102" fmla="*/ 266277 w 150"/>
                <a:gd name="T103" fmla="*/ 257884 h 242"/>
                <a:gd name="T104" fmla="*/ 262678 w 150"/>
                <a:gd name="T105" fmla="*/ 274414 h 242"/>
                <a:gd name="T106" fmla="*/ 262678 w 150"/>
                <a:gd name="T107" fmla="*/ 264496 h 242"/>
                <a:gd name="T108" fmla="*/ 219498 w 150"/>
                <a:gd name="T109" fmla="*/ 277721 h 242"/>
                <a:gd name="T110" fmla="*/ 233892 w 150"/>
                <a:gd name="T111" fmla="*/ 294252 h 242"/>
                <a:gd name="T112" fmla="*/ 223097 w 150"/>
                <a:gd name="T113" fmla="*/ 290945 h 242"/>
                <a:gd name="T114" fmla="*/ 219498 w 150"/>
                <a:gd name="T115" fmla="*/ 307476 h 242"/>
                <a:gd name="T116" fmla="*/ 226695 w 150"/>
                <a:gd name="T117" fmla="*/ 320701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0"/>
                <a:gd name="T178" fmla="*/ 0 h 242"/>
                <a:gd name="T179" fmla="*/ 150 w 150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0" h="242">
                  <a:moveTo>
                    <a:pt x="126" y="194"/>
                  </a:moveTo>
                  <a:lnTo>
                    <a:pt x="128" y="200"/>
                  </a:lnTo>
                  <a:lnTo>
                    <a:pt x="128" y="204"/>
                  </a:lnTo>
                  <a:lnTo>
                    <a:pt x="128" y="210"/>
                  </a:lnTo>
                  <a:lnTo>
                    <a:pt x="128" y="212"/>
                  </a:lnTo>
                  <a:lnTo>
                    <a:pt x="120" y="24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2"/>
                  </a:lnTo>
                  <a:lnTo>
                    <a:pt x="112" y="242"/>
                  </a:lnTo>
                  <a:lnTo>
                    <a:pt x="120" y="226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2" y="220"/>
                  </a:lnTo>
                  <a:lnTo>
                    <a:pt x="108" y="220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2" y="218"/>
                  </a:lnTo>
                  <a:lnTo>
                    <a:pt x="86" y="216"/>
                  </a:lnTo>
                  <a:lnTo>
                    <a:pt x="84" y="214"/>
                  </a:lnTo>
                  <a:lnTo>
                    <a:pt x="82" y="210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2" y="204"/>
                  </a:lnTo>
                  <a:lnTo>
                    <a:pt x="78" y="200"/>
                  </a:lnTo>
                  <a:lnTo>
                    <a:pt x="74" y="196"/>
                  </a:lnTo>
                  <a:lnTo>
                    <a:pt x="68" y="194"/>
                  </a:lnTo>
                  <a:lnTo>
                    <a:pt x="62" y="192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2" y="188"/>
                  </a:lnTo>
                  <a:lnTo>
                    <a:pt x="46" y="188"/>
                  </a:lnTo>
                  <a:lnTo>
                    <a:pt x="42" y="184"/>
                  </a:lnTo>
                  <a:lnTo>
                    <a:pt x="36" y="182"/>
                  </a:lnTo>
                  <a:lnTo>
                    <a:pt x="34" y="178"/>
                  </a:lnTo>
                  <a:lnTo>
                    <a:pt x="30" y="174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2" y="170"/>
                  </a:lnTo>
                  <a:lnTo>
                    <a:pt x="16" y="170"/>
                  </a:lnTo>
                  <a:lnTo>
                    <a:pt x="10" y="168"/>
                  </a:lnTo>
                  <a:lnTo>
                    <a:pt x="6" y="168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4" y="162"/>
                  </a:lnTo>
                  <a:lnTo>
                    <a:pt x="6" y="160"/>
                  </a:lnTo>
                  <a:lnTo>
                    <a:pt x="10" y="154"/>
                  </a:lnTo>
                  <a:lnTo>
                    <a:pt x="16" y="144"/>
                  </a:lnTo>
                  <a:lnTo>
                    <a:pt x="18" y="136"/>
                  </a:lnTo>
                  <a:lnTo>
                    <a:pt x="20" y="130"/>
                  </a:lnTo>
                  <a:lnTo>
                    <a:pt x="20" y="122"/>
                  </a:lnTo>
                  <a:lnTo>
                    <a:pt x="20" y="116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20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34" y="50"/>
                  </a:lnTo>
                  <a:lnTo>
                    <a:pt x="46" y="34"/>
                  </a:lnTo>
                  <a:lnTo>
                    <a:pt x="52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2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2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6"/>
                  </a:lnTo>
                  <a:lnTo>
                    <a:pt x="110" y="8"/>
                  </a:lnTo>
                  <a:lnTo>
                    <a:pt x="108" y="10"/>
                  </a:lnTo>
                  <a:lnTo>
                    <a:pt x="104" y="14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0"/>
                  </a:lnTo>
                  <a:lnTo>
                    <a:pt x="92" y="24"/>
                  </a:lnTo>
                  <a:lnTo>
                    <a:pt x="88" y="26"/>
                  </a:lnTo>
                  <a:lnTo>
                    <a:pt x="84" y="28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0" y="40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82" y="70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4" y="82"/>
                  </a:lnTo>
                  <a:lnTo>
                    <a:pt x="88" y="86"/>
                  </a:lnTo>
                  <a:lnTo>
                    <a:pt x="92" y="88"/>
                  </a:lnTo>
                  <a:lnTo>
                    <a:pt x="126" y="92"/>
                  </a:lnTo>
                  <a:lnTo>
                    <a:pt x="128" y="100"/>
                  </a:lnTo>
                  <a:lnTo>
                    <a:pt x="130" y="100"/>
                  </a:lnTo>
                  <a:lnTo>
                    <a:pt x="134" y="100"/>
                  </a:lnTo>
                  <a:lnTo>
                    <a:pt x="138" y="100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46" y="106"/>
                  </a:lnTo>
                  <a:lnTo>
                    <a:pt x="144" y="108"/>
                  </a:lnTo>
                  <a:lnTo>
                    <a:pt x="142" y="110"/>
                  </a:lnTo>
                  <a:lnTo>
                    <a:pt x="140" y="114"/>
                  </a:lnTo>
                  <a:lnTo>
                    <a:pt x="140" y="118"/>
                  </a:lnTo>
                  <a:lnTo>
                    <a:pt x="140" y="124"/>
                  </a:lnTo>
                  <a:lnTo>
                    <a:pt x="144" y="132"/>
                  </a:lnTo>
                  <a:lnTo>
                    <a:pt x="150" y="134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4" y="146"/>
                  </a:lnTo>
                  <a:lnTo>
                    <a:pt x="146" y="150"/>
                  </a:lnTo>
                  <a:lnTo>
                    <a:pt x="148" y="156"/>
                  </a:lnTo>
                  <a:lnTo>
                    <a:pt x="148" y="162"/>
                  </a:lnTo>
                  <a:lnTo>
                    <a:pt x="150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6" y="160"/>
                  </a:lnTo>
                  <a:lnTo>
                    <a:pt x="142" y="158"/>
                  </a:lnTo>
                  <a:lnTo>
                    <a:pt x="120" y="160"/>
                  </a:lnTo>
                  <a:lnTo>
                    <a:pt x="122" y="168"/>
                  </a:lnTo>
                  <a:lnTo>
                    <a:pt x="128" y="168"/>
                  </a:lnTo>
                  <a:lnTo>
                    <a:pt x="130" y="178"/>
                  </a:lnTo>
                  <a:lnTo>
                    <a:pt x="128" y="176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6"/>
                  </a:lnTo>
                  <a:lnTo>
                    <a:pt x="122" y="186"/>
                  </a:lnTo>
                  <a:lnTo>
                    <a:pt x="124" y="190"/>
                  </a:lnTo>
                  <a:lnTo>
                    <a:pt x="126" y="19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5" name="Freeform 413"/>
            <p:cNvSpPr>
              <a:spLocks/>
            </p:cNvSpPr>
            <p:nvPr/>
          </p:nvSpPr>
          <p:spPr bwMode="auto">
            <a:xfrm>
              <a:off x="2352675" y="4568825"/>
              <a:ext cx="138113" cy="141288"/>
            </a:xfrm>
            <a:custGeom>
              <a:avLst/>
              <a:gdLst>
                <a:gd name="T0" fmla="*/ 17707 w 78"/>
                <a:gd name="T1" fmla="*/ 131431 h 86"/>
                <a:gd name="T2" fmla="*/ 17707 w 78"/>
                <a:gd name="T3" fmla="*/ 121573 h 86"/>
                <a:gd name="T4" fmla="*/ 10624 w 78"/>
                <a:gd name="T5" fmla="*/ 121573 h 86"/>
                <a:gd name="T6" fmla="*/ 7083 w 78"/>
                <a:gd name="T7" fmla="*/ 118288 h 86"/>
                <a:gd name="T8" fmla="*/ 3541 w 78"/>
                <a:gd name="T9" fmla="*/ 115002 h 86"/>
                <a:gd name="T10" fmla="*/ 0 w 78"/>
                <a:gd name="T11" fmla="*/ 111716 h 86"/>
                <a:gd name="T12" fmla="*/ 0 w 78"/>
                <a:gd name="T13" fmla="*/ 111716 h 86"/>
                <a:gd name="T14" fmla="*/ 7083 w 78"/>
                <a:gd name="T15" fmla="*/ 88716 h 86"/>
                <a:gd name="T16" fmla="*/ 24790 w 78"/>
                <a:gd name="T17" fmla="*/ 72287 h 86"/>
                <a:gd name="T18" fmla="*/ 42496 w 78"/>
                <a:gd name="T19" fmla="*/ 62430 h 86"/>
                <a:gd name="T20" fmla="*/ 49579 w 78"/>
                <a:gd name="T21" fmla="*/ 55858 h 86"/>
                <a:gd name="T22" fmla="*/ 49579 w 78"/>
                <a:gd name="T23" fmla="*/ 36143 h 86"/>
                <a:gd name="T24" fmla="*/ 53120 w 78"/>
                <a:gd name="T25" fmla="*/ 32858 h 86"/>
                <a:gd name="T26" fmla="*/ 60203 w 78"/>
                <a:gd name="T27" fmla="*/ 32858 h 86"/>
                <a:gd name="T28" fmla="*/ 63744 w 78"/>
                <a:gd name="T29" fmla="*/ 29572 h 86"/>
                <a:gd name="T30" fmla="*/ 67286 w 78"/>
                <a:gd name="T31" fmla="*/ 26286 h 86"/>
                <a:gd name="T32" fmla="*/ 67286 w 78"/>
                <a:gd name="T33" fmla="*/ 19715 h 86"/>
                <a:gd name="T34" fmla="*/ 67286 w 78"/>
                <a:gd name="T35" fmla="*/ 13143 h 86"/>
                <a:gd name="T36" fmla="*/ 67286 w 78"/>
                <a:gd name="T37" fmla="*/ 9857 h 86"/>
                <a:gd name="T38" fmla="*/ 67286 w 78"/>
                <a:gd name="T39" fmla="*/ 3286 h 86"/>
                <a:gd name="T40" fmla="*/ 67286 w 78"/>
                <a:gd name="T41" fmla="*/ 0 h 86"/>
                <a:gd name="T42" fmla="*/ 70827 w 78"/>
                <a:gd name="T43" fmla="*/ 0 h 86"/>
                <a:gd name="T44" fmla="*/ 77910 w 78"/>
                <a:gd name="T45" fmla="*/ 3286 h 86"/>
                <a:gd name="T46" fmla="*/ 84993 w 78"/>
                <a:gd name="T47" fmla="*/ 3286 h 86"/>
                <a:gd name="T48" fmla="*/ 95617 w 78"/>
                <a:gd name="T49" fmla="*/ 6572 h 86"/>
                <a:gd name="T50" fmla="*/ 106241 w 78"/>
                <a:gd name="T51" fmla="*/ 6572 h 86"/>
                <a:gd name="T52" fmla="*/ 113323 w 78"/>
                <a:gd name="T53" fmla="*/ 9857 h 86"/>
                <a:gd name="T54" fmla="*/ 116865 w 78"/>
                <a:gd name="T55" fmla="*/ 9857 h 86"/>
                <a:gd name="T56" fmla="*/ 116865 w 78"/>
                <a:gd name="T57" fmla="*/ 9857 h 86"/>
                <a:gd name="T58" fmla="*/ 116865 w 78"/>
                <a:gd name="T59" fmla="*/ 9857 h 86"/>
                <a:gd name="T60" fmla="*/ 116865 w 78"/>
                <a:gd name="T61" fmla="*/ 13143 h 86"/>
                <a:gd name="T62" fmla="*/ 120406 w 78"/>
                <a:gd name="T63" fmla="*/ 16429 h 86"/>
                <a:gd name="T64" fmla="*/ 127489 w 78"/>
                <a:gd name="T65" fmla="*/ 23000 h 86"/>
                <a:gd name="T66" fmla="*/ 138113 w 78"/>
                <a:gd name="T67" fmla="*/ 29572 h 86"/>
                <a:gd name="T68" fmla="*/ 138113 w 78"/>
                <a:gd name="T69" fmla="*/ 29572 h 86"/>
                <a:gd name="T70" fmla="*/ 138113 w 78"/>
                <a:gd name="T71" fmla="*/ 32858 h 86"/>
                <a:gd name="T72" fmla="*/ 138113 w 78"/>
                <a:gd name="T73" fmla="*/ 39429 h 86"/>
                <a:gd name="T74" fmla="*/ 138113 w 78"/>
                <a:gd name="T75" fmla="*/ 46001 h 86"/>
                <a:gd name="T76" fmla="*/ 138113 w 78"/>
                <a:gd name="T77" fmla="*/ 49287 h 86"/>
                <a:gd name="T78" fmla="*/ 138113 w 78"/>
                <a:gd name="T79" fmla="*/ 55858 h 86"/>
                <a:gd name="T80" fmla="*/ 127489 w 78"/>
                <a:gd name="T81" fmla="*/ 72287 h 86"/>
                <a:gd name="T82" fmla="*/ 116865 w 78"/>
                <a:gd name="T83" fmla="*/ 88716 h 86"/>
                <a:gd name="T84" fmla="*/ 99158 w 78"/>
                <a:gd name="T85" fmla="*/ 101859 h 86"/>
                <a:gd name="T86" fmla="*/ 74369 w 78"/>
                <a:gd name="T87" fmla="*/ 105145 h 86"/>
                <a:gd name="T88" fmla="*/ 74369 w 78"/>
                <a:gd name="T89" fmla="*/ 105145 h 86"/>
                <a:gd name="T90" fmla="*/ 70827 w 78"/>
                <a:gd name="T91" fmla="*/ 105145 h 86"/>
                <a:gd name="T92" fmla="*/ 67286 w 78"/>
                <a:gd name="T93" fmla="*/ 108430 h 86"/>
                <a:gd name="T94" fmla="*/ 63744 w 78"/>
                <a:gd name="T95" fmla="*/ 115002 h 86"/>
                <a:gd name="T96" fmla="*/ 63744 w 78"/>
                <a:gd name="T97" fmla="*/ 115002 h 86"/>
                <a:gd name="T98" fmla="*/ 63744 w 78"/>
                <a:gd name="T99" fmla="*/ 118288 h 86"/>
                <a:gd name="T100" fmla="*/ 60203 w 78"/>
                <a:gd name="T101" fmla="*/ 124859 h 86"/>
                <a:gd name="T102" fmla="*/ 60203 w 78"/>
                <a:gd name="T103" fmla="*/ 128145 h 86"/>
                <a:gd name="T104" fmla="*/ 56662 w 78"/>
                <a:gd name="T105" fmla="*/ 131431 h 86"/>
                <a:gd name="T106" fmla="*/ 56662 w 78"/>
                <a:gd name="T107" fmla="*/ 134716 h 86"/>
                <a:gd name="T108" fmla="*/ 53120 w 78"/>
                <a:gd name="T109" fmla="*/ 134716 h 86"/>
                <a:gd name="T110" fmla="*/ 49579 w 78"/>
                <a:gd name="T111" fmla="*/ 138002 h 86"/>
                <a:gd name="T112" fmla="*/ 46038 w 78"/>
                <a:gd name="T113" fmla="*/ 141288 h 86"/>
                <a:gd name="T114" fmla="*/ 42496 w 78"/>
                <a:gd name="T115" fmla="*/ 138002 h 86"/>
                <a:gd name="T116" fmla="*/ 38955 w 78"/>
                <a:gd name="T117" fmla="*/ 134716 h 86"/>
                <a:gd name="T118" fmla="*/ 21248 w 78"/>
                <a:gd name="T119" fmla="*/ 138002 h 86"/>
                <a:gd name="T120" fmla="*/ 17707 w 78"/>
                <a:gd name="T121" fmla="*/ 131431 h 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"/>
                <a:gd name="T184" fmla="*/ 0 h 86"/>
                <a:gd name="T185" fmla="*/ 78 w 78"/>
                <a:gd name="T186" fmla="*/ 86 h 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" h="86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4" y="54"/>
                  </a:lnTo>
                  <a:lnTo>
                    <a:pt x="14" y="44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0" y="4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2" y="44"/>
                  </a:lnTo>
                  <a:lnTo>
                    <a:pt x="66" y="54"/>
                  </a:lnTo>
                  <a:lnTo>
                    <a:pt x="56" y="62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38" y="66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4"/>
                  </a:lnTo>
                  <a:lnTo>
                    <a:pt x="10" y="8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6" name="Freeform 414"/>
            <p:cNvSpPr>
              <a:spLocks/>
            </p:cNvSpPr>
            <p:nvPr/>
          </p:nvSpPr>
          <p:spPr bwMode="auto">
            <a:xfrm>
              <a:off x="2352675" y="4568825"/>
              <a:ext cx="138113" cy="141288"/>
            </a:xfrm>
            <a:custGeom>
              <a:avLst/>
              <a:gdLst>
                <a:gd name="T0" fmla="*/ 17707 w 78"/>
                <a:gd name="T1" fmla="*/ 131431 h 86"/>
                <a:gd name="T2" fmla="*/ 17707 w 78"/>
                <a:gd name="T3" fmla="*/ 121573 h 86"/>
                <a:gd name="T4" fmla="*/ 10624 w 78"/>
                <a:gd name="T5" fmla="*/ 121573 h 86"/>
                <a:gd name="T6" fmla="*/ 7083 w 78"/>
                <a:gd name="T7" fmla="*/ 118288 h 86"/>
                <a:gd name="T8" fmla="*/ 3541 w 78"/>
                <a:gd name="T9" fmla="*/ 115002 h 86"/>
                <a:gd name="T10" fmla="*/ 0 w 78"/>
                <a:gd name="T11" fmla="*/ 111716 h 86"/>
                <a:gd name="T12" fmla="*/ 0 w 78"/>
                <a:gd name="T13" fmla="*/ 111716 h 86"/>
                <a:gd name="T14" fmla="*/ 7083 w 78"/>
                <a:gd name="T15" fmla="*/ 88716 h 86"/>
                <a:gd name="T16" fmla="*/ 24790 w 78"/>
                <a:gd name="T17" fmla="*/ 72287 h 86"/>
                <a:gd name="T18" fmla="*/ 42496 w 78"/>
                <a:gd name="T19" fmla="*/ 62430 h 86"/>
                <a:gd name="T20" fmla="*/ 49579 w 78"/>
                <a:gd name="T21" fmla="*/ 55858 h 86"/>
                <a:gd name="T22" fmla="*/ 49579 w 78"/>
                <a:gd name="T23" fmla="*/ 36143 h 86"/>
                <a:gd name="T24" fmla="*/ 53120 w 78"/>
                <a:gd name="T25" fmla="*/ 32858 h 86"/>
                <a:gd name="T26" fmla="*/ 60203 w 78"/>
                <a:gd name="T27" fmla="*/ 32858 h 86"/>
                <a:gd name="T28" fmla="*/ 63744 w 78"/>
                <a:gd name="T29" fmla="*/ 29572 h 86"/>
                <a:gd name="T30" fmla="*/ 67286 w 78"/>
                <a:gd name="T31" fmla="*/ 26286 h 86"/>
                <a:gd name="T32" fmla="*/ 67286 w 78"/>
                <a:gd name="T33" fmla="*/ 19715 h 86"/>
                <a:gd name="T34" fmla="*/ 67286 w 78"/>
                <a:gd name="T35" fmla="*/ 13143 h 86"/>
                <a:gd name="T36" fmla="*/ 67286 w 78"/>
                <a:gd name="T37" fmla="*/ 9857 h 86"/>
                <a:gd name="T38" fmla="*/ 67286 w 78"/>
                <a:gd name="T39" fmla="*/ 3286 h 86"/>
                <a:gd name="T40" fmla="*/ 67286 w 78"/>
                <a:gd name="T41" fmla="*/ 0 h 86"/>
                <a:gd name="T42" fmla="*/ 70827 w 78"/>
                <a:gd name="T43" fmla="*/ 0 h 86"/>
                <a:gd name="T44" fmla="*/ 77910 w 78"/>
                <a:gd name="T45" fmla="*/ 3286 h 86"/>
                <a:gd name="T46" fmla="*/ 84993 w 78"/>
                <a:gd name="T47" fmla="*/ 3286 h 86"/>
                <a:gd name="T48" fmla="*/ 95617 w 78"/>
                <a:gd name="T49" fmla="*/ 6572 h 86"/>
                <a:gd name="T50" fmla="*/ 106241 w 78"/>
                <a:gd name="T51" fmla="*/ 6572 h 86"/>
                <a:gd name="T52" fmla="*/ 113323 w 78"/>
                <a:gd name="T53" fmla="*/ 9857 h 86"/>
                <a:gd name="T54" fmla="*/ 116865 w 78"/>
                <a:gd name="T55" fmla="*/ 9857 h 86"/>
                <a:gd name="T56" fmla="*/ 116865 w 78"/>
                <a:gd name="T57" fmla="*/ 9857 h 86"/>
                <a:gd name="T58" fmla="*/ 116865 w 78"/>
                <a:gd name="T59" fmla="*/ 9857 h 86"/>
                <a:gd name="T60" fmla="*/ 116865 w 78"/>
                <a:gd name="T61" fmla="*/ 13143 h 86"/>
                <a:gd name="T62" fmla="*/ 120406 w 78"/>
                <a:gd name="T63" fmla="*/ 16429 h 86"/>
                <a:gd name="T64" fmla="*/ 127489 w 78"/>
                <a:gd name="T65" fmla="*/ 23000 h 86"/>
                <a:gd name="T66" fmla="*/ 138113 w 78"/>
                <a:gd name="T67" fmla="*/ 29572 h 86"/>
                <a:gd name="T68" fmla="*/ 138113 w 78"/>
                <a:gd name="T69" fmla="*/ 29572 h 86"/>
                <a:gd name="T70" fmla="*/ 138113 w 78"/>
                <a:gd name="T71" fmla="*/ 32858 h 86"/>
                <a:gd name="T72" fmla="*/ 138113 w 78"/>
                <a:gd name="T73" fmla="*/ 39429 h 86"/>
                <a:gd name="T74" fmla="*/ 138113 w 78"/>
                <a:gd name="T75" fmla="*/ 46001 h 86"/>
                <a:gd name="T76" fmla="*/ 138113 w 78"/>
                <a:gd name="T77" fmla="*/ 49287 h 86"/>
                <a:gd name="T78" fmla="*/ 138113 w 78"/>
                <a:gd name="T79" fmla="*/ 55858 h 86"/>
                <a:gd name="T80" fmla="*/ 127489 w 78"/>
                <a:gd name="T81" fmla="*/ 72287 h 86"/>
                <a:gd name="T82" fmla="*/ 116865 w 78"/>
                <a:gd name="T83" fmla="*/ 88716 h 86"/>
                <a:gd name="T84" fmla="*/ 99158 w 78"/>
                <a:gd name="T85" fmla="*/ 101859 h 86"/>
                <a:gd name="T86" fmla="*/ 74369 w 78"/>
                <a:gd name="T87" fmla="*/ 105145 h 86"/>
                <a:gd name="T88" fmla="*/ 74369 w 78"/>
                <a:gd name="T89" fmla="*/ 105145 h 86"/>
                <a:gd name="T90" fmla="*/ 70827 w 78"/>
                <a:gd name="T91" fmla="*/ 105145 h 86"/>
                <a:gd name="T92" fmla="*/ 67286 w 78"/>
                <a:gd name="T93" fmla="*/ 108430 h 86"/>
                <a:gd name="T94" fmla="*/ 63744 w 78"/>
                <a:gd name="T95" fmla="*/ 115002 h 86"/>
                <a:gd name="T96" fmla="*/ 63744 w 78"/>
                <a:gd name="T97" fmla="*/ 115002 h 86"/>
                <a:gd name="T98" fmla="*/ 63744 w 78"/>
                <a:gd name="T99" fmla="*/ 118288 h 86"/>
                <a:gd name="T100" fmla="*/ 60203 w 78"/>
                <a:gd name="T101" fmla="*/ 124859 h 86"/>
                <a:gd name="T102" fmla="*/ 60203 w 78"/>
                <a:gd name="T103" fmla="*/ 128145 h 86"/>
                <a:gd name="T104" fmla="*/ 56662 w 78"/>
                <a:gd name="T105" fmla="*/ 131431 h 86"/>
                <a:gd name="T106" fmla="*/ 56662 w 78"/>
                <a:gd name="T107" fmla="*/ 134716 h 86"/>
                <a:gd name="T108" fmla="*/ 53120 w 78"/>
                <a:gd name="T109" fmla="*/ 134716 h 86"/>
                <a:gd name="T110" fmla="*/ 49579 w 78"/>
                <a:gd name="T111" fmla="*/ 138002 h 86"/>
                <a:gd name="T112" fmla="*/ 46038 w 78"/>
                <a:gd name="T113" fmla="*/ 141288 h 86"/>
                <a:gd name="T114" fmla="*/ 42496 w 78"/>
                <a:gd name="T115" fmla="*/ 138002 h 86"/>
                <a:gd name="T116" fmla="*/ 38955 w 78"/>
                <a:gd name="T117" fmla="*/ 134716 h 86"/>
                <a:gd name="T118" fmla="*/ 21248 w 78"/>
                <a:gd name="T119" fmla="*/ 138002 h 86"/>
                <a:gd name="T120" fmla="*/ 17707 w 78"/>
                <a:gd name="T121" fmla="*/ 131431 h 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"/>
                <a:gd name="T184" fmla="*/ 0 h 86"/>
                <a:gd name="T185" fmla="*/ 78 w 78"/>
                <a:gd name="T186" fmla="*/ 86 h 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" h="86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4" y="54"/>
                  </a:lnTo>
                  <a:lnTo>
                    <a:pt x="14" y="44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0" y="4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2" y="14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2" y="44"/>
                  </a:lnTo>
                  <a:lnTo>
                    <a:pt x="66" y="54"/>
                  </a:lnTo>
                  <a:lnTo>
                    <a:pt x="56" y="62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38" y="66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4"/>
                  </a:lnTo>
                  <a:lnTo>
                    <a:pt x="10" y="8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7" name="Freeform 415"/>
            <p:cNvSpPr>
              <a:spLocks/>
            </p:cNvSpPr>
            <p:nvPr/>
          </p:nvSpPr>
          <p:spPr bwMode="auto">
            <a:xfrm>
              <a:off x="2544763" y="5133975"/>
              <a:ext cx="482600" cy="1090613"/>
            </a:xfrm>
            <a:custGeom>
              <a:avLst/>
              <a:gdLst>
                <a:gd name="T0" fmla="*/ 150142 w 270"/>
                <a:gd name="T1" fmla="*/ 43094 h 658"/>
                <a:gd name="T2" fmla="*/ 142993 w 270"/>
                <a:gd name="T3" fmla="*/ 59669 h 658"/>
                <a:gd name="T4" fmla="*/ 125119 w 270"/>
                <a:gd name="T5" fmla="*/ 92818 h 658"/>
                <a:gd name="T6" fmla="*/ 92945 w 270"/>
                <a:gd name="T7" fmla="*/ 145857 h 658"/>
                <a:gd name="T8" fmla="*/ 85796 w 270"/>
                <a:gd name="T9" fmla="*/ 205526 h 658"/>
                <a:gd name="T10" fmla="*/ 78646 w 270"/>
                <a:gd name="T11" fmla="*/ 391162 h 658"/>
                <a:gd name="T12" fmla="*/ 57197 w 270"/>
                <a:gd name="T13" fmla="*/ 420996 h 658"/>
                <a:gd name="T14" fmla="*/ 42898 w 270"/>
                <a:gd name="T15" fmla="*/ 464091 h 658"/>
                <a:gd name="T16" fmla="*/ 42898 w 270"/>
                <a:gd name="T17" fmla="*/ 510500 h 658"/>
                <a:gd name="T18" fmla="*/ 39323 w 270"/>
                <a:gd name="T19" fmla="*/ 546964 h 658"/>
                <a:gd name="T20" fmla="*/ 39323 w 270"/>
                <a:gd name="T21" fmla="*/ 609948 h 658"/>
                <a:gd name="T22" fmla="*/ 35748 w 270"/>
                <a:gd name="T23" fmla="*/ 629837 h 658"/>
                <a:gd name="T24" fmla="*/ 39323 w 270"/>
                <a:gd name="T25" fmla="*/ 643097 h 658"/>
                <a:gd name="T26" fmla="*/ 39323 w 270"/>
                <a:gd name="T27" fmla="*/ 709396 h 658"/>
                <a:gd name="T28" fmla="*/ 21449 w 270"/>
                <a:gd name="T29" fmla="*/ 722655 h 658"/>
                <a:gd name="T30" fmla="*/ 7150 w 270"/>
                <a:gd name="T31" fmla="*/ 769064 h 658"/>
                <a:gd name="T32" fmla="*/ 3575 w 270"/>
                <a:gd name="T33" fmla="*/ 875142 h 658"/>
                <a:gd name="T34" fmla="*/ 7150 w 270"/>
                <a:gd name="T35" fmla="*/ 914922 h 658"/>
                <a:gd name="T36" fmla="*/ 96520 w 270"/>
                <a:gd name="T37" fmla="*/ 941441 h 658"/>
                <a:gd name="T38" fmla="*/ 100095 w 270"/>
                <a:gd name="T39" fmla="*/ 971275 h 658"/>
                <a:gd name="T40" fmla="*/ 207339 w 270"/>
                <a:gd name="T41" fmla="*/ 1090613 h 658"/>
                <a:gd name="T42" fmla="*/ 193040 w 270"/>
                <a:gd name="T43" fmla="*/ 1034259 h 658"/>
                <a:gd name="T44" fmla="*/ 146567 w 270"/>
                <a:gd name="T45" fmla="*/ 1017684 h 658"/>
                <a:gd name="T46" fmla="*/ 103670 w 270"/>
                <a:gd name="T47" fmla="*/ 938126 h 658"/>
                <a:gd name="T48" fmla="*/ 100095 w 270"/>
                <a:gd name="T49" fmla="*/ 881772 h 658"/>
                <a:gd name="T50" fmla="*/ 139418 w 270"/>
                <a:gd name="T51" fmla="*/ 835363 h 658"/>
                <a:gd name="T52" fmla="*/ 168016 w 270"/>
                <a:gd name="T53" fmla="*/ 815473 h 658"/>
                <a:gd name="T54" fmla="*/ 171591 w 270"/>
                <a:gd name="T55" fmla="*/ 795584 h 658"/>
                <a:gd name="T56" fmla="*/ 171591 w 270"/>
                <a:gd name="T57" fmla="*/ 769064 h 658"/>
                <a:gd name="T58" fmla="*/ 150142 w 270"/>
                <a:gd name="T59" fmla="*/ 752490 h 658"/>
                <a:gd name="T60" fmla="*/ 132268 w 270"/>
                <a:gd name="T61" fmla="*/ 719340 h 658"/>
                <a:gd name="T62" fmla="*/ 146567 w 270"/>
                <a:gd name="T63" fmla="*/ 699451 h 658"/>
                <a:gd name="T64" fmla="*/ 160867 w 270"/>
                <a:gd name="T65" fmla="*/ 699451 h 658"/>
                <a:gd name="T66" fmla="*/ 221638 w 270"/>
                <a:gd name="T67" fmla="*/ 606633 h 658"/>
                <a:gd name="T68" fmla="*/ 200190 w 270"/>
                <a:gd name="T69" fmla="*/ 570168 h 658"/>
                <a:gd name="T70" fmla="*/ 203764 w 270"/>
                <a:gd name="T71" fmla="*/ 550279 h 658"/>
                <a:gd name="T72" fmla="*/ 257387 w 270"/>
                <a:gd name="T73" fmla="*/ 517130 h 658"/>
                <a:gd name="T74" fmla="*/ 264536 w 270"/>
                <a:gd name="T75" fmla="*/ 497240 h 658"/>
                <a:gd name="T76" fmla="*/ 293135 w 270"/>
                <a:gd name="T77" fmla="*/ 483980 h 658"/>
                <a:gd name="T78" fmla="*/ 378930 w 270"/>
                <a:gd name="T79" fmla="*/ 464091 h 658"/>
                <a:gd name="T80" fmla="*/ 393230 w 270"/>
                <a:gd name="T81" fmla="*/ 411052 h 658"/>
                <a:gd name="T82" fmla="*/ 371781 w 270"/>
                <a:gd name="T83" fmla="*/ 354698 h 658"/>
                <a:gd name="T84" fmla="*/ 361056 w 270"/>
                <a:gd name="T85" fmla="*/ 331493 h 658"/>
                <a:gd name="T86" fmla="*/ 361056 w 270"/>
                <a:gd name="T87" fmla="*/ 295029 h 658"/>
                <a:gd name="T88" fmla="*/ 382505 w 270"/>
                <a:gd name="T89" fmla="*/ 218786 h 658"/>
                <a:gd name="T90" fmla="*/ 396804 w 270"/>
                <a:gd name="T91" fmla="*/ 195581 h 658"/>
                <a:gd name="T92" fmla="*/ 414678 w 270"/>
                <a:gd name="T93" fmla="*/ 179006 h 658"/>
                <a:gd name="T94" fmla="*/ 468301 w 270"/>
                <a:gd name="T95" fmla="*/ 135912 h 658"/>
                <a:gd name="T96" fmla="*/ 482600 w 270"/>
                <a:gd name="T97" fmla="*/ 109393 h 658"/>
                <a:gd name="T98" fmla="*/ 471876 w 270"/>
                <a:gd name="T99" fmla="*/ 99448 h 658"/>
                <a:gd name="T100" fmla="*/ 464726 w 270"/>
                <a:gd name="T101" fmla="*/ 96133 h 658"/>
                <a:gd name="T102" fmla="*/ 454001 w 270"/>
                <a:gd name="T103" fmla="*/ 92818 h 658"/>
                <a:gd name="T104" fmla="*/ 450427 w 270"/>
                <a:gd name="T105" fmla="*/ 119338 h 658"/>
                <a:gd name="T106" fmla="*/ 439702 w 270"/>
                <a:gd name="T107" fmla="*/ 142542 h 658"/>
                <a:gd name="T108" fmla="*/ 314584 w 270"/>
                <a:gd name="T109" fmla="*/ 56354 h 658"/>
                <a:gd name="T110" fmla="*/ 264536 w 270"/>
                <a:gd name="T111" fmla="*/ 26519 h 658"/>
                <a:gd name="T112" fmla="*/ 260961 w 270"/>
                <a:gd name="T113" fmla="*/ 6630 h 658"/>
                <a:gd name="T114" fmla="*/ 246662 w 270"/>
                <a:gd name="T115" fmla="*/ 0 h 658"/>
                <a:gd name="T116" fmla="*/ 214489 w 270"/>
                <a:gd name="T117" fmla="*/ 23205 h 658"/>
                <a:gd name="T118" fmla="*/ 214489 w 270"/>
                <a:gd name="T119" fmla="*/ 13260 h 658"/>
                <a:gd name="T120" fmla="*/ 171591 w 270"/>
                <a:gd name="T121" fmla="*/ 0 h 658"/>
                <a:gd name="T122" fmla="*/ 157292 w 270"/>
                <a:gd name="T123" fmla="*/ 19890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"/>
                <a:gd name="T187" fmla="*/ 0 h 658"/>
                <a:gd name="T188" fmla="*/ 270 w 270"/>
                <a:gd name="T189" fmla="*/ 658 h 6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" h="658">
                  <a:moveTo>
                    <a:pt x="84" y="16"/>
                  </a:moveTo>
                  <a:lnTo>
                    <a:pt x="84" y="18"/>
                  </a:lnTo>
                  <a:lnTo>
                    <a:pt x="84" y="22"/>
                  </a:lnTo>
                  <a:lnTo>
                    <a:pt x="84" y="26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6" y="40"/>
                  </a:lnTo>
                  <a:lnTo>
                    <a:pt x="74" y="44"/>
                  </a:lnTo>
                  <a:lnTo>
                    <a:pt x="72" y="48"/>
                  </a:lnTo>
                  <a:lnTo>
                    <a:pt x="70" y="56"/>
                  </a:lnTo>
                  <a:lnTo>
                    <a:pt x="68" y="60"/>
                  </a:lnTo>
                  <a:lnTo>
                    <a:pt x="64" y="68"/>
                  </a:lnTo>
                  <a:lnTo>
                    <a:pt x="58" y="78"/>
                  </a:lnTo>
                  <a:lnTo>
                    <a:pt x="52" y="88"/>
                  </a:lnTo>
                  <a:lnTo>
                    <a:pt x="50" y="96"/>
                  </a:lnTo>
                  <a:lnTo>
                    <a:pt x="50" y="102"/>
                  </a:lnTo>
                  <a:lnTo>
                    <a:pt x="48" y="112"/>
                  </a:lnTo>
                  <a:lnTo>
                    <a:pt x="48" y="124"/>
                  </a:lnTo>
                  <a:lnTo>
                    <a:pt x="48" y="14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4" y="236"/>
                  </a:lnTo>
                  <a:lnTo>
                    <a:pt x="42" y="240"/>
                  </a:lnTo>
                  <a:lnTo>
                    <a:pt x="38" y="244"/>
                  </a:lnTo>
                  <a:lnTo>
                    <a:pt x="36" y="250"/>
                  </a:lnTo>
                  <a:lnTo>
                    <a:pt x="32" y="254"/>
                  </a:lnTo>
                  <a:lnTo>
                    <a:pt x="30" y="258"/>
                  </a:lnTo>
                  <a:lnTo>
                    <a:pt x="30" y="262"/>
                  </a:lnTo>
                  <a:lnTo>
                    <a:pt x="26" y="278"/>
                  </a:lnTo>
                  <a:lnTo>
                    <a:pt x="24" y="280"/>
                  </a:lnTo>
                  <a:lnTo>
                    <a:pt x="24" y="284"/>
                  </a:lnTo>
                  <a:lnTo>
                    <a:pt x="26" y="290"/>
                  </a:lnTo>
                  <a:lnTo>
                    <a:pt x="22" y="300"/>
                  </a:lnTo>
                  <a:lnTo>
                    <a:pt x="24" y="308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20" y="330"/>
                  </a:lnTo>
                  <a:lnTo>
                    <a:pt x="22" y="330"/>
                  </a:lnTo>
                  <a:lnTo>
                    <a:pt x="22" y="336"/>
                  </a:lnTo>
                  <a:lnTo>
                    <a:pt x="22" y="346"/>
                  </a:lnTo>
                  <a:lnTo>
                    <a:pt x="22" y="360"/>
                  </a:lnTo>
                  <a:lnTo>
                    <a:pt x="22" y="368"/>
                  </a:lnTo>
                  <a:lnTo>
                    <a:pt x="20" y="374"/>
                  </a:lnTo>
                  <a:lnTo>
                    <a:pt x="20" y="376"/>
                  </a:lnTo>
                  <a:lnTo>
                    <a:pt x="18" y="378"/>
                  </a:lnTo>
                  <a:lnTo>
                    <a:pt x="20" y="380"/>
                  </a:lnTo>
                  <a:lnTo>
                    <a:pt x="20" y="382"/>
                  </a:lnTo>
                  <a:lnTo>
                    <a:pt x="22" y="384"/>
                  </a:lnTo>
                  <a:lnTo>
                    <a:pt x="22" y="386"/>
                  </a:lnTo>
                  <a:lnTo>
                    <a:pt x="22" y="388"/>
                  </a:lnTo>
                  <a:lnTo>
                    <a:pt x="24" y="396"/>
                  </a:lnTo>
                  <a:lnTo>
                    <a:pt x="24" y="406"/>
                  </a:lnTo>
                  <a:lnTo>
                    <a:pt x="24" y="418"/>
                  </a:lnTo>
                  <a:lnTo>
                    <a:pt x="22" y="428"/>
                  </a:lnTo>
                  <a:lnTo>
                    <a:pt x="20" y="428"/>
                  </a:lnTo>
                  <a:lnTo>
                    <a:pt x="18" y="430"/>
                  </a:lnTo>
                  <a:lnTo>
                    <a:pt x="14" y="432"/>
                  </a:lnTo>
                  <a:lnTo>
                    <a:pt x="12" y="436"/>
                  </a:lnTo>
                  <a:lnTo>
                    <a:pt x="8" y="440"/>
                  </a:lnTo>
                  <a:lnTo>
                    <a:pt x="6" y="446"/>
                  </a:lnTo>
                  <a:lnTo>
                    <a:pt x="4" y="450"/>
                  </a:lnTo>
                  <a:lnTo>
                    <a:pt x="4" y="464"/>
                  </a:lnTo>
                  <a:lnTo>
                    <a:pt x="2" y="484"/>
                  </a:lnTo>
                  <a:lnTo>
                    <a:pt x="2" y="506"/>
                  </a:lnTo>
                  <a:lnTo>
                    <a:pt x="2" y="522"/>
                  </a:lnTo>
                  <a:lnTo>
                    <a:pt x="2" y="528"/>
                  </a:lnTo>
                  <a:lnTo>
                    <a:pt x="0" y="530"/>
                  </a:lnTo>
                  <a:lnTo>
                    <a:pt x="2" y="534"/>
                  </a:lnTo>
                  <a:lnTo>
                    <a:pt x="4" y="542"/>
                  </a:lnTo>
                  <a:lnTo>
                    <a:pt x="4" y="552"/>
                  </a:lnTo>
                  <a:lnTo>
                    <a:pt x="16" y="566"/>
                  </a:lnTo>
                  <a:lnTo>
                    <a:pt x="54" y="568"/>
                  </a:lnTo>
                  <a:lnTo>
                    <a:pt x="56" y="570"/>
                  </a:lnTo>
                  <a:lnTo>
                    <a:pt x="56" y="572"/>
                  </a:lnTo>
                  <a:lnTo>
                    <a:pt x="56" y="578"/>
                  </a:lnTo>
                  <a:lnTo>
                    <a:pt x="56" y="586"/>
                  </a:lnTo>
                  <a:lnTo>
                    <a:pt x="56" y="612"/>
                  </a:lnTo>
                  <a:lnTo>
                    <a:pt x="60" y="636"/>
                  </a:lnTo>
                  <a:lnTo>
                    <a:pt x="102" y="638"/>
                  </a:lnTo>
                  <a:lnTo>
                    <a:pt x="116" y="658"/>
                  </a:lnTo>
                  <a:lnTo>
                    <a:pt x="118" y="652"/>
                  </a:lnTo>
                  <a:lnTo>
                    <a:pt x="118" y="648"/>
                  </a:lnTo>
                  <a:lnTo>
                    <a:pt x="118" y="636"/>
                  </a:lnTo>
                  <a:lnTo>
                    <a:pt x="108" y="624"/>
                  </a:lnTo>
                  <a:lnTo>
                    <a:pt x="96" y="614"/>
                  </a:lnTo>
                  <a:lnTo>
                    <a:pt x="94" y="614"/>
                  </a:lnTo>
                  <a:lnTo>
                    <a:pt x="90" y="614"/>
                  </a:lnTo>
                  <a:lnTo>
                    <a:pt x="82" y="614"/>
                  </a:lnTo>
                  <a:lnTo>
                    <a:pt x="76" y="610"/>
                  </a:lnTo>
                  <a:lnTo>
                    <a:pt x="68" y="602"/>
                  </a:lnTo>
                  <a:lnTo>
                    <a:pt x="62" y="588"/>
                  </a:lnTo>
                  <a:lnTo>
                    <a:pt x="58" y="566"/>
                  </a:lnTo>
                  <a:lnTo>
                    <a:pt x="56" y="562"/>
                  </a:lnTo>
                  <a:lnTo>
                    <a:pt x="54" y="554"/>
                  </a:lnTo>
                  <a:lnTo>
                    <a:pt x="54" y="542"/>
                  </a:lnTo>
                  <a:lnTo>
                    <a:pt x="56" y="532"/>
                  </a:lnTo>
                  <a:lnTo>
                    <a:pt x="64" y="524"/>
                  </a:lnTo>
                  <a:lnTo>
                    <a:pt x="74" y="506"/>
                  </a:lnTo>
                  <a:lnTo>
                    <a:pt x="76" y="506"/>
                  </a:lnTo>
                  <a:lnTo>
                    <a:pt x="78" y="504"/>
                  </a:lnTo>
                  <a:lnTo>
                    <a:pt x="82" y="502"/>
                  </a:lnTo>
                  <a:lnTo>
                    <a:pt x="86" y="498"/>
                  </a:lnTo>
                  <a:lnTo>
                    <a:pt x="90" y="494"/>
                  </a:lnTo>
                  <a:lnTo>
                    <a:pt x="94" y="492"/>
                  </a:lnTo>
                  <a:lnTo>
                    <a:pt x="96" y="488"/>
                  </a:lnTo>
                  <a:lnTo>
                    <a:pt x="96" y="484"/>
                  </a:lnTo>
                  <a:lnTo>
                    <a:pt x="96" y="480"/>
                  </a:lnTo>
                  <a:lnTo>
                    <a:pt x="98" y="478"/>
                  </a:lnTo>
                  <a:lnTo>
                    <a:pt x="98" y="472"/>
                  </a:lnTo>
                  <a:lnTo>
                    <a:pt x="98" y="468"/>
                  </a:lnTo>
                  <a:lnTo>
                    <a:pt x="96" y="464"/>
                  </a:lnTo>
                  <a:lnTo>
                    <a:pt x="96" y="460"/>
                  </a:lnTo>
                  <a:lnTo>
                    <a:pt x="92" y="458"/>
                  </a:lnTo>
                  <a:lnTo>
                    <a:pt x="88" y="456"/>
                  </a:lnTo>
                  <a:lnTo>
                    <a:pt x="84" y="454"/>
                  </a:lnTo>
                  <a:lnTo>
                    <a:pt x="80" y="450"/>
                  </a:lnTo>
                  <a:lnTo>
                    <a:pt x="78" y="446"/>
                  </a:lnTo>
                  <a:lnTo>
                    <a:pt x="76" y="442"/>
                  </a:lnTo>
                  <a:lnTo>
                    <a:pt x="74" y="434"/>
                  </a:lnTo>
                  <a:lnTo>
                    <a:pt x="76" y="430"/>
                  </a:lnTo>
                  <a:lnTo>
                    <a:pt x="78" y="426"/>
                  </a:lnTo>
                  <a:lnTo>
                    <a:pt x="80" y="424"/>
                  </a:lnTo>
                  <a:lnTo>
                    <a:pt x="82" y="422"/>
                  </a:lnTo>
                  <a:lnTo>
                    <a:pt x="86" y="422"/>
                  </a:lnTo>
                  <a:lnTo>
                    <a:pt x="88" y="422"/>
                  </a:lnTo>
                  <a:lnTo>
                    <a:pt x="90" y="422"/>
                  </a:lnTo>
                  <a:lnTo>
                    <a:pt x="106" y="400"/>
                  </a:lnTo>
                  <a:lnTo>
                    <a:pt x="114" y="380"/>
                  </a:lnTo>
                  <a:lnTo>
                    <a:pt x="114" y="370"/>
                  </a:lnTo>
                  <a:lnTo>
                    <a:pt x="124" y="366"/>
                  </a:lnTo>
                  <a:lnTo>
                    <a:pt x="124" y="352"/>
                  </a:lnTo>
                  <a:lnTo>
                    <a:pt x="114" y="348"/>
                  </a:lnTo>
                  <a:lnTo>
                    <a:pt x="112" y="346"/>
                  </a:lnTo>
                  <a:lnTo>
                    <a:pt x="112" y="344"/>
                  </a:lnTo>
                  <a:lnTo>
                    <a:pt x="112" y="342"/>
                  </a:lnTo>
                  <a:lnTo>
                    <a:pt x="112" y="338"/>
                  </a:lnTo>
                  <a:lnTo>
                    <a:pt x="112" y="336"/>
                  </a:lnTo>
                  <a:lnTo>
                    <a:pt x="114" y="332"/>
                  </a:lnTo>
                  <a:lnTo>
                    <a:pt x="116" y="332"/>
                  </a:lnTo>
                  <a:lnTo>
                    <a:pt x="118" y="332"/>
                  </a:lnTo>
                  <a:lnTo>
                    <a:pt x="140" y="334"/>
                  </a:lnTo>
                  <a:lnTo>
                    <a:pt x="144" y="312"/>
                  </a:lnTo>
                  <a:lnTo>
                    <a:pt x="144" y="310"/>
                  </a:lnTo>
                  <a:lnTo>
                    <a:pt x="144" y="308"/>
                  </a:lnTo>
                  <a:lnTo>
                    <a:pt x="146" y="304"/>
                  </a:lnTo>
                  <a:lnTo>
                    <a:pt x="148" y="300"/>
                  </a:lnTo>
                  <a:lnTo>
                    <a:pt x="152" y="296"/>
                  </a:lnTo>
                  <a:lnTo>
                    <a:pt x="156" y="292"/>
                  </a:lnTo>
                  <a:lnTo>
                    <a:pt x="160" y="292"/>
                  </a:lnTo>
                  <a:lnTo>
                    <a:pt x="164" y="292"/>
                  </a:lnTo>
                  <a:lnTo>
                    <a:pt x="174" y="294"/>
                  </a:lnTo>
                  <a:lnTo>
                    <a:pt x="186" y="294"/>
                  </a:lnTo>
                  <a:lnTo>
                    <a:pt x="198" y="290"/>
                  </a:lnTo>
                  <a:lnTo>
                    <a:pt x="212" y="280"/>
                  </a:lnTo>
                  <a:lnTo>
                    <a:pt x="220" y="264"/>
                  </a:lnTo>
                  <a:lnTo>
                    <a:pt x="220" y="260"/>
                  </a:lnTo>
                  <a:lnTo>
                    <a:pt x="222" y="254"/>
                  </a:lnTo>
                  <a:lnTo>
                    <a:pt x="220" y="248"/>
                  </a:lnTo>
                  <a:lnTo>
                    <a:pt x="218" y="240"/>
                  </a:lnTo>
                  <a:lnTo>
                    <a:pt x="214" y="232"/>
                  </a:lnTo>
                  <a:lnTo>
                    <a:pt x="208" y="216"/>
                  </a:lnTo>
                  <a:lnTo>
                    <a:pt x="208" y="214"/>
                  </a:lnTo>
                  <a:lnTo>
                    <a:pt x="206" y="212"/>
                  </a:lnTo>
                  <a:lnTo>
                    <a:pt x="206" y="208"/>
                  </a:lnTo>
                  <a:lnTo>
                    <a:pt x="204" y="204"/>
                  </a:lnTo>
                  <a:lnTo>
                    <a:pt x="202" y="200"/>
                  </a:lnTo>
                  <a:lnTo>
                    <a:pt x="202" y="196"/>
                  </a:lnTo>
                  <a:lnTo>
                    <a:pt x="202" y="192"/>
                  </a:lnTo>
                  <a:lnTo>
                    <a:pt x="202" y="188"/>
                  </a:lnTo>
                  <a:lnTo>
                    <a:pt x="202" y="178"/>
                  </a:lnTo>
                  <a:lnTo>
                    <a:pt x="200" y="166"/>
                  </a:lnTo>
                  <a:lnTo>
                    <a:pt x="200" y="156"/>
                  </a:lnTo>
                  <a:lnTo>
                    <a:pt x="202" y="150"/>
                  </a:lnTo>
                  <a:lnTo>
                    <a:pt x="214" y="132"/>
                  </a:lnTo>
                  <a:lnTo>
                    <a:pt x="214" y="130"/>
                  </a:lnTo>
                  <a:lnTo>
                    <a:pt x="216" y="128"/>
                  </a:lnTo>
                  <a:lnTo>
                    <a:pt x="218" y="122"/>
                  </a:lnTo>
                  <a:lnTo>
                    <a:pt x="222" y="118"/>
                  </a:lnTo>
                  <a:lnTo>
                    <a:pt x="226" y="114"/>
                  </a:lnTo>
                  <a:lnTo>
                    <a:pt x="230" y="110"/>
                  </a:lnTo>
                  <a:lnTo>
                    <a:pt x="232" y="108"/>
                  </a:lnTo>
                  <a:lnTo>
                    <a:pt x="238" y="102"/>
                  </a:lnTo>
                  <a:lnTo>
                    <a:pt x="246" y="96"/>
                  </a:lnTo>
                  <a:lnTo>
                    <a:pt x="256" y="88"/>
                  </a:lnTo>
                  <a:lnTo>
                    <a:pt x="262" y="82"/>
                  </a:lnTo>
                  <a:lnTo>
                    <a:pt x="266" y="80"/>
                  </a:lnTo>
                  <a:lnTo>
                    <a:pt x="268" y="74"/>
                  </a:lnTo>
                  <a:lnTo>
                    <a:pt x="270" y="70"/>
                  </a:lnTo>
                  <a:lnTo>
                    <a:pt x="270" y="66"/>
                  </a:lnTo>
                  <a:lnTo>
                    <a:pt x="268" y="64"/>
                  </a:lnTo>
                  <a:lnTo>
                    <a:pt x="268" y="62"/>
                  </a:lnTo>
                  <a:lnTo>
                    <a:pt x="266" y="60"/>
                  </a:lnTo>
                  <a:lnTo>
                    <a:pt x="264" y="60"/>
                  </a:lnTo>
                  <a:lnTo>
                    <a:pt x="262" y="60"/>
                  </a:lnTo>
                  <a:lnTo>
                    <a:pt x="260" y="58"/>
                  </a:lnTo>
                  <a:lnTo>
                    <a:pt x="260" y="56"/>
                  </a:lnTo>
                  <a:lnTo>
                    <a:pt x="260" y="54"/>
                  </a:lnTo>
                  <a:lnTo>
                    <a:pt x="254" y="56"/>
                  </a:lnTo>
                  <a:lnTo>
                    <a:pt x="252" y="60"/>
                  </a:lnTo>
                  <a:lnTo>
                    <a:pt x="252" y="64"/>
                  </a:lnTo>
                  <a:lnTo>
                    <a:pt x="252" y="68"/>
                  </a:lnTo>
                  <a:lnTo>
                    <a:pt x="252" y="72"/>
                  </a:lnTo>
                  <a:lnTo>
                    <a:pt x="248" y="76"/>
                  </a:lnTo>
                  <a:lnTo>
                    <a:pt x="248" y="82"/>
                  </a:lnTo>
                  <a:lnTo>
                    <a:pt x="246" y="86"/>
                  </a:lnTo>
                  <a:lnTo>
                    <a:pt x="196" y="86"/>
                  </a:lnTo>
                  <a:lnTo>
                    <a:pt x="212" y="50"/>
                  </a:lnTo>
                  <a:lnTo>
                    <a:pt x="176" y="34"/>
                  </a:lnTo>
                  <a:lnTo>
                    <a:pt x="170" y="26"/>
                  </a:lnTo>
                  <a:lnTo>
                    <a:pt x="156" y="20"/>
                  </a:lnTo>
                  <a:lnTo>
                    <a:pt x="152" y="18"/>
                  </a:lnTo>
                  <a:lnTo>
                    <a:pt x="148" y="16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4" y="2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18" y="4"/>
                  </a:lnTo>
                  <a:lnTo>
                    <a:pt x="114" y="2"/>
                  </a:lnTo>
                  <a:lnTo>
                    <a:pt x="110" y="2"/>
                  </a:lnTo>
                  <a:lnTo>
                    <a:pt x="96" y="0"/>
                  </a:lnTo>
                  <a:lnTo>
                    <a:pt x="94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8" name="Freeform 416"/>
            <p:cNvSpPr>
              <a:spLocks/>
            </p:cNvSpPr>
            <p:nvPr/>
          </p:nvSpPr>
          <p:spPr bwMode="auto">
            <a:xfrm>
              <a:off x="2544763" y="5133975"/>
              <a:ext cx="482600" cy="1090613"/>
            </a:xfrm>
            <a:custGeom>
              <a:avLst/>
              <a:gdLst>
                <a:gd name="T0" fmla="*/ 150142 w 270"/>
                <a:gd name="T1" fmla="*/ 43094 h 658"/>
                <a:gd name="T2" fmla="*/ 142993 w 270"/>
                <a:gd name="T3" fmla="*/ 59669 h 658"/>
                <a:gd name="T4" fmla="*/ 125119 w 270"/>
                <a:gd name="T5" fmla="*/ 92818 h 658"/>
                <a:gd name="T6" fmla="*/ 92945 w 270"/>
                <a:gd name="T7" fmla="*/ 145857 h 658"/>
                <a:gd name="T8" fmla="*/ 85796 w 270"/>
                <a:gd name="T9" fmla="*/ 205526 h 658"/>
                <a:gd name="T10" fmla="*/ 78646 w 270"/>
                <a:gd name="T11" fmla="*/ 391162 h 658"/>
                <a:gd name="T12" fmla="*/ 57197 w 270"/>
                <a:gd name="T13" fmla="*/ 420996 h 658"/>
                <a:gd name="T14" fmla="*/ 42898 w 270"/>
                <a:gd name="T15" fmla="*/ 464091 h 658"/>
                <a:gd name="T16" fmla="*/ 42898 w 270"/>
                <a:gd name="T17" fmla="*/ 510500 h 658"/>
                <a:gd name="T18" fmla="*/ 39323 w 270"/>
                <a:gd name="T19" fmla="*/ 546964 h 658"/>
                <a:gd name="T20" fmla="*/ 39323 w 270"/>
                <a:gd name="T21" fmla="*/ 609948 h 658"/>
                <a:gd name="T22" fmla="*/ 35748 w 270"/>
                <a:gd name="T23" fmla="*/ 629837 h 658"/>
                <a:gd name="T24" fmla="*/ 39323 w 270"/>
                <a:gd name="T25" fmla="*/ 643097 h 658"/>
                <a:gd name="T26" fmla="*/ 39323 w 270"/>
                <a:gd name="T27" fmla="*/ 709396 h 658"/>
                <a:gd name="T28" fmla="*/ 21449 w 270"/>
                <a:gd name="T29" fmla="*/ 722655 h 658"/>
                <a:gd name="T30" fmla="*/ 7150 w 270"/>
                <a:gd name="T31" fmla="*/ 769064 h 658"/>
                <a:gd name="T32" fmla="*/ 3575 w 270"/>
                <a:gd name="T33" fmla="*/ 875142 h 658"/>
                <a:gd name="T34" fmla="*/ 7150 w 270"/>
                <a:gd name="T35" fmla="*/ 914922 h 658"/>
                <a:gd name="T36" fmla="*/ 96520 w 270"/>
                <a:gd name="T37" fmla="*/ 941441 h 658"/>
                <a:gd name="T38" fmla="*/ 100095 w 270"/>
                <a:gd name="T39" fmla="*/ 971275 h 658"/>
                <a:gd name="T40" fmla="*/ 207339 w 270"/>
                <a:gd name="T41" fmla="*/ 1090613 h 658"/>
                <a:gd name="T42" fmla="*/ 193040 w 270"/>
                <a:gd name="T43" fmla="*/ 1034259 h 658"/>
                <a:gd name="T44" fmla="*/ 146567 w 270"/>
                <a:gd name="T45" fmla="*/ 1017684 h 658"/>
                <a:gd name="T46" fmla="*/ 103670 w 270"/>
                <a:gd name="T47" fmla="*/ 938126 h 658"/>
                <a:gd name="T48" fmla="*/ 100095 w 270"/>
                <a:gd name="T49" fmla="*/ 881772 h 658"/>
                <a:gd name="T50" fmla="*/ 139418 w 270"/>
                <a:gd name="T51" fmla="*/ 835363 h 658"/>
                <a:gd name="T52" fmla="*/ 168016 w 270"/>
                <a:gd name="T53" fmla="*/ 815473 h 658"/>
                <a:gd name="T54" fmla="*/ 171591 w 270"/>
                <a:gd name="T55" fmla="*/ 795584 h 658"/>
                <a:gd name="T56" fmla="*/ 171591 w 270"/>
                <a:gd name="T57" fmla="*/ 769064 h 658"/>
                <a:gd name="T58" fmla="*/ 150142 w 270"/>
                <a:gd name="T59" fmla="*/ 752490 h 658"/>
                <a:gd name="T60" fmla="*/ 132268 w 270"/>
                <a:gd name="T61" fmla="*/ 719340 h 658"/>
                <a:gd name="T62" fmla="*/ 146567 w 270"/>
                <a:gd name="T63" fmla="*/ 699451 h 658"/>
                <a:gd name="T64" fmla="*/ 160867 w 270"/>
                <a:gd name="T65" fmla="*/ 699451 h 658"/>
                <a:gd name="T66" fmla="*/ 221638 w 270"/>
                <a:gd name="T67" fmla="*/ 606633 h 658"/>
                <a:gd name="T68" fmla="*/ 200190 w 270"/>
                <a:gd name="T69" fmla="*/ 570168 h 658"/>
                <a:gd name="T70" fmla="*/ 203764 w 270"/>
                <a:gd name="T71" fmla="*/ 550279 h 658"/>
                <a:gd name="T72" fmla="*/ 257387 w 270"/>
                <a:gd name="T73" fmla="*/ 517130 h 658"/>
                <a:gd name="T74" fmla="*/ 264536 w 270"/>
                <a:gd name="T75" fmla="*/ 497240 h 658"/>
                <a:gd name="T76" fmla="*/ 293135 w 270"/>
                <a:gd name="T77" fmla="*/ 483980 h 658"/>
                <a:gd name="T78" fmla="*/ 378930 w 270"/>
                <a:gd name="T79" fmla="*/ 464091 h 658"/>
                <a:gd name="T80" fmla="*/ 393230 w 270"/>
                <a:gd name="T81" fmla="*/ 411052 h 658"/>
                <a:gd name="T82" fmla="*/ 371781 w 270"/>
                <a:gd name="T83" fmla="*/ 354698 h 658"/>
                <a:gd name="T84" fmla="*/ 361056 w 270"/>
                <a:gd name="T85" fmla="*/ 331493 h 658"/>
                <a:gd name="T86" fmla="*/ 361056 w 270"/>
                <a:gd name="T87" fmla="*/ 295029 h 658"/>
                <a:gd name="T88" fmla="*/ 382505 w 270"/>
                <a:gd name="T89" fmla="*/ 218786 h 658"/>
                <a:gd name="T90" fmla="*/ 396804 w 270"/>
                <a:gd name="T91" fmla="*/ 195581 h 658"/>
                <a:gd name="T92" fmla="*/ 414678 w 270"/>
                <a:gd name="T93" fmla="*/ 179006 h 658"/>
                <a:gd name="T94" fmla="*/ 468301 w 270"/>
                <a:gd name="T95" fmla="*/ 135912 h 658"/>
                <a:gd name="T96" fmla="*/ 482600 w 270"/>
                <a:gd name="T97" fmla="*/ 109393 h 658"/>
                <a:gd name="T98" fmla="*/ 471876 w 270"/>
                <a:gd name="T99" fmla="*/ 99448 h 658"/>
                <a:gd name="T100" fmla="*/ 464726 w 270"/>
                <a:gd name="T101" fmla="*/ 96133 h 658"/>
                <a:gd name="T102" fmla="*/ 454001 w 270"/>
                <a:gd name="T103" fmla="*/ 92818 h 658"/>
                <a:gd name="T104" fmla="*/ 450427 w 270"/>
                <a:gd name="T105" fmla="*/ 119338 h 658"/>
                <a:gd name="T106" fmla="*/ 439702 w 270"/>
                <a:gd name="T107" fmla="*/ 142542 h 658"/>
                <a:gd name="T108" fmla="*/ 314584 w 270"/>
                <a:gd name="T109" fmla="*/ 56354 h 658"/>
                <a:gd name="T110" fmla="*/ 264536 w 270"/>
                <a:gd name="T111" fmla="*/ 26519 h 658"/>
                <a:gd name="T112" fmla="*/ 260961 w 270"/>
                <a:gd name="T113" fmla="*/ 6630 h 658"/>
                <a:gd name="T114" fmla="*/ 246662 w 270"/>
                <a:gd name="T115" fmla="*/ 0 h 658"/>
                <a:gd name="T116" fmla="*/ 214489 w 270"/>
                <a:gd name="T117" fmla="*/ 23205 h 658"/>
                <a:gd name="T118" fmla="*/ 214489 w 270"/>
                <a:gd name="T119" fmla="*/ 13260 h 658"/>
                <a:gd name="T120" fmla="*/ 171591 w 270"/>
                <a:gd name="T121" fmla="*/ 0 h 658"/>
                <a:gd name="T122" fmla="*/ 157292 w 270"/>
                <a:gd name="T123" fmla="*/ 19890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"/>
                <a:gd name="T187" fmla="*/ 0 h 658"/>
                <a:gd name="T188" fmla="*/ 270 w 270"/>
                <a:gd name="T189" fmla="*/ 658 h 6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" h="658">
                  <a:moveTo>
                    <a:pt x="84" y="16"/>
                  </a:moveTo>
                  <a:lnTo>
                    <a:pt x="84" y="18"/>
                  </a:lnTo>
                  <a:lnTo>
                    <a:pt x="84" y="22"/>
                  </a:lnTo>
                  <a:lnTo>
                    <a:pt x="84" y="26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6" y="40"/>
                  </a:lnTo>
                  <a:lnTo>
                    <a:pt x="74" y="44"/>
                  </a:lnTo>
                  <a:lnTo>
                    <a:pt x="72" y="48"/>
                  </a:lnTo>
                  <a:lnTo>
                    <a:pt x="70" y="56"/>
                  </a:lnTo>
                  <a:lnTo>
                    <a:pt x="68" y="60"/>
                  </a:lnTo>
                  <a:lnTo>
                    <a:pt x="64" y="68"/>
                  </a:lnTo>
                  <a:lnTo>
                    <a:pt x="58" y="78"/>
                  </a:lnTo>
                  <a:lnTo>
                    <a:pt x="52" y="88"/>
                  </a:lnTo>
                  <a:lnTo>
                    <a:pt x="50" y="96"/>
                  </a:lnTo>
                  <a:lnTo>
                    <a:pt x="50" y="102"/>
                  </a:lnTo>
                  <a:lnTo>
                    <a:pt x="48" y="112"/>
                  </a:lnTo>
                  <a:lnTo>
                    <a:pt x="48" y="124"/>
                  </a:lnTo>
                  <a:lnTo>
                    <a:pt x="48" y="14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4" y="236"/>
                  </a:lnTo>
                  <a:lnTo>
                    <a:pt x="42" y="240"/>
                  </a:lnTo>
                  <a:lnTo>
                    <a:pt x="38" y="244"/>
                  </a:lnTo>
                  <a:lnTo>
                    <a:pt x="36" y="250"/>
                  </a:lnTo>
                  <a:lnTo>
                    <a:pt x="32" y="254"/>
                  </a:lnTo>
                  <a:lnTo>
                    <a:pt x="30" y="258"/>
                  </a:lnTo>
                  <a:lnTo>
                    <a:pt x="30" y="262"/>
                  </a:lnTo>
                  <a:lnTo>
                    <a:pt x="26" y="278"/>
                  </a:lnTo>
                  <a:lnTo>
                    <a:pt x="24" y="280"/>
                  </a:lnTo>
                  <a:lnTo>
                    <a:pt x="24" y="284"/>
                  </a:lnTo>
                  <a:lnTo>
                    <a:pt x="26" y="290"/>
                  </a:lnTo>
                  <a:lnTo>
                    <a:pt x="22" y="300"/>
                  </a:lnTo>
                  <a:lnTo>
                    <a:pt x="24" y="308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20" y="330"/>
                  </a:lnTo>
                  <a:lnTo>
                    <a:pt x="22" y="330"/>
                  </a:lnTo>
                  <a:lnTo>
                    <a:pt x="22" y="336"/>
                  </a:lnTo>
                  <a:lnTo>
                    <a:pt x="22" y="346"/>
                  </a:lnTo>
                  <a:lnTo>
                    <a:pt x="22" y="360"/>
                  </a:lnTo>
                  <a:lnTo>
                    <a:pt x="22" y="368"/>
                  </a:lnTo>
                  <a:lnTo>
                    <a:pt x="20" y="374"/>
                  </a:lnTo>
                  <a:lnTo>
                    <a:pt x="20" y="376"/>
                  </a:lnTo>
                  <a:lnTo>
                    <a:pt x="18" y="378"/>
                  </a:lnTo>
                  <a:lnTo>
                    <a:pt x="20" y="380"/>
                  </a:lnTo>
                  <a:lnTo>
                    <a:pt x="20" y="382"/>
                  </a:lnTo>
                  <a:lnTo>
                    <a:pt x="22" y="384"/>
                  </a:lnTo>
                  <a:lnTo>
                    <a:pt x="22" y="386"/>
                  </a:lnTo>
                  <a:lnTo>
                    <a:pt x="22" y="388"/>
                  </a:lnTo>
                  <a:lnTo>
                    <a:pt x="24" y="396"/>
                  </a:lnTo>
                  <a:lnTo>
                    <a:pt x="24" y="406"/>
                  </a:lnTo>
                  <a:lnTo>
                    <a:pt x="24" y="418"/>
                  </a:lnTo>
                  <a:lnTo>
                    <a:pt x="22" y="428"/>
                  </a:lnTo>
                  <a:lnTo>
                    <a:pt x="20" y="428"/>
                  </a:lnTo>
                  <a:lnTo>
                    <a:pt x="18" y="430"/>
                  </a:lnTo>
                  <a:lnTo>
                    <a:pt x="14" y="432"/>
                  </a:lnTo>
                  <a:lnTo>
                    <a:pt x="12" y="436"/>
                  </a:lnTo>
                  <a:lnTo>
                    <a:pt x="8" y="440"/>
                  </a:lnTo>
                  <a:lnTo>
                    <a:pt x="6" y="446"/>
                  </a:lnTo>
                  <a:lnTo>
                    <a:pt x="4" y="450"/>
                  </a:lnTo>
                  <a:lnTo>
                    <a:pt x="4" y="464"/>
                  </a:lnTo>
                  <a:lnTo>
                    <a:pt x="2" y="484"/>
                  </a:lnTo>
                  <a:lnTo>
                    <a:pt x="2" y="506"/>
                  </a:lnTo>
                  <a:lnTo>
                    <a:pt x="2" y="522"/>
                  </a:lnTo>
                  <a:lnTo>
                    <a:pt x="2" y="528"/>
                  </a:lnTo>
                  <a:lnTo>
                    <a:pt x="0" y="530"/>
                  </a:lnTo>
                  <a:lnTo>
                    <a:pt x="2" y="534"/>
                  </a:lnTo>
                  <a:lnTo>
                    <a:pt x="4" y="542"/>
                  </a:lnTo>
                  <a:lnTo>
                    <a:pt x="4" y="552"/>
                  </a:lnTo>
                  <a:lnTo>
                    <a:pt x="16" y="566"/>
                  </a:lnTo>
                  <a:lnTo>
                    <a:pt x="54" y="568"/>
                  </a:lnTo>
                  <a:lnTo>
                    <a:pt x="56" y="570"/>
                  </a:lnTo>
                  <a:lnTo>
                    <a:pt x="56" y="572"/>
                  </a:lnTo>
                  <a:lnTo>
                    <a:pt x="56" y="578"/>
                  </a:lnTo>
                  <a:lnTo>
                    <a:pt x="56" y="586"/>
                  </a:lnTo>
                  <a:lnTo>
                    <a:pt x="56" y="612"/>
                  </a:lnTo>
                  <a:lnTo>
                    <a:pt x="60" y="636"/>
                  </a:lnTo>
                  <a:lnTo>
                    <a:pt x="102" y="638"/>
                  </a:lnTo>
                  <a:lnTo>
                    <a:pt x="116" y="658"/>
                  </a:lnTo>
                  <a:lnTo>
                    <a:pt x="118" y="652"/>
                  </a:lnTo>
                  <a:lnTo>
                    <a:pt x="118" y="648"/>
                  </a:lnTo>
                  <a:lnTo>
                    <a:pt x="118" y="636"/>
                  </a:lnTo>
                  <a:lnTo>
                    <a:pt x="108" y="624"/>
                  </a:lnTo>
                  <a:lnTo>
                    <a:pt x="96" y="614"/>
                  </a:lnTo>
                  <a:lnTo>
                    <a:pt x="94" y="614"/>
                  </a:lnTo>
                  <a:lnTo>
                    <a:pt x="90" y="614"/>
                  </a:lnTo>
                  <a:lnTo>
                    <a:pt x="82" y="614"/>
                  </a:lnTo>
                  <a:lnTo>
                    <a:pt x="76" y="610"/>
                  </a:lnTo>
                  <a:lnTo>
                    <a:pt x="68" y="602"/>
                  </a:lnTo>
                  <a:lnTo>
                    <a:pt x="62" y="588"/>
                  </a:lnTo>
                  <a:lnTo>
                    <a:pt x="58" y="566"/>
                  </a:lnTo>
                  <a:lnTo>
                    <a:pt x="56" y="562"/>
                  </a:lnTo>
                  <a:lnTo>
                    <a:pt x="54" y="554"/>
                  </a:lnTo>
                  <a:lnTo>
                    <a:pt x="54" y="542"/>
                  </a:lnTo>
                  <a:lnTo>
                    <a:pt x="56" y="532"/>
                  </a:lnTo>
                  <a:lnTo>
                    <a:pt x="64" y="524"/>
                  </a:lnTo>
                  <a:lnTo>
                    <a:pt x="74" y="506"/>
                  </a:lnTo>
                  <a:lnTo>
                    <a:pt x="76" y="506"/>
                  </a:lnTo>
                  <a:lnTo>
                    <a:pt x="78" y="504"/>
                  </a:lnTo>
                  <a:lnTo>
                    <a:pt x="82" y="502"/>
                  </a:lnTo>
                  <a:lnTo>
                    <a:pt x="86" y="498"/>
                  </a:lnTo>
                  <a:lnTo>
                    <a:pt x="90" y="494"/>
                  </a:lnTo>
                  <a:lnTo>
                    <a:pt x="94" y="492"/>
                  </a:lnTo>
                  <a:lnTo>
                    <a:pt x="96" y="488"/>
                  </a:lnTo>
                  <a:lnTo>
                    <a:pt x="96" y="484"/>
                  </a:lnTo>
                  <a:lnTo>
                    <a:pt x="96" y="480"/>
                  </a:lnTo>
                  <a:lnTo>
                    <a:pt x="98" y="478"/>
                  </a:lnTo>
                  <a:lnTo>
                    <a:pt x="98" y="472"/>
                  </a:lnTo>
                  <a:lnTo>
                    <a:pt x="98" y="468"/>
                  </a:lnTo>
                  <a:lnTo>
                    <a:pt x="96" y="464"/>
                  </a:lnTo>
                  <a:lnTo>
                    <a:pt x="96" y="460"/>
                  </a:lnTo>
                  <a:lnTo>
                    <a:pt x="92" y="458"/>
                  </a:lnTo>
                  <a:lnTo>
                    <a:pt x="88" y="456"/>
                  </a:lnTo>
                  <a:lnTo>
                    <a:pt x="84" y="454"/>
                  </a:lnTo>
                  <a:lnTo>
                    <a:pt x="80" y="450"/>
                  </a:lnTo>
                  <a:lnTo>
                    <a:pt x="78" y="446"/>
                  </a:lnTo>
                  <a:lnTo>
                    <a:pt x="76" y="442"/>
                  </a:lnTo>
                  <a:lnTo>
                    <a:pt x="74" y="434"/>
                  </a:lnTo>
                  <a:lnTo>
                    <a:pt x="76" y="430"/>
                  </a:lnTo>
                  <a:lnTo>
                    <a:pt x="78" y="426"/>
                  </a:lnTo>
                  <a:lnTo>
                    <a:pt x="80" y="424"/>
                  </a:lnTo>
                  <a:lnTo>
                    <a:pt x="82" y="422"/>
                  </a:lnTo>
                  <a:lnTo>
                    <a:pt x="86" y="422"/>
                  </a:lnTo>
                  <a:lnTo>
                    <a:pt x="88" y="422"/>
                  </a:lnTo>
                  <a:lnTo>
                    <a:pt x="90" y="422"/>
                  </a:lnTo>
                  <a:lnTo>
                    <a:pt x="106" y="400"/>
                  </a:lnTo>
                  <a:lnTo>
                    <a:pt x="114" y="380"/>
                  </a:lnTo>
                  <a:lnTo>
                    <a:pt x="114" y="370"/>
                  </a:lnTo>
                  <a:lnTo>
                    <a:pt x="124" y="366"/>
                  </a:lnTo>
                  <a:lnTo>
                    <a:pt x="124" y="352"/>
                  </a:lnTo>
                  <a:lnTo>
                    <a:pt x="114" y="348"/>
                  </a:lnTo>
                  <a:lnTo>
                    <a:pt x="112" y="346"/>
                  </a:lnTo>
                  <a:lnTo>
                    <a:pt x="112" y="344"/>
                  </a:lnTo>
                  <a:lnTo>
                    <a:pt x="112" y="342"/>
                  </a:lnTo>
                  <a:lnTo>
                    <a:pt x="112" y="338"/>
                  </a:lnTo>
                  <a:lnTo>
                    <a:pt x="112" y="336"/>
                  </a:lnTo>
                  <a:lnTo>
                    <a:pt x="114" y="332"/>
                  </a:lnTo>
                  <a:lnTo>
                    <a:pt x="116" y="332"/>
                  </a:lnTo>
                  <a:lnTo>
                    <a:pt x="118" y="332"/>
                  </a:lnTo>
                  <a:lnTo>
                    <a:pt x="140" y="334"/>
                  </a:lnTo>
                  <a:lnTo>
                    <a:pt x="144" y="312"/>
                  </a:lnTo>
                  <a:lnTo>
                    <a:pt x="144" y="310"/>
                  </a:lnTo>
                  <a:lnTo>
                    <a:pt x="144" y="308"/>
                  </a:lnTo>
                  <a:lnTo>
                    <a:pt x="146" y="304"/>
                  </a:lnTo>
                  <a:lnTo>
                    <a:pt x="148" y="300"/>
                  </a:lnTo>
                  <a:lnTo>
                    <a:pt x="152" y="296"/>
                  </a:lnTo>
                  <a:lnTo>
                    <a:pt x="156" y="292"/>
                  </a:lnTo>
                  <a:lnTo>
                    <a:pt x="160" y="292"/>
                  </a:lnTo>
                  <a:lnTo>
                    <a:pt x="164" y="292"/>
                  </a:lnTo>
                  <a:lnTo>
                    <a:pt x="174" y="294"/>
                  </a:lnTo>
                  <a:lnTo>
                    <a:pt x="186" y="294"/>
                  </a:lnTo>
                  <a:lnTo>
                    <a:pt x="198" y="290"/>
                  </a:lnTo>
                  <a:lnTo>
                    <a:pt x="212" y="280"/>
                  </a:lnTo>
                  <a:lnTo>
                    <a:pt x="220" y="264"/>
                  </a:lnTo>
                  <a:lnTo>
                    <a:pt x="220" y="260"/>
                  </a:lnTo>
                  <a:lnTo>
                    <a:pt x="222" y="254"/>
                  </a:lnTo>
                  <a:lnTo>
                    <a:pt x="220" y="248"/>
                  </a:lnTo>
                  <a:lnTo>
                    <a:pt x="218" y="240"/>
                  </a:lnTo>
                  <a:lnTo>
                    <a:pt x="214" y="232"/>
                  </a:lnTo>
                  <a:lnTo>
                    <a:pt x="208" y="216"/>
                  </a:lnTo>
                  <a:lnTo>
                    <a:pt x="208" y="214"/>
                  </a:lnTo>
                  <a:lnTo>
                    <a:pt x="206" y="212"/>
                  </a:lnTo>
                  <a:lnTo>
                    <a:pt x="206" y="208"/>
                  </a:lnTo>
                  <a:lnTo>
                    <a:pt x="204" y="204"/>
                  </a:lnTo>
                  <a:lnTo>
                    <a:pt x="202" y="200"/>
                  </a:lnTo>
                  <a:lnTo>
                    <a:pt x="202" y="196"/>
                  </a:lnTo>
                  <a:lnTo>
                    <a:pt x="202" y="192"/>
                  </a:lnTo>
                  <a:lnTo>
                    <a:pt x="202" y="188"/>
                  </a:lnTo>
                  <a:lnTo>
                    <a:pt x="202" y="178"/>
                  </a:lnTo>
                  <a:lnTo>
                    <a:pt x="200" y="166"/>
                  </a:lnTo>
                  <a:lnTo>
                    <a:pt x="200" y="156"/>
                  </a:lnTo>
                  <a:lnTo>
                    <a:pt x="202" y="150"/>
                  </a:lnTo>
                  <a:lnTo>
                    <a:pt x="214" y="132"/>
                  </a:lnTo>
                  <a:lnTo>
                    <a:pt x="214" y="130"/>
                  </a:lnTo>
                  <a:lnTo>
                    <a:pt x="216" y="128"/>
                  </a:lnTo>
                  <a:lnTo>
                    <a:pt x="218" y="122"/>
                  </a:lnTo>
                  <a:lnTo>
                    <a:pt x="222" y="118"/>
                  </a:lnTo>
                  <a:lnTo>
                    <a:pt x="226" y="114"/>
                  </a:lnTo>
                  <a:lnTo>
                    <a:pt x="230" y="110"/>
                  </a:lnTo>
                  <a:lnTo>
                    <a:pt x="232" y="108"/>
                  </a:lnTo>
                  <a:lnTo>
                    <a:pt x="238" y="102"/>
                  </a:lnTo>
                  <a:lnTo>
                    <a:pt x="246" y="96"/>
                  </a:lnTo>
                  <a:lnTo>
                    <a:pt x="256" y="88"/>
                  </a:lnTo>
                  <a:lnTo>
                    <a:pt x="262" y="82"/>
                  </a:lnTo>
                  <a:lnTo>
                    <a:pt x="266" y="80"/>
                  </a:lnTo>
                  <a:lnTo>
                    <a:pt x="268" y="74"/>
                  </a:lnTo>
                  <a:lnTo>
                    <a:pt x="270" y="70"/>
                  </a:lnTo>
                  <a:lnTo>
                    <a:pt x="270" y="66"/>
                  </a:lnTo>
                  <a:lnTo>
                    <a:pt x="268" y="64"/>
                  </a:lnTo>
                  <a:lnTo>
                    <a:pt x="268" y="62"/>
                  </a:lnTo>
                  <a:lnTo>
                    <a:pt x="266" y="60"/>
                  </a:lnTo>
                  <a:lnTo>
                    <a:pt x="264" y="60"/>
                  </a:lnTo>
                  <a:lnTo>
                    <a:pt x="262" y="60"/>
                  </a:lnTo>
                  <a:lnTo>
                    <a:pt x="260" y="58"/>
                  </a:lnTo>
                  <a:lnTo>
                    <a:pt x="260" y="56"/>
                  </a:lnTo>
                  <a:lnTo>
                    <a:pt x="260" y="54"/>
                  </a:lnTo>
                  <a:lnTo>
                    <a:pt x="254" y="56"/>
                  </a:lnTo>
                  <a:lnTo>
                    <a:pt x="252" y="60"/>
                  </a:lnTo>
                  <a:lnTo>
                    <a:pt x="252" y="64"/>
                  </a:lnTo>
                  <a:lnTo>
                    <a:pt x="252" y="68"/>
                  </a:lnTo>
                  <a:lnTo>
                    <a:pt x="252" y="72"/>
                  </a:lnTo>
                  <a:lnTo>
                    <a:pt x="248" y="76"/>
                  </a:lnTo>
                  <a:lnTo>
                    <a:pt x="248" y="82"/>
                  </a:lnTo>
                  <a:lnTo>
                    <a:pt x="246" y="86"/>
                  </a:lnTo>
                  <a:lnTo>
                    <a:pt x="196" y="86"/>
                  </a:lnTo>
                  <a:lnTo>
                    <a:pt x="212" y="50"/>
                  </a:lnTo>
                  <a:lnTo>
                    <a:pt x="176" y="34"/>
                  </a:lnTo>
                  <a:lnTo>
                    <a:pt x="170" y="26"/>
                  </a:lnTo>
                  <a:lnTo>
                    <a:pt x="156" y="20"/>
                  </a:lnTo>
                  <a:lnTo>
                    <a:pt x="152" y="18"/>
                  </a:lnTo>
                  <a:lnTo>
                    <a:pt x="148" y="16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4" y="2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18" y="4"/>
                  </a:lnTo>
                  <a:lnTo>
                    <a:pt x="114" y="2"/>
                  </a:lnTo>
                  <a:lnTo>
                    <a:pt x="110" y="2"/>
                  </a:lnTo>
                  <a:lnTo>
                    <a:pt x="96" y="0"/>
                  </a:lnTo>
                  <a:lnTo>
                    <a:pt x="94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4" y="1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9" name="Freeform 417"/>
            <p:cNvSpPr>
              <a:spLocks/>
            </p:cNvSpPr>
            <p:nvPr/>
          </p:nvSpPr>
          <p:spPr bwMode="auto">
            <a:xfrm>
              <a:off x="2536825" y="4486275"/>
              <a:ext cx="954088" cy="946150"/>
            </a:xfrm>
            <a:custGeom>
              <a:avLst/>
              <a:gdLst>
                <a:gd name="T0" fmla="*/ 582458 w 534"/>
                <a:gd name="T1" fmla="*/ 813821 h 572"/>
                <a:gd name="T2" fmla="*/ 750406 w 534"/>
                <a:gd name="T3" fmla="*/ 668260 h 572"/>
                <a:gd name="T4" fmla="*/ 846887 w 534"/>
                <a:gd name="T5" fmla="*/ 469767 h 572"/>
                <a:gd name="T6" fmla="*/ 954088 w 534"/>
                <a:gd name="T7" fmla="*/ 271274 h 572"/>
                <a:gd name="T8" fmla="*/ 854034 w 534"/>
                <a:gd name="T9" fmla="*/ 191877 h 572"/>
                <a:gd name="T10" fmla="*/ 686086 w 534"/>
                <a:gd name="T11" fmla="*/ 158794 h 572"/>
                <a:gd name="T12" fmla="*/ 686086 w 534"/>
                <a:gd name="T13" fmla="*/ 135637 h 572"/>
                <a:gd name="T14" fmla="*/ 657499 w 534"/>
                <a:gd name="T15" fmla="*/ 125712 h 572"/>
                <a:gd name="T16" fmla="*/ 603898 w 534"/>
                <a:gd name="T17" fmla="*/ 119096 h 572"/>
                <a:gd name="T18" fmla="*/ 550298 w 534"/>
                <a:gd name="T19" fmla="*/ 138945 h 572"/>
                <a:gd name="T20" fmla="*/ 507418 w 534"/>
                <a:gd name="T21" fmla="*/ 158794 h 572"/>
                <a:gd name="T22" fmla="*/ 539578 w 534"/>
                <a:gd name="T23" fmla="*/ 125712 h 572"/>
                <a:gd name="T24" fmla="*/ 575311 w 534"/>
                <a:gd name="T25" fmla="*/ 86014 h 572"/>
                <a:gd name="T26" fmla="*/ 503844 w 534"/>
                <a:gd name="T27" fmla="*/ 0 h 572"/>
                <a:gd name="T28" fmla="*/ 475257 w 534"/>
                <a:gd name="T29" fmla="*/ 33082 h 572"/>
                <a:gd name="T30" fmla="*/ 457391 w 534"/>
                <a:gd name="T31" fmla="*/ 36390 h 572"/>
                <a:gd name="T32" fmla="*/ 439524 w 534"/>
                <a:gd name="T33" fmla="*/ 39699 h 572"/>
                <a:gd name="T34" fmla="*/ 421657 w 534"/>
                <a:gd name="T35" fmla="*/ 39699 h 572"/>
                <a:gd name="T36" fmla="*/ 393070 w 534"/>
                <a:gd name="T37" fmla="*/ 39699 h 572"/>
                <a:gd name="T38" fmla="*/ 364483 w 534"/>
                <a:gd name="T39" fmla="*/ 43007 h 572"/>
                <a:gd name="T40" fmla="*/ 328749 w 534"/>
                <a:gd name="T41" fmla="*/ 39699 h 572"/>
                <a:gd name="T42" fmla="*/ 318029 w 534"/>
                <a:gd name="T43" fmla="*/ 3308 h 572"/>
                <a:gd name="T44" fmla="*/ 282296 w 534"/>
                <a:gd name="T45" fmla="*/ 26466 h 572"/>
                <a:gd name="T46" fmla="*/ 214402 w 534"/>
                <a:gd name="T47" fmla="*/ 9925 h 572"/>
                <a:gd name="T48" fmla="*/ 217975 w 534"/>
                <a:gd name="T49" fmla="*/ 16541 h 572"/>
                <a:gd name="T50" fmla="*/ 235842 w 534"/>
                <a:gd name="T51" fmla="*/ 43007 h 572"/>
                <a:gd name="T52" fmla="*/ 164375 w 534"/>
                <a:gd name="T53" fmla="*/ 86014 h 572"/>
                <a:gd name="T54" fmla="*/ 139361 w 534"/>
                <a:gd name="T55" fmla="*/ 72781 h 572"/>
                <a:gd name="T56" fmla="*/ 114348 w 534"/>
                <a:gd name="T57" fmla="*/ 102555 h 572"/>
                <a:gd name="T58" fmla="*/ 96481 w 534"/>
                <a:gd name="T59" fmla="*/ 115788 h 572"/>
                <a:gd name="T60" fmla="*/ 110774 w 534"/>
                <a:gd name="T61" fmla="*/ 158794 h 572"/>
                <a:gd name="T62" fmla="*/ 64321 w 534"/>
                <a:gd name="T63" fmla="*/ 218342 h 572"/>
                <a:gd name="T64" fmla="*/ 21440 w 534"/>
                <a:gd name="T65" fmla="*/ 244808 h 572"/>
                <a:gd name="T66" fmla="*/ 7147 w 534"/>
                <a:gd name="T67" fmla="*/ 271274 h 572"/>
                <a:gd name="T68" fmla="*/ 10720 w 534"/>
                <a:gd name="T69" fmla="*/ 320897 h 572"/>
                <a:gd name="T70" fmla="*/ 25014 w 534"/>
                <a:gd name="T71" fmla="*/ 330822 h 572"/>
                <a:gd name="T72" fmla="*/ 50027 w 534"/>
                <a:gd name="T73" fmla="*/ 340746 h 572"/>
                <a:gd name="T74" fmla="*/ 75041 w 534"/>
                <a:gd name="T75" fmla="*/ 327513 h 572"/>
                <a:gd name="T76" fmla="*/ 92907 w 534"/>
                <a:gd name="T77" fmla="*/ 373828 h 572"/>
                <a:gd name="T78" fmla="*/ 139361 w 534"/>
                <a:gd name="T79" fmla="*/ 370520 h 572"/>
                <a:gd name="T80" fmla="*/ 175095 w 534"/>
                <a:gd name="T81" fmla="*/ 347363 h 572"/>
                <a:gd name="T82" fmla="*/ 196535 w 534"/>
                <a:gd name="T83" fmla="*/ 340746 h 572"/>
                <a:gd name="T84" fmla="*/ 225122 w 534"/>
                <a:gd name="T85" fmla="*/ 410219 h 572"/>
                <a:gd name="T86" fmla="*/ 282296 w 534"/>
                <a:gd name="T87" fmla="*/ 439993 h 572"/>
                <a:gd name="T88" fmla="*/ 325176 w 534"/>
                <a:gd name="T89" fmla="*/ 479691 h 572"/>
                <a:gd name="T90" fmla="*/ 371630 w 534"/>
                <a:gd name="T91" fmla="*/ 516082 h 572"/>
                <a:gd name="T92" fmla="*/ 385923 w 534"/>
                <a:gd name="T93" fmla="*/ 542548 h 572"/>
                <a:gd name="T94" fmla="*/ 385923 w 534"/>
                <a:gd name="T95" fmla="*/ 615328 h 572"/>
                <a:gd name="T96" fmla="*/ 393070 w 534"/>
                <a:gd name="T97" fmla="*/ 691417 h 572"/>
                <a:gd name="T98" fmla="*/ 432377 w 534"/>
                <a:gd name="T99" fmla="*/ 698034 h 572"/>
                <a:gd name="T100" fmla="*/ 453817 w 534"/>
                <a:gd name="T101" fmla="*/ 724499 h 572"/>
                <a:gd name="T102" fmla="*/ 475257 w 534"/>
                <a:gd name="T103" fmla="*/ 747657 h 572"/>
                <a:gd name="T104" fmla="*/ 482404 w 534"/>
                <a:gd name="T105" fmla="*/ 770814 h 572"/>
                <a:gd name="T106" fmla="*/ 418083 w 534"/>
                <a:gd name="T107" fmla="*/ 827054 h 572"/>
                <a:gd name="T108" fmla="*/ 389497 w 534"/>
                <a:gd name="T109" fmla="*/ 866753 h 572"/>
                <a:gd name="T110" fmla="*/ 428804 w 534"/>
                <a:gd name="T111" fmla="*/ 893219 h 572"/>
                <a:gd name="T112" fmla="*/ 475257 w 534"/>
                <a:gd name="T113" fmla="*/ 913068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4"/>
                <a:gd name="T172" fmla="*/ 0 h 572"/>
                <a:gd name="T173" fmla="*/ 534 w 534"/>
                <a:gd name="T174" fmla="*/ 572 h 5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4" h="572">
                  <a:moveTo>
                    <a:pt x="290" y="562"/>
                  </a:moveTo>
                  <a:lnTo>
                    <a:pt x="294" y="558"/>
                  </a:lnTo>
                  <a:lnTo>
                    <a:pt x="296" y="552"/>
                  </a:lnTo>
                  <a:lnTo>
                    <a:pt x="298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6" y="492"/>
                  </a:lnTo>
                  <a:lnTo>
                    <a:pt x="338" y="460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2" y="426"/>
                  </a:lnTo>
                  <a:lnTo>
                    <a:pt x="394" y="414"/>
                  </a:lnTo>
                  <a:lnTo>
                    <a:pt x="418" y="406"/>
                  </a:lnTo>
                  <a:lnTo>
                    <a:pt x="420" y="404"/>
                  </a:lnTo>
                  <a:lnTo>
                    <a:pt x="426" y="400"/>
                  </a:lnTo>
                  <a:lnTo>
                    <a:pt x="436" y="394"/>
                  </a:lnTo>
                  <a:lnTo>
                    <a:pt x="446" y="382"/>
                  </a:lnTo>
                  <a:lnTo>
                    <a:pt x="458" y="366"/>
                  </a:lnTo>
                  <a:lnTo>
                    <a:pt x="466" y="346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6" y="216"/>
                  </a:lnTo>
                  <a:lnTo>
                    <a:pt x="518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2"/>
                  </a:lnTo>
                  <a:lnTo>
                    <a:pt x="532" y="170"/>
                  </a:lnTo>
                  <a:lnTo>
                    <a:pt x="534" y="164"/>
                  </a:lnTo>
                  <a:lnTo>
                    <a:pt x="532" y="156"/>
                  </a:lnTo>
                  <a:lnTo>
                    <a:pt x="528" y="146"/>
                  </a:lnTo>
                  <a:lnTo>
                    <a:pt x="520" y="138"/>
                  </a:lnTo>
                  <a:lnTo>
                    <a:pt x="504" y="134"/>
                  </a:lnTo>
                  <a:lnTo>
                    <a:pt x="500" y="130"/>
                  </a:lnTo>
                  <a:lnTo>
                    <a:pt x="492" y="124"/>
                  </a:lnTo>
                  <a:lnTo>
                    <a:pt x="478" y="116"/>
                  </a:lnTo>
                  <a:lnTo>
                    <a:pt x="464" y="112"/>
                  </a:lnTo>
                  <a:lnTo>
                    <a:pt x="450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6"/>
                  </a:lnTo>
                  <a:lnTo>
                    <a:pt x="384" y="96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82" y="94"/>
                  </a:lnTo>
                  <a:lnTo>
                    <a:pt x="384" y="90"/>
                  </a:lnTo>
                  <a:lnTo>
                    <a:pt x="384" y="86"/>
                  </a:lnTo>
                  <a:lnTo>
                    <a:pt x="384" y="82"/>
                  </a:lnTo>
                  <a:lnTo>
                    <a:pt x="384" y="78"/>
                  </a:lnTo>
                  <a:lnTo>
                    <a:pt x="382" y="76"/>
                  </a:lnTo>
                  <a:lnTo>
                    <a:pt x="378" y="76"/>
                  </a:lnTo>
                  <a:lnTo>
                    <a:pt x="374" y="76"/>
                  </a:lnTo>
                  <a:lnTo>
                    <a:pt x="372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4" y="76"/>
                  </a:lnTo>
                  <a:lnTo>
                    <a:pt x="358" y="76"/>
                  </a:lnTo>
                  <a:lnTo>
                    <a:pt x="352" y="74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38" y="72"/>
                  </a:lnTo>
                  <a:lnTo>
                    <a:pt x="332" y="74"/>
                  </a:lnTo>
                  <a:lnTo>
                    <a:pt x="326" y="76"/>
                  </a:lnTo>
                  <a:lnTo>
                    <a:pt x="320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8" y="84"/>
                  </a:lnTo>
                  <a:lnTo>
                    <a:pt x="300" y="92"/>
                  </a:lnTo>
                  <a:lnTo>
                    <a:pt x="294" y="96"/>
                  </a:lnTo>
                  <a:lnTo>
                    <a:pt x="288" y="98"/>
                  </a:lnTo>
                  <a:lnTo>
                    <a:pt x="282" y="98"/>
                  </a:lnTo>
                  <a:lnTo>
                    <a:pt x="280" y="98"/>
                  </a:lnTo>
                  <a:lnTo>
                    <a:pt x="278" y="98"/>
                  </a:lnTo>
                  <a:lnTo>
                    <a:pt x="284" y="96"/>
                  </a:lnTo>
                  <a:lnTo>
                    <a:pt x="288" y="94"/>
                  </a:lnTo>
                  <a:lnTo>
                    <a:pt x="292" y="90"/>
                  </a:lnTo>
                  <a:lnTo>
                    <a:pt x="294" y="86"/>
                  </a:lnTo>
                  <a:lnTo>
                    <a:pt x="296" y="84"/>
                  </a:lnTo>
                  <a:lnTo>
                    <a:pt x="298" y="80"/>
                  </a:lnTo>
                  <a:lnTo>
                    <a:pt x="302" y="76"/>
                  </a:lnTo>
                  <a:lnTo>
                    <a:pt x="306" y="72"/>
                  </a:lnTo>
                  <a:lnTo>
                    <a:pt x="310" y="68"/>
                  </a:lnTo>
                  <a:lnTo>
                    <a:pt x="314" y="66"/>
                  </a:lnTo>
                  <a:lnTo>
                    <a:pt x="316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2"/>
                  </a:lnTo>
                  <a:lnTo>
                    <a:pt x="324" y="48"/>
                  </a:lnTo>
                  <a:lnTo>
                    <a:pt x="324" y="46"/>
                  </a:lnTo>
                  <a:lnTo>
                    <a:pt x="314" y="26"/>
                  </a:lnTo>
                  <a:lnTo>
                    <a:pt x="298" y="10"/>
                  </a:lnTo>
                  <a:lnTo>
                    <a:pt x="290" y="4"/>
                  </a:lnTo>
                  <a:lnTo>
                    <a:pt x="284" y="0"/>
                  </a:lnTo>
                  <a:lnTo>
                    <a:pt x="282" y="0"/>
                  </a:lnTo>
                  <a:lnTo>
                    <a:pt x="278" y="4"/>
                  </a:lnTo>
                  <a:lnTo>
                    <a:pt x="276" y="8"/>
                  </a:lnTo>
                  <a:lnTo>
                    <a:pt x="272" y="10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8" y="18"/>
                  </a:lnTo>
                  <a:lnTo>
                    <a:pt x="266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2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6" y="24"/>
                  </a:lnTo>
                  <a:lnTo>
                    <a:pt x="244" y="24"/>
                  </a:lnTo>
                  <a:lnTo>
                    <a:pt x="242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20" y="28"/>
                  </a:lnTo>
                  <a:lnTo>
                    <a:pt x="218" y="28"/>
                  </a:lnTo>
                  <a:lnTo>
                    <a:pt x="216" y="28"/>
                  </a:lnTo>
                  <a:lnTo>
                    <a:pt x="212" y="26"/>
                  </a:lnTo>
                  <a:lnTo>
                    <a:pt x="208" y="26"/>
                  </a:lnTo>
                  <a:lnTo>
                    <a:pt x="204" y="26"/>
                  </a:lnTo>
                  <a:lnTo>
                    <a:pt x="196" y="28"/>
                  </a:lnTo>
                  <a:lnTo>
                    <a:pt x="192" y="28"/>
                  </a:lnTo>
                  <a:lnTo>
                    <a:pt x="186" y="32"/>
                  </a:lnTo>
                  <a:lnTo>
                    <a:pt x="186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6" y="18"/>
                  </a:lnTo>
                  <a:lnTo>
                    <a:pt x="186" y="16"/>
                  </a:lnTo>
                  <a:lnTo>
                    <a:pt x="186" y="12"/>
                  </a:lnTo>
                  <a:lnTo>
                    <a:pt x="184" y="6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6" y="6"/>
                  </a:lnTo>
                  <a:lnTo>
                    <a:pt x="174" y="8"/>
                  </a:lnTo>
                  <a:lnTo>
                    <a:pt x="168" y="8"/>
                  </a:lnTo>
                  <a:lnTo>
                    <a:pt x="158" y="10"/>
                  </a:lnTo>
                  <a:lnTo>
                    <a:pt x="158" y="16"/>
                  </a:lnTo>
                  <a:lnTo>
                    <a:pt x="142" y="16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34" y="10"/>
                  </a:lnTo>
                  <a:lnTo>
                    <a:pt x="130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0"/>
                  </a:lnTo>
                  <a:lnTo>
                    <a:pt x="124" y="12"/>
                  </a:lnTo>
                  <a:lnTo>
                    <a:pt x="124" y="16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6" y="26"/>
                  </a:lnTo>
                  <a:lnTo>
                    <a:pt x="130" y="26"/>
                  </a:lnTo>
                  <a:lnTo>
                    <a:pt x="132" y="26"/>
                  </a:lnTo>
                  <a:lnTo>
                    <a:pt x="134" y="26"/>
                  </a:lnTo>
                  <a:lnTo>
                    <a:pt x="138" y="26"/>
                  </a:lnTo>
                  <a:lnTo>
                    <a:pt x="138" y="34"/>
                  </a:lnTo>
                  <a:lnTo>
                    <a:pt x="130" y="38"/>
                  </a:lnTo>
                  <a:lnTo>
                    <a:pt x="112" y="58"/>
                  </a:lnTo>
                  <a:lnTo>
                    <a:pt x="94" y="52"/>
                  </a:lnTo>
                  <a:lnTo>
                    <a:pt x="92" y="52"/>
                  </a:lnTo>
                  <a:lnTo>
                    <a:pt x="88" y="52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60" y="52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58" y="60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70"/>
                  </a:lnTo>
                  <a:lnTo>
                    <a:pt x="56" y="72"/>
                  </a:lnTo>
                  <a:lnTo>
                    <a:pt x="58" y="76"/>
                  </a:lnTo>
                  <a:lnTo>
                    <a:pt x="60" y="80"/>
                  </a:lnTo>
                  <a:lnTo>
                    <a:pt x="62" y="86"/>
                  </a:lnTo>
                  <a:lnTo>
                    <a:pt x="62" y="92"/>
                  </a:lnTo>
                  <a:lnTo>
                    <a:pt x="62" y="96"/>
                  </a:lnTo>
                  <a:lnTo>
                    <a:pt x="54" y="126"/>
                  </a:lnTo>
                  <a:lnTo>
                    <a:pt x="52" y="132"/>
                  </a:lnTo>
                  <a:lnTo>
                    <a:pt x="46" y="132"/>
                  </a:lnTo>
                  <a:lnTo>
                    <a:pt x="42" y="130"/>
                  </a:lnTo>
                  <a:lnTo>
                    <a:pt x="40" y="130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4" y="136"/>
                  </a:lnTo>
                  <a:lnTo>
                    <a:pt x="20" y="138"/>
                  </a:lnTo>
                  <a:lnTo>
                    <a:pt x="14" y="142"/>
                  </a:lnTo>
                  <a:lnTo>
                    <a:pt x="12" y="148"/>
                  </a:lnTo>
                  <a:lnTo>
                    <a:pt x="12" y="152"/>
                  </a:lnTo>
                  <a:lnTo>
                    <a:pt x="10" y="156"/>
                  </a:lnTo>
                  <a:lnTo>
                    <a:pt x="8" y="160"/>
                  </a:lnTo>
                  <a:lnTo>
                    <a:pt x="6" y="162"/>
                  </a:lnTo>
                  <a:lnTo>
                    <a:pt x="4" y="164"/>
                  </a:lnTo>
                  <a:lnTo>
                    <a:pt x="2" y="170"/>
                  </a:lnTo>
                  <a:lnTo>
                    <a:pt x="0" y="174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6" y="192"/>
                  </a:lnTo>
                  <a:lnTo>
                    <a:pt x="6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8" y="200"/>
                  </a:lnTo>
                  <a:lnTo>
                    <a:pt x="10" y="200"/>
                  </a:lnTo>
                  <a:lnTo>
                    <a:pt x="14" y="200"/>
                  </a:lnTo>
                  <a:lnTo>
                    <a:pt x="16" y="200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0" y="206"/>
                  </a:lnTo>
                  <a:lnTo>
                    <a:pt x="32" y="206"/>
                  </a:lnTo>
                  <a:lnTo>
                    <a:pt x="34" y="204"/>
                  </a:lnTo>
                  <a:lnTo>
                    <a:pt x="38" y="202"/>
                  </a:lnTo>
                  <a:lnTo>
                    <a:pt x="40" y="200"/>
                  </a:lnTo>
                  <a:lnTo>
                    <a:pt x="42" y="198"/>
                  </a:lnTo>
                  <a:lnTo>
                    <a:pt x="44" y="196"/>
                  </a:lnTo>
                  <a:lnTo>
                    <a:pt x="42" y="222"/>
                  </a:lnTo>
                  <a:lnTo>
                    <a:pt x="44" y="224"/>
                  </a:lnTo>
                  <a:lnTo>
                    <a:pt x="46" y="226"/>
                  </a:lnTo>
                  <a:lnTo>
                    <a:pt x="50" y="226"/>
                  </a:lnTo>
                  <a:lnTo>
                    <a:pt x="52" y="226"/>
                  </a:lnTo>
                  <a:lnTo>
                    <a:pt x="56" y="226"/>
                  </a:lnTo>
                  <a:lnTo>
                    <a:pt x="60" y="226"/>
                  </a:lnTo>
                  <a:lnTo>
                    <a:pt x="66" y="226"/>
                  </a:lnTo>
                  <a:lnTo>
                    <a:pt x="70" y="226"/>
                  </a:lnTo>
                  <a:lnTo>
                    <a:pt x="74" y="226"/>
                  </a:lnTo>
                  <a:lnTo>
                    <a:pt x="76" y="224"/>
                  </a:lnTo>
                  <a:lnTo>
                    <a:pt x="78" y="224"/>
                  </a:lnTo>
                  <a:lnTo>
                    <a:pt x="82" y="222"/>
                  </a:lnTo>
                  <a:lnTo>
                    <a:pt x="84" y="220"/>
                  </a:lnTo>
                  <a:lnTo>
                    <a:pt x="86" y="216"/>
                  </a:lnTo>
                  <a:lnTo>
                    <a:pt x="88" y="214"/>
                  </a:lnTo>
                  <a:lnTo>
                    <a:pt x="92" y="212"/>
                  </a:lnTo>
                  <a:lnTo>
                    <a:pt x="94" y="212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4" y="212"/>
                  </a:lnTo>
                  <a:lnTo>
                    <a:pt x="106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4" y="210"/>
                  </a:lnTo>
                  <a:lnTo>
                    <a:pt x="114" y="212"/>
                  </a:lnTo>
                  <a:lnTo>
                    <a:pt x="114" y="216"/>
                  </a:lnTo>
                  <a:lnTo>
                    <a:pt x="112" y="226"/>
                  </a:lnTo>
                  <a:lnTo>
                    <a:pt x="116" y="238"/>
                  </a:lnTo>
                  <a:lnTo>
                    <a:pt x="126" y="248"/>
                  </a:lnTo>
                  <a:lnTo>
                    <a:pt x="138" y="252"/>
                  </a:lnTo>
                  <a:lnTo>
                    <a:pt x="148" y="252"/>
                  </a:lnTo>
                  <a:lnTo>
                    <a:pt x="150" y="254"/>
                  </a:lnTo>
                  <a:lnTo>
                    <a:pt x="150" y="258"/>
                  </a:lnTo>
                  <a:lnTo>
                    <a:pt x="154" y="262"/>
                  </a:lnTo>
                  <a:lnTo>
                    <a:pt x="158" y="266"/>
                  </a:lnTo>
                  <a:lnTo>
                    <a:pt x="164" y="268"/>
                  </a:lnTo>
                  <a:lnTo>
                    <a:pt x="164" y="270"/>
                  </a:lnTo>
                  <a:lnTo>
                    <a:pt x="168" y="272"/>
                  </a:lnTo>
                  <a:lnTo>
                    <a:pt x="172" y="274"/>
                  </a:lnTo>
                  <a:lnTo>
                    <a:pt x="176" y="278"/>
                  </a:lnTo>
                  <a:lnTo>
                    <a:pt x="180" y="284"/>
                  </a:lnTo>
                  <a:lnTo>
                    <a:pt x="182" y="290"/>
                  </a:lnTo>
                  <a:lnTo>
                    <a:pt x="184" y="296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6" y="300"/>
                  </a:lnTo>
                  <a:lnTo>
                    <a:pt x="206" y="304"/>
                  </a:lnTo>
                  <a:lnTo>
                    <a:pt x="206" y="308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2"/>
                  </a:lnTo>
                  <a:lnTo>
                    <a:pt x="214" y="314"/>
                  </a:lnTo>
                  <a:lnTo>
                    <a:pt x="216" y="318"/>
                  </a:lnTo>
                  <a:lnTo>
                    <a:pt x="216" y="322"/>
                  </a:lnTo>
                  <a:lnTo>
                    <a:pt x="216" y="328"/>
                  </a:lnTo>
                  <a:lnTo>
                    <a:pt x="216" y="338"/>
                  </a:lnTo>
                  <a:lnTo>
                    <a:pt x="216" y="350"/>
                  </a:lnTo>
                  <a:lnTo>
                    <a:pt x="214" y="362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0"/>
                  </a:lnTo>
                  <a:lnTo>
                    <a:pt x="216" y="372"/>
                  </a:lnTo>
                  <a:lnTo>
                    <a:pt x="216" y="376"/>
                  </a:lnTo>
                  <a:lnTo>
                    <a:pt x="216" y="380"/>
                  </a:lnTo>
                  <a:lnTo>
                    <a:pt x="216" y="384"/>
                  </a:lnTo>
                  <a:lnTo>
                    <a:pt x="218" y="396"/>
                  </a:lnTo>
                  <a:lnTo>
                    <a:pt x="220" y="408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18"/>
                  </a:lnTo>
                  <a:lnTo>
                    <a:pt x="224" y="420"/>
                  </a:lnTo>
                  <a:lnTo>
                    <a:pt x="226" y="422"/>
                  </a:lnTo>
                  <a:lnTo>
                    <a:pt x="238" y="424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6" y="422"/>
                  </a:lnTo>
                  <a:lnTo>
                    <a:pt x="248" y="422"/>
                  </a:lnTo>
                  <a:lnTo>
                    <a:pt x="250" y="424"/>
                  </a:lnTo>
                  <a:lnTo>
                    <a:pt x="250" y="426"/>
                  </a:lnTo>
                  <a:lnTo>
                    <a:pt x="252" y="428"/>
                  </a:lnTo>
                  <a:lnTo>
                    <a:pt x="254" y="432"/>
                  </a:lnTo>
                  <a:lnTo>
                    <a:pt x="254" y="438"/>
                  </a:lnTo>
                  <a:lnTo>
                    <a:pt x="256" y="442"/>
                  </a:lnTo>
                  <a:lnTo>
                    <a:pt x="258" y="446"/>
                  </a:lnTo>
                  <a:lnTo>
                    <a:pt x="256" y="448"/>
                  </a:lnTo>
                  <a:lnTo>
                    <a:pt x="258" y="448"/>
                  </a:lnTo>
                  <a:lnTo>
                    <a:pt x="260" y="450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2" y="456"/>
                  </a:lnTo>
                  <a:lnTo>
                    <a:pt x="272" y="458"/>
                  </a:lnTo>
                  <a:lnTo>
                    <a:pt x="272" y="462"/>
                  </a:lnTo>
                  <a:lnTo>
                    <a:pt x="270" y="466"/>
                  </a:lnTo>
                  <a:lnTo>
                    <a:pt x="268" y="472"/>
                  </a:lnTo>
                  <a:lnTo>
                    <a:pt x="266" y="474"/>
                  </a:lnTo>
                  <a:lnTo>
                    <a:pt x="258" y="480"/>
                  </a:lnTo>
                  <a:lnTo>
                    <a:pt x="250" y="488"/>
                  </a:lnTo>
                  <a:lnTo>
                    <a:pt x="242" y="494"/>
                  </a:lnTo>
                  <a:lnTo>
                    <a:pt x="236" y="500"/>
                  </a:lnTo>
                  <a:lnTo>
                    <a:pt x="234" y="500"/>
                  </a:lnTo>
                  <a:lnTo>
                    <a:pt x="232" y="502"/>
                  </a:lnTo>
                  <a:lnTo>
                    <a:pt x="228" y="506"/>
                  </a:lnTo>
                  <a:lnTo>
                    <a:pt x="226" y="510"/>
                  </a:lnTo>
                  <a:lnTo>
                    <a:pt x="222" y="514"/>
                  </a:lnTo>
                  <a:lnTo>
                    <a:pt x="218" y="520"/>
                  </a:lnTo>
                  <a:lnTo>
                    <a:pt x="218" y="522"/>
                  </a:lnTo>
                  <a:lnTo>
                    <a:pt x="218" y="524"/>
                  </a:lnTo>
                  <a:lnTo>
                    <a:pt x="220" y="524"/>
                  </a:lnTo>
                  <a:lnTo>
                    <a:pt x="222" y="524"/>
                  </a:lnTo>
                  <a:lnTo>
                    <a:pt x="224" y="524"/>
                  </a:lnTo>
                  <a:lnTo>
                    <a:pt x="228" y="526"/>
                  </a:lnTo>
                  <a:lnTo>
                    <a:pt x="230" y="530"/>
                  </a:lnTo>
                  <a:lnTo>
                    <a:pt x="240" y="540"/>
                  </a:lnTo>
                  <a:lnTo>
                    <a:pt x="242" y="540"/>
                  </a:lnTo>
                  <a:lnTo>
                    <a:pt x="246" y="540"/>
                  </a:lnTo>
                  <a:lnTo>
                    <a:pt x="250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6" y="552"/>
                  </a:lnTo>
                  <a:lnTo>
                    <a:pt x="278" y="568"/>
                  </a:lnTo>
                  <a:lnTo>
                    <a:pt x="284" y="572"/>
                  </a:lnTo>
                  <a:lnTo>
                    <a:pt x="290" y="56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0" name="Freeform 418"/>
            <p:cNvSpPr>
              <a:spLocks/>
            </p:cNvSpPr>
            <p:nvPr/>
          </p:nvSpPr>
          <p:spPr bwMode="auto">
            <a:xfrm>
              <a:off x="2536825" y="4486275"/>
              <a:ext cx="954088" cy="946150"/>
            </a:xfrm>
            <a:custGeom>
              <a:avLst/>
              <a:gdLst>
                <a:gd name="T0" fmla="*/ 582458 w 534"/>
                <a:gd name="T1" fmla="*/ 813821 h 572"/>
                <a:gd name="T2" fmla="*/ 750406 w 534"/>
                <a:gd name="T3" fmla="*/ 668260 h 572"/>
                <a:gd name="T4" fmla="*/ 846887 w 534"/>
                <a:gd name="T5" fmla="*/ 469767 h 572"/>
                <a:gd name="T6" fmla="*/ 954088 w 534"/>
                <a:gd name="T7" fmla="*/ 271274 h 572"/>
                <a:gd name="T8" fmla="*/ 854034 w 534"/>
                <a:gd name="T9" fmla="*/ 191877 h 572"/>
                <a:gd name="T10" fmla="*/ 686086 w 534"/>
                <a:gd name="T11" fmla="*/ 158794 h 572"/>
                <a:gd name="T12" fmla="*/ 686086 w 534"/>
                <a:gd name="T13" fmla="*/ 135637 h 572"/>
                <a:gd name="T14" fmla="*/ 657499 w 534"/>
                <a:gd name="T15" fmla="*/ 125712 h 572"/>
                <a:gd name="T16" fmla="*/ 603898 w 534"/>
                <a:gd name="T17" fmla="*/ 119096 h 572"/>
                <a:gd name="T18" fmla="*/ 550298 w 534"/>
                <a:gd name="T19" fmla="*/ 138945 h 572"/>
                <a:gd name="T20" fmla="*/ 507418 w 534"/>
                <a:gd name="T21" fmla="*/ 158794 h 572"/>
                <a:gd name="T22" fmla="*/ 539578 w 534"/>
                <a:gd name="T23" fmla="*/ 125712 h 572"/>
                <a:gd name="T24" fmla="*/ 575311 w 534"/>
                <a:gd name="T25" fmla="*/ 86014 h 572"/>
                <a:gd name="T26" fmla="*/ 503844 w 534"/>
                <a:gd name="T27" fmla="*/ 0 h 572"/>
                <a:gd name="T28" fmla="*/ 475257 w 534"/>
                <a:gd name="T29" fmla="*/ 33082 h 572"/>
                <a:gd name="T30" fmla="*/ 457391 w 534"/>
                <a:gd name="T31" fmla="*/ 36390 h 572"/>
                <a:gd name="T32" fmla="*/ 439524 w 534"/>
                <a:gd name="T33" fmla="*/ 39699 h 572"/>
                <a:gd name="T34" fmla="*/ 421657 w 534"/>
                <a:gd name="T35" fmla="*/ 39699 h 572"/>
                <a:gd name="T36" fmla="*/ 393070 w 534"/>
                <a:gd name="T37" fmla="*/ 39699 h 572"/>
                <a:gd name="T38" fmla="*/ 364483 w 534"/>
                <a:gd name="T39" fmla="*/ 43007 h 572"/>
                <a:gd name="T40" fmla="*/ 328749 w 534"/>
                <a:gd name="T41" fmla="*/ 39699 h 572"/>
                <a:gd name="T42" fmla="*/ 318029 w 534"/>
                <a:gd name="T43" fmla="*/ 3308 h 572"/>
                <a:gd name="T44" fmla="*/ 282296 w 534"/>
                <a:gd name="T45" fmla="*/ 26466 h 572"/>
                <a:gd name="T46" fmla="*/ 214402 w 534"/>
                <a:gd name="T47" fmla="*/ 9925 h 572"/>
                <a:gd name="T48" fmla="*/ 217975 w 534"/>
                <a:gd name="T49" fmla="*/ 16541 h 572"/>
                <a:gd name="T50" fmla="*/ 235842 w 534"/>
                <a:gd name="T51" fmla="*/ 43007 h 572"/>
                <a:gd name="T52" fmla="*/ 164375 w 534"/>
                <a:gd name="T53" fmla="*/ 86014 h 572"/>
                <a:gd name="T54" fmla="*/ 139361 w 534"/>
                <a:gd name="T55" fmla="*/ 72781 h 572"/>
                <a:gd name="T56" fmla="*/ 114348 w 534"/>
                <a:gd name="T57" fmla="*/ 102555 h 572"/>
                <a:gd name="T58" fmla="*/ 96481 w 534"/>
                <a:gd name="T59" fmla="*/ 115788 h 572"/>
                <a:gd name="T60" fmla="*/ 110774 w 534"/>
                <a:gd name="T61" fmla="*/ 158794 h 572"/>
                <a:gd name="T62" fmla="*/ 64321 w 534"/>
                <a:gd name="T63" fmla="*/ 218342 h 572"/>
                <a:gd name="T64" fmla="*/ 21440 w 534"/>
                <a:gd name="T65" fmla="*/ 244808 h 572"/>
                <a:gd name="T66" fmla="*/ 7147 w 534"/>
                <a:gd name="T67" fmla="*/ 271274 h 572"/>
                <a:gd name="T68" fmla="*/ 10720 w 534"/>
                <a:gd name="T69" fmla="*/ 320897 h 572"/>
                <a:gd name="T70" fmla="*/ 25014 w 534"/>
                <a:gd name="T71" fmla="*/ 330822 h 572"/>
                <a:gd name="T72" fmla="*/ 50027 w 534"/>
                <a:gd name="T73" fmla="*/ 340746 h 572"/>
                <a:gd name="T74" fmla="*/ 75041 w 534"/>
                <a:gd name="T75" fmla="*/ 327513 h 572"/>
                <a:gd name="T76" fmla="*/ 92907 w 534"/>
                <a:gd name="T77" fmla="*/ 373828 h 572"/>
                <a:gd name="T78" fmla="*/ 139361 w 534"/>
                <a:gd name="T79" fmla="*/ 370520 h 572"/>
                <a:gd name="T80" fmla="*/ 175095 w 534"/>
                <a:gd name="T81" fmla="*/ 347363 h 572"/>
                <a:gd name="T82" fmla="*/ 196535 w 534"/>
                <a:gd name="T83" fmla="*/ 340746 h 572"/>
                <a:gd name="T84" fmla="*/ 225122 w 534"/>
                <a:gd name="T85" fmla="*/ 410219 h 572"/>
                <a:gd name="T86" fmla="*/ 282296 w 534"/>
                <a:gd name="T87" fmla="*/ 439993 h 572"/>
                <a:gd name="T88" fmla="*/ 325176 w 534"/>
                <a:gd name="T89" fmla="*/ 479691 h 572"/>
                <a:gd name="T90" fmla="*/ 371630 w 534"/>
                <a:gd name="T91" fmla="*/ 516082 h 572"/>
                <a:gd name="T92" fmla="*/ 385923 w 534"/>
                <a:gd name="T93" fmla="*/ 542548 h 572"/>
                <a:gd name="T94" fmla="*/ 385923 w 534"/>
                <a:gd name="T95" fmla="*/ 615328 h 572"/>
                <a:gd name="T96" fmla="*/ 393070 w 534"/>
                <a:gd name="T97" fmla="*/ 691417 h 572"/>
                <a:gd name="T98" fmla="*/ 432377 w 534"/>
                <a:gd name="T99" fmla="*/ 698034 h 572"/>
                <a:gd name="T100" fmla="*/ 453817 w 534"/>
                <a:gd name="T101" fmla="*/ 724499 h 572"/>
                <a:gd name="T102" fmla="*/ 475257 w 534"/>
                <a:gd name="T103" fmla="*/ 747657 h 572"/>
                <a:gd name="T104" fmla="*/ 482404 w 534"/>
                <a:gd name="T105" fmla="*/ 770814 h 572"/>
                <a:gd name="T106" fmla="*/ 418083 w 534"/>
                <a:gd name="T107" fmla="*/ 827054 h 572"/>
                <a:gd name="T108" fmla="*/ 389497 w 534"/>
                <a:gd name="T109" fmla="*/ 866753 h 572"/>
                <a:gd name="T110" fmla="*/ 428804 w 534"/>
                <a:gd name="T111" fmla="*/ 893219 h 572"/>
                <a:gd name="T112" fmla="*/ 475257 w 534"/>
                <a:gd name="T113" fmla="*/ 913068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4"/>
                <a:gd name="T172" fmla="*/ 0 h 572"/>
                <a:gd name="T173" fmla="*/ 534 w 534"/>
                <a:gd name="T174" fmla="*/ 572 h 5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4" h="572">
                  <a:moveTo>
                    <a:pt x="290" y="562"/>
                  </a:moveTo>
                  <a:lnTo>
                    <a:pt x="294" y="558"/>
                  </a:lnTo>
                  <a:lnTo>
                    <a:pt x="296" y="552"/>
                  </a:lnTo>
                  <a:lnTo>
                    <a:pt x="298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6" y="492"/>
                  </a:lnTo>
                  <a:lnTo>
                    <a:pt x="338" y="460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2" y="426"/>
                  </a:lnTo>
                  <a:lnTo>
                    <a:pt x="394" y="414"/>
                  </a:lnTo>
                  <a:lnTo>
                    <a:pt x="418" y="406"/>
                  </a:lnTo>
                  <a:lnTo>
                    <a:pt x="420" y="404"/>
                  </a:lnTo>
                  <a:lnTo>
                    <a:pt x="426" y="400"/>
                  </a:lnTo>
                  <a:lnTo>
                    <a:pt x="436" y="394"/>
                  </a:lnTo>
                  <a:lnTo>
                    <a:pt x="446" y="382"/>
                  </a:lnTo>
                  <a:lnTo>
                    <a:pt x="458" y="366"/>
                  </a:lnTo>
                  <a:lnTo>
                    <a:pt x="466" y="346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6" y="216"/>
                  </a:lnTo>
                  <a:lnTo>
                    <a:pt x="518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2"/>
                  </a:lnTo>
                  <a:lnTo>
                    <a:pt x="532" y="170"/>
                  </a:lnTo>
                  <a:lnTo>
                    <a:pt x="534" y="164"/>
                  </a:lnTo>
                  <a:lnTo>
                    <a:pt x="532" y="156"/>
                  </a:lnTo>
                  <a:lnTo>
                    <a:pt x="528" y="146"/>
                  </a:lnTo>
                  <a:lnTo>
                    <a:pt x="520" y="138"/>
                  </a:lnTo>
                  <a:lnTo>
                    <a:pt x="504" y="134"/>
                  </a:lnTo>
                  <a:lnTo>
                    <a:pt x="500" y="130"/>
                  </a:lnTo>
                  <a:lnTo>
                    <a:pt x="492" y="124"/>
                  </a:lnTo>
                  <a:lnTo>
                    <a:pt x="478" y="116"/>
                  </a:lnTo>
                  <a:lnTo>
                    <a:pt x="464" y="112"/>
                  </a:lnTo>
                  <a:lnTo>
                    <a:pt x="450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6"/>
                  </a:lnTo>
                  <a:lnTo>
                    <a:pt x="384" y="96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82" y="94"/>
                  </a:lnTo>
                  <a:lnTo>
                    <a:pt x="384" y="90"/>
                  </a:lnTo>
                  <a:lnTo>
                    <a:pt x="384" y="86"/>
                  </a:lnTo>
                  <a:lnTo>
                    <a:pt x="384" y="82"/>
                  </a:lnTo>
                  <a:lnTo>
                    <a:pt x="384" y="78"/>
                  </a:lnTo>
                  <a:lnTo>
                    <a:pt x="382" y="76"/>
                  </a:lnTo>
                  <a:lnTo>
                    <a:pt x="378" y="76"/>
                  </a:lnTo>
                  <a:lnTo>
                    <a:pt x="374" y="76"/>
                  </a:lnTo>
                  <a:lnTo>
                    <a:pt x="372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4" y="76"/>
                  </a:lnTo>
                  <a:lnTo>
                    <a:pt x="358" y="76"/>
                  </a:lnTo>
                  <a:lnTo>
                    <a:pt x="352" y="74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38" y="72"/>
                  </a:lnTo>
                  <a:lnTo>
                    <a:pt x="332" y="74"/>
                  </a:lnTo>
                  <a:lnTo>
                    <a:pt x="326" y="76"/>
                  </a:lnTo>
                  <a:lnTo>
                    <a:pt x="320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8" y="84"/>
                  </a:lnTo>
                  <a:lnTo>
                    <a:pt x="300" y="92"/>
                  </a:lnTo>
                  <a:lnTo>
                    <a:pt x="294" y="96"/>
                  </a:lnTo>
                  <a:lnTo>
                    <a:pt x="288" y="98"/>
                  </a:lnTo>
                  <a:lnTo>
                    <a:pt x="282" y="98"/>
                  </a:lnTo>
                  <a:lnTo>
                    <a:pt x="280" y="98"/>
                  </a:lnTo>
                  <a:lnTo>
                    <a:pt x="278" y="98"/>
                  </a:lnTo>
                  <a:lnTo>
                    <a:pt x="284" y="96"/>
                  </a:lnTo>
                  <a:lnTo>
                    <a:pt x="288" y="94"/>
                  </a:lnTo>
                  <a:lnTo>
                    <a:pt x="292" y="90"/>
                  </a:lnTo>
                  <a:lnTo>
                    <a:pt x="294" y="86"/>
                  </a:lnTo>
                  <a:lnTo>
                    <a:pt x="296" y="84"/>
                  </a:lnTo>
                  <a:lnTo>
                    <a:pt x="298" y="80"/>
                  </a:lnTo>
                  <a:lnTo>
                    <a:pt x="302" y="76"/>
                  </a:lnTo>
                  <a:lnTo>
                    <a:pt x="306" y="72"/>
                  </a:lnTo>
                  <a:lnTo>
                    <a:pt x="310" y="68"/>
                  </a:lnTo>
                  <a:lnTo>
                    <a:pt x="314" y="66"/>
                  </a:lnTo>
                  <a:lnTo>
                    <a:pt x="316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2"/>
                  </a:lnTo>
                  <a:lnTo>
                    <a:pt x="324" y="48"/>
                  </a:lnTo>
                  <a:lnTo>
                    <a:pt x="324" y="46"/>
                  </a:lnTo>
                  <a:lnTo>
                    <a:pt x="314" y="26"/>
                  </a:lnTo>
                  <a:lnTo>
                    <a:pt x="298" y="10"/>
                  </a:lnTo>
                  <a:lnTo>
                    <a:pt x="290" y="4"/>
                  </a:lnTo>
                  <a:lnTo>
                    <a:pt x="284" y="0"/>
                  </a:lnTo>
                  <a:lnTo>
                    <a:pt x="282" y="0"/>
                  </a:lnTo>
                  <a:lnTo>
                    <a:pt x="278" y="4"/>
                  </a:lnTo>
                  <a:lnTo>
                    <a:pt x="276" y="8"/>
                  </a:lnTo>
                  <a:lnTo>
                    <a:pt x="272" y="10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8" y="18"/>
                  </a:lnTo>
                  <a:lnTo>
                    <a:pt x="266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2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6" y="24"/>
                  </a:lnTo>
                  <a:lnTo>
                    <a:pt x="244" y="24"/>
                  </a:lnTo>
                  <a:lnTo>
                    <a:pt x="242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20" y="28"/>
                  </a:lnTo>
                  <a:lnTo>
                    <a:pt x="218" y="28"/>
                  </a:lnTo>
                  <a:lnTo>
                    <a:pt x="216" y="28"/>
                  </a:lnTo>
                  <a:lnTo>
                    <a:pt x="212" y="26"/>
                  </a:lnTo>
                  <a:lnTo>
                    <a:pt x="208" y="26"/>
                  </a:lnTo>
                  <a:lnTo>
                    <a:pt x="204" y="26"/>
                  </a:lnTo>
                  <a:lnTo>
                    <a:pt x="196" y="28"/>
                  </a:lnTo>
                  <a:lnTo>
                    <a:pt x="192" y="28"/>
                  </a:lnTo>
                  <a:lnTo>
                    <a:pt x="186" y="32"/>
                  </a:lnTo>
                  <a:lnTo>
                    <a:pt x="186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6" y="18"/>
                  </a:lnTo>
                  <a:lnTo>
                    <a:pt x="186" y="16"/>
                  </a:lnTo>
                  <a:lnTo>
                    <a:pt x="186" y="12"/>
                  </a:lnTo>
                  <a:lnTo>
                    <a:pt x="184" y="6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6" y="6"/>
                  </a:lnTo>
                  <a:lnTo>
                    <a:pt x="174" y="8"/>
                  </a:lnTo>
                  <a:lnTo>
                    <a:pt x="168" y="8"/>
                  </a:lnTo>
                  <a:lnTo>
                    <a:pt x="158" y="10"/>
                  </a:lnTo>
                  <a:lnTo>
                    <a:pt x="158" y="16"/>
                  </a:lnTo>
                  <a:lnTo>
                    <a:pt x="142" y="16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34" y="10"/>
                  </a:lnTo>
                  <a:lnTo>
                    <a:pt x="130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0"/>
                  </a:lnTo>
                  <a:lnTo>
                    <a:pt x="124" y="12"/>
                  </a:lnTo>
                  <a:lnTo>
                    <a:pt x="124" y="16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6" y="26"/>
                  </a:lnTo>
                  <a:lnTo>
                    <a:pt x="130" y="26"/>
                  </a:lnTo>
                  <a:lnTo>
                    <a:pt x="132" y="26"/>
                  </a:lnTo>
                  <a:lnTo>
                    <a:pt x="134" y="26"/>
                  </a:lnTo>
                  <a:lnTo>
                    <a:pt x="138" y="26"/>
                  </a:lnTo>
                  <a:lnTo>
                    <a:pt x="138" y="34"/>
                  </a:lnTo>
                  <a:lnTo>
                    <a:pt x="130" y="38"/>
                  </a:lnTo>
                  <a:lnTo>
                    <a:pt x="112" y="58"/>
                  </a:lnTo>
                  <a:lnTo>
                    <a:pt x="94" y="52"/>
                  </a:lnTo>
                  <a:lnTo>
                    <a:pt x="92" y="52"/>
                  </a:lnTo>
                  <a:lnTo>
                    <a:pt x="88" y="52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60" y="52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58" y="60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70"/>
                  </a:lnTo>
                  <a:lnTo>
                    <a:pt x="56" y="72"/>
                  </a:lnTo>
                  <a:lnTo>
                    <a:pt x="58" y="76"/>
                  </a:lnTo>
                  <a:lnTo>
                    <a:pt x="60" y="80"/>
                  </a:lnTo>
                  <a:lnTo>
                    <a:pt x="62" y="86"/>
                  </a:lnTo>
                  <a:lnTo>
                    <a:pt x="62" y="92"/>
                  </a:lnTo>
                  <a:lnTo>
                    <a:pt x="62" y="96"/>
                  </a:lnTo>
                  <a:lnTo>
                    <a:pt x="54" y="126"/>
                  </a:lnTo>
                  <a:lnTo>
                    <a:pt x="52" y="132"/>
                  </a:lnTo>
                  <a:lnTo>
                    <a:pt x="46" y="132"/>
                  </a:lnTo>
                  <a:lnTo>
                    <a:pt x="42" y="130"/>
                  </a:lnTo>
                  <a:lnTo>
                    <a:pt x="40" y="130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4" y="136"/>
                  </a:lnTo>
                  <a:lnTo>
                    <a:pt x="20" y="138"/>
                  </a:lnTo>
                  <a:lnTo>
                    <a:pt x="14" y="142"/>
                  </a:lnTo>
                  <a:lnTo>
                    <a:pt x="12" y="148"/>
                  </a:lnTo>
                  <a:lnTo>
                    <a:pt x="12" y="152"/>
                  </a:lnTo>
                  <a:lnTo>
                    <a:pt x="10" y="156"/>
                  </a:lnTo>
                  <a:lnTo>
                    <a:pt x="8" y="160"/>
                  </a:lnTo>
                  <a:lnTo>
                    <a:pt x="6" y="162"/>
                  </a:lnTo>
                  <a:lnTo>
                    <a:pt x="4" y="164"/>
                  </a:lnTo>
                  <a:lnTo>
                    <a:pt x="2" y="170"/>
                  </a:lnTo>
                  <a:lnTo>
                    <a:pt x="0" y="174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6" y="192"/>
                  </a:lnTo>
                  <a:lnTo>
                    <a:pt x="6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8" y="200"/>
                  </a:lnTo>
                  <a:lnTo>
                    <a:pt x="10" y="200"/>
                  </a:lnTo>
                  <a:lnTo>
                    <a:pt x="14" y="200"/>
                  </a:lnTo>
                  <a:lnTo>
                    <a:pt x="16" y="200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0" y="206"/>
                  </a:lnTo>
                  <a:lnTo>
                    <a:pt x="32" y="206"/>
                  </a:lnTo>
                  <a:lnTo>
                    <a:pt x="34" y="204"/>
                  </a:lnTo>
                  <a:lnTo>
                    <a:pt x="38" y="202"/>
                  </a:lnTo>
                  <a:lnTo>
                    <a:pt x="40" y="200"/>
                  </a:lnTo>
                  <a:lnTo>
                    <a:pt x="42" y="198"/>
                  </a:lnTo>
                  <a:lnTo>
                    <a:pt x="44" y="196"/>
                  </a:lnTo>
                  <a:lnTo>
                    <a:pt x="42" y="222"/>
                  </a:lnTo>
                  <a:lnTo>
                    <a:pt x="44" y="224"/>
                  </a:lnTo>
                  <a:lnTo>
                    <a:pt x="46" y="226"/>
                  </a:lnTo>
                  <a:lnTo>
                    <a:pt x="50" y="226"/>
                  </a:lnTo>
                  <a:lnTo>
                    <a:pt x="52" y="226"/>
                  </a:lnTo>
                  <a:lnTo>
                    <a:pt x="56" y="226"/>
                  </a:lnTo>
                  <a:lnTo>
                    <a:pt x="60" y="226"/>
                  </a:lnTo>
                  <a:lnTo>
                    <a:pt x="66" y="226"/>
                  </a:lnTo>
                  <a:lnTo>
                    <a:pt x="70" y="226"/>
                  </a:lnTo>
                  <a:lnTo>
                    <a:pt x="74" y="226"/>
                  </a:lnTo>
                  <a:lnTo>
                    <a:pt x="76" y="224"/>
                  </a:lnTo>
                  <a:lnTo>
                    <a:pt x="78" y="224"/>
                  </a:lnTo>
                  <a:lnTo>
                    <a:pt x="82" y="222"/>
                  </a:lnTo>
                  <a:lnTo>
                    <a:pt x="84" y="220"/>
                  </a:lnTo>
                  <a:lnTo>
                    <a:pt x="86" y="216"/>
                  </a:lnTo>
                  <a:lnTo>
                    <a:pt x="88" y="214"/>
                  </a:lnTo>
                  <a:lnTo>
                    <a:pt x="92" y="212"/>
                  </a:lnTo>
                  <a:lnTo>
                    <a:pt x="94" y="212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4" y="212"/>
                  </a:lnTo>
                  <a:lnTo>
                    <a:pt x="106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4" y="210"/>
                  </a:lnTo>
                  <a:lnTo>
                    <a:pt x="114" y="212"/>
                  </a:lnTo>
                  <a:lnTo>
                    <a:pt x="114" y="216"/>
                  </a:lnTo>
                  <a:lnTo>
                    <a:pt x="112" y="226"/>
                  </a:lnTo>
                  <a:lnTo>
                    <a:pt x="116" y="238"/>
                  </a:lnTo>
                  <a:lnTo>
                    <a:pt x="126" y="248"/>
                  </a:lnTo>
                  <a:lnTo>
                    <a:pt x="138" y="252"/>
                  </a:lnTo>
                  <a:lnTo>
                    <a:pt x="148" y="252"/>
                  </a:lnTo>
                  <a:lnTo>
                    <a:pt x="150" y="254"/>
                  </a:lnTo>
                  <a:lnTo>
                    <a:pt x="150" y="258"/>
                  </a:lnTo>
                  <a:lnTo>
                    <a:pt x="154" y="262"/>
                  </a:lnTo>
                  <a:lnTo>
                    <a:pt x="158" y="266"/>
                  </a:lnTo>
                  <a:lnTo>
                    <a:pt x="164" y="268"/>
                  </a:lnTo>
                  <a:lnTo>
                    <a:pt x="164" y="270"/>
                  </a:lnTo>
                  <a:lnTo>
                    <a:pt x="168" y="272"/>
                  </a:lnTo>
                  <a:lnTo>
                    <a:pt x="172" y="274"/>
                  </a:lnTo>
                  <a:lnTo>
                    <a:pt x="176" y="278"/>
                  </a:lnTo>
                  <a:lnTo>
                    <a:pt x="180" y="284"/>
                  </a:lnTo>
                  <a:lnTo>
                    <a:pt x="182" y="290"/>
                  </a:lnTo>
                  <a:lnTo>
                    <a:pt x="184" y="296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6" y="300"/>
                  </a:lnTo>
                  <a:lnTo>
                    <a:pt x="206" y="304"/>
                  </a:lnTo>
                  <a:lnTo>
                    <a:pt x="206" y="308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2"/>
                  </a:lnTo>
                  <a:lnTo>
                    <a:pt x="214" y="314"/>
                  </a:lnTo>
                  <a:lnTo>
                    <a:pt x="216" y="318"/>
                  </a:lnTo>
                  <a:lnTo>
                    <a:pt x="216" y="322"/>
                  </a:lnTo>
                  <a:lnTo>
                    <a:pt x="216" y="328"/>
                  </a:lnTo>
                  <a:lnTo>
                    <a:pt x="216" y="338"/>
                  </a:lnTo>
                  <a:lnTo>
                    <a:pt x="216" y="350"/>
                  </a:lnTo>
                  <a:lnTo>
                    <a:pt x="214" y="362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0"/>
                  </a:lnTo>
                  <a:lnTo>
                    <a:pt x="216" y="372"/>
                  </a:lnTo>
                  <a:lnTo>
                    <a:pt x="216" y="376"/>
                  </a:lnTo>
                  <a:lnTo>
                    <a:pt x="216" y="380"/>
                  </a:lnTo>
                  <a:lnTo>
                    <a:pt x="216" y="384"/>
                  </a:lnTo>
                  <a:lnTo>
                    <a:pt x="218" y="396"/>
                  </a:lnTo>
                  <a:lnTo>
                    <a:pt x="220" y="408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18"/>
                  </a:lnTo>
                  <a:lnTo>
                    <a:pt x="224" y="420"/>
                  </a:lnTo>
                  <a:lnTo>
                    <a:pt x="226" y="422"/>
                  </a:lnTo>
                  <a:lnTo>
                    <a:pt x="238" y="424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6" y="422"/>
                  </a:lnTo>
                  <a:lnTo>
                    <a:pt x="248" y="422"/>
                  </a:lnTo>
                  <a:lnTo>
                    <a:pt x="250" y="424"/>
                  </a:lnTo>
                  <a:lnTo>
                    <a:pt x="250" y="426"/>
                  </a:lnTo>
                  <a:lnTo>
                    <a:pt x="252" y="428"/>
                  </a:lnTo>
                  <a:lnTo>
                    <a:pt x="254" y="432"/>
                  </a:lnTo>
                  <a:lnTo>
                    <a:pt x="254" y="438"/>
                  </a:lnTo>
                  <a:lnTo>
                    <a:pt x="256" y="442"/>
                  </a:lnTo>
                  <a:lnTo>
                    <a:pt x="258" y="446"/>
                  </a:lnTo>
                  <a:lnTo>
                    <a:pt x="256" y="448"/>
                  </a:lnTo>
                  <a:lnTo>
                    <a:pt x="258" y="448"/>
                  </a:lnTo>
                  <a:lnTo>
                    <a:pt x="260" y="450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2" y="456"/>
                  </a:lnTo>
                  <a:lnTo>
                    <a:pt x="272" y="458"/>
                  </a:lnTo>
                  <a:lnTo>
                    <a:pt x="272" y="462"/>
                  </a:lnTo>
                  <a:lnTo>
                    <a:pt x="270" y="466"/>
                  </a:lnTo>
                  <a:lnTo>
                    <a:pt x="268" y="472"/>
                  </a:lnTo>
                  <a:lnTo>
                    <a:pt x="266" y="474"/>
                  </a:lnTo>
                  <a:lnTo>
                    <a:pt x="258" y="480"/>
                  </a:lnTo>
                  <a:lnTo>
                    <a:pt x="250" y="488"/>
                  </a:lnTo>
                  <a:lnTo>
                    <a:pt x="242" y="494"/>
                  </a:lnTo>
                  <a:lnTo>
                    <a:pt x="236" y="500"/>
                  </a:lnTo>
                  <a:lnTo>
                    <a:pt x="234" y="500"/>
                  </a:lnTo>
                  <a:lnTo>
                    <a:pt x="232" y="502"/>
                  </a:lnTo>
                  <a:lnTo>
                    <a:pt x="228" y="506"/>
                  </a:lnTo>
                  <a:lnTo>
                    <a:pt x="226" y="510"/>
                  </a:lnTo>
                  <a:lnTo>
                    <a:pt x="222" y="514"/>
                  </a:lnTo>
                  <a:lnTo>
                    <a:pt x="218" y="520"/>
                  </a:lnTo>
                  <a:lnTo>
                    <a:pt x="218" y="522"/>
                  </a:lnTo>
                  <a:lnTo>
                    <a:pt x="218" y="524"/>
                  </a:lnTo>
                  <a:lnTo>
                    <a:pt x="220" y="524"/>
                  </a:lnTo>
                  <a:lnTo>
                    <a:pt x="222" y="524"/>
                  </a:lnTo>
                  <a:lnTo>
                    <a:pt x="224" y="524"/>
                  </a:lnTo>
                  <a:lnTo>
                    <a:pt x="228" y="526"/>
                  </a:lnTo>
                  <a:lnTo>
                    <a:pt x="230" y="530"/>
                  </a:lnTo>
                  <a:lnTo>
                    <a:pt x="240" y="540"/>
                  </a:lnTo>
                  <a:lnTo>
                    <a:pt x="242" y="540"/>
                  </a:lnTo>
                  <a:lnTo>
                    <a:pt x="246" y="540"/>
                  </a:lnTo>
                  <a:lnTo>
                    <a:pt x="250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6" y="552"/>
                  </a:lnTo>
                  <a:lnTo>
                    <a:pt x="278" y="568"/>
                  </a:lnTo>
                  <a:lnTo>
                    <a:pt x="284" y="572"/>
                  </a:lnTo>
                  <a:lnTo>
                    <a:pt x="290" y="56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1" name="Freeform 419"/>
            <p:cNvSpPr>
              <a:spLocks/>
            </p:cNvSpPr>
            <p:nvPr/>
          </p:nvSpPr>
          <p:spPr bwMode="auto">
            <a:xfrm>
              <a:off x="2481263" y="4986338"/>
              <a:ext cx="269875" cy="1250950"/>
            </a:xfrm>
            <a:custGeom>
              <a:avLst/>
              <a:gdLst>
                <a:gd name="T0" fmla="*/ 234365 w 152"/>
                <a:gd name="T1" fmla="*/ 1231094 h 756"/>
                <a:gd name="T2" fmla="*/ 184651 w 152"/>
                <a:gd name="T3" fmla="*/ 1237712 h 756"/>
                <a:gd name="T4" fmla="*/ 166896 w 152"/>
                <a:gd name="T5" fmla="*/ 1237712 h 756"/>
                <a:gd name="T6" fmla="*/ 99428 w 152"/>
                <a:gd name="T7" fmla="*/ 1188072 h 756"/>
                <a:gd name="T8" fmla="*/ 124285 w 152"/>
                <a:gd name="T9" fmla="*/ 1138431 h 756"/>
                <a:gd name="T10" fmla="*/ 102979 w 152"/>
                <a:gd name="T11" fmla="*/ 1121884 h 756"/>
                <a:gd name="T12" fmla="*/ 74571 w 152"/>
                <a:gd name="T13" fmla="*/ 1121884 h 756"/>
                <a:gd name="T14" fmla="*/ 60367 w 152"/>
                <a:gd name="T15" fmla="*/ 1135121 h 756"/>
                <a:gd name="T16" fmla="*/ 0 w 152"/>
                <a:gd name="T17" fmla="*/ 1032530 h 756"/>
                <a:gd name="T18" fmla="*/ 14204 w 152"/>
                <a:gd name="T19" fmla="*/ 893536 h 756"/>
                <a:gd name="T20" fmla="*/ 53265 w 152"/>
                <a:gd name="T21" fmla="*/ 747922 h 756"/>
                <a:gd name="T22" fmla="*/ 49714 w 152"/>
                <a:gd name="T23" fmla="*/ 658569 h 756"/>
                <a:gd name="T24" fmla="*/ 88775 w 152"/>
                <a:gd name="T25" fmla="*/ 608928 h 756"/>
                <a:gd name="T26" fmla="*/ 85224 w 152"/>
                <a:gd name="T27" fmla="*/ 555978 h 756"/>
                <a:gd name="T28" fmla="*/ 71020 w 152"/>
                <a:gd name="T29" fmla="*/ 582453 h 756"/>
                <a:gd name="T30" fmla="*/ 63918 w 152"/>
                <a:gd name="T31" fmla="*/ 615547 h 756"/>
                <a:gd name="T32" fmla="*/ 53265 w 152"/>
                <a:gd name="T33" fmla="*/ 628784 h 756"/>
                <a:gd name="T34" fmla="*/ 88775 w 152"/>
                <a:gd name="T35" fmla="*/ 430221 h 756"/>
                <a:gd name="T36" fmla="*/ 99428 w 152"/>
                <a:gd name="T37" fmla="*/ 357414 h 756"/>
                <a:gd name="T38" fmla="*/ 120734 w 152"/>
                <a:gd name="T39" fmla="*/ 307773 h 756"/>
                <a:gd name="T40" fmla="*/ 120734 w 152"/>
                <a:gd name="T41" fmla="*/ 274680 h 756"/>
                <a:gd name="T42" fmla="*/ 124285 w 152"/>
                <a:gd name="T43" fmla="*/ 248204 h 756"/>
                <a:gd name="T44" fmla="*/ 127836 w 152"/>
                <a:gd name="T45" fmla="*/ 225039 h 756"/>
                <a:gd name="T46" fmla="*/ 124285 w 152"/>
                <a:gd name="T47" fmla="*/ 182017 h 756"/>
                <a:gd name="T48" fmla="*/ 131387 w 152"/>
                <a:gd name="T49" fmla="*/ 145613 h 756"/>
                <a:gd name="T50" fmla="*/ 117183 w 152"/>
                <a:gd name="T51" fmla="*/ 49641 h 756"/>
                <a:gd name="T52" fmla="*/ 81673 w 152"/>
                <a:gd name="T53" fmla="*/ 16547 h 756"/>
                <a:gd name="T54" fmla="*/ 110081 w 152"/>
                <a:gd name="T55" fmla="*/ 9928 h 756"/>
                <a:gd name="T56" fmla="*/ 134938 w 152"/>
                <a:gd name="T57" fmla="*/ 13238 h 756"/>
                <a:gd name="T58" fmla="*/ 177549 w 152"/>
                <a:gd name="T59" fmla="*/ 76116 h 756"/>
                <a:gd name="T60" fmla="*/ 198855 w 152"/>
                <a:gd name="T61" fmla="*/ 175398 h 756"/>
                <a:gd name="T62" fmla="*/ 205957 w 152"/>
                <a:gd name="T63" fmla="*/ 178707 h 756"/>
                <a:gd name="T64" fmla="*/ 213059 w 152"/>
                <a:gd name="T65" fmla="*/ 191945 h 756"/>
                <a:gd name="T66" fmla="*/ 205957 w 152"/>
                <a:gd name="T67" fmla="*/ 208492 h 756"/>
                <a:gd name="T68" fmla="*/ 188202 w 152"/>
                <a:gd name="T69" fmla="*/ 241586 h 756"/>
                <a:gd name="T70" fmla="*/ 156243 w 152"/>
                <a:gd name="T71" fmla="*/ 294536 h 756"/>
                <a:gd name="T72" fmla="*/ 149141 w 152"/>
                <a:gd name="T73" fmla="*/ 354105 h 756"/>
                <a:gd name="T74" fmla="*/ 142039 w 152"/>
                <a:gd name="T75" fmla="*/ 539431 h 756"/>
                <a:gd name="T76" fmla="*/ 120734 w 152"/>
                <a:gd name="T77" fmla="*/ 569215 h 756"/>
                <a:gd name="T78" fmla="*/ 106530 w 152"/>
                <a:gd name="T79" fmla="*/ 612237 h 756"/>
                <a:gd name="T80" fmla="*/ 106530 w 152"/>
                <a:gd name="T81" fmla="*/ 658569 h 756"/>
                <a:gd name="T82" fmla="*/ 102979 w 152"/>
                <a:gd name="T83" fmla="*/ 694972 h 756"/>
                <a:gd name="T84" fmla="*/ 102979 w 152"/>
                <a:gd name="T85" fmla="*/ 757851 h 756"/>
                <a:gd name="T86" fmla="*/ 99428 w 152"/>
                <a:gd name="T87" fmla="*/ 777707 h 756"/>
                <a:gd name="T88" fmla="*/ 102979 w 152"/>
                <a:gd name="T89" fmla="*/ 790945 h 756"/>
                <a:gd name="T90" fmla="*/ 102979 w 152"/>
                <a:gd name="T91" fmla="*/ 857133 h 756"/>
                <a:gd name="T92" fmla="*/ 85224 w 152"/>
                <a:gd name="T93" fmla="*/ 870370 h 756"/>
                <a:gd name="T94" fmla="*/ 71020 w 152"/>
                <a:gd name="T95" fmla="*/ 916702 h 756"/>
                <a:gd name="T96" fmla="*/ 67469 w 152"/>
                <a:gd name="T97" fmla="*/ 1022602 h 756"/>
                <a:gd name="T98" fmla="*/ 71020 w 152"/>
                <a:gd name="T99" fmla="*/ 1062315 h 756"/>
                <a:gd name="T100" fmla="*/ 159794 w 152"/>
                <a:gd name="T101" fmla="*/ 1088790 h 756"/>
                <a:gd name="T102" fmla="*/ 163345 w 152"/>
                <a:gd name="T103" fmla="*/ 1118574 h 756"/>
                <a:gd name="T104" fmla="*/ 269875 w 152"/>
                <a:gd name="T105" fmla="*/ 1237712 h 7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756"/>
                <a:gd name="T161" fmla="*/ 152 w 152"/>
                <a:gd name="T162" fmla="*/ 756 h 7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756">
                  <a:moveTo>
                    <a:pt x="152" y="748"/>
                  </a:moveTo>
                  <a:lnTo>
                    <a:pt x="146" y="752"/>
                  </a:lnTo>
                  <a:lnTo>
                    <a:pt x="138" y="748"/>
                  </a:lnTo>
                  <a:lnTo>
                    <a:pt x="132" y="744"/>
                  </a:lnTo>
                  <a:lnTo>
                    <a:pt x="122" y="744"/>
                  </a:lnTo>
                  <a:lnTo>
                    <a:pt x="112" y="752"/>
                  </a:lnTo>
                  <a:lnTo>
                    <a:pt x="106" y="756"/>
                  </a:lnTo>
                  <a:lnTo>
                    <a:pt x="104" y="748"/>
                  </a:lnTo>
                  <a:lnTo>
                    <a:pt x="106" y="740"/>
                  </a:lnTo>
                  <a:lnTo>
                    <a:pt x="104" y="734"/>
                  </a:lnTo>
                  <a:lnTo>
                    <a:pt x="94" y="738"/>
                  </a:lnTo>
                  <a:lnTo>
                    <a:pt x="94" y="748"/>
                  </a:lnTo>
                  <a:lnTo>
                    <a:pt x="76" y="748"/>
                  </a:lnTo>
                  <a:lnTo>
                    <a:pt x="70" y="730"/>
                  </a:lnTo>
                  <a:lnTo>
                    <a:pt x="56" y="730"/>
                  </a:lnTo>
                  <a:lnTo>
                    <a:pt x="56" y="718"/>
                  </a:lnTo>
                  <a:lnTo>
                    <a:pt x="68" y="714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8" y="684"/>
                  </a:lnTo>
                  <a:lnTo>
                    <a:pt x="64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2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40" y="680"/>
                  </a:lnTo>
                  <a:lnTo>
                    <a:pt x="38" y="682"/>
                  </a:lnTo>
                  <a:lnTo>
                    <a:pt x="36" y="684"/>
                  </a:lnTo>
                  <a:lnTo>
                    <a:pt x="34" y="686"/>
                  </a:lnTo>
                  <a:lnTo>
                    <a:pt x="34" y="688"/>
                  </a:lnTo>
                  <a:lnTo>
                    <a:pt x="4" y="654"/>
                  </a:lnTo>
                  <a:lnTo>
                    <a:pt x="2" y="642"/>
                  </a:lnTo>
                  <a:lnTo>
                    <a:pt x="0" y="624"/>
                  </a:lnTo>
                  <a:lnTo>
                    <a:pt x="2" y="600"/>
                  </a:lnTo>
                  <a:lnTo>
                    <a:pt x="4" y="576"/>
                  </a:lnTo>
                  <a:lnTo>
                    <a:pt x="6" y="556"/>
                  </a:lnTo>
                  <a:lnTo>
                    <a:pt x="8" y="540"/>
                  </a:lnTo>
                  <a:lnTo>
                    <a:pt x="10" y="534"/>
                  </a:lnTo>
                  <a:lnTo>
                    <a:pt x="26" y="510"/>
                  </a:lnTo>
                  <a:lnTo>
                    <a:pt x="30" y="486"/>
                  </a:lnTo>
                  <a:lnTo>
                    <a:pt x="30" y="452"/>
                  </a:lnTo>
                  <a:lnTo>
                    <a:pt x="18" y="434"/>
                  </a:lnTo>
                  <a:lnTo>
                    <a:pt x="34" y="416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90"/>
                  </a:lnTo>
                  <a:lnTo>
                    <a:pt x="38" y="390"/>
                  </a:lnTo>
                  <a:lnTo>
                    <a:pt x="48" y="384"/>
                  </a:lnTo>
                  <a:lnTo>
                    <a:pt x="50" y="368"/>
                  </a:lnTo>
                  <a:lnTo>
                    <a:pt x="50" y="358"/>
                  </a:lnTo>
                  <a:lnTo>
                    <a:pt x="52" y="348"/>
                  </a:lnTo>
                  <a:lnTo>
                    <a:pt x="56" y="332"/>
                  </a:lnTo>
                  <a:lnTo>
                    <a:pt x="48" y="336"/>
                  </a:lnTo>
                  <a:lnTo>
                    <a:pt x="44" y="344"/>
                  </a:lnTo>
                  <a:lnTo>
                    <a:pt x="42" y="346"/>
                  </a:lnTo>
                  <a:lnTo>
                    <a:pt x="40" y="348"/>
                  </a:lnTo>
                  <a:lnTo>
                    <a:pt x="40" y="352"/>
                  </a:lnTo>
                  <a:lnTo>
                    <a:pt x="40" y="358"/>
                  </a:lnTo>
                  <a:lnTo>
                    <a:pt x="40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6" y="376"/>
                  </a:lnTo>
                  <a:lnTo>
                    <a:pt x="34" y="378"/>
                  </a:lnTo>
                  <a:lnTo>
                    <a:pt x="32" y="380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2" y="314"/>
                  </a:lnTo>
                  <a:lnTo>
                    <a:pt x="48" y="284"/>
                  </a:lnTo>
                  <a:lnTo>
                    <a:pt x="50" y="260"/>
                  </a:lnTo>
                  <a:lnTo>
                    <a:pt x="50" y="246"/>
                  </a:lnTo>
                  <a:lnTo>
                    <a:pt x="50" y="240"/>
                  </a:lnTo>
                  <a:lnTo>
                    <a:pt x="52" y="230"/>
                  </a:lnTo>
                  <a:lnTo>
                    <a:pt x="56" y="216"/>
                  </a:lnTo>
                  <a:lnTo>
                    <a:pt x="62" y="202"/>
                  </a:lnTo>
                  <a:lnTo>
                    <a:pt x="66" y="190"/>
                  </a:lnTo>
                  <a:lnTo>
                    <a:pt x="68" y="186"/>
                  </a:lnTo>
                  <a:lnTo>
                    <a:pt x="68" y="182"/>
                  </a:lnTo>
                  <a:lnTo>
                    <a:pt x="68" y="176"/>
                  </a:lnTo>
                  <a:lnTo>
                    <a:pt x="68" y="172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0"/>
                  </a:lnTo>
                  <a:lnTo>
                    <a:pt x="70" y="154"/>
                  </a:lnTo>
                  <a:lnTo>
                    <a:pt x="70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2" y="136"/>
                  </a:lnTo>
                  <a:lnTo>
                    <a:pt x="72" y="128"/>
                  </a:lnTo>
                  <a:lnTo>
                    <a:pt x="72" y="122"/>
                  </a:lnTo>
                  <a:lnTo>
                    <a:pt x="70" y="116"/>
                  </a:lnTo>
                  <a:lnTo>
                    <a:pt x="70" y="110"/>
                  </a:lnTo>
                  <a:lnTo>
                    <a:pt x="70" y="106"/>
                  </a:lnTo>
                  <a:lnTo>
                    <a:pt x="72" y="100"/>
                  </a:lnTo>
                  <a:lnTo>
                    <a:pt x="72" y="96"/>
                  </a:lnTo>
                  <a:lnTo>
                    <a:pt x="74" y="88"/>
                  </a:lnTo>
                  <a:lnTo>
                    <a:pt x="74" y="74"/>
                  </a:lnTo>
                  <a:lnTo>
                    <a:pt x="74" y="58"/>
                  </a:lnTo>
                  <a:lnTo>
                    <a:pt x="70" y="36"/>
                  </a:lnTo>
                  <a:lnTo>
                    <a:pt x="66" y="30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76" y="8"/>
                  </a:lnTo>
                  <a:lnTo>
                    <a:pt x="82" y="20"/>
                  </a:lnTo>
                  <a:lnTo>
                    <a:pt x="92" y="3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20" y="106"/>
                  </a:lnTo>
                  <a:lnTo>
                    <a:pt x="120" y="108"/>
                  </a:lnTo>
                  <a:lnTo>
                    <a:pt x="120" y="112"/>
                  </a:lnTo>
                  <a:lnTo>
                    <a:pt x="120" y="116"/>
                  </a:lnTo>
                  <a:lnTo>
                    <a:pt x="120" y="120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2" y="130"/>
                  </a:lnTo>
                  <a:lnTo>
                    <a:pt x="110" y="134"/>
                  </a:lnTo>
                  <a:lnTo>
                    <a:pt x="108" y="138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0" y="158"/>
                  </a:lnTo>
                  <a:lnTo>
                    <a:pt x="94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6" y="192"/>
                  </a:lnTo>
                  <a:lnTo>
                    <a:pt x="84" y="202"/>
                  </a:lnTo>
                  <a:lnTo>
                    <a:pt x="84" y="214"/>
                  </a:lnTo>
                  <a:lnTo>
                    <a:pt x="84" y="23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8" y="330"/>
                  </a:lnTo>
                  <a:lnTo>
                    <a:pt x="74" y="334"/>
                  </a:lnTo>
                  <a:lnTo>
                    <a:pt x="72" y="340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70"/>
                  </a:lnTo>
                  <a:lnTo>
                    <a:pt x="60" y="374"/>
                  </a:lnTo>
                  <a:lnTo>
                    <a:pt x="62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2"/>
                  </a:lnTo>
                  <a:lnTo>
                    <a:pt x="54" y="414"/>
                  </a:lnTo>
                  <a:lnTo>
                    <a:pt x="56" y="420"/>
                  </a:lnTo>
                  <a:lnTo>
                    <a:pt x="58" y="420"/>
                  </a:lnTo>
                  <a:lnTo>
                    <a:pt x="58" y="426"/>
                  </a:lnTo>
                  <a:lnTo>
                    <a:pt x="58" y="436"/>
                  </a:lnTo>
                  <a:lnTo>
                    <a:pt x="58" y="450"/>
                  </a:lnTo>
                  <a:lnTo>
                    <a:pt x="58" y="458"/>
                  </a:lnTo>
                  <a:lnTo>
                    <a:pt x="56" y="464"/>
                  </a:lnTo>
                  <a:lnTo>
                    <a:pt x="56" y="466"/>
                  </a:lnTo>
                  <a:lnTo>
                    <a:pt x="54" y="468"/>
                  </a:lnTo>
                  <a:lnTo>
                    <a:pt x="56" y="470"/>
                  </a:lnTo>
                  <a:lnTo>
                    <a:pt x="56" y="472"/>
                  </a:lnTo>
                  <a:lnTo>
                    <a:pt x="58" y="474"/>
                  </a:lnTo>
                  <a:lnTo>
                    <a:pt x="58" y="476"/>
                  </a:lnTo>
                  <a:lnTo>
                    <a:pt x="58" y="478"/>
                  </a:lnTo>
                  <a:lnTo>
                    <a:pt x="60" y="486"/>
                  </a:lnTo>
                  <a:lnTo>
                    <a:pt x="60" y="496"/>
                  </a:lnTo>
                  <a:lnTo>
                    <a:pt x="60" y="508"/>
                  </a:lnTo>
                  <a:lnTo>
                    <a:pt x="58" y="518"/>
                  </a:lnTo>
                  <a:lnTo>
                    <a:pt x="56" y="518"/>
                  </a:lnTo>
                  <a:lnTo>
                    <a:pt x="54" y="520"/>
                  </a:lnTo>
                  <a:lnTo>
                    <a:pt x="50" y="522"/>
                  </a:lnTo>
                  <a:lnTo>
                    <a:pt x="48" y="526"/>
                  </a:lnTo>
                  <a:lnTo>
                    <a:pt x="44" y="530"/>
                  </a:lnTo>
                  <a:lnTo>
                    <a:pt x="42" y="536"/>
                  </a:lnTo>
                  <a:lnTo>
                    <a:pt x="40" y="540"/>
                  </a:lnTo>
                  <a:lnTo>
                    <a:pt x="40" y="554"/>
                  </a:lnTo>
                  <a:lnTo>
                    <a:pt x="38" y="574"/>
                  </a:lnTo>
                  <a:lnTo>
                    <a:pt x="38" y="596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8" y="624"/>
                  </a:lnTo>
                  <a:lnTo>
                    <a:pt x="40" y="632"/>
                  </a:lnTo>
                  <a:lnTo>
                    <a:pt x="40" y="642"/>
                  </a:lnTo>
                  <a:lnTo>
                    <a:pt x="52" y="656"/>
                  </a:lnTo>
                  <a:lnTo>
                    <a:pt x="90" y="658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8"/>
                  </a:lnTo>
                  <a:lnTo>
                    <a:pt x="92" y="676"/>
                  </a:lnTo>
                  <a:lnTo>
                    <a:pt x="92" y="702"/>
                  </a:lnTo>
                  <a:lnTo>
                    <a:pt x="96" y="726"/>
                  </a:lnTo>
                  <a:lnTo>
                    <a:pt x="138" y="728"/>
                  </a:lnTo>
                  <a:lnTo>
                    <a:pt x="152" y="74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2" name="Freeform 420"/>
            <p:cNvSpPr>
              <a:spLocks/>
            </p:cNvSpPr>
            <p:nvPr/>
          </p:nvSpPr>
          <p:spPr bwMode="auto">
            <a:xfrm>
              <a:off x="2481263" y="4986338"/>
              <a:ext cx="269875" cy="1250950"/>
            </a:xfrm>
            <a:custGeom>
              <a:avLst/>
              <a:gdLst>
                <a:gd name="T0" fmla="*/ 234365 w 152"/>
                <a:gd name="T1" fmla="*/ 1231094 h 756"/>
                <a:gd name="T2" fmla="*/ 184651 w 152"/>
                <a:gd name="T3" fmla="*/ 1237712 h 756"/>
                <a:gd name="T4" fmla="*/ 166896 w 152"/>
                <a:gd name="T5" fmla="*/ 1237712 h 756"/>
                <a:gd name="T6" fmla="*/ 99428 w 152"/>
                <a:gd name="T7" fmla="*/ 1188072 h 756"/>
                <a:gd name="T8" fmla="*/ 124285 w 152"/>
                <a:gd name="T9" fmla="*/ 1138431 h 756"/>
                <a:gd name="T10" fmla="*/ 102979 w 152"/>
                <a:gd name="T11" fmla="*/ 1121884 h 756"/>
                <a:gd name="T12" fmla="*/ 74571 w 152"/>
                <a:gd name="T13" fmla="*/ 1121884 h 756"/>
                <a:gd name="T14" fmla="*/ 60367 w 152"/>
                <a:gd name="T15" fmla="*/ 1135121 h 756"/>
                <a:gd name="T16" fmla="*/ 0 w 152"/>
                <a:gd name="T17" fmla="*/ 1032530 h 756"/>
                <a:gd name="T18" fmla="*/ 14204 w 152"/>
                <a:gd name="T19" fmla="*/ 893536 h 756"/>
                <a:gd name="T20" fmla="*/ 53265 w 152"/>
                <a:gd name="T21" fmla="*/ 747922 h 756"/>
                <a:gd name="T22" fmla="*/ 49714 w 152"/>
                <a:gd name="T23" fmla="*/ 658569 h 756"/>
                <a:gd name="T24" fmla="*/ 88775 w 152"/>
                <a:gd name="T25" fmla="*/ 608928 h 756"/>
                <a:gd name="T26" fmla="*/ 85224 w 152"/>
                <a:gd name="T27" fmla="*/ 555978 h 756"/>
                <a:gd name="T28" fmla="*/ 71020 w 152"/>
                <a:gd name="T29" fmla="*/ 582453 h 756"/>
                <a:gd name="T30" fmla="*/ 63918 w 152"/>
                <a:gd name="T31" fmla="*/ 615547 h 756"/>
                <a:gd name="T32" fmla="*/ 53265 w 152"/>
                <a:gd name="T33" fmla="*/ 628784 h 756"/>
                <a:gd name="T34" fmla="*/ 88775 w 152"/>
                <a:gd name="T35" fmla="*/ 430221 h 756"/>
                <a:gd name="T36" fmla="*/ 99428 w 152"/>
                <a:gd name="T37" fmla="*/ 357414 h 756"/>
                <a:gd name="T38" fmla="*/ 120734 w 152"/>
                <a:gd name="T39" fmla="*/ 307773 h 756"/>
                <a:gd name="T40" fmla="*/ 120734 w 152"/>
                <a:gd name="T41" fmla="*/ 274680 h 756"/>
                <a:gd name="T42" fmla="*/ 124285 w 152"/>
                <a:gd name="T43" fmla="*/ 248204 h 756"/>
                <a:gd name="T44" fmla="*/ 127836 w 152"/>
                <a:gd name="T45" fmla="*/ 225039 h 756"/>
                <a:gd name="T46" fmla="*/ 124285 w 152"/>
                <a:gd name="T47" fmla="*/ 182017 h 756"/>
                <a:gd name="T48" fmla="*/ 131387 w 152"/>
                <a:gd name="T49" fmla="*/ 145613 h 756"/>
                <a:gd name="T50" fmla="*/ 117183 w 152"/>
                <a:gd name="T51" fmla="*/ 49641 h 756"/>
                <a:gd name="T52" fmla="*/ 81673 w 152"/>
                <a:gd name="T53" fmla="*/ 16547 h 756"/>
                <a:gd name="T54" fmla="*/ 110081 w 152"/>
                <a:gd name="T55" fmla="*/ 9928 h 756"/>
                <a:gd name="T56" fmla="*/ 134938 w 152"/>
                <a:gd name="T57" fmla="*/ 13238 h 756"/>
                <a:gd name="T58" fmla="*/ 177549 w 152"/>
                <a:gd name="T59" fmla="*/ 76116 h 756"/>
                <a:gd name="T60" fmla="*/ 198855 w 152"/>
                <a:gd name="T61" fmla="*/ 175398 h 756"/>
                <a:gd name="T62" fmla="*/ 205957 w 152"/>
                <a:gd name="T63" fmla="*/ 178707 h 756"/>
                <a:gd name="T64" fmla="*/ 213059 w 152"/>
                <a:gd name="T65" fmla="*/ 191945 h 756"/>
                <a:gd name="T66" fmla="*/ 205957 w 152"/>
                <a:gd name="T67" fmla="*/ 208492 h 756"/>
                <a:gd name="T68" fmla="*/ 188202 w 152"/>
                <a:gd name="T69" fmla="*/ 241586 h 756"/>
                <a:gd name="T70" fmla="*/ 156243 w 152"/>
                <a:gd name="T71" fmla="*/ 294536 h 756"/>
                <a:gd name="T72" fmla="*/ 149141 w 152"/>
                <a:gd name="T73" fmla="*/ 354105 h 756"/>
                <a:gd name="T74" fmla="*/ 142039 w 152"/>
                <a:gd name="T75" fmla="*/ 539431 h 756"/>
                <a:gd name="T76" fmla="*/ 120734 w 152"/>
                <a:gd name="T77" fmla="*/ 569215 h 756"/>
                <a:gd name="T78" fmla="*/ 106530 w 152"/>
                <a:gd name="T79" fmla="*/ 612237 h 756"/>
                <a:gd name="T80" fmla="*/ 106530 w 152"/>
                <a:gd name="T81" fmla="*/ 658569 h 756"/>
                <a:gd name="T82" fmla="*/ 102979 w 152"/>
                <a:gd name="T83" fmla="*/ 694972 h 756"/>
                <a:gd name="T84" fmla="*/ 102979 w 152"/>
                <a:gd name="T85" fmla="*/ 757851 h 756"/>
                <a:gd name="T86" fmla="*/ 99428 w 152"/>
                <a:gd name="T87" fmla="*/ 777707 h 756"/>
                <a:gd name="T88" fmla="*/ 102979 w 152"/>
                <a:gd name="T89" fmla="*/ 790945 h 756"/>
                <a:gd name="T90" fmla="*/ 102979 w 152"/>
                <a:gd name="T91" fmla="*/ 857133 h 756"/>
                <a:gd name="T92" fmla="*/ 85224 w 152"/>
                <a:gd name="T93" fmla="*/ 870370 h 756"/>
                <a:gd name="T94" fmla="*/ 71020 w 152"/>
                <a:gd name="T95" fmla="*/ 916702 h 756"/>
                <a:gd name="T96" fmla="*/ 67469 w 152"/>
                <a:gd name="T97" fmla="*/ 1022602 h 756"/>
                <a:gd name="T98" fmla="*/ 71020 w 152"/>
                <a:gd name="T99" fmla="*/ 1062315 h 756"/>
                <a:gd name="T100" fmla="*/ 159794 w 152"/>
                <a:gd name="T101" fmla="*/ 1088790 h 756"/>
                <a:gd name="T102" fmla="*/ 163345 w 152"/>
                <a:gd name="T103" fmla="*/ 1118574 h 756"/>
                <a:gd name="T104" fmla="*/ 269875 w 152"/>
                <a:gd name="T105" fmla="*/ 1237712 h 7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756"/>
                <a:gd name="T161" fmla="*/ 152 w 152"/>
                <a:gd name="T162" fmla="*/ 756 h 7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756">
                  <a:moveTo>
                    <a:pt x="152" y="748"/>
                  </a:moveTo>
                  <a:lnTo>
                    <a:pt x="146" y="752"/>
                  </a:lnTo>
                  <a:lnTo>
                    <a:pt x="138" y="748"/>
                  </a:lnTo>
                  <a:lnTo>
                    <a:pt x="132" y="744"/>
                  </a:lnTo>
                  <a:lnTo>
                    <a:pt x="122" y="744"/>
                  </a:lnTo>
                  <a:lnTo>
                    <a:pt x="112" y="752"/>
                  </a:lnTo>
                  <a:lnTo>
                    <a:pt x="106" y="756"/>
                  </a:lnTo>
                  <a:lnTo>
                    <a:pt x="104" y="748"/>
                  </a:lnTo>
                  <a:lnTo>
                    <a:pt x="106" y="740"/>
                  </a:lnTo>
                  <a:lnTo>
                    <a:pt x="104" y="734"/>
                  </a:lnTo>
                  <a:lnTo>
                    <a:pt x="94" y="738"/>
                  </a:lnTo>
                  <a:lnTo>
                    <a:pt x="94" y="748"/>
                  </a:lnTo>
                  <a:lnTo>
                    <a:pt x="76" y="748"/>
                  </a:lnTo>
                  <a:lnTo>
                    <a:pt x="70" y="730"/>
                  </a:lnTo>
                  <a:lnTo>
                    <a:pt x="56" y="730"/>
                  </a:lnTo>
                  <a:lnTo>
                    <a:pt x="56" y="718"/>
                  </a:lnTo>
                  <a:lnTo>
                    <a:pt x="68" y="714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8" y="684"/>
                  </a:lnTo>
                  <a:lnTo>
                    <a:pt x="64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2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40" y="680"/>
                  </a:lnTo>
                  <a:lnTo>
                    <a:pt x="38" y="682"/>
                  </a:lnTo>
                  <a:lnTo>
                    <a:pt x="36" y="684"/>
                  </a:lnTo>
                  <a:lnTo>
                    <a:pt x="34" y="686"/>
                  </a:lnTo>
                  <a:lnTo>
                    <a:pt x="34" y="688"/>
                  </a:lnTo>
                  <a:lnTo>
                    <a:pt x="4" y="654"/>
                  </a:lnTo>
                  <a:lnTo>
                    <a:pt x="2" y="642"/>
                  </a:lnTo>
                  <a:lnTo>
                    <a:pt x="0" y="624"/>
                  </a:lnTo>
                  <a:lnTo>
                    <a:pt x="2" y="600"/>
                  </a:lnTo>
                  <a:lnTo>
                    <a:pt x="4" y="576"/>
                  </a:lnTo>
                  <a:lnTo>
                    <a:pt x="6" y="556"/>
                  </a:lnTo>
                  <a:lnTo>
                    <a:pt x="8" y="540"/>
                  </a:lnTo>
                  <a:lnTo>
                    <a:pt x="10" y="534"/>
                  </a:lnTo>
                  <a:lnTo>
                    <a:pt x="26" y="510"/>
                  </a:lnTo>
                  <a:lnTo>
                    <a:pt x="30" y="486"/>
                  </a:lnTo>
                  <a:lnTo>
                    <a:pt x="30" y="452"/>
                  </a:lnTo>
                  <a:lnTo>
                    <a:pt x="18" y="434"/>
                  </a:lnTo>
                  <a:lnTo>
                    <a:pt x="34" y="416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90"/>
                  </a:lnTo>
                  <a:lnTo>
                    <a:pt x="38" y="390"/>
                  </a:lnTo>
                  <a:lnTo>
                    <a:pt x="48" y="384"/>
                  </a:lnTo>
                  <a:lnTo>
                    <a:pt x="50" y="368"/>
                  </a:lnTo>
                  <a:lnTo>
                    <a:pt x="50" y="358"/>
                  </a:lnTo>
                  <a:lnTo>
                    <a:pt x="52" y="348"/>
                  </a:lnTo>
                  <a:lnTo>
                    <a:pt x="56" y="332"/>
                  </a:lnTo>
                  <a:lnTo>
                    <a:pt x="48" y="336"/>
                  </a:lnTo>
                  <a:lnTo>
                    <a:pt x="44" y="344"/>
                  </a:lnTo>
                  <a:lnTo>
                    <a:pt x="42" y="346"/>
                  </a:lnTo>
                  <a:lnTo>
                    <a:pt x="40" y="348"/>
                  </a:lnTo>
                  <a:lnTo>
                    <a:pt x="40" y="352"/>
                  </a:lnTo>
                  <a:lnTo>
                    <a:pt x="40" y="358"/>
                  </a:lnTo>
                  <a:lnTo>
                    <a:pt x="40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6" y="376"/>
                  </a:lnTo>
                  <a:lnTo>
                    <a:pt x="34" y="378"/>
                  </a:lnTo>
                  <a:lnTo>
                    <a:pt x="32" y="380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2" y="314"/>
                  </a:lnTo>
                  <a:lnTo>
                    <a:pt x="48" y="284"/>
                  </a:lnTo>
                  <a:lnTo>
                    <a:pt x="50" y="260"/>
                  </a:lnTo>
                  <a:lnTo>
                    <a:pt x="50" y="246"/>
                  </a:lnTo>
                  <a:lnTo>
                    <a:pt x="50" y="240"/>
                  </a:lnTo>
                  <a:lnTo>
                    <a:pt x="52" y="230"/>
                  </a:lnTo>
                  <a:lnTo>
                    <a:pt x="56" y="216"/>
                  </a:lnTo>
                  <a:lnTo>
                    <a:pt x="62" y="202"/>
                  </a:lnTo>
                  <a:lnTo>
                    <a:pt x="66" y="190"/>
                  </a:lnTo>
                  <a:lnTo>
                    <a:pt x="68" y="186"/>
                  </a:lnTo>
                  <a:lnTo>
                    <a:pt x="68" y="182"/>
                  </a:lnTo>
                  <a:lnTo>
                    <a:pt x="68" y="176"/>
                  </a:lnTo>
                  <a:lnTo>
                    <a:pt x="68" y="172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0"/>
                  </a:lnTo>
                  <a:lnTo>
                    <a:pt x="70" y="154"/>
                  </a:lnTo>
                  <a:lnTo>
                    <a:pt x="70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2" y="136"/>
                  </a:lnTo>
                  <a:lnTo>
                    <a:pt x="72" y="128"/>
                  </a:lnTo>
                  <a:lnTo>
                    <a:pt x="72" y="122"/>
                  </a:lnTo>
                  <a:lnTo>
                    <a:pt x="70" y="116"/>
                  </a:lnTo>
                  <a:lnTo>
                    <a:pt x="70" y="110"/>
                  </a:lnTo>
                  <a:lnTo>
                    <a:pt x="70" y="106"/>
                  </a:lnTo>
                  <a:lnTo>
                    <a:pt x="72" y="100"/>
                  </a:lnTo>
                  <a:lnTo>
                    <a:pt x="72" y="96"/>
                  </a:lnTo>
                  <a:lnTo>
                    <a:pt x="74" y="88"/>
                  </a:lnTo>
                  <a:lnTo>
                    <a:pt x="74" y="74"/>
                  </a:lnTo>
                  <a:lnTo>
                    <a:pt x="74" y="58"/>
                  </a:lnTo>
                  <a:lnTo>
                    <a:pt x="70" y="36"/>
                  </a:lnTo>
                  <a:lnTo>
                    <a:pt x="66" y="30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76" y="8"/>
                  </a:lnTo>
                  <a:lnTo>
                    <a:pt x="82" y="20"/>
                  </a:lnTo>
                  <a:lnTo>
                    <a:pt x="92" y="3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20" y="106"/>
                  </a:lnTo>
                  <a:lnTo>
                    <a:pt x="120" y="108"/>
                  </a:lnTo>
                  <a:lnTo>
                    <a:pt x="120" y="112"/>
                  </a:lnTo>
                  <a:lnTo>
                    <a:pt x="120" y="116"/>
                  </a:lnTo>
                  <a:lnTo>
                    <a:pt x="120" y="120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2" y="130"/>
                  </a:lnTo>
                  <a:lnTo>
                    <a:pt x="110" y="134"/>
                  </a:lnTo>
                  <a:lnTo>
                    <a:pt x="108" y="138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0" y="158"/>
                  </a:lnTo>
                  <a:lnTo>
                    <a:pt x="94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6" y="192"/>
                  </a:lnTo>
                  <a:lnTo>
                    <a:pt x="84" y="202"/>
                  </a:lnTo>
                  <a:lnTo>
                    <a:pt x="84" y="214"/>
                  </a:lnTo>
                  <a:lnTo>
                    <a:pt x="84" y="23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8" y="330"/>
                  </a:lnTo>
                  <a:lnTo>
                    <a:pt x="74" y="334"/>
                  </a:lnTo>
                  <a:lnTo>
                    <a:pt x="72" y="340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70"/>
                  </a:lnTo>
                  <a:lnTo>
                    <a:pt x="60" y="374"/>
                  </a:lnTo>
                  <a:lnTo>
                    <a:pt x="62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2"/>
                  </a:lnTo>
                  <a:lnTo>
                    <a:pt x="54" y="414"/>
                  </a:lnTo>
                  <a:lnTo>
                    <a:pt x="56" y="420"/>
                  </a:lnTo>
                  <a:lnTo>
                    <a:pt x="58" y="420"/>
                  </a:lnTo>
                  <a:lnTo>
                    <a:pt x="58" y="426"/>
                  </a:lnTo>
                  <a:lnTo>
                    <a:pt x="58" y="436"/>
                  </a:lnTo>
                  <a:lnTo>
                    <a:pt x="58" y="450"/>
                  </a:lnTo>
                  <a:lnTo>
                    <a:pt x="58" y="458"/>
                  </a:lnTo>
                  <a:lnTo>
                    <a:pt x="56" y="464"/>
                  </a:lnTo>
                  <a:lnTo>
                    <a:pt x="56" y="466"/>
                  </a:lnTo>
                  <a:lnTo>
                    <a:pt x="54" y="468"/>
                  </a:lnTo>
                  <a:lnTo>
                    <a:pt x="56" y="470"/>
                  </a:lnTo>
                  <a:lnTo>
                    <a:pt x="56" y="472"/>
                  </a:lnTo>
                  <a:lnTo>
                    <a:pt x="58" y="474"/>
                  </a:lnTo>
                  <a:lnTo>
                    <a:pt x="58" y="476"/>
                  </a:lnTo>
                  <a:lnTo>
                    <a:pt x="58" y="478"/>
                  </a:lnTo>
                  <a:lnTo>
                    <a:pt x="60" y="486"/>
                  </a:lnTo>
                  <a:lnTo>
                    <a:pt x="60" y="496"/>
                  </a:lnTo>
                  <a:lnTo>
                    <a:pt x="60" y="508"/>
                  </a:lnTo>
                  <a:lnTo>
                    <a:pt x="58" y="518"/>
                  </a:lnTo>
                  <a:lnTo>
                    <a:pt x="56" y="518"/>
                  </a:lnTo>
                  <a:lnTo>
                    <a:pt x="54" y="520"/>
                  </a:lnTo>
                  <a:lnTo>
                    <a:pt x="50" y="522"/>
                  </a:lnTo>
                  <a:lnTo>
                    <a:pt x="48" y="526"/>
                  </a:lnTo>
                  <a:lnTo>
                    <a:pt x="44" y="530"/>
                  </a:lnTo>
                  <a:lnTo>
                    <a:pt x="42" y="536"/>
                  </a:lnTo>
                  <a:lnTo>
                    <a:pt x="40" y="540"/>
                  </a:lnTo>
                  <a:lnTo>
                    <a:pt x="40" y="554"/>
                  </a:lnTo>
                  <a:lnTo>
                    <a:pt x="38" y="574"/>
                  </a:lnTo>
                  <a:lnTo>
                    <a:pt x="38" y="596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8" y="624"/>
                  </a:lnTo>
                  <a:lnTo>
                    <a:pt x="40" y="632"/>
                  </a:lnTo>
                  <a:lnTo>
                    <a:pt x="40" y="642"/>
                  </a:lnTo>
                  <a:lnTo>
                    <a:pt x="52" y="656"/>
                  </a:lnTo>
                  <a:lnTo>
                    <a:pt x="90" y="658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8"/>
                  </a:lnTo>
                  <a:lnTo>
                    <a:pt x="92" y="676"/>
                  </a:lnTo>
                  <a:lnTo>
                    <a:pt x="92" y="702"/>
                  </a:lnTo>
                  <a:lnTo>
                    <a:pt x="96" y="726"/>
                  </a:lnTo>
                  <a:lnTo>
                    <a:pt x="138" y="728"/>
                  </a:lnTo>
                  <a:lnTo>
                    <a:pt x="152" y="74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3" name="Freeform 421"/>
            <p:cNvSpPr>
              <a:spLocks/>
            </p:cNvSpPr>
            <p:nvPr/>
          </p:nvSpPr>
          <p:spPr bwMode="auto">
            <a:xfrm>
              <a:off x="2801938" y="5072063"/>
              <a:ext cx="196850" cy="206375"/>
            </a:xfrm>
            <a:custGeom>
              <a:avLst/>
              <a:gdLst>
                <a:gd name="T0" fmla="*/ 196850 w 110"/>
                <a:gd name="T1" fmla="*/ 153117 h 124"/>
                <a:gd name="T2" fmla="*/ 193271 w 110"/>
                <a:gd name="T3" fmla="*/ 139802 h 124"/>
                <a:gd name="T4" fmla="*/ 186113 w 110"/>
                <a:gd name="T5" fmla="*/ 123159 h 124"/>
                <a:gd name="T6" fmla="*/ 182534 w 110"/>
                <a:gd name="T7" fmla="*/ 116502 h 124"/>
                <a:gd name="T8" fmla="*/ 175375 w 110"/>
                <a:gd name="T9" fmla="*/ 113173 h 124"/>
                <a:gd name="T10" fmla="*/ 168217 w 110"/>
                <a:gd name="T11" fmla="*/ 113173 h 124"/>
                <a:gd name="T12" fmla="*/ 164638 w 110"/>
                <a:gd name="T13" fmla="*/ 116502 h 124"/>
                <a:gd name="T14" fmla="*/ 139585 w 110"/>
                <a:gd name="T15" fmla="*/ 109845 h 124"/>
                <a:gd name="T16" fmla="*/ 132426 w 110"/>
                <a:gd name="T17" fmla="*/ 103188 h 124"/>
                <a:gd name="T18" fmla="*/ 128847 w 110"/>
                <a:gd name="T19" fmla="*/ 89873 h 124"/>
                <a:gd name="T20" fmla="*/ 125268 w 110"/>
                <a:gd name="T21" fmla="*/ 49929 h 124"/>
                <a:gd name="T22" fmla="*/ 125268 w 110"/>
                <a:gd name="T23" fmla="*/ 36615 h 124"/>
                <a:gd name="T24" fmla="*/ 125268 w 110"/>
                <a:gd name="T25" fmla="*/ 29958 h 124"/>
                <a:gd name="T26" fmla="*/ 121689 w 110"/>
                <a:gd name="T27" fmla="*/ 26629 h 124"/>
                <a:gd name="T28" fmla="*/ 118110 w 110"/>
                <a:gd name="T29" fmla="*/ 23300 h 124"/>
                <a:gd name="T30" fmla="*/ 103794 w 110"/>
                <a:gd name="T31" fmla="*/ 13315 h 124"/>
                <a:gd name="T32" fmla="*/ 85898 w 110"/>
                <a:gd name="T33" fmla="*/ 3329 h 124"/>
                <a:gd name="T34" fmla="*/ 68003 w 110"/>
                <a:gd name="T35" fmla="*/ 0 h 124"/>
                <a:gd name="T36" fmla="*/ 57265 w 110"/>
                <a:gd name="T37" fmla="*/ 3329 h 124"/>
                <a:gd name="T38" fmla="*/ 35791 w 110"/>
                <a:gd name="T39" fmla="*/ 16643 h 124"/>
                <a:gd name="T40" fmla="*/ 14316 w 110"/>
                <a:gd name="T41" fmla="*/ 36615 h 124"/>
                <a:gd name="T42" fmla="*/ 10737 w 110"/>
                <a:gd name="T43" fmla="*/ 43272 h 124"/>
                <a:gd name="T44" fmla="*/ 7158 w 110"/>
                <a:gd name="T45" fmla="*/ 59915 h 124"/>
                <a:gd name="T46" fmla="*/ 0 w 110"/>
                <a:gd name="T47" fmla="*/ 86544 h 124"/>
                <a:gd name="T48" fmla="*/ 7158 w 110"/>
                <a:gd name="T49" fmla="*/ 89873 h 124"/>
                <a:gd name="T50" fmla="*/ 21475 w 110"/>
                <a:gd name="T51" fmla="*/ 96530 h 124"/>
                <a:gd name="T52" fmla="*/ 57265 w 110"/>
                <a:gd name="T53" fmla="*/ 119831 h 124"/>
                <a:gd name="T54" fmla="*/ 93056 w 110"/>
                <a:gd name="T55" fmla="*/ 206375 h 124"/>
                <a:gd name="T56" fmla="*/ 182534 w 110"/>
                <a:gd name="T57" fmla="*/ 206375 h 124"/>
                <a:gd name="T58" fmla="*/ 186113 w 110"/>
                <a:gd name="T59" fmla="*/ 189732 h 124"/>
                <a:gd name="T60" fmla="*/ 193271 w 110"/>
                <a:gd name="T61" fmla="*/ 183075 h 124"/>
                <a:gd name="T62" fmla="*/ 193271 w 110"/>
                <a:gd name="T63" fmla="*/ 169760 h 124"/>
                <a:gd name="T64" fmla="*/ 196850 w 110"/>
                <a:gd name="T65" fmla="*/ 156446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24"/>
                <a:gd name="T101" fmla="*/ 110 w 110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24">
                  <a:moveTo>
                    <a:pt x="110" y="94"/>
                  </a:moveTo>
                  <a:lnTo>
                    <a:pt x="110" y="92"/>
                  </a:lnTo>
                  <a:lnTo>
                    <a:pt x="110" y="88"/>
                  </a:lnTo>
                  <a:lnTo>
                    <a:pt x="108" y="84"/>
                  </a:lnTo>
                  <a:lnTo>
                    <a:pt x="106" y="78"/>
                  </a:lnTo>
                  <a:lnTo>
                    <a:pt x="104" y="74"/>
                  </a:lnTo>
                  <a:lnTo>
                    <a:pt x="104" y="72"/>
                  </a:lnTo>
                  <a:lnTo>
                    <a:pt x="102" y="70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70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6" y="64"/>
                  </a:lnTo>
                  <a:lnTo>
                    <a:pt x="74" y="62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8" y="16"/>
                  </a:lnTo>
                  <a:lnTo>
                    <a:pt x="66" y="14"/>
                  </a:lnTo>
                  <a:lnTo>
                    <a:pt x="62" y="10"/>
                  </a:lnTo>
                  <a:lnTo>
                    <a:pt x="58" y="8"/>
                  </a:lnTo>
                  <a:lnTo>
                    <a:pt x="54" y="4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0" y="10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4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26" y="64"/>
                  </a:lnTo>
                  <a:lnTo>
                    <a:pt x="32" y="72"/>
                  </a:lnTo>
                  <a:lnTo>
                    <a:pt x="68" y="88"/>
                  </a:lnTo>
                  <a:lnTo>
                    <a:pt x="52" y="124"/>
                  </a:lnTo>
                  <a:lnTo>
                    <a:pt x="102" y="124"/>
                  </a:lnTo>
                  <a:lnTo>
                    <a:pt x="104" y="120"/>
                  </a:lnTo>
                  <a:lnTo>
                    <a:pt x="104" y="114"/>
                  </a:lnTo>
                  <a:lnTo>
                    <a:pt x="108" y="110"/>
                  </a:lnTo>
                  <a:lnTo>
                    <a:pt x="108" y="106"/>
                  </a:lnTo>
                  <a:lnTo>
                    <a:pt x="108" y="102"/>
                  </a:lnTo>
                  <a:lnTo>
                    <a:pt x="108" y="98"/>
                  </a:lnTo>
                  <a:lnTo>
                    <a:pt x="110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4" name="Freeform 422"/>
            <p:cNvSpPr>
              <a:spLocks/>
            </p:cNvSpPr>
            <p:nvPr/>
          </p:nvSpPr>
          <p:spPr bwMode="auto">
            <a:xfrm>
              <a:off x="2801938" y="5072063"/>
              <a:ext cx="196850" cy="206375"/>
            </a:xfrm>
            <a:custGeom>
              <a:avLst/>
              <a:gdLst>
                <a:gd name="T0" fmla="*/ 196850 w 110"/>
                <a:gd name="T1" fmla="*/ 153117 h 124"/>
                <a:gd name="T2" fmla="*/ 193271 w 110"/>
                <a:gd name="T3" fmla="*/ 139802 h 124"/>
                <a:gd name="T4" fmla="*/ 186113 w 110"/>
                <a:gd name="T5" fmla="*/ 123159 h 124"/>
                <a:gd name="T6" fmla="*/ 182534 w 110"/>
                <a:gd name="T7" fmla="*/ 116502 h 124"/>
                <a:gd name="T8" fmla="*/ 175375 w 110"/>
                <a:gd name="T9" fmla="*/ 113173 h 124"/>
                <a:gd name="T10" fmla="*/ 168217 w 110"/>
                <a:gd name="T11" fmla="*/ 113173 h 124"/>
                <a:gd name="T12" fmla="*/ 164638 w 110"/>
                <a:gd name="T13" fmla="*/ 116502 h 124"/>
                <a:gd name="T14" fmla="*/ 139585 w 110"/>
                <a:gd name="T15" fmla="*/ 109845 h 124"/>
                <a:gd name="T16" fmla="*/ 132426 w 110"/>
                <a:gd name="T17" fmla="*/ 103188 h 124"/>
                <a:gd name="T18" fmla="*/ 128847 w 110"/>
                <a:gd name="T19" fmla="*/ 89873 h 124"/>
                <a:gd name="T20" fmla="*/ 125268 w 110"/>
                <a:gd name="T21" fmla="*/ 49929 h 124"/>
                <a:gd name="T22" fmla="*/ 125268 w 110"/>
                <a:gd name="T23" fmla="*/ 36615 h 124"/>
                <a:gd name="T24" fmla="*/ 125268 w 110"/>
                <a:gd name="T25" fmla="*/ 29958 h 124"/>
                <a:gd name="T26" fmla="*/ 121689 w 110"/>
                <a:gd name="T27" fmla="*/ 26629 h 124"/>
                <a:gd name="T28" fmla="*/ 118110 w 110"/>
                <a:gd name="T29" fmla="*/ 23300 h 124"/>
                <a:gd name="T30" fmla="*/ 103794 w 110"/>
                <a:gd name="T31" fmla="*/ 13315 h 124"/>
                <a:gd name="T32" fmla="*/ 85898 w 110"/>
                <a:gd name="T33" fmla="*/ 3329 h 124"/>
                <a:gd name="T34" fmla="*/ 68003 w 110"/>
                <a:gd name="T35" fmla="*/ 0 h 124"/>
                <a:gd name="T36" fmla="*/ 57265 w 110"/>
                <a:gd name="T37" fmla="*/ 3329 h 124"/>
                <a:gd name="T38" fmla="*/ 35791 w 110"/>
                <a:gd name="T39" fmla="*/ 16643 h 124"/>
                <a:gd name="T40" fmla="*/ 14316 w 110"/>
                <a:gd name="T41" fmla="*/ 36615 h 124"/>
                <a:gd name="T42" fmla="*/ 10737 w 110"/>
                <a:gd name="T43" fmla="*/ 43272 h 124"/>
                <a:gd name="T44" fmla="*/ 7158 w 110"/>
                <a:gd name="T45" fmla="*/ 59915 h 124"/>
                <a:gd name="T46" fmla="*/ 0 w 110"/>
                <a:gd name="T47" fmla="*/ 86544 h 124"/>
                <a:gd name="T48" fmla="*/ 7158 w 110"/>
                <a:gd name="T49" fmla="*/ 89873 h 124"/>
                <a:gd name="T50" fmla="*/ 21475 w 110"/>
                <a:gd name="T51" fmla="*/ 96530 h 124"/>
                <a:gd name="T52" fmla="*/ 57265 w 110"/>
                <a:gd name="T53" fmla="*/ 119831 h 124"/>
                <a:gd name="T54" fmla="*/ 93056 w 110"/>
                <a:gd name="T55" fmla="*/ 206375 h 124"/>
                <a:gd name="T56" fmla="*/ 182534 w 110"/>
                <a:gd name="T57" fmla="*/ 206375 h 124"/>
                <a:gd name="T58" fmla="*/ 186113 w 110"/>
                <a:gd name="T59" fmla="*/ 189732 h 124"/>
                <a:gd name="T60" fmla="*/ 193271 w 110"/>
                <a:gd name="T61" fmla="*/ 183075 h 124"/>
                <a:gd name="T62" fmla="*/ 193271 w 110"/>
                <a:gd name="T63" fmla="*/ 169760 h 124"/>
                <a:gd name="T64" fmla="*/ 196850 w 110"/>
                <a:gd name="T65" fmla="*/ 156446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24"/>
                <a:gd name="T101" fmla="*/ 110 w 110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24">
                  <a:moveTo>
                    <a:pt x="110" y="94"/>
                  </a:moveTo>
                  <a:lnTo>
                    <a:pt x="110" y="92"/>
                  </a:lnTo>
                  <a:lnTo>
                    <a:pt x="110" y="88"/>
                  </a:lnTo>
                  <a:lnTo>
                    <a:pt x="108" y="84"/>
                  </a:lnTo>
                  <a:lnTo>
                    <a:pt x="106" y="78"/>
                  </a:lnTo>
                  <a:lnTo>
                    <a:pt x="104" y="74"/>
                  </a:lnTo>
                  <a:lnTo>
                    <a:pt x="104" y="72"/>
                  </a:lnTo>
                  <a:lnTo>
                    <a:pt x="102" y="70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70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6" y="64"/>
                  </a:lnTo>
                  <a:lnTo>
                    <a:pt x="74" y="62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8" y="16"/>
                  </a:lnTo>
                  <a:lnTo>
                    <a:pt x="66" y="14"/>
                  </a:lnTo>
                  <a:lnTo>
                    <a:pt x="62" y="10"/>
                  </a:lnTo>
                  <a:lnTo>
                    <a:pt x="58" y="8"/>
                  </a:lnTo>
                  <a:lnTo>
                    <a:pt x="54" y="4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0" y="10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4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26" y="64"/>
                  </a:lnTo>
                  <a:lnTo>
                    <a:pt x="32" y="72"/>
                  </a:lnTo>
                  <a:lnTo>
                    <a:pt x="68" y="88"/>
                  </a:lnTo>
                  <a:lnTo>
                    <a:pt x="52" y="124"/>
                  </a:lnTo>
                  <a:lnTo>
                    <a:pt x="102" y="124"/>
                  </a:lnTo>
                  <a:lnTo>
                    <a:pt x="104" y="120"/>
                  </a:lnTo>
                  <a:lnTo>
                    <a:pt x="104" y="114"/>
                  </a:lnTo>
                  <a:lnTo>
                    <a:pt x="108" y="110"/>
                  </a:lnTo>
                  <a:lnTo>
                    <a:pt x="108" y="106"/>
                  </a:lnTo>
                  <a:lnTo>
                    <a:pt x="108" y="102"/>
                  </a:lnTo>
                  <a:lnTo>
                    <a:pt x="108" y="98"/>
                  </a:lnTo>
                  <a:lnTo>
                    <a:pt x="110" y="9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5" name="Freeform 423"/>
            <p:cNvSpPr>
              <a:spLocks/>
            </p:cNvSpPr>
            <p:nvPr/>
          </p:nvSpPr>
          <p:spPr bwMode="auto">
            <a:xfrm>
              <a:off x="2227263" y="4279900"/>
              <a:ext cx="93662" cy="115888"/>
            </a:xfrm>
            <a:custGeom>
              <a:avLst/>
              <a:gdLst>
                <a:gd name="T0" fmla="*/ 86457 w 52"/>
                <a:gd name="T1" fmla="*/ 109266 h 70"/>
                <a:gd name="T2" fmla="*/ 82855 w 52"/>
                <a:gd name="T3" fmla="*/ 99333 h 70"/>
                <a:gd name="T4" fmla="*/ 75650 w 52"/>
                <a:gd name="T5" fmla="*/ 89399 h 70"/>
                <a:gd name="T6" fmla="*/ 79252 w 52"/>
                <a:gd name="T7" fmla="*/ 76155 h 70"/>
                <a:gd name="T8" fmla="*/ 82855 w 52"/>
                <a:gd name="T9" fmla="*/ 72844 h 70"/>
                <a:gd name="T10" fmla="*/ 86457 w 52"/>
                <a:gd name="T11" fmla="*/ 59600 h 70"/>
                <a:gd name="T12" fmla="*/ 86457 w 52"/>
                <a:gd name="T13" fmla="*/ 52977 h 70"/>
                <a:gd name="T14" fmla="*/ 86457 w 52"/>
                <a:gd name="T15" fmla="*/ 33111 h 70"/>
                <a:gd name="T16" fmla="*/ 93662 w 52"/>
                <a:gd name="T17" fmla="*/ 16555 h 70"/>
                <a:gd name="T18" fmla="*/ 93662 w 52"/>
                <a:gd name="T19" fmla="*/ 9933 h 70"/>
                <a:gd name="T20" fmla="*/ 93662 w 52"/>
                <a:gd name="T21" fmla="*/ 0 h 70"/>
                <a:gd name="T22" fmla="*/ 86457 w 52"/>
                <a:gd name="T23" fmla="*/ 0 h 70"/>
                <a:gd name="T24" fmla="*/ 79252 w 52"/>
                <a:gd name="T25" fmla="*/ 0 h 70"/>
                <a:gd name="T26" fmla="*/ 68445 w 52"/>
                <a:gd name="T27" fmla="*/ 3311 h 70"/>
                <a:gd name="T28" fmla="*/ 64843 w 52"/>
                <a:gd name="T29" fmla="*/ 0 h 70"/>
                <a:gd name="T30" fmla="*/ 57638 w 52"/>
                <a:gd name="T31" fmla="*/ 3311 h 70"/>
                <a:gd name="T32" fmla="*/ 50433 w 52"/>
                <a:gd name="T33" fmla="*/ 16555 h 70"/>
                <a:gd name="T34" fmla="*/ 50433 w 52"/>
                <a:gd name="T35" fmla="*/ 23178 h 70"/>
                <a:gd name="T36" fmla="*/ 39626 w 52"/>
                <a:gd name="T37" fmla="*/ 33111 h 70"/>
                <a:gd name="T38" fmla="*/ 32421 w 52"/>
                <a:gd name="T39" fmla="*/ 36422 h 70"/>
                <a:gd name="T40" fmla="*/ 28819 w 52"/>
                <a:gd name="T41" fmla="*/ 39733 h 70"/>
                <a:gd name="T42" fmla="*/ 25217 w 52"/>
                <a:gd name="T43" fmla="*/ 49666 h 70"/>
                <a:gd name="T44" fmla="*/ 21614 w 52"/>
                <a:gd name="T45" fmla="*/ 52977 h 70"/>
                <a:gd name="T46" fmla="*/ 18012 w 52"/>
                <a:gd name="T47" fmla="*/ 59600 h 70"/>
                <a:gd name="T48" fmla="*/ 10807 w 52"/>
                <a:gd name="T49" fmla="*/ 62911 h 70"/>
                <a:gd name="T50" fmla="*/ 10807 w 52"/>
                <a:gd name="T51" fmla="*/ 66222 h 70"/>
                <a:gd name="T52" fmla="*/ 10807 w 52"/>
                <a:gd name="T53" fmla="*/ 69533 h 70"/>
                <a:gd name="T54" fmla="*/ 7205 w 52"/>
                <a:gd name="T55" fmla="*/ 72844 h 70"/>
                <a:gd name="T56" fmla="*/ 0 w 52"/>
                <a:gd name="T57" fmla="*/ 72844 h 70"/>
                <a:gd name="T58" fmla="*/ 0 w 52"/>
                <a:gd name="T59" fmla="*/ 72844 h 70"/>
                <a:gd name="T60" fmla="*/ 0 w 52"/>
                <a:gd name="T61" fmla="*/ 76155 h 70"/>
                <a:gd name="T62" fmla="*/ 14410 w 52"/>
                <a:gd name="T63" fmla="*/ 89399 h 70"/>
                <a:gd name="T64" fmla="*/ 21614 w 52"/>
                <a:gd name="T65" fmla="*/ 99333 h 70"/>
                <a:gd name="T66" fmla="*/ 25217 w 52"/>
                <a:gd name="T67" fmla="*/ 105955 h 70"/>
                <a:gd name="T68" fmla="*/ 36024 w 52"/>
                <a:gd name="T69" fmla="*/ 105955 h 70"/>
                <a:gd name="T70" fmla="*/ 46831 w 52"/>
                <a:gd name="T71" fmla="*/ 109266 h 70"/>
                <a:gd name="T72" fmla="*/ 50433 w 52"/>
                <a:gd name="T73" fmla="*/ 109266 h 70"/>
                <a:gd name="T74" fmla="*/ 64843 w 52"/>
                <a:gd name="T75" fmla="*/ 109266 h 70"/>
                <a:gd name="T76" fmla="*/ 72048 w 52"/>
                <a:gd name="T77" fmla="*/ 109266 h 70"/>
                <a:gd name="T78" fmla="*/ 79252 w 52"/>
                <a:gd name="T79" fmla="*/ 112577 h 70"/>
                <a:gd name="T80" fmla="*/ 86457 w 52"/>
                <a:gd name="T81" fmla="*/ 115888 h 70"/>
                <a:gd name="T82" fmla="*/ 90060 w 52"/>
                <a:gd name="T83" fmla="*/ 115888 h 70"/>
                <a:gd name="T84" fmla="*/ 93662 w 52"/>
                <a:gd name="T85" fmla="*/ 115888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70"/>
                <a:gd name="T131" fmla="*/ 52 w 52"/>
                <a:gd name="T132" fmla="*/ 70 h 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70">
                  <a:moveTo>
                    <a:pt x="52" y="70"/>
                  </a:moveTo>
                  <a:lnTo>
                    <a:pt x="48" y="66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2" y="54"/>
                  </a:lnTo>
                  <a:lnTo>
                    <a:pt x="42" y="50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2" y="68"/>
                  </a:lnTo>
                  <a:lnTo>
                    <a:pt x="44" y="68"/>
                  </a:lnTo>
                  <a:lnTo>
                    <a:pt x="46" y="70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6" name="Freeform 424"/>
            <p:cNvSpPr>
              <a:spLocks/>
            </p:cNvSpPr>
            <p:nvPr/>
          </p:nvSpPr>
          <p:spPr bwMode="auto">
            <a:xfrm>
              <a:off x="2227263" y="4279900"/>
              <a:ext cx="93662" cy="115888"/>
            </a:xfrm>
            <a:custGeom>
              <a:avLst/>
              <a:gdLst>
                <a:gd name="T0" fmla="*/ 86457 w 52"/>
                <a:gd name="T1" fmla="*/ 109266 h 70"/>
                <a:gd name="T2" fmla="*/ 82855 w 52"/>
                <a:gd name="T3" fmla="*/ 99333 h 70"/>
                <a:gd name="T4" fmla="*/ 75650 w 52"/>
                <a:gd name="T5" fmla="*/ 89399 h 70"/>
                <a:gd name="T6" fmla="*/ 79252 w 52"/>
                <a:gd name="T7" fmla="*/ 76155 h 70"/>
                <a:gd name="T8" fmla="*/ 82855 w 52"/>
                <a:gd name="T9" fmla="*/ 72844 h 70"/>
                <a:gd name="T10" fmla="*/ 86457 w 52"/>
                <a:gd name="T11" fmla="*/ 59600 h 70"/>
                <a:gd name="T12" fmla="*/ 86457 w 52"/>
                <a:gd name="T13" fmla="*/ 52977 h 70"/>
                <a:gd name="T14" fmla="*/ 86457 w 52"/>
                <a:gd name="T15" fmla="*/ 33111 h 70"/>
                <a:gd name="T16" fmla="*/ 93662 w 52"/>
                <a:gd name="T17" fmla="*/ 16555 h 70"/>
                <a:gd name="T18" fmla="*/ 93662 w 52"/>
                <a:gd name="T19" fmla="*/ 9933 h 70"/>
                <a:gd name="T20" fmla="*/ 93662 w 52"/>
                <a:gd name="T21" fmla="*/ 0 h 70"/>
                <a:gd name="T22" fmla="*/ 86457 w 52"/>
                <a:gd name="T23" fmla="*/ 0 h 70"/>
                <a:gd name="T24" fmla="*/ 79252 w 52"/>
                <a:gd name="T25" fmla="*/ 0 h 70"/>
                <a:gd name="T26" fmla="*/ 68445 w 52"/>
                <a:gd name="T27" fmla="*/ 3311 h 70"/>
                <a:gd name="T28" fmla="*/ 64843 w 52"/>
                <a:gd name="T29" fmla="*/ 0 h 70"/>
                <a:gd name="T30" fmla="*/ 57638 w 52"/>
                <a:gd name="T31" fmla="*/ 3311 h 70"/>
                <a:gd name="T32" fmla="*/ 50433 w 52"/>
                <a:gd name="T33" fmla="*/ 16555 h 70"/>
                <a:gd name="T34" fmla="*/ 50433 w 52"/>
                <a:gd name="T35" fmla="*/ 23178 h 70"/>
                <a:gd name="T36" fmla="*/ 39626 w 52"/>
                <a:gd name="T37" fmla="*/ 33111 h 70"/>
                <a:gd name="T38" fmla="*/ 32421 w 52"/>
                <a:gd name="T39" fmla="*/ 36422 h 70"/>
                <a:gd name="T40" fmla="*/ 28819 w 52"/>
                <a:gd name="T41" fmla="*/ 39733 h 70"/>
                <a:gd name="T42" fmla="*/ 25217 w 52"/>
                <a:gd name="T43" fmla="*/ 49666 h 70"/>
                <a:gd name="T44" fmla="*/ 21614 w 52"/>
                <a:gd name="T45" fmla="*/ 52977 h 70"/>
                <a:gd name="T46" fmla="*/ 18012 w 52"/>
                <a:gd name="T47" fmla="*/ 59600 h 70"/>
                <a:gd name="T48" fmla="*/ 10807 w 52"/>
                <a:gd name="T49" fmla="*/ 62911 h 70"/>
                <a:gd name="T50" fmla="*/ 10807 w 52"/>
                <a:gd name="T51" fmla="*/ 66222 h 70"/>
                <a:gd name="T52" fmla="*/ 10807 w 52"/>
                <a:gd name="T53" fmla="*/ 69533 h 70"/>
                <a:gd name="T54" fmla="*/ 7205 w 52"/>
                <a:gd name="T55" fmla="*/ 72844 h 70"/>
                <a:gd name="T56" fmla="*/ 0 w 52"/>
                <a:gd name="T57" fmla="*/ 72844 h 70"/>
                <a:gd name="T58" fmla="*/ 0 w 52"/>
                <a:gd name="T59" fmla="*/ 72844 h 70"/>
                <a:gd name="T60" fmla="*/ 0 w 52"/>
                <a:gd name="T61" fmla="*/ 76155 h 70"/>
                <a:gd name="T62" fmla="*/ 14410 w 52"/>
                <a:gd name="T63" fmla="*/ 89399 h 70"/>
                <a:gd name="T64" fmla="*/ 21614 w 52"/>
                <a:gd name="T65" fmla="*/ 99333 h 70"/>
                <a:gd name="T66" fmla="*/ 25217 w 52"/>
                <a:gd name="T67" fmla="*/ 105955 h 70"/>
                <a:gd name="T68" fmla="*/ 36024 w 52"/>
                <a:gd name="T69" fmla="*/ 105955 h 70"/>
                <a:gd name="T70" fmla="*/ 46831 w 52"/>
                <a:gd name="T71" fmla="*/ 109266 h 70"/>
                <a:gd name="T72" fmla="*/ 50433 w 52"/>
                <a:gd name="T73" fmla="*/ 109266 h 70"/>
                <a:gd name="T74" fmla="*/ 64843 w 52"/>
                <a:gd name="T75" fmla="*/ 109266 h 70"/>
                <a:gd name="T76" fmla="*/ 72048 w 52"/>
                <a:gd name="T77" fmla="*/ 109266 h 70"/>
                <a:gd name="T78" fmla="*/ 79252 w 52"/>
                <a:gd name="T79" fmla="*/ 112577 h 70"/>
                <a:gd name="T80" fmla="*/ 86457 w 52"/>
                <a:gd name="T81" fmla="*/ 115888 h 70"/>
                <a:gd name="T82" fmla="*/ 90060 w 52"/>
                <a:gd name="T83" fmla="*/ 115888 h 70"/>
                <a:gd name="T84" fmla="*/ 93662 w 52"/>
                <a:gd name="T85" fmla="*/ 115888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70"/>
                <a:gd name="T131" fmla="*/ 52 w 52"/>
                <a:gd name="T132" fmla="*/ 70 h 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70">
                  <a:moveTo>
                    <a:pt x="52" y="70"/>
                  </a:moveTo>
                  <a:lnTo>
                    <a:pt x="48" y="66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2" y="54"/>
                  </a:lnTo>
                  <a:lnTo>
                    <a:pt x="42" y="50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2" y="68"/>
                  </a:lnTo>
                  <a:lnTo>
                    <a:pt x="44" y="68"/>
                  </a:lnTo>
                  <a:lnTo>
                    <a:pt x="46" y="70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2" y="7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7" name="Freeform 425"/>
            <p:cNvSpPr>
              <a:spLocks/>
            </p:cNvSpPr>
            <p:nvPr/>
          </p:nvSpPr>
          <p:spPr bwMode="auto">
            <a:xfrm>
              <a:off x="2120900" y="4202113"/>
              <a:ext cx="103188" cy="122237"/>
            </a:xfrm>
            <a:custGeom>
              <a:avLst/>
              <a:gdLst>
                <a:gd name="T0" fmla="*/ 103188 w 58"/>
                <a:gd name="T1" fmla="*/ 66074 h 74"/>
                <a:gd name="T2" fmla="*/ 103188 w 58"/>
                <a:gd name="T3" fmla="*/ 69378 h 74"/>
                <a:gd name="T4" fmla="*/ 103188 w 58"/>
                <a:gd name="T5" fmla="*/ 72681 h 74"/>
                <a:gd name="T6" fmla="*/ 99630 w 58"/>
                <a:gd name="T7" fmla="*/ 75985 h 74"/>
                <a:gd name="T8" fmla="*/ 92513 w 58"/>
                <a:gd name="T9" fmla="*/ 79289 h 74"/>
                <a:gd name="T10" fmla="*/ 88955 w 58"/>
                <a:gd name="T11" fmla="*/ 85896 h 74"/>
                <a:gd name="T12" fmla="*/ 81839 w 58"/>
                <a:gd name="T13" fmla="*/ 85896 h 74"/>
                <a:gd name="T14" fmla="*/ 81839 w 58"/>
                <a:gd name="T15" fmla="*/ 85896 h 74"/>
                <a:gd name="T16" fmla="*/ 78281 w 58"/>
                <a:gd name="T17" fmla="*/ 89200 h 74"/>
                <a:gd name="T18" fmla="*/ 74722 w 58"/>
                <a:gd name="T19" fmla="*/ 89200 h 74"/>
                <a:gd name="T20" fmla="*/ 71164 w 58"/>
                <a:gd name="T21" fmla="*/ 95807 h 74"/>
                <a:gd name="T22" fmla="*/ 67606 w 58"/>
                <a:gd name="T23" fmla="*/ 95807 h 74"/>
                <a:gd name="T24" fmla="*/ 67606 w 58"/>
                <a:gd name="T25" fmla="*/ 99111 h 74"/>
                <a:gd name="T26" fmla="*/ 60490 w 58"/>
                <a:gd name="T27" fmla="*/ 102415 h 74"/>
                <a:gd name="T28" fmla="*/ 56931 w 58"/>
                <a:gd name="T29" fmla="*/ 102415 h 74"/>
                <a:gd name="T30" fmla="*/ 56931 w 58"/>
                <a:gd name="T31" fmla="*/ 102415 h 74"/>
                <a:gd name="T32" fmla="*/ 49815 w 58"/>
                <a:gd name="T33" fmla="*/ 105718 h 74"/>
                <a:gd name="T34" fmla="*/ 46257 w 58"/>
                <a:gd name="T35" fmla="*/ 109022 h 74"/>
                <a:gd name="T36" fmla="*/ 39140 w 58"/>
                <a:gd name="T37" fmla="*/ 115630 h 74"/>
                <a:gd name="T38" fmla="*/ 28466 w 58"/>
                <a:gd name="T39" fmla="*/ 122237 h 74"/>
                <a:gd name="T40" fmla="*/ 17791 w 58"/>
                <a:gd name="T41" fmla="*/ 115630 h 74"/>
                <a:gd name="T42" fmla="*/ 10675 w 58"/>
                <a:gd name="T43" fmla="*/ 109022 h 74"/>
                <a:gd name="T44" fmla="*/ 7116 w 58"/>
                <a:gd name="T45" fmla="*/ 102415 h 74"/>
                <a:gd name="T46" fmla="*/ 0 w 58"/>
                <a:gd name="T47" fmla="*/ 92504 h 74"/>
                <a:gd name="T48" fmla="*/ 0 w 58"/>
                <a:gd name="T49" fmla="*/ 89200 h 74"/>
                <a:gd name="T50" fmla="*/ 3558 w 58"/>
                <a:gd name="T51" fmla="*/ 85896 h 74"/>
                <a:gd name="T52" fmla="*/ 7116 w 58"/>
                <a:gd name="T53" fmla="*/ 79289 h 74"/>
                <a:gd name="T54" fmla="*/ 7116 w 58"/>
                <a:gd name="T55" fmla="*/ 72681 h 74"/>
                <a:gd name="T56" fmla="*/ 10675 w 58"/>
                <a:gd name="T57" fmla="*/ 69378 h 74"/>
                <a:gd name="T58" fmla="*/ 10675 w 58"/>
                <a:gd name="T59" fmla="*/ 69378 h 74"/>
                <a:gd name="T60" fmla="*/ 14233 w 58"/>
                <a:gd name="T61" fmla="*/ 66074 h 74"/>
                <a:gd name="T62" fmla="*/ 14233 w 58"/>
                <a:gd name="T63" fmla="*/ 59467 h 74"/>
                <a:gd name="T64" fmla="*/ 10675 w 58"/>
                <a:gd name="T65" fmla="*/ 56163 h 74"/>
                <a:gd name="T66" fmla="*/ 10675 w 58"/>
                <a:gd name="T67" fmla="*/ 56163 h 74"/>
                <a:gd name="T68" fmla="*/ 10675 w 58"/>
                <a:gd name="T69" fmla="*/ 52859 h 74"/>
                <a:gd name="T70" fmla="*/ 10675 w 58"/>
                <a:gd name="T71" fmla="*/ 49556 h 74"/>
                <a:gd name="T72" fmla="*/ 10675 w 58"/>
                <a:gd name="T73" fmla="*/ 49556 h 74"/>
                <a:gd name="T74" fmla="*/ 14233 w 58"/>
                <a:gd name="T75" fmla="*/ 46252 h 74"/>
                <a:gd name="T76" fmla="*/ 56931 w 58"/>
                <a:gd name="T77" fmla="*/ 46252 h 74"/>
                <a:gd name="T78" fmla="*/ 56931 w 58"/>
                <a:gd name="T79" fmla="*/ 29733 h 74"/>
                <a:gd name="T80" fmla="*/ 39140 w 58"/>
                <a:gd name="T81" fmla="*/ 13215 h 74"/>
                <a:gd name="T82" fmla="*/ 42698 w 58"/>
                <a:gd name="T83" fmla="*/ 13215 h 74"/>
                <a:gd name="T84" fmla="*/ 42698 w 58"/>
                <a:gd name="T85" fmla="*/ 0 h 74"/>
                <a:gd name="T86" fmla="*/ 81839 w 58"/>
                <a:gd name="T87" fmla="*/ 0 h 74"/>
                <a:gd name="T88" fmla="*/ 81839 w 58"/>
                <a:gd name="T89" fmla="*/ 3304 h 74"/>
                <a:gd name="T90" fmla="*/ 81839 w 58"/>
                <a:gd name="T91" fmla="*/ 52859 h 74"/>
                <a:gd name="T92" fmla="*/ 92513 w 58"/>
                <a:gd name="T93" fmla="*/ 52859 h 74"/>
                <a:gd name="T94" fmla="*/ 92513 w 58"/>
                <a:gd name="T95" fmla="*/ 56163 h 74"/>
                <a:gd name="T96" fmla="*/ 92513 w 58"/>
                <a:gd name="T97" fmla="*/ 59467 h 74"/>
                <a:gd name="T98" fmla="*/ 96072 w 58"/>
                <a:gd name="T99" fmla="*/ 62770 h 74"/>
                <a:gd name="T100" fmla="*/ 99630 w 58"/>
                <a:gd name="T101" fmla="*/ 66074 h 74"/>
                <a:gd name="T102" fmla="*/ 103188 w 58"/>
                <a:gd name="T103" fmla="*/ 66074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4"/>
                <a:gd name="T158" fmla="*/ 58 w 58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4">
                  <a:moveTo>
                    <a:pt x="58" y="40"/>
                  </a:moveTo>
                  <a:lnTo>
                    <a:pt x="58" y="42"/>
                  </a:lnTo>
                  <a:lnTo>
                    <a:pt x="58" y="44"/>
                  </a:lnTo>
                  <a:lnTo>
                    <a:pt x="56" y="46"/>
                  </a:lnTo>
                  <a:lnTo>
                    <a:pt x="52" y="48"/>
                  </a:lnTo>
                  <a:lnTo>
                    <a:pt x="50" y="52"/>
                  </a:lnTo>
                  <a:lnTo>
                    <a:pt x="46" y="52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8" y="60"/>
                  </a:lnTo>
                  <a:lnTo>
                    <a:pt x="34" y="62"/>
                  </a:lnTo>
                  <a:lnTo>
                    <a:pt x="32" y="62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2" y="70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6" y="40"/>
                  </a:lnTo>
                  <a:lnTo>
                    <a:pt x="58" y="4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8" name="Freeform 426"/>
            <p:cNvSpPr>
              <a:spLocks/>
            </p:cNvSpPr>
            <p:nvPr/>
          </p:nvSpPr>
          <p:spPr bwMode="auto">
            <a:xfrm>
              <a:off x="2120900" y="4202113"/>
              <a:ext cx="103188" cy="122237"/>
            </a:xfrm>
            <a:custGeom>
              <a:avLst/>
              <a:gdLst>
                <a:gd name="T0" fmla="*/ 103188 w 58"/>
                <a:gd name="T1" fmla="*/ 66074 h 74"/>
                <a:gd name="T2" fmla="*/ 103188 w 58"/>
                <a:gd name="T3" fmla="*/ 69378 h 74"/>
                <a:gd name="T4" fmla="*/ 103188 w 58"/>
                <a:gd name="T5" fmla="*/ 72681 h 74"/>
                <a:gd name="T6" fmla="*/ 99630 w 58"/>
                <a:gd name="T7" fmla="*/ 75985 h 74"/>
                <a:gd name="T8" fmla="*/ 92513 w 58"/>
                <a:gd name="T9" fmla="*/ 79289 h 74"/>
                <a:gd name="T10" fmla="*/ 88955 w 58"/>
                <a:gd name="T11" fmla="*/ 85896 h 74"/>
                <a:gd name="T12" fmla="*/ 81839 w 58"/>
                <a:gd name="T13" fmla="*/ 85896 h 74"/>
                <a:gd name="T14" fmla="*/ 81839 w 58"/>
                <a:gd name="T15" fmla="*/ 85896 h 74"/>
                <a:gd name="T16" fmla="*/ 78281 w 58"/>
                <a:gd name="T17" fmla="*/ 89200 h 74"/>
                <a:gd name="T18" fmla="*/ 74722 w 58"/>
                <a:gd name="T19" fmla="*/ 89200 h 74"/>
                <a:gd name="T20" fmla="*/ 71164 w 58"/>
                <a:gd name="T21" fmla="*/ 95807 h 74"/>
                <a:gd name="T22" fmla="*/ 67606 w 58"/>
                <a:gd name="T23" fmla="*/ 95807 h 74"/>
                <a:gd name="T24" fmla="*/ 67606 w 58"/>
                <a:gd name="T25" fmla="*/ 99111 h 74"/>
                <a:gd name="T26" fmla="*/ 60490 w 58"/>
                <a:gd name="T27" fmla="*/ 102415 h 74"/>
                <a:gd name="T28" fmla="*/ 56931 w 58"/>
                <a:gd name="T29" fmla="*/ 102415 h 74"/>
                <a:gd name="T30" fmla="*/ 56931 w 58"/>
                <a:gd name="T31" fmla="*/ 102415 h 74"/>
                <a:gd name="T32" fmla="*/ 49815 w 58"/>
                <a:gd name="T33" fmla="*/ 105718 h 74"/>
                <a:gd name="T34" fmla="*/ 46257 w 58"/>
                <a:gd name="T35" fmla="*/ 109022 h 74"/>
                <a:gd name="T36" fmla="*/ 39140 w 58"/>
                <a:gd name="T37" fmla="*/ 115630 h 74"/>
                <a:gd name="T38" fmla="*/ 28466 w 58"/>
                <a:gd name="T39" fmla="*/ 122237 h 74"/>
                <a:gd name="T40" fmla="*/ 17791 w 58"/>
                <a:gd name="T41" fmla="*/ 115630 h 74"/>
                <a:gd name="T42" fmla="*/ 10675 w 58"/>
                <a:gd name="T43" fmla="*/ 109022 h 74"/>
                <a:gd name="T44" fmla="*/ 7116 w 58"/>
                <a:gd name="T45" fmla="*/ 102415 h 74"/>
                <a:gd name="T46" fmla="*/ 0 w 58"/>
                <a:gd name="T47" fmla="*/ 92504 h 74"/>
                <a:gd name="T48" fmla="*/ 0 w 58"/>
                <a:gd name="T49" fmla="*/ 89200 h 74"/>
                <a:gd name="T50" fmla="*/ 3558 w 58"/>
                <a:gd name="T51" fmla="*/ 85896 h 74"/>
                <a:gd name="T52" fmla="*/ 7116 w 58"/>
                <a:gd name="T53" fmla="*/ 79289 h 74"/>
                <a:gd name="T54" fmla="*/ 7116 w 58"/>
                <a:gd name="T55" fmla="*/ 72681 h 74"/>
                <a:gd name="T56" fmla="*/ 10675 w 58"/>
                <a:gd name="T57" fmla="*/ 69378 h 74"/>
                <a:gd name="T58" fmla="*/ 10675 w 58"/>
                <a:gd name="T59" fmla="*/ 69378 h 74"/>
                <a:gd name="T60" fmla="*/ 14233 w 58"/>
                <a:gd name="T61" fmla="*/ 66074 h 74"/>
                <a:gd name="T62" fmla="*/ 14233 w 58"/>
                <a:gd name="T63" fmla="*/ 59467 h 74"/>
                <a:gd name="T64" fmla="*/ 10675 w 58"/>
                <a:gd name="T65" fmla="*/ 56163 h 74"/>
                <a:gd name="T66" fmla="*/ 10675 w 58"/>
                <a:gd name="T67" fmla="*/ 56163 h 74"/>
                <a:gd name="T68" fmla="*/ 10675 w 58"/>
                <a:gd name="T69" fmla="*/ 52859 h 74"/>
                <a:gd name="T70" fmla="*/ 10675 w 58"/>
                <a:gd name="T71" fmla="*/ 49556 h 74"/>
                <a:gd name="T72" fmla="*/ 10675 w 58"/>
                <a:gd name="T73" fmla="*/ 49556 h 74"/>
                <a:gd name="T74" fmla="*/ 14233 w 58"/>
                <a:gd name="T75" fmla="*/ 46252 h 74"/>
                <a:gd name="T76" fmla="*/ 56931 w 58"/>
                <a:gd name="T77" fmla="*/ 46252 h 74"/>
                <a:gd name="T78" fmla="*/ 56931 w 58"/>
                <a:gd name="T79" fmla="*/ 29733 h 74"/>
                <a:gd name="T80" fmla="*/ 39140 w 58"/>
                <a:gd name="T81" fmla="*/ 13215 h 74"/>
                <a:gd name="T82" fmla="*/ 42698 w 58"/>
                <a:gd name="T83" fmla="*/ 13215 h 74"/>
                <a:gd name="T84" fmla="*/ 42698 w 58"/>
                <a:gd name="T85" fmla="*/ 0 h 74"/>
                <a:gd name="T86" fmla="*/ 81839 w 58"/>
                <a:gd name="T87" fmla="*/ 0 h 74"/>
                <a:gd name="T88" fmla="*/ 81839 w 58"/>
                <a:gd name="T89" fmla="*/ 3304 h 74"/>
                <a:gd name="T90" fmla="*/ 81839 w 58"/>
                <a:gd name="T91" fmla="*/ 52859 h 74"/>
                <a:gd name="T92" fmla="*/ 92513 w 58"/>
                <a:gd name="T93" fmla="*/ 52859 h 74"/>
                <a:gd name="T94" fmla="*/ 92513 w 58"/>
                <a:gd name="T95" fmla="*/ 56163 h 74"/>
                <a:gd name="T96" fmla="*/ 92513 w 58"/>
                <a:gd name="T97" fmla="*/ 59467 h 74"/>
                <a:gd name="T98" fmla="*/ 96072 w 58"/>
                <a:gd name="T99" fmla="*/ 62770 h 74"/>
                <a:gd name="T100" fmla="*/ 99630 w 58"/>
                <a:gd name="T101" fmla="*/ 66074 h 74"/>
                <a:gd name="T102" fmla="*/ 103188 w 58"/>
                <a:gd name="T103" fmla="*/ 66074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4"/>
                <a:gd name="T158" fmla="*/ 58 w 58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4">
                  <a:moveTo>
                    <a:pt x="58" y="40"/>
                  </a:moveTo>
                  <a:lnTo>
                    <a:pt x="58" y="42"/>
                  </a:lnTo>
                  <a:lnTo>
                    <a:pt x="58" y="44"/>
                  </a:lnTo>
                  <a:lnTo>
                    <a:pt x="56" y="46"/>
                  </a:lnTo>
                  <a:lnTo>
                    <a:pt x="52" y="48"/>
                  </a:lnTo>
                  <a:lnTo>
                    <a:pt x="50" y="52"/>
                  </a:lnTo>
                  <a:lnTo>
                    <a:pt x="46" y="52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8" y="60"/>
                  </a:lnTo>
                  <a:lnTo>
                    <a:pt x="34" y="62"/>
                  </a:lnTo>
                  <a:lnTo>
                    <a:pt x="32" y="62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2" y="70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6" y="40"/>
                  </a:lnTo>
                  <a:lnTo>
                    <a:pt x="58" y="4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9" name="Freeform 427"/>
            <p:cNvSpPr>
              <a:spLocks/>
            </p:cNvSpPr>
            <p:nvPr/>
          </p:nvSpPr>
          <p:spPr bwMode="auto">
            <a:xfrm>
              <a:off x="2200275" y="4187825"/>
              <a:ext cx="26988" cy="65088"/>
            </a:xfrm>
            <a:custGeom>
              <a:avLst/>
              <a:gdLst>
                <a:gd name="T0" fmla="*/ 26988 w 14"/>
                <a:gd name="T1" fmla="*/ 0 h 40"/>
                <a:gd name="T2" fmla="*/ 26988 w 14"/>
                <a:gd name="T3" fmla="*/ 0 h 40"/>
                <a:gd name="T4" fmla="*/ 23133 w 14"/>
                <a:gd name="T5" fmla="*/ 0 h 40"/>
                <a:gd name="T6" fmla="*/ 19277 w 14"/>
                <a:gd name="T7" fmla="*/ 3254 h 40"/>
                <a:gd name="T8" fmla="*/ 19277 w 14"/>
                <a:gd name="T9" fmla="*/ 3254 h 40"/>
                <a:gd name="T10" fmla="*/ 15422 w 14"/>
                <a:gd name="T11" fmla="*/ 3254 h 40"/>
                <a:gd name="T12" fmla="*/ 11566 w 14"/>
                <a:gd name="T13" fmla="*/ 6509 h 40"/>
                <a:gd name="T14" fmla="*/ 7711 w 14"/>
                <a:gd name="T15" fmla="*/ 9763 h 40"/>
                <a:gd name="T16" fmla="*/ 7711 w 14"/>
                <a:gd name="T17" fmla="*/ 9763 h 40"/>
                <a:gd name="T18" fmla="*/ 3855 w 14"/>
                <a:gd name="T19" fmla="*/ 6509 h 40"/>
                <a:gd name="T20" fmla="*/ 0 w 14"/>
                <a:gd name="T21" fmla="*/ 9763 h 40"/>
                <a:gd name="T22" fmla="*/ 0 w 14"/>
                <a:gd name="T23" fmla="*/ 9763 h 40"/>
                <a:gd name="T24" fmla="*/ 0 w 14"/>
                <a:gd name="T25" fmla="*/ 13018 h 40"/>
                <a:gd name="T26" fmla="*/ 0 w 14"/>
                <a:gd name="T27" fmla="*/ 13018 h 40"/>
                <a:gd name="T28" fmla="*/ 0 w 14"/>
                <a:gd name="T29" fmla="*/ 65088 h 40"/>
                <a:gd name="T30" fmla="*/ 11566 w 14"/>
                <a:gd name="T31" fmla="*/ 65088 h 40"/>
                <a:gd name="T32" fmla="*/ 11566 w 14"/>
                <a:gd name="T33" fmla="*/ 65088 h 40"/>
                <a:gd name="T34" fmla="*/ 15422 w 14"/>
                <a:gd name="T35" fmla="*/ 61834 h 40"/>
                <a:gd name="T36" fmla="*/ 15422 w 14"/>
                <a:gd name="T37" fmla="*/ 61834 h 40"/>
                <a:gd name="T38" fmla="*/ 19277 w 14"/>
                <a:gd name="T39" fmla="*/ 55325 h 40"/>
                <a:gd name="T40" fmla="*/ 23133 w 14"/>
                <a:gd name="T41" fmla="*/ 52070 h 40"/>
                <a:gd name="T42" fmla="*/ 23133 w 14"/>
                <a:gd name="T43" fmla="*/ 52070 h 40"/>
                <a:gd name="T44" fmla="*/ 19277 w 14"/>
                <a:gd name="T45" fmla="*/ 45562 h 40"/>
                <a:gd name="T46" fmla="*/ 19277 w 14"/>
                <a:gd name="T47" fmla="*/ 39053 h 40"/>
                <a:gd name="T48" fmla="*/ 19277 w 14"/>
                <a:gd name="T49" fmla="*/ 32544 h 40"/>
                <a:gd name="T50" fmla="*/ 19277 w 14"/>
                <a:gd name="T51" fmla="*/ 22781 h 40"/>
                <a:gd name="T52" fmla="*/ 19277 w 14"/>
                <a:gd name="T53" fmla="*/ 19526 h 40"/>
                <a:gd name="T54" fmla="*/ 19277 w 14"/>
                <a:gd name="T55" fmla="*/ 16272 h 40"/>
                <a:gd name="T56" fmla="*/ 23133 w 14"/>
                <a:gd name="T57" fmla="*/ 13018 h 40"/>
                <a:gd name="T58" fmla="*/ 23133 w 14"/>
                <a:gd name="T59" fmla="*/ 6509 h 40"/>
                <a:gd name="T60" fmla="*/ 26988 w 14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40"/>
                <a:gd name="T95" fmla="*/ 14 w 14"/>
                <a:gd name="T96" fmla="*/ 40 h 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0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0" name="Freeform 428"/>
            <p:cNvSpPr>
              <a:spLocks/>
            </p:cNvSpPr>
            <p:nvPr/>
          </p:nvSpPr>
          <p:spPr bwMode="auto">
            <a:xfrm>
              <a:off x="2200275" y="4187825"/>
              <a:ext cx="26988" cy="65088"/>
            </a:xfrm>
            <a:custGeom>
              <a:avLst/>
              <a:gdLst>
                <a:gd name="T0" fmla="*/ 26988 w 14"/>
                <a:gd name="T1" fmla="*/ 0 h 40"/>
                <a:gd name="T2" fmla="*/ 26988 w 14"/>
                <a:gd name="T3" fmla="*/ 0 h 40"/>
                <a:gd name="T4" fmla="*/ 23133 w 14"/>
                <a:gd name="T5" fmla="*/ 0 h 40"/>
                <a:gd name="T6" fmla="*/ 19277 w 14"/>
                <a:gd name="T7" fmla="*/ 3254 h 40"/>
                <a:gd name="T8" fmla="*/ 19277 w 14"/>
                <a:gd name="T9" fmla="*/ 3254 h 40"/>
                <a:gd name="T10" fmla="*/ 15422 w 14"/>
                <a:gd name="T11" fmla="*/ 3254 h 40"/>
                <a:gd name="T12" fmla="*/ 11566 w 14"/>
                <a:gd name="T13" fmla="*/ 6509 h 40"/>
                <a:gd name="T14" fmla="*/ 7711 w 14"/>
                <a:gd name="T15" fmla="*/ 9763 h 40"/>
                <a:gd name="T16" fmla="*/ 7711 w 14"/>
                <a:gd name="T17" fmla="*/ 9763 h 40"/>
                <a:gd name="T18" fmla="*/ 3855 w 14"/>
                <a:gd name="T19" fmla="*/ 6509 h 40"/>
                <a:gd name="T20" fmla="*/ 0 w 14"/>
                <a:gd name="T21" fmla="*/ 9763 h 40"/>
                <a:gd name="T22" fmla="*/ 0 w 14"/>
                <a:gd name="T23" fmla="*/ 9763 h 40"/>
                <a:gd name="T24" fmla="*/ 0 w 14"/>
                <a:gd name="T25" fmla="*/ 13018 h 40"/>
                <a:gd name="T26" fmla="*/ 0 w 14"/>
                <a:gd name="T27" fmla="*/ 13018 h 40"/>
                <a:gd name="T28" fmla="*/ 0 w 14"/>
                <a:gd name="T29" fmla="*/ 65088 h 40"/>
                <a:gd name="T30" fmla="*/ 11566 w 14"/>
                <a:gd name="T31" fmla="*/ 65088 h 40"/>
                <a:gd name="T32" fmla="*/ 11566 w 14"/>
                <a:gd name="T33" fmla="*/ 65088 h 40"/>
                <a:gd name="T34" fmla="*/ 15422 w 14"/>
                <a:gd name="T35" fmla="*/ 61834 h 40"/>
                <a:gd name="T36" fmla="*/ 15422 w 14"/>
                <a:gd name="T37" fmla="*/ 61834 h 40"/>
                <a:gd name="T38" fmla="*/ 19277 w 14"/>
                <a:gd name="T39" fmla="*/ 55325 h 40"/>
                <a:gd name="T40" fmla="*/ 23133 w 14"/>
                <a:gd name="T41" fmla="*/ 52070 h 40"/>
                <a:gd name="T42" fmla="*/ 23133 w 14"/>
                <a:gd name="T43" fmla="*/ 52070 h 40"/>
                <a:gd name="T44" fmla="*/ 19277 w 14"/>
                <a:gd name="T45" fmla="*/ 45562 h 40"/>
                <a:gd name="T46" fmla="*/ 19277 w 14"/>
                <a:gd name="T47" fmla="*/ 39053 h 40"/>
                <a:gd name="T48" fmla="*/ 19277 w 14"/>
                <a:gd name="T49" fmla="*/ 32544 h 40"/>
                <a:gd name="T50" fmla="*/ 19277 w 14"/>
                <a:gd name="T51" fmla="*/ 22781 h 40"/>
                <a:gd name="T52" fmla="*/ 19277 w 14"/>
                <a:gd name="T53" fmla="*/ 19526 h 40"/>
                <a:gd name="T54" fmla="*/ 19277 w 14"/>
                <a:gd name="T55" fmla="*/ 16272 h 40"/>
                <a:gd name="T56" fmla="*/ 23133 w 14"/>
                <a:gd name="T57" fmla="*/ 13018 h 40"/>
                <a:gd name="T58" fmla="*/ 23133 w 14"/>
                <a:gd name="T59" fmla="*/ 6509 h 40"/>
                <a:gd name="T60" fmla="*/ 26988 w 14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40"/>
                <a:gd name="T95" fmla="*/ 14 w 14"/>
                <a:gd name="T96" fmla="*/ 40 h 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0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1" name="Freeform 429"/>
            <p:cNvSpPr>
              <a:spLocks/>
            </p:cNvSpPr>
            <p:nvPr/>
          </p:nvSpPr>
          <p:spPr bwMode="auto">
            <a:xfrm>
              <a:off x="2251075" y="4386263"/>
              <a:ext cx="87313" cy="65087"/>
            </a:xfrm>
            <a:custGeom>
              <a:avLst/>
              <a:gdLst>
                <a:gd name="T0" fmla="*/ 87313 w 48"/>
                <a:gd name="T1" fmla="*/ 26035 h 40"/>
                <a:gd name="T2" fmla="*/ 83675 w 48"/>
                <a:gd name="T3" fmla="*/ 26035 h 40"/>
                <a:gd name="T4" fmla="*/ 76399 w 48"/>
                <a:gd name="T5" fmla="*/ 19526 h 40"/>
                <a:gd name="T6" fmla="*/ 72761 w 48"/>
                <a:gd name="T7" fmla="*/ 13017 h 40"/>
                <a:gd name="T8" fmla="*/ 69123 w 48"/>
                <a:gd name="T9" fmla="*/ 9763 h 40"/>
                <a:gd name="T10" fmla="*/ 65485 w 48"/>
                <a:gd name="T11" fmla="*/ 9763 h 40"/>
                <a:gd name="T12" fmla="*/ 61847 w 48"/>
                <a:gd name="T13" fmla="*/ 9763 h 40"/>
                <a:gd name="T14" fmla="*/ 54571 w 48"/>
                <a:gd name="T15" fmla="*/ 6509 h 40"/>
                <a:gd name="T16" fmla="*/ 47295 w 48"/>
                <a:gd name="T17" fmla="*/ 3254 h 40"/>
                <a:gd name="T18" fmla="*/ 40018 w 48"/>
                <a:gd name="T19" fmla="*/ 6509 h 40"/>
                <a:gd name="T20" fmla="*/ 25466 w 48"/>
                <a:gd name="T21" fmla="*/ 3254 h 40"/>
                <a:gd name="T22" fmla="*/ 21828 w 48"/>
                <a:gd name="T23" fmla="*/ 3254 h 40"/>
                <a:gd name="T24" fmla="*/ 10914 w 48"/>
                <a:gd name="T25" fmla="*/ 0 h 40"/>
                <a:gd name="T26" fmla="*/ 0 w 48"/>
                <a:gd name="T27" fmla="*/ 0 h 40"/>
                <a:gd name="T28" fmla="*/ 0 w 48"/>
                <a:gd name="T29" fmla="*/ 3254 h 40"/>
                <a:gd name="T30" fmla="*/ 3638 w 48"/>
                <a:gd name="T31" fmla="*/ 9763 h 40"/>
                <a:gd name="T32" fmla="*/ 0 w 48"/>
                <a:gd name="T33" fmla="*/ 16272 h 40"/>
                <a:gd name="T34" fmla="*/ 3638 w 48"/>
                <a:gd name="T35" fmla="*/ 26035 h 40"/>
                <a:gd name="T36" fmla="*/ 14552 w 48"/>
                <a:gd name="T37" fmla="*/ 39052 h 40"/>
                <a:gd name="T38" fmla="*/ 14552 w 48"/>
                <a:gd name="T39" fmla="*/ 32544 h 40"/>
                <a:gd name="T40" fmla="*/ 10914 w 48"/>
                <a:gd name="T41" fmla="*/ 29289 h 40"/>
                <a:gd name="T42" fmla="*/ 14552 w 48"/>
                <a:gd name="T43" fmla="*/ 26035 h 40"/>
                <a:gd name="T44" fmla="*/ 25466 w 48"/>
                <a:gd name="T45" fmla="*/ 32544 h 40"/>
                <a:gd name="T46" fmla="*/ 40018 w 48"/>
                <a:gd name="T47" fmla="*/ 48815 h 40"/>
                <a:gd name="T48" fmla="*/ 40018 w 48"/>
                <a:gd name="T49" fmla="*/ 52070 h 40"/>
                <a:gd name="T50" fmla="*/ 40018 w 48"/>
                <a:gd name="T51" fmla="*/ 58578 h 40"/>
                <a:gd name="T52" fmla="*/ 43657 w 48"/>
                <a:gd name="T53" fmla="*/ 58578 h 40"/>
                <a:gd name="T54" fmla="*/ 43657 w 48"/>
                <a:gd name="T55" fmla="*/ 55324 h 40"/>
                <a:gd name="T56" fmla="*/ 47295 w 48"/>
                <a:gd name="T57" fmla="*/ 55324 h 40"/>
                <a:gd name="T58" fmla="*/ 47295 w 48"/>
                <a:gd name="T59" fmla="*/ 55324 h 40"/>
                <a:gd name="T60" fmla="*/ 50933 w 48"/>
                <a:gd name="T61" fmla="*/ 61833 h 40"/>
                <a:gd name="T62" fmla="*/ 58209 w 48"/>
                <a:gd name="T63" fmla="*/ 65087 h 40"/>
                <a:gd name="T64" fmla="*/ 61847 w 48"/>
                <a:gd name="T65" fmla="*/ 61833 h 40"/>
                <a:gd name="T66" fmla="*/ 69123 w 48"/>
                <a:gd name="T67" fmla="*/ 52070 h 40"/>
                <a:gd name="T68" fmla="*/ 72761 w 48"/>
                <a:gd name="T69" fmla="*/ 45561 h 40"/>
                <a:gd name="T70" fmla="*/ 80037 w 48"/>
                <a:gd name="T71" fmla="*/ 39052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40"/>
                <a:gd name="T110" fmla="*/ 48 w 48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2" name="Freeform 430"/>
            <p:cNvSpPr>
              <a:spLocks/>
            </p:cNvSpPr>
            <p:nvPr/>
          </p:nvSpPr>
          <p:spPr bwMode="auto">
            <a:xfrm>
              <a:off x="2251075" y="4386263"/>
              <a:ext cx="87313" cy="65087"/>
            </a:xfrm>
            <a:custGeom>
              <a:avLst/>
              <a:gdLst>
                <a:gd name="T0" fmla="*/ 87313 w 48"/>
                <a:gd name="T1" fmla="*/ 26035 h 40"/>
                <a:gd name="T2" fmla="*/ 83675 w 48"/>
                <a:gd name="T3" fmla="*/ 26035 h 40"/>
                <a:gd name="T4" fmla="*/ 76399 w 48"/>
                <a:gd name="T5" fmla="*/ 19526 h 40"/>
                <a:gd name="T6" fmla="*/ 72761 w 48"/>
                <a:gd name="T7" fmla="*/ 13017 h 40"/>
                <a:gd name="T8" fmla="*/ 69123 w 48"/>
                <a:gd name="T9" fmla="*/ 9763 h 40"/>
                <a:gd name="T10" fmla="*/ 65485 w 48"/>
                <a:gd name="T11" fmla="*/ 9763 h 40"/>
                <a:gd name="T12" fmla="*/ 61847 w 48"/>
                <a:gd name="T13" fmla="*/ 9763 h 40"/>
                <a:gd name="T14" fmla="*/ 54571 w 48"/>
                <a:gd name="T15" fmla="*/ 6509 h 40"/>
                <a:gd name="T16" fmla="*/ 47295 w 48"/>
                <a:gd name="T17" fmla="*/ 3254 h 40"/>
                <a:gd name="T18" fmla="*/ 40018 w 48"/>
                <a:gd name="T19" fmla="*/ 6509 h 40"/>
                <a:gd name="T20" fmla="*/ 25466 w 48"/>
                <a:gd name="T21" fmla="*/ 3254 h 40"/>
                <a:gd name="T22" fmla="*/ 21828 w 48"/>
                <a:gd name="T23" fmla="*/ 3254 h 40"/>
                <a:gd name="T24" fmla="*/ 10914 w 48"/>
                <a:gd name="T25" fmla="*/ 0 h 40"/>
                <a:gd name="T26" fmla="*/ 0 w 48"/>
                <a:gd name="T27" fmla="*/ 0 h 40"/>
                <a:gd name="T28" fmla="*/ 0 w 48"/>
                <a:gd name="T29" fmla="*/ 3254 h 40"/>
                <a:gd name="T30" fmla="*/ 3638 w 48"/>
                <a:gd name="T31" fmla="*/ 9763 h 40"/>
                <a:gd name="T32" fmla="*/ 0 w 48"/>
                <a:gd name="T33" fmla="*/ 16272 h 40"/>
                <a:gd name="T34" fmla="*/ 3638 w 48"/>
                <a:gd name="T35" fmla="*/ 26035 h 40"/>
                <a:gd name="T36" fmla="*/ 14552 w 48"/>
                <a:gd name="T37" fmla="*/ 39052 h 40"/>
                <a:gd name="T38" fmla="*/ 14552 w 48"/>
                <a:gd name="T39" fmla="*/ 32544 h 40"/>
                <a:gd name="T40" fmla="*/ 10914 w 48"/>
                <a:gd name="T41" fmla="*/ 29289 h 40"/>
                <a:gd name="T42" fmla="*/ 14552 w 48"/>
                <a:gd name="T43" fmla="*/ 26035 h 40"/>
                <a:gd name="T44" fmla="*/ 25466 w 48"/>
                <a:gd name="T45" fmla="*/ 32544 h 40"/>
                <a:gd name="T46" fmla="*/ 40018 w 48"/>
                <a:gd name="T47" fmla="*/ 48815 h 40"/>
                <a:gd name="T48" fmla="*/ 40018 w 48"/>
                <a:gd name="T49" fmla="*/ 52070 h 40"/>
                <a:gd name="T50" fmla="*/ 40018 w 48"/>
                <a:gd name="T51" fmla="*/ 58578 h 40"/>
                <a:gd name="T52" fmla="*/ 43657 w 48"/>
                <a:gd name="T53" fmla="*/ 58578 h 40"/>
                <a:gd name="T54" fmla="*/ 43657 w 48"/>
                <a:gd name="T55" fmla="*/ 55324 h 40"/>
                <a:gd name="T56" fmla="*/ 47295 w 48"/>
                <a:gd name="T57" fmla="*/ 55324 h 40"/>
                <a:gd name="T58" fmla="*/ 47295 w 48"/>
                <a:gd name="T59" fmla="*/ 55324 h 40"/>
                <a:gd name="T60" fmla="*/ 50933 w 48"/>
                <a:gd name="T61" fmla="*/ 61833 h 40"/>
                <a:gd name="T62" fmla="*/ 58209 w 48"/>
                <a:gd name="T63" fmla="*/ 65087 h 40"/>
                <a:gd name="T64" fmla="*/ 61847 w 48"/>
                <a:gd name="T65" fmla="*/ 61833 h 40"/>
                <a:gd name="T66" fmla="*/ 69123 w 48"/>
                <a:gd name="T67" fmla="*/ 52070 h 40"/>
                <a:gd name="T68" fmla="*/ 72761 w 48"/>
                <a:gd name="T69" fmla="*/ 45561 h 40"/>
                <a:gd name="T70" fmla="*/ 80037 w 48"/>
                <a:gd name="T71" fmla="*/ 39052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40"/>
                <a:gd name="T110" fmla="*/ 48 w 48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8" y="1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3" name="Freeform 431"/>
            <p:cNvSpPr>
              <a:spLocks/>
            </p:cNvSpPr>
            <p:nvPr/>
          </p:nvSpPr>
          <p:spPr bwMode="auto">
            <a:xfrm>
              <a:off x="2308225" y="4418013"/>
              <a:ext cx="150813" cy="46037"/>
            </a:xfrm>
            <a:custGeom>
              <a:avLst/>
              <a:gdLst>
                <a:gd name="T0" fmla="*/ 21545 w 84"/>
                <a:gd name="T1" fmla="*/ 9865 h 28"/>
                <a:gd name="T2" fmla="*/ 14363 w 84"/>
                <a:gd name="T3" fmla="*/ 16442 h 28"/>
                <a:gd name="T4" fmla="*/ 14363 w 84"/>
                <a:gd name="T5" fmla="*/ 19730 h 28"/>
                <a:gd name="T6" fmla="*/ 7182 w 84"/>
                <a:gd name="T7" fmla="*/ 29595 h 28"/>
                <a:gd name="T8" fmla="*/ 0 w 84"/>
                <a:gd name="T9" fmla="*/ 29595 h 28"/>
                <a:gd name="T10" fmla="*/ 14363 w 84"/>
                <a:gd name="T11" fmla="*/ 32884 h 28"/>
                <a:gd name="T12" fmla="*/ 21545 w 84"/>
                <a:gd name="T13" fmla="*/ 29595 h 28"/>
                <a:gd name="T14" fmla="*/ 28726 w 84"/>
                <a:gd name="T15" fmla="*/ 29595 h 28"/>
                <a:gd name="T16" fmla="*/ 53862 w 84"/>
                <a:gd name="T17" fmla="*/ 29595 h 28"/>
                <a:gd name="T18" fmla="*/ 61043 w 84"/>
                <a:gd name="T19" fmla="*/ 26307 h 28"/>
                <a:gd name="T20" fmla="*/ 71816 w 84"/>
                <a:gd name="T21" fmla="*/ 29595 h 28"/>
                <a:gd name="T22" fmla="*/ 78997 w 84"/>
                <a:gd name="T23" fmla="*/ 32884 h 28"/>
                <a:gd name="T24" fmla="*/ 82588 w 84"/>
                <a:gd name="T25" fmla="*/ 42749 h 28"/>
                <a:gd name="T26" fmla="*/ 93360 w 84"/>
                <a:gd name="T27" fmla="*/ 46037 h 28"/>
                <a:gd name="T28" fmla="*/ 100542 w 84"/>
                <a:gd name="T29" fmla="*/ 42749 h 28"/>
                <a:gd name="T30" fmla="*/ 104133 w 84"/>
                <a:gd name="T31" fmla="*/ 42749 h 28"/>
                <a:gd name="T32" fmla="*/ 104133 w 84"/>
                <a:gd name="T33" fmla="*/ 39460 h 28"/>
                <a:gd name="T34" fmla="*/ 100542 w 84"/>
                <a:gd name="T35" fmla="*/ 36172 h 28"/>
                <a:gd name="T36" fmla="*/ 96951 w 84"/>
                <a:gd name="T37" fmla="*/ 32884 h 28"/>
                <a:gd name="T38" fmla="*/ 100542 w 84"/>
                <a:gd name="T39" fmla="*/ 29595 h 28"/>
                <a:gd name="T40" fmla="*/ 111314 w 84"/>
                <a:gd name="T41" fmla="*/ 26307 h 28"/>
                <a:gd name="T42" fmla="*/ 114905 w 84"/>
                <a:gd name="T43" fmla="*/ 19730 h 28"/>
                <a:gd name="T44" fmla="*/ 118496 w 84"/>
                <a:gd name="T45" fmla="*/ 16442 h 28"/>
                <a:gd name="T46" fmla="*/ 125678 w 84"/>
                <a:gd name="T47" fmla="*/ 16442 h 28"/>
                <a:gd name="T48" fmla="*/ 132859 w 84"/>
                <a:gd name="T49" fmla="*/ 16442 h 28"/>
                <a:gd name="T50" fmla="*/ 140041 w 84"/>
                <a:gd name="T51" fmla="*/ 23019 h 28"/>
                <a:gd name="T52" fmla="*/ 147222 w 84"/>
                <a:gd name="T53" fmla="*/ 26307 h 28"/>
                <a:gd name="T54" fmla="*/ 150813 w 84"/>
                <a:gd name="T55" fmla="*/ 19730 h 28"/>
                <a:gd name="T56" fmla="*/ 147222 w 84"/>
                <a:gd name="T57" fmla="*/ 13153 h 28"/>
                <a:gd name="T58" fmla="*/ 140041 w 84"/>
                <a:gd name="T59" fmla="*/ 6577 h 28"/>
                <a:gd name="T60" fmla="*/ 129268 w 84"/>
                <a:gd name="T61" fmla="*/ 6577 h 28"/>
                <a:gd name="T62" fmla="*/ 118496 w 84"/>
                <a:gd name="T63" fmla="*/ 3288 h 28"/>
                <a:gd name="T64" fmla="*/ 114905 w 84"/>
                <a:gd name="T65" fmla="*/ 3288 h 28"/>
                <a:gd name="T66" fmla="*/ 93360 w 84"/>
                <a:gd name="T67" fmla="*/ 9865 h 28"/>
                <a:gd name="T68" fmla="*/ 78997 w 84"/>
                <a:gd name="T69" fmla="*/ 13153 h 28"/>
                <a:gd name="T70" fmla="*/ 71816 w 84"/>
                <a:gd name="T71" fmla="*/ 13153 h 28"/>
                <a:gd name="T72" fmla="*/ 64634 w 84"/>
                <a:gd name="T73" fmla="*/ 9865 h 28"/>
                <a:gd name="T74" fmla="*/ 61043 w 84"/>
                <a:gd name="T75" fmla="*/ 9865 h 28"/>
                <a:gd name="T76" fmla="*/ 57453 w 84"/>
                <a:gd name="T77" fmla="*/ 6577 h 28"/>
                <a:gd name="T78" fmla="*/ 28726 w 84"/>
                <a:gd name="T79" fmla="*/ 0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4"/>
                <a:gd name="T121" fmla="*/ 0 h 28"/>
                <a:gd name="T122" fmla="*/ 84 w 84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4" h="28">
                  <a:moveTo>
                    <a:pt x="16" y="0"/>
                  </a:moveTo>
                  <a:lnTo>
                    <a:pt x="12" y="6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22" y="16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6" y="26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2" y="16"/>
                  </a:lnTo>
                  <a:lnTo>
                    <a:pt x="84" y="12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4" name="Freeform 432"/>
            <p:cNvSpPr>
              <a:spLocks/>
            </p:cNvSpPr>
            <p:nvPr/>
          </p:nvSpPr>
          <p:spPr bwMode="auto">
            <a:xfrm>
              <a:off x="2308225" y="4418013"/>
              <a:ext cx="150813" cy="46037"/>
            </a:xfrm>
            <a:custGeom>
              <a:avLst/>
              <a:gdLst>
                <a:gd name="T0" fmla="*/ 21545 w 84"/>
                <a:gd name="T1" fmla="*/ 9865 h 28"/>
                <a:gd name="T2" fmla="*/ 14363 w 84"/>
                <a:gd name="T3" fmla="*/ 16442 h 28"/>
                <a:gd name="T4" fmla="*/ 14363 w 84"/>
                <a:gd name="T5" fmla="*/ 19730 h 28"/>
                <a:gd name="T6" fmla="*/ 7182 w 84"/>
                <a:gd name="T7" fmla="*/ 29595 h 28"/>
                <a:gd name="T8" fmla="*/ 0 w 84"/>
                <a:gd name="T9" fmla="*/ 29595 h 28"/>
                <a:gd name="T10" fmla="*/ 14363 w 84"/>
                <a:gd name="T11" fmla="*/ 32884 h 28"/>
                <a:gd name="T12" fmla="*/ 21545 w 84"/>
                <a:gd name="T13" fmla="*/ 29595 h 28"/>
                <a:gd name="T14" fmla="*/ 28726 w 84"/>
                <a:gd name="T15" fmla="*/ 29595 h 28"/>
                <a:gd name="T16" fmla="*/ 53862 w 84"/>
                <a:gd name="T17" fmla="*/ 29595 h 28"/>
                <a:gd name="T18" fmla="*/ 61043 w 84"/>
                <a:gd name="T19" fmla="*/ 26307 h 28"/>
                <a:gd name="T20" fmla="*/ 71816 w 84"/>
                <a:gd name="T21" fmla="*/ 29595 h 28"/>
                <a:gd name="T22" fmla="*/ 78997 w 84"/>
                <a:gd name="T23" fmla="*/ 32884 h 28"/>
                <a:gd name="T24" fmla="*/ 82588 w 84"/>
                <a:gd name="T25" fmla="*/ 42749 h 28"/>
                <a:gd name="T26" fmla="*/ 93360 w 84"/>
                <a:gd name="T27" fmla="*/ 46037 h 28"/>
                <a:gd name="T28" fmla="*/ 100542 w 84"/>
                <a:gd name="T29" fmla="*/ 42749 h 28"/>
                <a:gd name="T30" fmla="*/ 104133 w 84"/>
                <a:gd name="T31" fmla="*/ 42749 h 28"/>
                <a:gd name="T32" fmla="*/ 104133 w 84"/>
                <a:gd name="T33" fmla="*/ 39460 h 28"/>
                <a:gd name="T34" fmla="*/ 100542 w 84"/>
                <a:gd name="T35" fmla="*/ 36172 h 28"/>
                <a:gd name="T36" fmla="*/ 96951 w 84"/>
                <a:gd name="T37" fmla="*/ 32884 h 28"/>
                <a:gd name="T38" fmla="*/ 100542 w 84"/>
                <a:gd name="T39" fmla="*/ 29595 h 28"/>
                <a:gd name="T40" fmla="*/ 111314 w 84"/>
                <a:gd name="T41" fmla="*/ 26307 h 28"/>
                <a:gd name="T42" fmla="*/ 114905 w 84"/>
                <a:gd name="T43" fmla="*/ 19730 h 28"/>
                <a:gd name="T44" fmla="*/ 118496 w 84"/>
                <a:gd name="T45" fmla="*/ 16442 h 28"/>
                <a:gd name="T46" fmla="*/ 125678 w 84"/>
                <a:gd name="T47" fmla="*/ 16442 h 28"/>
                <a:gd name="T48" fmla="*/ 132859 w 84"/>
                <a:gd name="T49" fmla="*/ 16442 h 28"/>
                <a:gd name="T50" fmla="*/ 140041 w 84"/>
                <a:gd name="T51" fmla="*/ 23019 h 28"/>
                <a:gd name="T52" fmla="*/ 147222 w 84"/>
                <a:gd name="T53" fmla="*/ 26307 h 28"/>
                <a:gd name="T54" fmla="*/ 150813 w 84"/>
                <a:gd name="T55" fmla="*/ 19730 h 28"/>
                <a:gd name="T56" fmla="*/ 147222 w 84"/>
                <a:gd name="T57" fmla="*/ 13153 h 28"/>
                <a:gd name="T58" fmla="*/ 140041 w 84"/>
                <a:gd name="T59" fmla="*/ 6577 h 28"/>
                <a:gd name="T60" fmla="*/ 129268 w 84"/>
                <a:gd name="T61" fmla="*/ 6577 h 28"/>
                <a:gd name="T62" fmla="*/ 118496 w 84"/>
                <a:gd name="T63" fmla="*/ 3288 h 28"/>
                <a:gd name="T64" fmla="*/ 114905 w 84"/>
                <a:gd name="T65" fmla="*/ 3288 h 28"/>
                <a:gd name="T66" fmla="*/ 93360 w 84"/>
                <a:gd name="T67" fmla="*/ 9865 h 28"/>
                <a:gd name="T68" fmla="*/ 78997 w 84"/>
                <a:gd name="T69" fmla="*/ 13153 h 28"/>
                <a:gd name="T70" fmla="*/ 71816 w 84"/>
                <a:gd name="T71" fmla="*/ 13153 h 28"/>
                <a:gd name="T72" fmla="*/ 64634 w 84"/>
                <a:gd name="T73" fmla="*/ 9865 h 28"/>
                <a:gd name="T74" fmla="*/ 61043 w 84"/>
                <a:gd name="T75" fmla="*/ 9865 h 28"/>
                <a:gd name="T76" fmla="*/ 57453 w 84"/>
                <a:gd name="T77" fmla="*/ 6577 h 28"/>
                <a:gd name="T78" fmla="*/ 28726 w 84"/>
                <a:gd name="T79" fmla="*/ 0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4"/>
                <a:gd name="T121" fmla="*/ 0 h 28"/>
                <a:gd name="T122" fmla="*/ 84 w 84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4" h="28">
                  <a:moveTo>
                    <a:pt x="16" y="0"/>
                  </a:moveTo>
                  <a:lnTo>
                    <a:pt x="12" y="6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22" y="16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6" y="26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2" y="16"/>
                  </a:lnTo>
                  <a:lnTo>
                    <a:pt x="84" y="12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5" name="Freeform 433"/>
            <p:cNvSpPr>
              <a:spLocks/>
            </p:cNvSpPr>
            <p:nvPr/>
          </p:nvSpPr>
          <p:spPr bwMode="auto">
            <a:xfrm>
              <a:off x="1554163" y="3883025"/>
              <a:ext cx="693737" cy="411163"/>
            </a:xfrm>
            <a:custGeom>
              <a:avLst/>
              <a:gdLst>
                <a:gd name="T0" fmla="*/ 679433 w 388"/>
                <a:gd name="T1" fmla="*/ 291793 h 248"/>
                <a:gd name="T2" fmla="*/ 690161 w 388"/>
                <a:gd name="T3" fmla="*/ 278530 h 248"/>
                <a:gd name="T4" fmla="*/ 690161 w 388"/>
                <a:gd name="T5" fmla="*/ 268582 h 248"/>
                <a:gd name="T6" fmla="*/ 672281 w 388"/>
                <a:gd name="T7" fmla="*/ 265266 h 248"/>
                <a:gd name="T8" fmla="*/ 640098 w 388"/>
                <a:gd name="T9" fmla="*/ 268582 h 248"/>
                <a:gd name="T10" fmla="*/ 618642 w 388"/>
                <a:gd name="T11" fmla="*/ 271898 h 248"/>
                <a:gd name="T12" fmla="*/ 607914 w 388"/>
                <a:gd name="T13" fmla="*/ 268582 h 248"/>
                <a:gd name="T14" fmla="*/ 600762 w 388"/>
                <a:gd name="T15" fmla="*/ 281846 h 248"/>
                <a:gd name="T16" fmla="*/ 597186 w 388"/>
                <a:gd name="T17" fmla="*/ 301741 h 248"/>
                <a:gd name="T18" fmla="*/ 582882 w 388"/>
                <a:gd name="T19" fmla="*/ 315004 h 248"/>
                <a:gd name="T20" fmla="*/ 565002 w 388"/>
                <a:gd name="T21" fmla="*/ 321636 h 248"/>
                <a:gd name="T22" fmla="*/ 539971 w 388"/>
                <a:gd name="T23" fmla="*/ 324951 h 248"/>
                <a:gd name="T24" fmla="*/ 482755 w 388"/>
                <a:gd name="T25" fmla="*/ 315004 h 248"/>
                <a:gd name="T26" fmla="*/ 464875 w 388"/>
                <a:gd name="T27" fmla="*/ 301741 h 248"/>
                <a:gd name="T28" fmla="*/ 454147 w 388"/>
                <a:gd name="T29" fmla="*/ 265266 h 248"/>
                <a:gd name="T30" fmla="*/ 439844 w 388"/>
                <a:gd name="T31" fmla="*/ 225477 h 248"/>
                <a:gd name="T32" fmla="*/ 436268 w 388"/>
                <a:gd name="T33" fmla="*/ 192318 h 248"/>
                <a:gd name="T34" fmla="*/ 414812 w 388"/>
                <a:gd name="T35" fmla="*/ 145897 h 248"/>
                <a:gd name="T36" fmla="*/ 375476 w 388"/>
                <a:gd name="T37" fmla="*/ 99475 h 248"/>
                <a:gd name="T38" fmla="*/ 350444 w 388"/>
                <a:gd name="T39" fmla="*/ 82896 h 248"/>
                <a:gd name="T40" fmla="*/ 328989 w 388"/>
                <a:gd name="T41" fmla="*/ 86212 h 248"/>
                <a:gd name="T42" fmla="*/ 296805 w 388"/>
                <a:gd name="T43" fmla="*/ 76264 h 248"/>
                <a:gd name="T44" fmla="*/ 257469 w 388"/>
                <a:gd name="T45" fmla="*/ 19895 h 248"/>
                <a:gd name="T46" fmla="*/ 225286 w 388"/>
                <a:gd name="T47" fmla="*/ 13263 h 248"/>
                <a:gd name="T48" fmla="*/ 182374 w 388"/>
                <a:gd name="T49" fmla="*/ 29842 h 248"/>
                <a:gd name="T50" fmla="*/ 100127 w 388"/>
                <a:gd name="T51" fmla="*/ 19895 h 248"/>
                <a:gd name="T52" fmla="*/ 46488 w 388"/>
                <a:gd name="T53" fmla="*/ 0 h 248"/>
                <a:gd name="T54" fmla="*/ 14304 w 388"/>
                <a:gd name="T55" fmla="*/ 36474 h 248"/>
                <a:gd name="T56" fmla="*/ 42912 w 388"/>
                <a:gd name="T57" fmla="*/ 96159 h 248"/>
                <a:gd name="T58" fmla="*/ 57215 w 388"/>
                <a:gd name="T59" fmla="*/ 132633 h 248"/>
                <a:gd name="T60" fmla="*/ 78671 w 388"/>
                <a:gd name="T61" fmla="*/ 142581 h 248"/>
                <a:gd name="T62" fmla="*/ 103703 w 388"/>
                <a:gd name="T63" fmla="*/ 179055 h 248"/>
                <a:gd name="T64" fmla="*/ 146615 w 388"/>
                <a:gd name="T65" fmla="*/ 235424 h 248"/>
                <a:gd name="T66" fmla="*/ 171646 w 388"/>
                <a:gd name="T67" fmla="*/ 245372 h 248"/>
                <a:gd name="T68" fmla="*/ 171646 w 388"/>
                <a:gd name="T69" fmla="*/ 228792 h 248"/>
                <a:gd name="T70" fmla="*/ 143039 w 388"/>
                <a:gd name="T71" fmla="*/ 189002 h 248"/>
                <a:gd name="T72" fmla="*/ 96551 w 388"/>
                <a:gd name="T73" fmla="*/ 116054 h 248"/>
                <a:gd name="T74" fmla="*/ 53639 w 388"/>
                <a:gd name="T75" fmla="*/ 36474 h 248"/>
                <a:gd name="T76" fmla="*/ 57215 w 388"/>
                <a:gd name="T77" fmla="*/ 23211 h 248"/>
                <a:gd name="T78" fmla="*/ 78671 w 388"/>
                <a:gd name="T79" fmla="*/ 26527 h 248"/>
                <a:gd name="T80" fmla="*/ 121583 w 388"/>
                <a:gd name="T81" fmla="*/ 106107 h 248"/>
                <a:gd name="T82" fmla="*/ 153766 w 388"/>
                <a:gd name="T83" fmla="*/ 129317 h 248"/>
                <a:gd name="T84" fmla="*/ 175222 w 388"/>
                <a:gd name="T85" fmla="*/ 145897 h 248"/>
                <a:gd name="T86" fmla="*/ 207406 w 388"/>
                <a:gd name="T87" fmla="*/ 189002 h 248"/>
                <a:gd name="T88" fmla="*/ 253893 w 388"/>
                <a:gd name="T89" fmla="*/ 242056 h 248"/>
                <a:gd name="T90" fmla="*/ 271773 w 388"/>
                <a:gd name="T91" fmla="*/ 328267 h 248"/>
                <a:gd name="T92" fmla="*/ 314685 w 388"/>
                <a:gd name="T93" fmla="*/ 338215 h 248"/>
                <a:gd name="T94" fmla="*/ 404084 w 388"/>
                <a:gd name="T95" fmla="*/ 371373 h 248"/>
                <a:gd name="T96" fmla="*/ 486331 w 388"/>
                <a:gd name="T97" fmla="*/ 394584 h 248"/>
                <a:gd name="T98" fmla="*/ 547123 w 388"/>
                <a:gd name="T99" fmla="*/ 394584 h 248"/>
                <a:gd name="T100" fmla="*/ 561426 w 388"/>
                <a:gd name="T101" fmla="*/ 404531 h 248"/>
                <a:gd name="T102" fmla="*/ 572154 w 388"/>
                <a:gd name="T103" fmla="*/ 397900 h 248"/>
                <a:gd name="T104" fmla="*/ 579306 w 388"/>
                <a:gd name="T105" fmla="*/ 384636 h 248"/>
                <a:gd name="T106" fmla="*/ 575730 w 388"/>
                <a:gd name="T107" fmla="*/ 371373 h 248"/>
                <a:gd name="T108" fmla="*/ 622218 w 388"/>
                <a:gd name="T109" fmla="*/ 364741 h 248"/>
                <a:gd name="T110" fmla="*/ 607914 w 388"/>
                <a:gd name="T111" fmla="*/ 318320 h 248"/>
                <a:gd name="T112" fmla="*/ 647249 w 388"/>
                <a:gd name="T113" fmla="*/ 315004 h 248"/>
                <a:gd name="T114" fmla="*/ 657977 w 388"/>
                <a:gd name="T115" fmla="*/ 311688 h 248"/>
                <a:gd name="T116" fmla="*/ 668705 w 388"/>
                <a:gd name="T117" fmla="*/ 308372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8"/>
                <a:gd name="T178" fmla="*/ 0 h 248"/>
                <a:gd name="T179" fmla="*/ 388 w 388"/>
                <a:gd name="T180" fmla="*/ 248 h 2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8" h="248">
                  <a:moveTo>
                    <a:pt x="376" y="184"/>
                  </a:moveTo>
                  <a:lnTo>
                    <a:pt x="378" y="180"/>
                  </a:lnTo>
                  <a:lnTo>
                    <a:pt x="380" y="176"/>
                  </a:lnTo>
                  <a:lnTo>
                    <a:pt x="382" y="174"/>
                  </a:lnTo>
                  <a:lnTo>
                    <a:pt x="384" y="170"/>
                  </a:lnTo>
                  <a:lnTo>
                    <a:pt x="386" y="170"/>
                  </a:lnTo>
                  <a:lnTo>
                    <a:pt x="386" y="168"/>
                  </a:lnTo>
                  <a:lnTo>
                    <a:pt x="388" y="166"/>
                  </a:lnTo>
                  <a:lnTo>
                    <a:pt x="388" y="162"/>
                  </a:lnTo>
                  <a:lnTo>
                    <a:pt x="386" y="162"/>
                  </a:lnTo>
                  <a:lnTo>
                    <a:pt x="382" y="160"/>
                  </a:lnTo>
                  <a:lnTo>
                    <a:pt x="378" y="160"/>
                  </a:lnTo>
                  <a:lnTo>
                    <a:pt x="376" y="160"/>
                  </a:lnTo>
                  <a:lnTo>
                    <a:pt x="372" y="160"/>
                  </a:lnTo>
                  <a:lnTo>
                    <a:pt x="368" y="160"/>
                  </a:lnTo>
                  <a:lnTo>
                    <a:pt x="362" y="160"/>
                  </a:lnTo>
                  <a:lnTo>
                    <a:pt x="358" y="162"/>
                  </a:lnTo>
                  <a:lnTo>
                    <a:pt x="354" y="162"/>
                  </a:lnTo>
                  <a:lnTo>
                    <a:pt x="352" y="162"/>
                  </a:lnTo>
                  <a:lnTo>
                    <a:pt x="350" y="164"/>
                  </a:lnTo>
                  <a:lnTo>
                    <a:pt x="346" y="164"/>
                  </a:lnTo>
                  <a:lnTo>
                    <a:pt x="344" y="164"/>
                  </a:lnTo>
                  <a:lnTo>
                    <a:pt x="344" y="162"/>
                  </a:lnTo>
                  <a:lnTo>
                    <a:pt x="342" y="162"/>
                  </a:lnTo>
                  <a:lnTo>
                    <a:pt x="340" y="162"/>
                  </a:lnTo>
                  <a:lnTo>
                    <a:pt x="338" y="162"/>
                  </a:lnTo>
                  <a:lnTo>
                    <a:pt x="336" y="164"/>
                  </a:lnTo>
                  <a:lnTo>
                    <a:pt x="336" y="168"/>
                  </a:lnTo>
                  <a:lnTo>
                    <a:pt x="336" y="170"/>
                  </a:lnTo>
                  <a:lnTo>
                    <a:pt x="334" y="172"/>
                  </a:lnTo>
                  <a:lnTo>
                    <a:pt x="334" y="176"/>
                  </a:lnTo>
                  <a:lnTo>
                    <a:pt x="334" y="182"/>
                  </a:lnTo>
                  <a:lnTo>
                    <a:pt x="334" y="184"/>
                  </a:lnTo>
                  <a:lnTo>
                    <a:pt x="332" y="186"/>
                  </a:lnTo>
                  <a:lnTo>
                    <a:pt x="330" y="188"/>
                  </a:lnTo>
                  <a:lnTo>
                    <a:pt x="326" y="190"/>
                  </a:lnTo>
                  <a:lnTo>
                    <a:pt x="322" y="192"/>
                  </a:lnTo>
                  <a:lnTo>
                    <a:pt x="318" y="192"/>
                  </a:lnTo>
                  <a:lnTo>
                    <a:pt x="316" y="194"/>
                  </a:lnTo>
                  <a:lnTo>
                    <a:pt x="314" y="194"/>
                  </a:lnTo>
                  <a:lnTo>
                    <a:pt x="312" y="196"/>
                  </a:lnTo>
                  <a:lnTo>
                    <a:pt x="308" y="196"/>
                  </a:lnTo>
                  <a:lnTo>
                    <a:pt x="302" y="196"/>
                  </a:lnTo>
                  <a:lnTo>
                    <a:pt x="296" y="196"/>
                  </a:lnTo>
                  <a:lnTo>
                    <a:pt x="286" y="194"/>
                  </a:lnTo>
                  <a:lnTo>
                    <a:pt x="276" y="192"/>
                  </a:lnTo>
                  <a:lnTo>
                    <a:pt x="270" y="190"/>
                  </a:lnTo>
                  <a:lnTo>
                    <a:pt x="264" y="186"/>
                  </a:lnTo>
                  <a:lnTo>
                    <a:pt x="262" y="184"/>
                  </a:lnTo>
                  <a:lnTo>
                    <a:pt x="260" y="182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6" y="170"/>
                  </a:lnTo>
                  <a:lnTo>
                    <a:pt x="254" y="160"/>
                  </a:lnTo>
                  <a:lnTo>
                    <a:pt x="252" y="150"/>
                  </a:lnTo>
                  <a:lnTo>
                    <a:pt x="246" y="140"/>
                  </a:lnTo>
                  <a:lnTo>
                    <a:pt x="246" y="138"/>
                  </a:lnTo>
                  <a:lnTo>
                    <a:pt x="246" y="136"/>
                  </a:lnTo>
                  <a:lnTo>
                    <a:pt x="244" y="130"/>
                  </a:lnTo>
                  <a:lnTo>
                    <a:pt x="244" y="126"/>
                  </a:lnTo>
                  <a:lnTo>
                    <a:pt x="244" y="120"/>
                  </a:lnTo>
                  <a:lnTo>
                    <a:pt x="244" y="116"/>
                  </a:lnTo>
                  <a:lnTo>
                    <a:pt x="246" y="112"/>
                  </a:lnTo>
                  <a:lnTo>
                    <a:pt x="244" y="96"/>
                  </a:lnTo>
                  <a:lnTo>
                    <a:pt x="240" y="94"/>
                  </a:lnTo>
                  <a:lnTo>
                    <a:pt x="232" y="88"/>
                  </a:lnTo>
                  <a:lnTo>
                    <a:pt x="222" y="78"/>
                  </a:lnTo>
                  <a:lnTo>
                    <a:pt x="212" y="62"/>
                  </a:lnTo>
                  <a:lnTo>
                    <a:pt x="210" y="60"/>
                  </a:lnTo>
                  <a:lnTo>
                    <a:pt x="208" y="56"/>
                  </a:lnTo>
                  <a:lnTo>
                    <a:pt x="204" y="54"/>
                  </a:lnTo>
                  <a:lnTo>
                    <a:pt x="200" y="50"/>
                  </a:lnTo>
                  <a:lnTo>
                    <a:pt x="196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4" y="52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0" y="50"/>
                  </a:lnTo>
                  <a:lnTo>
                    <a:pt x="166" y="46"/>
                  </a:lnTo>
                  <a:lnTo>
                    <a:pt x="158" y="40"/>
                  </a:lnTo>
                  <a:lnTo>
                    <a:pt x="150" y="28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36" y="8"/>
                  </a:lnTo>
                  <a:lnTo>
                    <a:pt x="132" y="8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02" y="18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70" y="16"/>
                  </a:lnTo>
                  <a:lnTo>
                    <a:pt x="56" y="12"/>
                  </a:lnTo>
                  <a:lnTo>
                    <a:pt x="42" y="8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22"/>
                  </a:lnTo>
                  <a:lnTo>
                    <a:pt x="14" y="34"/>
                  </a:lnTo>
                  <a:lnTo>
                    <a:pt x="20" y="46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30" y="72"/>
                  </a:lnTo>
                  <a:lnTo>
                    <a:pt x="32" y="80"/>
                  </a:lnTo>
                  <a:lnTo>
                    <a:pt x="34" y="80"/>
                  </a:lnTo>
                  <a:lnTo>
                    <a:pt x="36" y="80"/>
                  </a:lnTo>
                  <a:lnTo>
                    <a:pt x="40" y="82"/>
                  </a:lnTo>
                  <a:lnTo>
                    <a:pt x="44" y="86"/>
                  </a:lnTo>
                  <a:lnTo>
                    <a:pt x="50" y="90"/>
                  </a:lnTo>
                  <a:lnTo>
                    <a:pt x="54" y="96"/>
                  </a:lnTo>
                  <a:lnTo>
                    <a:pt x="58" y="104"/>
                  </a:lnTo>
                  <a:lnTo>
                    <a:pt x="58" y="108"/>
                  </a:lnTo>
                  <a:lnTo>
                    <a:pt x="64" y="116"/>
                  </a:lnTo>
                  <a:lnTo>
                    <a:pt x="70" y="126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6" y="144"/>
                  </a:lnTo>
                  <a:lnTo>
                    <a:pt x="90" y="146"/>
                  </a:lnTo>
                  <a:lnTo>
                    <a:pt x="92" y="146"/>
                  </a:lnTo>
                  <a:lnTo>
                    <a:pt x="96" y="148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4"/>
                  </a:lnTo>
                  <a:lnTo>
                    <a:pt x="96" y="138"/>
                  </a:lnTo>
                  <a:lnTo>
                    <a:pt x="92" y="132"/>
                  </a:lnTo>
                  <a:lnTo>
                    <a:pt x="88" y="124"/>
                  </a:lnTo>
                  <a:lnTo>
                    <a:pt x="84" y="120"/>
                  </a:lnTo>
                  <a:lnTo>
                    <a:pt x="80" y="114"/>
                  </a:lnTo>
                  <a:lnTo>
                    <a:pt x="76" y="106"/>
                  </a:lnTo>
                  <a:lnTo>
                    <a:pt x="70" y="94"/>
                  </a:lnTo>
                  <a:lnTo>
                    <a:pt x="62" y="80"/>
                  </a:lnTo>
                  <a:lnTo>
                    <a:pt x="54" y="70"/>
                  </a:lnTo>
                  <a:lnTo>
                    <a:pt x="44" y="56"/>
                  </a:lnTo>
                  <a:lnTo>
                    <a:pt x="34" y="40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4" y="16"/>
                  </a:lnTo>
                  <a:lnTo>
                    <a:pt x="46" y="22"/>
                  </a:lnTo>
                  <a:lnTo>
                    <a:pt x="52" y="34"/>
                  </a:lnTo>
                  <a:lnTo>
                    <a:pt x="60" y="50"/>
                  </a:lnTo>
                  <a:lnTo>
                    <a:pt x="68" y="64"/>
                  </a:lnTo>
                  <a:lnTo>
                    <a:pt x="78" y="76"/>
                  </a:lnTo>
                  <a:lnTo>
                    <a:pt x="80" y="76"/>
                  </a:lnTo>
                  <a:lnTo>
                    <a:pt x="82" y="76"/>
                  </a:lnTo>
                  <a:lnTo>
                    <a:pt x="86" y="78"/>
                  </a:lnTo>
                  <a:lnTo>
                    <a:pt x="90" y="80"/>
                  </a:lnTo>
                  <a:lnTo>
                    <a:pt x="94" y="82"/>
                  </a:lnTo>
                  <a:lnTo>
                    <a:pt x="96" y="84"/>
                  </a:lnTo>
                  <a:lnTo>
                    <a:pt x="98" y="88"/>
                  </a:lnTo>
                  <a:lnTo>
                    <a:pt x="98" y="94"/>
                  </a:lnTo>
                  <a:lnTo>
                    <a:pt x="102" y="96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6" y="124"/>
                  </a:lnTo>
                  <a:lnTo>
                    <a:pt x="134" y="134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6" y="158"/>
                  </a:lnTo>
                  <a:lnTo>
                    <a:pt x="148" y="176"/>
                  </a:lnTo>
                  <a:lnTo>
                    <a:pt x="150" y="196"/>
                  </a:lnTo>
                  <a:lnTo>
                    <a:pt x="152" y="198"/>
                  </a:lnTo>
                  <a:lnTo>
                    <a:pt x="156" y="198"/>
                  </a:lnTo>
                  <a:lnTo>
                    <a:pt x="162" y="200"/>
                  </a:lnTo>
                  <a:lnTo>
                    <a:pt x="172" y="202"/>
                  </a:lnTo>
                  <a:lnTo>
                    <a:pt x="176" y="204"/>
                  </a:lnTo>
                  <a:lnTo>
                    <a:pt x="186" y="208"/>
                  </a:lnTo>
                  <a:lnTo>
                    <a:pt x="200" y="214"/>
                  </a:lnTo>
                  <a:lnTo>
                    <a:pt x="210" y="224"/>
                  </a:lnTo>
                  <a:lnTo>
                    <a:pt x="226" y="224"/>
                  </a:lnTo>
                  <a:lnTo>
                    <a:pt x="230" y="224"/>
                  </a:lnTo>
                  <a:lnTo>
                    <a:pt x="240" y="228"/>
                  </a:lnTo>
                  <a:lnTo>
                    <a:pt x="256" y="234"/>
                  </a:lnTo>
                  <a:lnTo>
                    <a:pt x="272" y="238"/>
                  </a:lnTo>
                  <a:lnTo>
                    <a:pt x="278" y="238"/>
                  </a:lnTo>
                  <a:lnTo>
                    <a:pt x="292" y="238"/>
                  </a:lnTo>
                  <a:lnTo>
                    <a:pt x="304" y="238"/>
                  </a:lnTo>
                  <a:lnTo>
                    <a:pt x="306" y="238"/>
                  </a:lnTo>
                  <a:lnTo>
                    <a:pt x="308" y="238"/>
                  </a:lnTo>
                  <a:lnTo>
                    <a:pt x="310" y="240"/>
                  </a:lnTo>
                  <a:lnTo>
                    <a:pt x="312" y="240"/>
                  </a:lnTo>
                  <a:lnTo>
                    <a:pt x="314" y="244"/>
                  </a:lnTo>
                  <a:lnTo>
                    <a:pt x="316" y="248"/>
                  </a:lnTo>
                  <a:lnTo>
                    <a:pt x="316" y="246"/>
                  </a:lnTo>
                  <a:lnTo>
                    <a:pt x="318" y="244"/>
                  </a:lnTo>
                  <a:lnTo>
                    <a:pt x="320" y="240"/>
                  </a:lnTo>
                  <a:lnTo>
                    <a:pt x="320" y="236"/>
                  </a:lnTo>
                  <a:lnTo>
                    <a:pt x="322" y="234"/>
                  </a:lnTo>
                  <a:lnTo>
                    <a:pt x="324" y="232"/>
                  </a:lnTo>
                  <a:lnTo>
                    <a:pt x="324" y="228"/>
                  </a:lnTo>
                  <a:lnTo>
                    <a:pt x="322" y="226"/>
                  </a:lnTo>
                  <a:lnTo>
                    <a:pt x="322" y="224"/>
                  </a:lnTo>
                  <a:lnTo>
                    <a:pt x="322" y="222"/>
                  </a:lnTo>
                  <a:lnTo>
                    <a:pt x="324" y="220"/>
                  </a:lnTo>
                  <a:lnTo>
                    <a:pt x="348" y="220"/>
                  </a:lnTo>
                  <a:lnTo>
                    <a:pt x="348" y="210"/>
                  </a:lnTo>
                  <a:lnTo>
                    <a:pt x="338" y="200"/>
                  </a:lnTo>
                  <a:lnTo>
                    <a:pt x="340" y="200"/>
                  </a:lnTo>
                  <a:lnTo>
                    <a:pt x="340" y="192"/>
                  </a:lnTo>
                  <a:lnTo>
                    <a:pt x="362" y="192"/>
                  </a:lnTo>
                  <a:lnTo>
                    <a:pt x="362" y="190"/>
                  </a:lnTo>
                  <a:lnTo>
                    <a:pt x="364" y="188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6"/>
                  </a:lnTo>
                  <a:lnTo>
                    <a:pt x="372" y="186"/>
                  </a:lnTo>
                  <a:lnTo>
                    <a:pt x="374" y="186"/>
                  </a:lnTo>
                  <a:lnTo>
                    <a:pt x="376" y="18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6" name="Freeform 434"/>
            <p:cNvSpPr>
              <a:spLocks/>
            </p:cNvSpPr>
            <p:nvPr/>
          </p:nvSpPr>
          <p:spPr bwMode="auto">
            <a:xfrm>
              <a:off x="1554163" y="3883025"/>
              <a:ext cx="693737" cy="411163"/>
            </a:xfrm>
            <a:custGeom>
              <a:avLst/>
              <a:gdLst>
                <a:gd name="T0" fmla="*/ 679433 w 388"/>
                <a:gd name="T1" fmla="*/ 291793 h 248"/>
                <a:gd name="T2" fmla="*/ 690161 w 388"/>
                <a:gd name="T3" fmla="*/ 278530 h 248"/>
                <a:gd name="T4" fmla="*/ 690161 w 388"/>
                <a:gd name="T5" fmla="*/ 268582 h 248"/>
                <a:gd name="T6" fmla="*/ 672281 w 388"/>
                <a:gd name="T7" fmla="*/ 265266 h 248"/>
                <a:gd name="T8" fmla="*/ 640098 w 388"/>
                <a:gd name="T9" fmla="*/ 268582 h 248"/>
                <a:gd name="T10" fmla="*/ 618642 w 388"/>
                <a:gd name="T11" fmla="*/ 271898 h 248"/>
                <a:gd name="T12" fmla="*/ 607914 w 388"/>
                <a:gd name="T13" fmla="*/ 268582 h 248"/>
                <a:gd name="T14" fmla="*/ 600762 w 388"/>
                <a:gd name="T15" fmla="*/ 281846 h 248"/>
                <a:gd name="T16" fmla="*/ 597186 w 388"/>
                <a:gd name="T17" fmla="*/ 301741 h 248"/>
                <a:gd name="T18" fmla="*/ 582882 w 388"/>
                <a:gd name="T19" fmla="*/ 315004 h 248"/>
                <a:gd name="T20" fmla="*/ 565002 w 388"/>
                <a:gd name="T21" fmla="*/ 321636 h 248"/>
                <a:gd name="T22" fmla="*/ 539971 w 388"/>
                <a:gd name="T23" fmla="*/ 324951 h 248"/>
                <a:gd name="T24" fmla="*/ 482755 w 388"/>
                <a:gd name="T25" fmla="*/ 315004 h 248"/>
                <a:gd name="T26" fmla="*/ 464875 w 388"/>
                <a:gd name="T27" fmla="*/ 301741 h 248"/>
                <a:gd name="T28" fmla="*/ 454147 w 388"/>
                <a:gd name="T29" fmla="*/ 265266 h 248"/>
                <a:gd name="T30" fmla="*/ 439844 w 388"/>
                <a:gd name="T31" fmla="*/ 225477 h 248"/>
                <a:gd name="T32" fmla="*/ 436268 w 388"/>
                <a:gd name="T33" fmla="*/ 192318 h 248"/>
                <a:gd name="T34" fmla="*/ 414812 w 388"/>
                <a:gd name="T35" fmla="*/ 145897 h 248"/>
                <a:gd name="T36" fmla="*/ 375476 w 388"/>
                <a:gd name="T37" fmla="*/ 99475 h 248"/>
                <a:gd name="T38" fmla="*/ 350444 w 388"/>
                <a:gd name="T39" fmla="*/ 82896 h 248"/>
                <a:gd name="T40" fmla="*/ 328989 w 388"/>
                <a:gd name="T41" fmla="*/ 86212 h 248"/>
                <a:gd name="T42" fmla="*/ 296805 w 388"/>
                <a:gd name="T43" fmla="*/ 76264 h 248"/>
                <a:gd name="T44" fmla="*/ 257469 w 388"/>
                <a:gd name="T45" fmla="*/ 19895 h 248"/>
                <a:gd name="T46" fmla="*/ 225286 w 388"/>
                <a:gd name="T47" fmla="*/ 13263 h 248"/>
                <a:gd name="T48" fmla="*/ 182374 w 388"/>
                <a:gd name="T49" fmla="*/ 29842 h 248"/>
                <a:gd name="T50" fmla="*/ 100127 w 388"/>
                <a:gd name="T51" fmla="*/ 19895 h 248"/>
                <a:gd name="T52" fmla="*/ 46488 w 388"/>
                <a:gd name="T53" fmla="*/ 0 h 248"/>
                <a:gd name="T54" fmla="*/ 14304 w 388"/>
                <a:gd name="T55" fmla="*/ 36474 h 248"/>
                <a:gd name="T56" fmla="*/ 42912 w 388"/>
                <a:gd name="T57" fmla="*/ 96159 h 248"/>
                <a:gd name="T58" fmla="*/ 57215 w 388"/>
                <a:gd name="T59" fmla="*/ 132633 h 248"/>
                <a:gd name="T60" fmla="*/ 78671 w 388"/>
                <a:gd name="T61" fmla="*/ 142581 h 248"/>
                <a:gd name="T62" fmla="*/ 103703 w 388"/>
                <a:gd name="T63" fmla="*/ 179055 h 248"/>
                <a:gd name="T64" fmla="*/ 146615 w 388"/>
                <a:gd name="T65" fmla="*/ 235424 h 248"/>
                <a:gd name="T66" fmla="*/ 171646 w 388"/>
                <a:gd name="T67" fmla="*/ 245372 h 248"/>
                <a:gd name="T68" fmla="*/ 171646 w 388"/>
                <a:gd name="T69" fmla="*/ 228792 h 248"/>
                <a:gd name="T70" fmla="*/ 143039 w 388"/>
                <a:gd name="T71" fmla="*/ 189002 h 248"/>
                <a:gd name="T72" fmla="*/ 96551 w 388"/>
                <a:gd name="T73" fmla="*/ 116054 h 248"/>
                <a:gd name="T74" fmla="*/ 53639 w 388"/>
                <a:gd name="T75" fmla="*/ 36474 h 248"/>
                <a:gd name="T76" fmla="*/ 57215 w 388"/>
                <a:gd name="T77" fmla="*/ 23211 h 248"/>
                <a:gd name="T78" fmla="*/ 78671 w 388"/>
                <a:gd name="T79" fmla="*/ 26527 h 248"/>
                <a:gd name="T80" fmla="*/ 121583 w 388"/>
                <a:gd name="T81" fmla="*/ 106107 h 248"/>
                <a:gd name="T82" fmla="*/ 153766 w 388"/>
                <a:gd name="T83" fmla="*/ 129317 h 248"/>
                <a:gd name="T84" fmla="*/ 175222 w 388"/>
                <a:gd name="T85" fmla="*/ 145897 h 248"/>
                <a:gd name="T86" fmla="*/ 207406 w 388"/>
                <a:gd name="T87" fmla="*/ 189002 h 248"/>
                <a:gd name="T88" fmla="*/ 253893 w 388"/>
                <a:gd name="T89" fmla="*/ 242056 h 248"/>
                <a:gd name="T90" fmla="*/ 271773 w 388"/>
                <a:gd name="T91" fmla="*/ 328267 h 248"/>
                <a:gd name="T92" fmla="*/ 314685 w 388"/>
                <a:gd name="T93" fmla="*/ 338215 h 248"/>
                <a:gd name="T94" fmla="*/ 404084 w 388"/>
                <a:gd name="T95" fmla="*/ 371373 h 248"/>
                <a:gd name="T96" fmla="*/ 486331 w 388"/>
                <a:gd name="T97" fmla="*/ 394584 h 248"/>
                <a:gd name="T98" fmla="*/ 547123 w 388"/>
                <a:gd name="T99" fmla="*/ 394584 h 248"/>
                <a:gd name="T100" fmla="*/ 561426 w 388"/>
                <a:gd name="T101" fmla="*/ 404531 h 248"/>
                <a:gd name="T102" fmla="*/ 572154 w 388"/>
                <a:gd name="T103" fmla="*/ 397900 h 248"/>
                <a:gd name="T104" fmla="*/ 579306 w 388"/>
                <a:gd name="T105" fmla="*/ 384636 h 248"/>
                <a:gd name="T106" fmla="*/ 575730 w 388"/>
                <a:gd name="T107" fmla="*/ 371373 h 248"/>
                <a:gd name="T108" fmla="*/ 622218 w 388"/>
                <a:gd name="T109" fmla="*/ 364741 h 248"/>
                <a:gd name="T110" fmla="*/ 607914 w 388"/>
                <a:gd name="T111" fmla="*/ 318320 h 248"/>
                <a:gd name="T112" fmla="*/ 647249 w 388"/>
                <a:gd name="T113" fmla="*/ 315004 h 248"/>
                <a:gd name="T114" fmla="*/ 657977 w 388"/>
                <a:gd name="T115" fmla="*/ 311688 h 248"/>
                <a:gd name="T116" fmla="*/ 668705 w 388"/>
                <a:gd name="T117" fmla="*/ 308372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8"/>
                <a:gd name="T178" fmla="*/ 0 h 248"/>
                <a:gd name="T179" fmla="*/ 388 w 388"/>
                <a:gd name="T180" fmla="*/ 248 h 2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8" h="248">
                  <a:moveTo>
                    <a:pt x="376" y="184"/>
                  </a:moveTo>
                  <a:lnTo>
                    <a:pt x="378" y="180"/>
                  </a:lnTo>
                  <a:lnTo>
                    <a:pt x="380" y="176"/>
                  </a:lnTo>
                  <a:lnTo>
                    <a:pt x="382" y="174"/>
                  </a:lnTo>
                  <a:lnTo>
                    <a:pt x="384" y="170"/>
                  </a:lnTo>
                  <a:lnTo>
                    <a:pt x="386" y="170"/>
                  </a:lnTo>
                  <a:lnTo>
                    <a:pt x="386" y="168"/>
                  </a:lnTo>
                  <a:lnTo>
                    <a:pt x="388" y="166"/>
                  </a:lnTo>
                  <a:lnTo>
                    <a:pt x="388" y="162"/>
                  </a:lnTo>
                  <a:lnTo>
                    <a:pt x="386" y="162"/>
                  </a:lnTo>
                  <a:lnTo>
                    <a:pt x="382" y="160"/>
                  </a:lnTo>
                  <a:lnTo>
                    <a:pt x="378" y="160"/>
                  </a:lnTo>
                  <a:lnTo>
                    <a:pt x="376" y="160"/>
                  </a:lnTo>
                  <a:lnTo>
                    <a:pt x="372" y="160"/>
                  </a:lnTo>
                  <a:lnTo>
                    <a:pt x="368" y="160"/>
                  </a:lnTo>
                  <a:lnTo>
                    <a:pt x="362" y="160"/>
                  </a:lnTo>
                  <a:lnTo>
                    <a:pt x="358" y="162"/>
                  </a:lnTo>
                  <a:lnTo>
                    <a:pt x="354" y="162"/>
                  </a:lnTo>
                  <a:lnTo>
                    <a:pt x="352" y="162"/>
                  </a:lnTo>
                  <a:lnTo>
                    <a:pt x="350" y="164"/>
                  </a:lnTo>
                  <a:lnTo>
                    <a:pt x="346" y="164"/>
                  </a:lnTo>
                  <a:lnTo>
                    <a:pt x="344" y="164"/>
                  </a:lnTo>
                  <a:lnTo>
                    <a:pt x="344" y="162"/>
                  </a:lnTo>
                  <a:lnTo>
                    <a:pt x="342" y="162"/>
                  </a:lnTo>
                  <a:lnTo>
                    <a:pt x="340" y="162"/>
                  </a:lnTo>
                  <a:lnTo>
                    <a:pt x="338" y="162"/>
                  </a:lnTo>
                  <a:lnTo>
                    <a:pt x="336" y="164"/>
                  </a:lnTo>
                  <a:lnTo>
                    <a:pt x="336" y="168"/>
                  </a:lnTo>
                  <a:lnTo>
                    <a:pt x="336" y="170"/>
                  </a:lnTo>
                  <a:lnTo>
                    <a:pt x="334" y="172"/>
                  </a:lnTo>
                  <a:lnTo>
                    <a:pt x="334" y="176"/>
                  </a:lnTo>
                  <a:lnTo>
                    <a:pt x="334" y="182"/>
                  </a:lnTo>
                  <a:lnTo>
                    <a:pt x="334" y="184"/>
                  </a:lnTo>
                  <a:lnTo>
                    <a:pt x="332" y="186"/>
                  </a:lnTo>
                  <a:lnTo>
                    <a:pt x="330" y="188"/>
                  </a:lnTo>
                  <a:lnTo>
                    <a:pt x="326" y="190"/>
                  </a:lnTo>
                  <a:lnTo>
                    <a:pt x="322" y="192"/>
                  </a:lnTo>
                  <a:lnTo>
                    <a:pt x="318" y="192"/>
                  </a:lnTo>
                  <a:lnTo>
                    <a:pt x="316" y="194"/>
                  </a:lnTo>
                  <a:lnTo>
                    <a:pt x="314" y="194"/>
                  </a:lnTo>
                  <a:lnTo>
                    <a:pt x="312" y="196"/>
                  </a:lnTo>
                  <a:lnTo>
                    <a:pt x="308" y="196"/>
                  </a:lnTo>
                  <a:lnTo>
                    <a:pt x="302" y="196"/>
                  </a:lnTo>
                  <a:lnTo>
                    <a:pt x="296" y="196"/>
                  </a:lnTo>
                  <a:lnTo>
                    <a:pt x="286" y="194"/>
                  </a:lnTo>
                  <a:lnTo>
                    <a:pt x="276" y="192"/>
                  </a:lnTo>
                  <a:lnTo>
                    <a:pt x="270" y="190"/>
                  </a:lnTo>
                  <a:lnTo>
                    <a:pt x="264" y="186"/>
                  </a:lnTo>
                  <a:lnTo>
                    <a:pt x="262" y="184"/>
                  </a:lnTo>
                  <a:lnTo>
                    <a:pt x="260" y="182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6" y="170"/>
                  </a:lnTo>
                  <a:lnTo>
                    <a:pt x="254" y="160"/>
                  </a:lnTo>
                  <a:lnTo>
                    <a:pt x="252" y="150"/>
                  </a:lnTo>
                  <a:lnTo>
                    <a:pt x="246" y="140"/>
                  </a:lnTo>
                  <a:lnTo>
                    <a:pt x="246" y="138"/>
                  </a:lnTo>
                  <a:lnTo>
                    <a:pt x="246" y="136"/>
                  </a:lnTo>
                  <a:lnTo>
                    <a:pt x="244" y="130"/>
                  </a:lnTo>
                  <a:lnTo>
                    <a:pt x="244" y="126"/>
                  </a:lnTo>
                  <a:lnTo>
                    <a:pt x="244" y="120"/>
                  </a:lnTo>
                  <a:lnTo>
                    <a:pt x="244" y="116"/>
                  </a:lnTo>
                  <a:lnTo>
                    <a:pt x="246" y="112"/>
                  </a:lnTo>
                  <a:lnTo>
                    <a:pt x="244" y="96"/>
                  </a:lnTo>
                  <a:lnTo>
                    <a:pt x="240" y="94"/>
                  </a:lnTo>
                  <a:lnTo>
                    <a:pt x="232" y="88"/>
                  </a:lnTo>
                  <a:lnTo>
                    <a:pt x="222" y="78"/>
                  </a:lnTo>
                  <a:lnTo>
                    <a:pt x="212" y="62"/>
                  </a:lnTo>
                  <a:lnTo>
                    <a:pt x="210" y="60"/>
                  </a:lnTo>
                  <a:lnTo>
                    <a:pt x="208" y="56"/>
                  </a:lnTo>
                  <a:lnTo>
                    <a:pt x="204" y="54"/>
                  </a:lnTo>
                  <a:lnTo>
                    <a:pt x="200" y="50"/>
                  </a:lnTo>
                  <a:lnTo>
                    <a:pt x="196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4" y="52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0" y="50"/>
                  </a:lnTo>
                  <a:lnTo>
                    <a:pt x="166" y="46"/>
                  </a:lnTo>
                  <a:lnTo>
                    <a:pt x="158" y="40"/>
                  </a:lnTo>
                  <a:lnTo>
                    <a:pt x="150" y="28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36" y="8"/>
                  </a:lnTo>
                  <a:lnTo>
                    <a:pt x="132" y="8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02" y="18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70" y="16"/>
                  </a:lnTo>
                  <a:lnTo>
                    <a:pt x="56" y="12"/>
                  </a:lnTo>
                  <a:lnTo>
                    <a:pt x="42" y="8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22"/>
                  </a:lnTo>
                  <a:lnTo>
                    <a:pt x="14" y="34"/>
                  </a:lnTo>
                  <a:lnTo>
                    <a:pt x="20" y="46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30" y="72"/>
                  </a:lnTo>
                  <a:lnTo>
                    <a:pt x="32" y="80"/>
                  </a:lnTo>
                  <a:lnTo>
                    <a:pt x="34" y="80"/>
                  </a:lnTo>
                  <a:lnTo>
                    <a:pt x="36" y="80"/>
                  </a:lnTo>
                  <a:lnTo>
                    <a:pt x="40" y="82"/>
                  </a:lnTo>
                  <a:lnTo>
                    <a:pt x="44" y="86"/>
                  </a:lnTo>
                  <a:lnTo>
                    <a:pt x="50" y="90"/>
                  </a:lnTo>
                  <a:lnTo>
                    <a:pt x="54" y="96"/>
                  </a:lnTo>
                  <a:lnTo>
                    <a:pt x="58" y="104"/>
                  </a:lnTo>
                  <a:lnTo>
                    <a:pt x="58" y="108"/>
                  </a:lnTo>
                  <a:lnTo>
                    <a:pt x="64" y="116"/>
                  </a:lnTo>
                  <a:lnTo>
                    <a:pt x="70" y="126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6" y="144"/>
                  </a:lnTo>
                  <a:lnTo>
                    <a:pt x="90" y="146"/>
                  </a:lnTo>
                  <a:lnTo>
                    <a:pt x="92" y="146"/>
                  </a:lnTo>
                  <a:lnTo>
                    <a:pt x="96" y="148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4"/>
                  </a:lnTo>
                  <a:lnTo>
                    <a:pt x="96" y="138"/>
                  </a:lnTo>
                  <a:lnTo>
                    <a:pt x="92" y="132"/>
                  </a:lnTo>
                  <a:lnTo>
                    <a:pt x="88" y="124"/>
                  </a:lnTo>
                  <a:lnTo>
                    <a:pt x="84" y="120"/>
                  </a:lnTo>
                  <a:lnTo>
                    <a:pt x="80" y="114"/>
                  </a:lnTo>
                  <a:lnTo>
                    <a:pt x="76" y="106"/>
                  </a:lnTo>
                  <a:lnTo>
                    <a:pt x="70" y="94"/>
                  </a:lnTo>
                  <a:lnTo>
                    <a:pt x="62" y="80"/>
                  </a:lnTo>
                  <a:lnTo>
                    <a:pt x="54" y="70"/>
                  </a:lnTo>
                  <a:lnTo>
                    <a:pt x="44" y="56"/>
                  </a:lnTo>
                  <a:lnTo>
                    <a:pt x="34" y="40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4" y="16"/>
                  </a:lnTo>
                  <a:lnTo>
                    <a:pt x="46" y="22"/>
                  </a:lnTo>
                  <a:lnTo>
                    <a:pt x="52" y="34"/>
                  </a:lnTo>
                  <a:lnTo>
                    <a:pt x="60" y="50"/>
                  </a:lnTo>
                  <a:lnTo>
                    <a:pt x="68" y="64"/>
                  </a:lnTo>
                  <a:lnTo>
                    <a:pt x="78" y="76"/>
                  </a:lnTo>
                  <a:lnTo>
                    <a:pt x="80" y="76"/>
                  </a:lnTo>
                  <a:lnTo>
                    <a:pt x="82" y="76"/>
                  </a:lnTo>
                  <a:lnTo>
                    <a:pt x="86" y="78"/>
                  </a:lnTo>
                  <a:lnTo>
                    <a:pt x="90" y="80"/>
                  </a:lnTo>
                  <a:lnTo>
                    <a:pt x="94" y="82"/>
                  </a:lnTo>
                  <a:lnTo>
                    <a:pt x="96" y="84"/>
                  </a:lnTo>
                  <a:lnTo>
                    <a:pt x="98" y="88"/>
                  </a:lnTo>
                  <a:lnTo>
                    <a:pt x="98" y="94"/>
                  </a:lnTo>
                  <a:lnTo>
                    <a:pt x="102" y="96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6" y="124"/>
                  </a:lnTo>
                  <a:lnTo>
                    <a:pt x="134" y="134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6" y="158"/>
                  </a:lnTo>
                  <a:lnTo>
                    <a:pt x="148" y="176"/>
                  </a:lnTo>
                  <a:lnTo>
                    <a:pt x="150" y="196"/>
                  </a:lnTo>
                  <a:lnTo>
                    <a:pt x="152" y="198"/>
                  </a:lnTo>
                  <a:lnTo>
                    <a:pt x="156" y="198"/>
                  </a:lnTo>
                  <a:lnTo>
                    <a:pt x="162" y="200"/>
                  </a:lnTo>
                  <a:lnTo>
                    <a:pt x="172" y="202"/>
                  </a:lnTo>
                  <a:lnTo>
                    <a:pt x="176" y="204"/>
                  </a:lnTo>
                  <a:lnTo>
                    <a:pt x="186" y="208"/>
                  </a:lnTo>
                  <a:lnTo>
                    <a:pt x="200" y="214"/>
                  </a:lnTo>
                  <a:lnTo>
                    <a:pt x="210" y="224"/>
                  </a:lnTo>
                  <a:lnTo>
                    <a:pt x="226" y="224"/>
                  </a:lnTo>
                  <a:lnTo>
                    <a:pt x="230" y="224"/>
                  </a:lnTo>
                  <a:lnTo>
                    <a:pt x="240" y="228"/>
                  </a:lnTo>
                  <a:lnTo>
                    <a:pt x="256" y="234"/>
                  </a:lnTo>
                  <a:lnTo>
                    <a:pt x="272" y="238"/>
                  </a:lnTo>
                  <a:lnTo>
                    <a:pt x="278" y="238"/>
                  </a:lnTo>
                  <a:lnTo>
                    <a:pt x="292" y="238"/>
                  </a:lnTo>
                  <a:lnTo>
                    <a:pt x="304" y="238"/>
                  </a:lnTo>
                  <a:lnTo>
                    <a:pt x="306" y="238"/>
                  </a:lnTo>
                  <a:lnTo>
                    <a:pt x="308" y="238"/>
                  </a:lnTo>
                  <a:lnTo>
                    <a:pt x="310" y="240"/>
                  </a:lnTo>
                  <a:lnTo>
                    <a:pt x="312" y="240"/>
                  </a:lnTo>
                  <a:lnTo>
                    <a:pt x="314" y="244"/>
                  </a:lnTo>
                  <a:lnTo>
                    <a:pt x="316" y="248"/>
                  </a:lnTo>
                  <a:lnTo>
                    <a:pt x="316" y="246"/>
                  </a:lnTo>
                  <a:lnTo>
                    <a:pt x="318" y="244"/>
                  </a:lnTo>
                  <a:lnTo>
                    <a:pt x="320" y="240"/>
                  </a:lnTo>
                  <a:lnTo>
                    <a:pt x="320" y="236"/>
                  </a:lnTo>
                  <a:lnTo>
                    <a:pt x="322" y="234"/>
                  </a:lnTo>
                  <a:lnTo>
                    <a:pt x="324" y="232"/>
                  </a:lnTo>
                  <a:lnTo>
                    <a:pt x="324" y="228"/>
                  </a:lnTo>
                  <a:lnTo>
                    <a:pt x="322" y="226"/>
                  </a:lnTo>
                  <a:lnTo>
                    <a:pt x="322" y="224"/>
                  </a:lnTo>
                  <a:lnTo>
                    <a:pt x="322" y="222"/>
                  </a:lnTo>
                  <a:lnTo>
                    <a:pt x="324" y="220"/>
                  </a:lnTo>
                  <a:lnTo>
                    <a:pt x="348" y="220"/>
                  </a:lnTo>
                  <a:lnTo>
                    <a:pt x="348" y="210"/>
                  </a:lnTo>
                  <a:lnTo>
                    <a:pt x="338" y="200"/>
                  </a:lnTo>
                  <a:lnTo>
                    <a:pt x="340" y="200"/>
                  </a:lnTo>
                  <a:lnTo>
                    <a:pt x="340" y="192"/>
                  </a:lnTo>
                  <a:lnTo>
                    <a:pt x="362" y="192"/>
                  </a:lnTo>
                  <a:lnTo>
                    <a:pt x="362" y="190"/>
                  </a:lnTo>
                  <a:lnTo>
                    <a:pt x="364" y="188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6"/>
                  </a:lnTo>
                  <a:lnTo>
                    <a:pt x="372" y="186"/>
                  </a:lnTo>
                  <a:lnTo>
                    <a:pt x="374" y="186"/>
                  </a:lnTo>
                  <a:lnTo>
                    <a:pt x="376" y="18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7" name="Freeform 435"/>
            <p:cNvSpPr>
              <a:spLocks/>
            </p:cNvSpPr>
            <p:nvPr/>
          </p:nvSpPr>
          <p:spPr bwMode="auto">
            <a:xfrm>
              <a:off x="2171700" y="4267200"/>
              <a:ext cx="149225" cy="76200"/>
            </a:xfrm>
            <a:custGeom>
              <a:avLst/>
              <a:gdLst>
                <a:gd name="T0" fmla="*/ 145585 w 82"/>
                <a:gd name="T1" fmla="*/ 13252 h 46"/>
                <a:gd name="T2" fmla="*/ 138306 w 82"/>
                <a:gd name="T3" fmla="*/ 13252 h 46"/>
                <a:gd name="T4" fmla="*/ 131027 w 82"/>
                <a:gd name="T5" fmla="*/ 16565 h 46"/>
                <a:gd name="T6" fmla="*/ 120108 w 82"/>
                <a:gd name="T7" fmla="*/ 13252 h 46"/>
                <a:gd name="T8" fmla="*/ 116468 w 82"/>
                <a:gd name="T9" fmla="*/ 16565 h 46"/>
                <a:gd name="T10" fmla="*/ 109189 w 82"/>
                <a:gd name="T11" fmla="*/ 23191 h 46"/>
                <a:gd name="T12" fmla="*/ 105549 w 82"/>
                <a:gd name="T13" fmla="*/ 29817 h 46"/>
                <a:gd name="T14" fmla="*/ 101910 w 82"/>
                <a:gd name="T15" fmla="*/ 43070 h 46"/>
                <a:gd name="T16" fmla="*/ 90991 w 82"/>
                <a:gd name="T17" fmla="*/ 49696 h 46"/>
                <a:gd name="T18" fmla="*/ 83712 w 82"/>
                <a:gd name="T19" fmla="*/ 49696 h 46"/>
                <a:gd name="T20" fmla="*/ 80072 w 82"/>
                <a:gd name="T21" fmla="*/ 56322 h 46"/>
                <a:gd name="T22" fmla="*/ 80072 w 82"/>
                <a:gd name="T23" fmla="*/ 62948 h 46"/>
                <a:gd name="T24" fmla="*/ 76432 w 82"/>
                <a:gd name="T25" fmla="*/ 69574 h 46"/>
                <a:gd name="T26" fmla="*/ 69153 w 82"/>
                <a:gd name="T27" fmla="*/ 76200 h 46"/>
                <a:gd name="T28" fmla="*/ 61874 w 82"/>
                <a:gd name="T29" fmla="*/ 76200 h 46"/>
                <a:gd name="T30" fmla="*/ 58234 w 82"/>
                <a:gd name="T31" fmla="*/ 69574 h 46"/>
                <a:gd name="T32" fmla="*/ 58234 w 82"/>
                <a:gd name="T33" fmla="*/ 69574 h 46"/>
                <a:gd name="T34" fmla="*/ 54595 w 82"/>
                <a:gd name="T35" fmla="*/ 72887 h 46"/>
                <a:gd name="T36" fmla="*/ 54595 w 82"/>
                <a:gd name="T37" fmla="*/ 69574 h 46"/>
                <a:gd name="T38" fmla="*/ 54595 w 82"/>
                <a:gd name="T39" fmla="*/ 62948 h 46"/>
                <a:gd name="T40" fmla="*/ 54595 w 82"/>
                <a:gd name="T41" fmla="*/ 56322 h 46"/>
                <a:gd name="T42" fmla="*/ 43676 w 82"/>
                <a:gd name="T43" fmla="*/ 53009 h 46"/>
                <a:gd name="T44" fmla="*/ 40036 w 82"/>
                <a:gd name="T45" fmla="*/ 49696 h 46"/>
                <a:gd name="T46" fmla="*/ 32757 w 82"/>
                <a:gd name="T47" fmla="*/ 49696 h 46"/>
                <a:gd name="T48" fmla="*/ 29117 w 82"/>
                <a:gd name="T49" fmla="*/ 53009 h 46"/>
                <a:gd name="T50" fmla="*/ 21838 w 82"/>
                <a:gd name="T51" fmla="*/ 49696 h 46"/>
                <a:gd name="T52" fmla="*/ 18198 w 82"/>
                <a:gd name="T53" fmla="*/ 46383 h 46"/>
                <a:gd name="T54" fmla="*/ 0 w 82"/>
                <a:gd name="T55" fmla="*/ 39757 h 46"/>
                <a:gd name="T56" fmla="*/ 0 w 82"/>
                <a:gd name="T57" fmla="*/ 39757 h 46"/>
                <a:gd name="T58" fmla="*/ 3640 w 82"/>
                <a:gd name="T59" fmla="*/ 36443 h 46"/>
                <a:gd name="T60" fmla="*/ 7279 w 82"/>
                <a:gd name="T61" fmla="*/ 36443 h 46"/>
                <a:gd name="T62" fmla="*/ 14559 w 82"/>
                <a:gd name="T63" fmla="*/ 29817 h 46"/>
                <a:gd name="T64" fmla="*/ 21838 w 82"/>
                <a:gd name="T65" fmla="*/ 23191 h 46"/>
                <a:gd name="T66" fmla="*/ 29117 w 82"/>
                <a:gd name="T67" fmla="*/ 19878 h 46"/>
                <a:gd name="T68" fmla="*/ 36396 w 82"/>
                <a:gd name="T69" fmla="*/ 19878 h 46"/>
                <a:gd name="T70" fmla="*/ 47315 w 82"/>
                <a:gd name="T71" fmla="*/ 9939 h 46"/>
                <a:gd name="T72" fmla="*/ 50955 w 82"/>
                <a:gd name="T73" fmla="*/ 3313 h 46"/>
                <a:gd name="T74" fmla="*/ 54595 w 82"/>
                <a:gd name="T75" fmla="*/ 0 h 46"/>
                <a:gd name="T76" fmla="*/ 61874 w 82"/>
                <a:gd name="T77" fmla="*/ 0 h 46"/>
                <a:gd name="T78" fmla="*/ 69153 w 82"/>
                <a:gd name="T79" fmla="*/ 0 h 46"/>
                <a:gd name="T80" fmla="*/ 76432 w 82"/>
                <a:gd name="T81" fmla="*/ 0 h 46"/>
                <a:gd name="T82" fmla="*/ 87351 w 82"/>
                <a:gd name="T83" fmla="*/ 0 h 46"/>
                <a:gd name="T84" fmla="*/ 105549 w 82"/>
                <a:gd name="T85" fmla="*/ 0 h 46"/>
                <a:gd name="T86" fmla="*/ 127387 w 82"/>
                <a:gd name="T87" fmla="*/ 3313 h 46"/>
                <a:gd name="T88" fmla="*/ 141946 w 82"/>
                <a:gd name="T89" fmla="*/ 6626 h 46"/>
                <a:gd name="T90" fmla="*/ 149225 w 82"/>
                <a:gd name="T91" fmla="*/ 6626 h 46"/>
                <a:gd name="T92" fmla="*/ 149225 w 82"/>
                <a:gd name="T93" fmla="*/ 9939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46"/>
                <a:gd name="T143" fmla="*/ 82 w 82"/>
                <a:gd name="T144" fmla="*/ 46 h 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10"/>
                  </a:lnTo>
                  <a:lnTo>
                    <a:pt x="68" y="10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0"/>
                  </a:lnTo>
                  <a:lnTo>
                    <a:pt x="60" y="14"/>
                  </a:lnTo>
                  <a:lnTo>
                    <a:pt x="58" y="18"/>
                  </a:lnTo>
                  <a:lnTo>
                    <a:pt x="58" y="22"/>
                  </a:lnTo>
                  <a:lnTo>
                    <a:pt x="56" y="26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8" name="Freeform 436"/>
            <p:cNvSpPr>
              <a:spLocks/>
            </p:cNvSpPr>
            <p:nvPr/>
          </p:nvSpPr>
          <p:spPr bwMode="auto">
            <a:xfrm>
              <a:off x="2171700" y="4267200"/>
              <a:ext cx="149225" cy="76200"/>
            </a:xfrm>
            <a:custGeom>
              <a:avLst/>
              <a:gdLst>
                <a:gd name="T0" fmla="*/ 145585 w 82"/>
                <a:gd name="T1" fmla="*/ 13252 h 46"/>
                <a:gd name="T2" fmla="*/ 138306 w 82"/>
                <a:gd name="T3" fmla="*/ 13252 h 46"/>
                <a:gd name="T4" fmla="*/ 131027 w 82"/>
                <a:gd name="T5" fmla="*/ 16565 h 46"/>
                <a:gd name="T6" fmla="*/ 120108 w 82"/>
                <a:gd name="T7" fmla="*/ 13252 h 46"/>
                <a:gd name="T8" fmla="*/ 116468 w 82"/>
                <a:gd name="T9" fmla="*/ 16565 h 46"/>
                <a:gd name="T10" fmla="*/ 109189 w 82"/>
                <a:gd name="T11" fmla="*/ 23191 h 46"/>
                <a:gd name="T12" fmla="*/ 105549 w 82"/>
                <a:gd name="T13" fmla="*/ 29817 h 46"/>
                <a:gd name="T14" fmla="*/ 101910 w 82"/>
                <a:gd name="T15" fmla="*/ 43070 h 46"/>
                <a:gd name="T16" fmla="*/ 90991 w 82"/>
                <a:gd name="T17" fmla="*/ 49696 h 46"/>
                <a:gd name="T18" fmla="*/ 83712 w 82"/>
                <a:gd name="T19" fmla="*/ 49696 h 46"/>
                <a:gd name="T20" fmla="*/ 80072 w 82"/>
                <a:gd name="T21" fmla="*/ 56322 h 46"/>
                <a:gd name="T22" fmla="*/ 80072 w 82"/>
                <a:gd name="T23" fmla="*/ 62948 h 46"/>
                <a:gd name="T24" fmla="*/ 76432 w 82"/>
                <a:gd name="T25" fmla="*/ 69574 h 46"/>
                <a:gd name="T26" fmla="*/ 69153 w 82"/>
                <a:gd name="T27" fmla="*/ 76200 h 46"/>
                <a:gd name="T28" fmla="*/ 61874 w 82"/>
                <a:gd name="T29" fmla="*/ 76200 h 46"/>
                <a:gd name="T30" fmla="*/ 58234 w 82"/>
                <a:gd name="T31" fmla="*/ 69574 h 46"/>
                <a:gd name="T32" fmla="*/ 58234 w 82"/>
                <a:gd name="T33" fmla="*/ 69574 h 46"/>
                <a:gd name="T34" fmla="*/ 54595 w 82"/>
                <a:gd name="T35" fmla="*/ 72887 h 46"/>
                <a:gd name="T36" fmla="*/ 54595 w 82"/>
                <a:gd name="T37" fmla="*/ 69574 h 46"/>
                <a:gd name="T38" fmla="*/ 54595 w 82"/>
                <a:gd name="T39" fmla="*/ 62948 h 46"/>
                <a:gd name="T40" fmla="*/ 54595 w 82"/>
                <a:gd name="T41" fmla="*/ 56322 h 46"/>
                <a:gd name="T42" fmla="*/ 43676 w 82"/>
                <a:gd name="T43" fmla="*/ 53009 h 46"/>
                <a:gd name="T44" fmla="*/ 40036 w 82"/>
                <a:gd name="T45" fmla="*/ 49696 h 46"/>
                <a:gd name="T46" fmla="*/ 32757 w 82"/>
                <a:gd name="T47" fmla="*/ 49696 h 46"/>
                <a:gd name="T48" fmla="*/ 29117 w 82"/>
                <a:gd name="T49" fmla="*/ 53009 h 46"/>
                <a:gd name="T50" fmla="*/ 21838 w 82"/>
                <a:gd name="T51" fmla="*/ 49696 h 46"/>
                <a:gd name="T52" fmla="*/ 18198 w 82"/>
                <a:gd name="T53" fmla="*/ 46383 h 46"/>
                <a:gd name="T54" fmla="*/ 0 w 82"/>
                <a:gd name="T55" fmla="*/ 39757 h 46"/>
                <a:gd name="T56" fmla="*/ 0 w 82"/>
                <a:gd name="T57" fmla="*/ 39757 h 46"/>
                <a:gd name="T58" fmla="*/ 3640 w 82"/>
                <a:gd name="T59" fmla="*/ 36443 h 46"/>
                <a:gd name="T60" fmla="*/ 7279 w 82"/>
                <a:gd name="T61" fmla="*/ 36443 h 46"/>
                <a:gd name="T62" fmla="*/ 14559 w 82"/>
                <a:gd name="T63" fmla="*/ 29817 h 46"/>
                <a:gd name="T64" fmla="*/ 21838 w 82"/>
                <a:gd name="T65" fmla="*/ 23191 h 46"/>
                <a:gd name="T66" fmla="*/ 29117 w 82"/>
                <a:gd name="T67" fmla="*/ 19878 h 46"/>
                <a:gd name="T68" fmla="*/ 36396 w 82"/>
                <a:gd name="T69" fmla="*/ 19878 h 46"/>
                <a:gd name="T70" fmla="*/ 47315 w 82"/>
                <a:gd name="T71" fmla="*/ 9939 h 46"/>
                <a:gd name="T72" fmla="*/ 50955 w 82"/>
                <a:gd name="T73" fmla="*/ 3313 h 46"/>
                <a:gd name="T74" fmla="*/ 54595 w 82"/>
                <a:gd name="T75" fmla="*/ 0 h 46"/>
                <a:gd name="T76" fmla="*/ 61874 w 82"/>
                <a:gd name="T77" fmla="*/ 0 h 46"/>
                <a:gd name="T78" fmla="*/ 69153 w 82"/>
                <a:gd name="T79" fmla="*/ 0 h 46"/>
                <a:gd name="T80" fmla="*/ 76432 w 82"/>
                <a:gd name="T81" fmla="*/ 0 h 46"/>
                <a:gd name="T82" fmla="*/ 87351 w 82"/>
                <a:gd name="T83" fmla="*/ 0 h 46"/>
                <a:gd name="T84" fmla="*/ 105549 w 82"/>
                <a:gd name="T85" fmla="*/ 0 h 46"/>
                <a:gd name="T86" fmla="*/ 127387 w 82"/>
                <a:gd name="T87" fmla="*/ 3313 h 46"/>
                <a:gd name="T88" fmla="*/ 141946 w 82"/>
                <a:gd name="T89" fmla="*/ 6626 h 46"/>
                <a:gd name="T90" fmla="*/ 149225 w 82"/>
                <a:gd name="T91" fmla="*/ 6626 h 46"/>
                <a:gd name="T92" fmla="*/ 149225 w 82"/>
                <a:gd name="T93" fmla="*/ 9939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46"/>
                <a:gd name="T143" fmla="*/ 82 w 82"/>
                <a:gd name="T144" fmla="*/ 46 h 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10"/>
                  </a:lnTo>
                  <a:lnTo>
                    <a:pt x="68" y="10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0"/>
                  </a:lnTo>
                  <a:lnTo>
                    <a:pt x="60" y="14"/>
                  </a:lnTo>
                  <a:lnTo>
                    <a:pt x="58" y="18"/>
                  </a:lnTo>
                  <a:lnTo>
                    <a:pt x="58" y="22"/>
                  </a:lnTo>
                  <a:lnTo>
                    <a:pt x="56" y="26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9" name="Freeform 437"/>
            <p:cNvSpPr>
              <a:spLocks/>
            </p:cNvSpPr>
            <p:nvPr/>
          </p:nvSpPr>
          <p:spPr bwMode="auto">
            <a:xfrm>
              <a:off x="2149475" y="4306888"/>
              <a:ext cx="79375" cy="41275"/>
            </a:xfrm>
            <a:custGeom>
              <a:avLst/>
              <a:gdLst>
                <a:gd name="T0" fmla="*/ 75924 w 46"/>
                <a:gd name="T1" fmla="*/ 34396 h 24"/>
                <a:gd name="T2" fmla="*/ 72473 w 46"/>
                <a:gd name="T3" fmla="*/ 37835 h 24"/>
                <a:gd name="T4" fmla="*/ 72473 w 46"/>
                <a:gd name="T5" fmla="*/ 41275 h 24"/>
                <a:gd name="T6" fmla="*/ 72473 w 46"/>
                <a:gd name="T7" fmla="*/ 41275 h 24"/>
                <a:gd name="T8" fmla="*/ 58668 w 46"/>
                <a:gd name="T9" fmla="*/ 41275 h 24"/>
                <a:gd name="T10" fmla="*/ 48315 w 46"/>
                <a:gd name="T11" fmla="*/ 37835 h 24"/>
                <a:gd name="T12" fmla="*/ 37962 w 46"/>
                <a:gd name="T13" fmla="*/ 34396 h 24"/>
                <a:gd name="T14" fmla="*/ 27609 w 46"/>
                <a:gd name="T15" fmla="*/ 30956 h 24"/>
                <a:gd name="T16" fmla="*/ 24158 w 46"/>
                <a:gd name="T17" fmla="*/ 30956 h 24"/>
                <a:gd name="T18" fmla="*/ 24158 w 46"/>
                <a:gd name="T19" fmla="*/ 30956 h 24"/>
                <a:gd name="T20" fmla="*/ 13804 w 46"/>
                <a:gd name="T21" fmla="*/ 24077 h 24"/>
                <a:gd name="T22" fmla="*/ 3451 w 46"/>
                <a:gd name="T23" fmla="*/ 20638 h 24"/>
                <a:gd name="T24" fmla="*/ 0 w 46"/>
                <a:gd name="T25" fmla="*/ 17198 h 24"/>
                <a:gd name="T26" fmla="*/ 13804 w 46"/>
                <a:gd name="T27" fmla="*/ 6879 h 24"/>
                <a:gd name="T28" fmla="*/ 20707 w 46"/>
                <a:gd name="T29" fmla="*/ 3440 h 24"/>
                <a:gd name="T30" fmla="*/ 24158 w 46"/>
                <a:gd name="T31" fmla="*/ 0 h 24"/>
                <a:gd name="T32" fmla="*/ 27609 w 46"/>
                <a:gd name="T33" fmla="*/ 0 h 24"/>
                <a:gd name="T34" fmla="*/ 31060 w 46"/>
                <a:gd name="T35" fmla="*/ 0 h 24"/>
                <a:gd name="T36" fmla="*/ 37962 w 46"/>
                <a:gd name="T37" fmla="*/ 3440 h 24"/>
                <a:gd name="T38" fmla="*/ 44864 w 46"/>
                <a:gd name="T39" fmla="*/ 10319 h 24"/>
                <a:gd name="T40" fmla="*/ 44864 w 46"/>
                <a:gd name="T41" fmla="*/ 10319 h 24"/>
                <a:gd name="T42" fmla="*/ 44864 w 46"/>
                <a:gd name="T43" fmla="*/ 13758 h 24"/>
                <a:gd name="T44" fmla="*/ 48315 w 46"/>
                <a:gd name="T45" fmla="*/ 13758 h 24"/>
                <a:gd name="T46" fmla="*/ 51766 w 46"/>
                <a:gd name="T47" fmla="*/ 13758 h 24"/>
                <a:gd name="T48" fmla="*/ 55217 w 46"/>
                <a:gd name="T49" fmla="*/ 13758 h 24"/>
                <a:gd name="T50" fmla="*/ 58668 w 46"/>
                <a:gd name="T51" fmla="*/ 13758 h 24"/>
                <a:gd name="T52" fmla="*/ 62120 w 46"/>
                <a:gd name="T53" fmla="*/ 10319 h 24"/>
                <a:gd name="T54" fmla="*/ 65571 w 46"/>
                <a:gd name="T55" fmla="*/ 10319 h 24"/>
                <a:gd name="T56" fmla="*/ 69022 w 46"/>
                <a:gd name="T57" fmla="*/ 13758 h 24"/>
                <a:gd name="T58" fmla="*/ 72473 w 46"/>
                <a:gd name="T59" fmla="*/ 13758 h 24"/>
                <a:gd name="T60" fmla="*/ 75924 w 46"/>
                <a:gd name="T61" fmla="*/ 17198 h 24"/>
                <a:gd name="T62" fmla="*/ 79375 w 46"/>
                <a:gd name="T63" fmla="*/ 20638 h 24"/>
                <a:gd name="T64" fmla="*/ 75924 w 46"/>
                <a:gd name="T65" fmla="*/ 24077 h 24"/>
                <a:gd name="T66" fmla="*/ 75924 w 46"/>
                <a:gd name="T67" fmla="*/ 27517 h 24"/>
                <a:gd name="T68" fmla="*/ 75924 w 46"/>
                <a:gd name="T69" fmla="*/ 30956 h 24"/>
                <a:gd name="T70" fmla="*/ 75924 w 46"/>
                <a:gd name="T71" fmla="*/ 34396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24"/>
                <a:gd name="T110" fmla="*/ 46 w 46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24">
                  <a:moveTo>
                    <a:pt x="44" y="20"/>
                  </a:moveTo>
                  <a:lnTo>
                    <a:pt x="42" y="22"/>
                  </a:lnTo>
                  <a:lnTo>
                    <a:pt x="42" y="24"/>
                  </a:lnTo>
                  <a:lnTo>
                    <a:pt x="34" y="24"/>
                  </a:lnTo>
                  <a:lnTo>
                    <a:pt x="28" y="22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8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0" name="Freeform 438"/>
            <p:cNvSpPr>
              <a:spLocks/>
            </p:cNvSpPr>
            <p:nvPr/>
          </p:nvSpPr>
          <p:spPr bwMode="auto">
            <a:xfrm>
              <a:off x="2149475" y="4306888"/>
              <a:ext cx="79375" cy="41275"/>
            </a:xfrm>
            <a:custGeom>
              <a:avLst/>
              <a:gdLst>
                <a:gd name="T0" fmla="*/ 75924 w 46"/>
                <a:gd name="T1" fmla="*/ 34396 h 24"/>
                <a:gd name="T2" fmla="*/ 72473 w 46"/>
                <a:gd name="T3" fmla="*/ 37835 h 24"/>
                <a:gd name="T4" fmla="*/ 72473 w 46"/>
                <a:gd name="T5" fmla="*/ 41275 h 24"/>
                <a:gd name="T6" fmla="*/ 72473 w 46"/>
                <a:gd name="T7" fmla="*/ 41275 h 24"/>
                <a:gd name="T8" fmla="*/ 58668 w 46"/>
                <a:gd name="T9" fmla="*/ 41275 h 24"/>
                <a:gd name="T10" fmla="*/ 48315 w 46"/>
                <a:gd name="T11" fmla="*/ 37835 h 24"/>
                <a:gd name="T12" fmla="*/ 37962 w 46"/>
                <a:gd name="T13" fmla="*/ 34396 h 24"/>
                <a:gd name="T14" fmla="*/ 27609 w 46"/>
                <a:gd name="T15" fmla="*/ 30956 h 24"/>
                <a:gd name="T16" fmla="*/ 24158 w 46"/>
                <a:gd name="T17" fmla="*/ 30956 h 24"/>
                <a:gd name="T18" fmla="*/ 24158 w 46"/>
                <a:gd name="T19" fmla="*/ 30956 h 24"/>
                <a:gd name="T20" fmla="*/ 13804 w 46"/>
                <a:gd name="T21" fmla="*/ 24077 h 24"/>
                <a:gd name="T22" fmla="*/ 3451 w 46"/>
                <a:gd name="T23" fmla="*/ 20638 h 24"/>
                <a:gd name="T24" fmla="*/ 0 w 46"/>
                <a:gd name="T25" fmla="*/ 17198 h 24"/>
                <a:gd name="T26" fmla="*/ 13804 w 46"/>
                <a:gd name="T27" fmla="*/ 6879 h 24"/>
                <a:gd name="T28" fmla="*/ 20707 w 46"/>
                <a:gd name="T29" fmla="*/ 3440 h 24"/>
                <a:gd name="T30" fmla="*/ 24158 w 46"/>
                <a:gd name="T31" fmla="*/ 0 h 24"/>
                <a:gd name="T32" fmla="*/ 27609 w 46"/>
                <a:gd name="T33" fmla="*/ 0 h 24"/>
                <a:gd name="T34" fmla="*/ 31060 w 46"/>
                <a:gd name="T35" fmla="*/ 0 h 24"/>
                <a:gd name="T36" fmla="*/ 37962 w 46"/>
                <a:gd name="T37" fmla="*/ 3440 h 24"/>
                <a:gd name="T38" fmla="*/ 44864 w 46"/>
                <a:gd name="T39" fmla="*/ 10319 h 24"/>
                <a:gd name="T40" fmla="*/ 44864 w 46"/>
                <a:gd name="T41" fmla="*/ 10319 h 24"/>
                <a:gd name="T42" fmla="*/ 44864 w 46"/>
                <a:gd name="T43" fmla="*/ 13758 h 24"/>
                <a:gd name="T44" fmla="*/ 48315 w 46"/>
                <a:gd name="T45" fmla="*/ 13758 h 24"/>
                <a:gd name="T46" fmla="*/ 51766 w 46"/>
                <a:gd name="T47" fmla="*/ 13758 h 24"/>
                <a:gd name="T48" fmla="*/ 55217 w 46"/>
                <a:gd name="T49" fmla="*/ 13758 h 24"/>
                <a:gd name="T50" fmla="*/ 58668 w 46"/>
                <a:gd name="T51" fmla="*/ 13758 h 24"/>
                <a:gd name="T52" fmla="*/ 62120 w 46"/>
                <a:gd name="T53" fmla="*/ 10319 h 24"/>
                <a:gd name="T54" fmla="*/ 65571 w 46"/>
                <a:gd name="T55" fmla="*/ 10319 h 24"/>
                <a:gd name="T56" fmla="*/ 69022 w 46"/>
                <a:gd name="T57" fmla="*/ 13758 h 24"/>
                <a:gd name="T58" fmla="*/ 72473 w 46"/>
                <a:gd name="T59" fmla="*/ 13758 h 24"/>
                <a:gd name="T60" fmla="*/ 75924 w 46"/>
                <a:gd name="T61" fmla="*/ 17198 h 24"/>
                <a:gd name="T62" fmla="*/ 79375 w 46"/>
                <a:gd name="T63" fmla="*/ 20638 h 24"/>
                <a:gd name="T64" fmla="*/ 75924 w 46"/>
                <a:gd name="T65" fmla="*/ 24077 h 24"/>
                <a:gd name="T66" fmla="*/ 75924 w 46"/>
                <a:gd name="T67" fmla="*/ 27517 h 24"/>
                <a:gd name="T68" fmla="*/ 75924 w 46"/>
                <a:gd name="T69" fmla="*/ 30956 h 24"/>
                <a:gd name="T70" fmla="*/ 75924 w 46"/>
                <a:gd name="T71" fmla="*/ 34396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24"/>
                <a:gd name="T110" fmla="*/ 46 w 46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24">
                  <a:moveTo>
                    <a:pt x="44" y="20"/>
                  </a:moveTo>
                  <a:lnTo>
                    <a:pt x="42" y="22"/>
                  </a:lnTo>
                  <a:lnTo>
                    <a:pt x="42" y="24"/>
                  </a:lnTo>
                  <a:lnTo>
                    <a:pt x="34" y="24"/>
                  </a:lnTo>
                  <a:lnTo>
                    <a:pt x="28" y="22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8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1" name="Freeform 439"/>
            <p:cNvSpPr>
              <a:spLocks/>
            </p:cNvSpPr>
            <p:nvPr/>
          </p:nvSpPr>
          <p:spPr bwMode="auto">
            <a:xfrm>
              <a:off x="2840038" y="4324350"/>
              <a:ext cx="14287" cy="14288"/>
            </a:xfrm>
            <a:custGeom>
              <a:avLst/>
              <a:gdLst>
                <a:gd name="T0" fmla="*/ 7144 w 8"/>
                <a:gd name="T1" fmla="*/ 14288 h 8"/>
                <a:gd name="T2" fmla="*/ 10715 w 8"/>
                <a:gd name="T3" fmla="*/ 10716 h 8"/>
                <a:gd name="T4" fmla="*/ 14287 w 8"/>
                <a:gd name="T5" fmla="*/ 7144 h 8"/>
                <a:gd name="T6" fmla="*/ 10715 w 8"/>
                <a:gd name="T7" fmla="*/ 0 h 8"/>
                <a:gd name="T8" fmla="*/ 7144 w 8"/>
                <a:gd name="T9" fmla="*/ 0 h 8"/>
                <a:gd name="T10" fmla="*/ 3572 w 8"/>
                <a:gd name="T11" fmla="*/ 0 h 8"/>
                <a:gd name="T12" fmla="*/ 0 w 8"/>
                <a:gd name="T13" fmla="*/ 7144 h 8"/>
                <a:gd name="T14" fmla="*/ 3572 w 8"/>
                <a:gd name="T15" fmla="*/ 10716 h 8"/>
                <a:gd name="T16" fmla="*/ 7144 w 8"/>
                <a:gd name="T17" fmla="*/ 1428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4" y="8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2" name="Freeform 440"/>
            <p:cNvSpPr>
              <a:spLocks/>
            </p:cNvSpPr>
            <p:nvPr/>
          </p:nvSpPr>
          <p:spPr bwMode="auto">
            <a:xfrm>
              <a:off x="2840038" y="4324350"/>
              <a:ext cx="14287" cy="14288"/>
            </a:xfrm>
            <a:custGeom>
              <a:avLst/>
              <a:gdLst>
                <a:gd name="T0" fmla="*/ 7144 w 8"/>
                <a:gd name="T1" fmla="*/ 14288 h 8"/>
                <a:gd name="T2" fmla="*/ 10715 w 8"/>
                <a:gd name="T3" fmla="*/ 10716 h 8"/>
                <a:gd name="T4" fmla="*/ 14287 w 8"/>
                <a:gd name="T5" fmla="*/ 7144 h 8"/>
                <a:gd name="T6" fmla="*/ 10715 w 8"/>
                <a:gd name="T7" fmla="*/ 0 h 8"/>
                <a:gd name="T8" fmla="*/ 7144 w 8"/>
                <a:gd name="T9" fmla="*/ 0 h 8"/>
                <a:gd name="T10" fmla="*/ 3572 w 8"/>
                <a:gd name="T11" fmla="*/ 0 h 8"/>
                <a:gd name="T12" fmla="*/ 0 w 8"/>
                <a:gd name="T13" fmla="*/ 7144 h 8"/>
                <a:gd name="T14" fmla="*/ 3572 w 8"/>
                <a:gd name="T15" fmla="*/ 10716 h 8"/>
                <a:gd name="T16" fmla="*/ 7144 w 8"/>
                <a:gd name="T17" fmla="*/ 1428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4" y="8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3" name="Freeform 441"/>
            <p:cNvSpPr>
              <a:spLocks/>
            </p:cNvSpPr>
            <p:nvPr/>
          </p:nvSpPr>
          <p:spPr bwMode="auto">
            <a:xfrm>
              <a:off x="2819400" y="4221163"/>
              <a:ext cx="14288" cy="9525"/>
            </a:xfrm>
            <a:custGeom>
              <a:avLst/>
              <a:gdLst>
                <a:gd name="T0" fmla="*/ 7144 w 8"/>
                <a:gd name="T1" fmla="*/ 9525 h 6"/>
                <a:gd name="T2" fmla="*/ 10716 w 8"/>
                <a:gd name="T3" fmla="*/ 9525 h 6"/>
                <a:gd name="T4" fmla="*/ 14288 w 8"/>
                <a:gd name="T5" fmla="*/ 3175 h 6"/>
                <a:gd name="T6" fmla="*/ 10716 w 8"/>
                <a:gd name="T7" fmla="*/ 0 h 6"/>
                <a:gd name="T8" fmla="*/ 7144 w 8"/>
                <a:gd name="T9" fmla="*/ 0 h 6"/>
                <a:gd name="T10" fmla="*/ 3572 w 8"/>
                <a:gd name="T11" fmla="*/ 0 h 6"/>
                <a:gd name="T12" fmla="*/ 0 w 8"/>
                <a:gd name="T13" fmla="*/ 3175 h 6"/>
                <a:gd name="T14" fmla="*/ 3572 w 8"/>
                <a:gd name="T15" fmla="*/ 9525 h 6"/>
                <a:gd name="T16" fmla="*/ 7144 w 8"/>
                <a:gd name="T17" fmla="*/ 952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4" y="6"/>
                  </a:move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4" name="Freeform 442"/>
            <p:cNvSpPr>
              <a:spLocks/>
            </p:cNvSpPr>
            <p:nvPr/>
          </p:nvSpPr>
          <p:spPr bwMode="auto">
            <a:xfrm>
              <a:off x="2819400" y="4221163"/>
              <a:ext cx="14288" cy="9525"/>
            </a:xfrm>
            <a:custGeom>
              <a:avLst/>
              <a:gdLst>
                <a:gd name="T0" fmla="*/ 7144 w 8"/>
                <a:gd name="T1" fmla="*/ 9525 h 6"/>
                <a:gd name="T2" fmla="*/ 10716 w 8"/>
                <a:gd name="T3" fmla="*/ 9525 h 6"/>
                <a:gd name="T4" fmla="*/ 14288 w 8"/>
                <a:gd name="T5" fmla="*/ 3175 h 6"/>
                <a:gd name="T6" fmla="*/ 10716 w 8"/>
                <a:gd name="T7" fmla="*/ 0 h 6"/>
                <a:gd name="T8" fmla="*/ 7144 w 8"/>
                <a:gd name="T9" fmla="*/ 0 h 6"/>
                <a:gd name="T10" fmla="*/ 3572 w 8"/>
                <a:gd name="T11" fmla="*/ 0 h 6"/>
                <a:gd name="T12" fmla="*/ 0 w 8"/>
                <a:gd name="T13" fmla="*/ 3175 h 6"/>
                <a:gd name="T14" fmla="*/ 3572 w 8"/>
                <a:gd name="T15" fmla="*/ 9525 h 6"/>
                <a:gd name="T16" fmla="*/ 7144 w 8"/>
                <a:gd name="T17" fmla="*/ 952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4" y="6"/>
                  </a:move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5" name="Freeform 443"/>
            <p:cNvSpPr>
              <a:spLocks/>
            </p:cNvSpPr>
            <p:nvPr/>
          </p:nvSpPr>
          <p:spPr bwMode="auto">
            <a:xfrm>
              <a:off x="2846388" y="4251325"/>
              <a:ext cx="14287" cy="11113"/>
            </a:xfrm>
            <a:custGeom>
              <a:avLst/>
              <a:gdLst>
                <a:gd name="T0" fmla="*/ 7144 w 8"/>
                <a:gd name="T1" fmla="*/ 11113 h 8"/>
                <a:gd name="T2" fmla="*/ 10715 w 8"/>
                <a:gd name="T3" fmla="*/ 8335 h 8"/>
                <a:gd name="T4" fmla="*/ 14287 w 8"/>
                <a:gd name="T5" fmla="*/ 5557 h 8"/>
                <a:gd name="T6" fmla="*/ 10715 w 8"/>
                <a:gd name="T7" fmla="*/ 2778 h 8"/>
                <a:gd name="T8" fmla="*/ 7144 w 8"/>
                <a:gd name="T9" fmla="*/ 0 h 8"/>
                <a:gd name="T10" fmla="*/ 3572 w 8"/>
                <a:gd name="T11" fmla="*/ 2778 h 8"/>
                <a:gd name="T12" fmla="*/ 0 w 8"/>
                <a:gd name="T13" fmla="*/ 5557 h 8"/>
                <a:gd name="T14" fmla="*/ 3572 w 8"/>
                <a:gd name="T15" fmla="*/ 8335 h 8"/>
                <a:gd name="T16" fmla="*/ 7144 w 8"/>
                <a:gd name="T17" fmla="*/ 11113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4" y="8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6" name="Freeform 444"/>
            <p:cNvSpPr>
              <a:spLocks/>
            </p:cNvSpPr>
            <p:nvPr/>
          </p:nvSpPr>
          <p:spPr bwMode="auto">
            <a:xfrm>
              <a:off x="2846388" y="4251325"/>
              <a:ext cx="14287" cy="11113"/>
            </a:xfrm>
            <a:custGeom>
              <a:avLst/>
              <a:gdLst>
                <a:gd name="T0" fmla="*/ 7144 w 8"/>
                <a:gd name="T1" fmla="*/ 11113 h 8"/>
                <a:gd name="T2" fmla="*/ 10715 w 8"/>
                <a:gd name="T3" fmla="*/ 8335 h 8"/>
                <a:gd name="T4" fmla="*/ 14287 w 8"/>
                <a:gd name="T5" fmla="*/ 5557 h 8"/>
                <a:gd name="T6" fmla="*/ 10715 w 8"/>
                <a:gd name="T7" fmla="*/ 2778 h 8"/>
                <a:gd name="T8" fmla="*/ 7144 w 8"/>
                <a:gd name="T9" fmla="*/ 0 h 8"/>
                <a:gd name="T10" fmla="*/ 3572 w 8"/>
                <a:gd name="T11" fmla="*/ 2778 h 8"/>
                <a:gd name="T12" fmla="*/ 0 w 8"/>
                <a:gd name="T13" fmla="*/ 5557 h 8"/>
                <a:gd name="T14" fmla="*/ 3572 w 8"/>
                <a:gd name="T15" fmla="*/ 8335 h 8"/>
                <a:gd name="T16" fmla="*/ 7144 w 8"/>
                <a:gd name="T17" fmla="*/ 11113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4" y="8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7" name="Freeform 445"/>
            <p:cNvSpPr>
              <a:spLocks/>
            </p:cNvSpPr>
            <p:nvPr/>
          </p:nvSpPr>
          <p:spPr bwMode="auto">
            <a:xfrm>
              <a:off x="2846388" y="4302125"/>
              <a:ext cx="7937" cy="9525"/>
            </a:xfrm>
            <a:custGeom>
              <a:avLst/>
              <a:gdLst>
                <a:gd name="T0" fmla="*/ 5291 w 6"/>
                <a:gd name="T1" fmla="*/ 9525 h 6"/>
                <a:gd name="T2" fmla="*/ 7937 w 6"/>
                <a:gd name="T3" fmla="*/ 9525 h 6"/>
                <a:gd name="T4" fmla="*/ 7937 w 6"/>
                <a:gd name="T5" fmla="*/ 6350 h 6"/>
                <a:gd name="T6" fmla="*/ 7937 w 6"/>
                <a:gd name="T7" fmla="*/ 0 h 6"/>
                <a:gd name="T8" fmla="*/ 5291 w 6"/>
                <a:gd name="T9" fmla="*/ 0 h 6"/>
                <a:gd name="T10" fmla="*/ 2646 w 6"/>
                <a:gd name="T11" fmla="*/ 0 h 6"/>
                <a:gd name="T12" fmla="*/ 0 w 6"/>
                <a:gd name="T13" fmla="*/ 6350 h 6"/>
                <a:gd name="T14" fmla="*/ 2646 w 6"/>
                <a:gd name="T15" fmla="*/ 9525 h 6"/>
                <a:gd name="T16" fmla="*/ 5291 w 6"/>
                <a:gd name="T17" fmla="*/ 952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4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8" name="Freeform 446"/>
            <p:cNvSpPr>
              <a:spLocks/>
            </p:cNvSpPr>
            <p:nvPr/>
          </p:nvSpPr>
          <p:spPr bwMode="auto">
            <a:xfrm>
              <a:off x="2846388" y="4302125"/>
              <a:ext cx="7937" cy="9525"/>
            </a:xfrm>
            <a:custGeom>
              <a:avLst/>
              <a:gdLst>
                <a:gd name="T0" fmla="*/ 5291 w 6"/>
                <a:gd name="T1" fmla="*/ 9525 h 6"/>
                <a:gd name="T2" fmla="*/ 7937 w 6"/>
                <a:gd name="T3" fmla="*/ 9525 h 6"/>
                <a:gd name="T4" fmla="*/ 7937 w 6"/>
                <a:gd name="T5" fmla="*/ 6350 h 6"/>
                <a:gd name="T6" fmla="*/ 7937 w 6"/>
                <a:gd name="T7" fmla="*/ 0 h 6"/>
                <a:gd name="T8" fmla="*/ 5291 w 6"/>
                <a:gd name="T9" fmla="*/ 0 h 6"/>
                <a:gd name="T10" fmla="*/ 2646 w 6"/>
                <a:gd name="T11" fmla="*/ 0 h 6"/>
                <a:gd name="T12" fmla="*/ 0 w 6"/>
                <a:gd name="T13" fmla="*/ 6350 h 6"/>
                <a:gd name="T14" fmla="*/ 2646 w 6"/>
                <a:gd name="T15" fmla="*/ 9525 h 6"/>
                <a:gd name="T16" fmla="*/ 5291 w 6"/>
                <a:gd name="T17" fmla="*/ 952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4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9" name="Freeform 447"/>
            <p:cNvSpPr>
              <a:spLocks/>
            </p:cNvSpPr>
            <p:nvPr/>
          </p:nvSpPr>
          <p:spPr bwMode="auto">
            <a:xfrm>
              <a:off x="2851150" y="4275138"/>
              <a:ext cx="3175" cy="12700"/>
            </a:xfrm>
            <a:custGeom>
              <a:avLst/>
              <a:gdLst>
                <a:gd name="T0" fmla="*/ 0 w 2"/>
                <a:gd name="T1" fmla="*/ 12700 h 8"/>
                <a:gd name="T2" fmla="*/ 3175 w 2"/>
                <a:gd name="T3" fmla="*/ 12700 h 8"/>
                <a:gd name="T4" fmla="*/ 3175 w 2"/>
                <a:gd name="T5" fmla="*/ 6350 h 8"/>
                <a:gd name="T6" fmla="*/ 3175 w 2"/>
                <a:gd name="T7" fmla="*/ 0 h 8"/>
                <a:gd name="T8" fmla="*/ 0 w 2"/>
                <a:gd name="T9" fmla="*/ 0 h 8"/>
                <a:gd name="T10" fmla="*/ 0 w 2"/>
                <a:gd name="T11" fmla="*/ 0 h 8"/>
                <a:gd name="T12" fmla="*/ 0 w 2"/>
                <a:gd name="T13" fmla="*/ 6350 h 8"/>
                <a:gd name="T14" fmla="*/ 0 w 2"/>
                <a:gd name="T15" fmla="*/ 12700 h 8"/>
                <a:gd name="T16" fmla="*/ 0 w 2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8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0" name="Freeform 448"/>
            <p:cNvSpPr>
              <a:spLocks/>
            </p:cNvSpPr>
            <p:nvPr/>
          </p:nvSpPr>
          <p:spPr bwMode="auto">
            <a:xfrm>
              <a:off x="2851150" y="4275138"/>
              <a:ext cx="3175" cy="12700"/>
            </a:xfrm>
            <a:custGeom>
              <a:avLst/>
              <a:gdLst>
                <a:gd name="T0" fmla="*/ 0 w 2"/>
                <a:gd name="T1" fmla="*/ 12700 h 8"/>
                <a:gd name="T2" fmla="*/ 3175 w 2"/>
                <a:gd name="T3" fmla="*/ 12700 h 8"/>
                <a:gd name="T4" fmla="*/ 3175 w 2"/>
                <a:gd name="T5" fmla="*/ 6350 h 8"/>
                <a:gd name="T6" fmla="*/ 3175 w 2"/>
                <a:gd name="T7" fmla="*/ 0 h 8"/>
                <a:gd name="T8" fmla="*/ 0 w 2"/>
                <a:gd name="T9" fmla="*/ 0 h 8"/>
                <a:gd name="T10" fmla="*/ 0 w 2"/>
                <a:gd name="T11" fmla="*/ 0 h 8"/>
                <a:gd name="T12" fmla="*/ 0 w 2"/>
                <a:gd name="T13" fmla="*/ 6350 h 8"/>
                <a:gd name="T14" fmla="*/ 0 w 2"/>
                <a:gd name="T15" fmla="*/ 12700 h 8"/>
                <a:gd name="T16" fmla="*/ 0 w 2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0" y="8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1" name="Freeform 449"/>
            <p:cNvSpPr>
              <a:spLocks/>
            </p:cNvSpPr>
            <p:nvPr/>
          </p:nvSpPr>
          <p:spPr bwMode="auto">
            <a:xfrm>
              <a:off x="2754313" y="4213225"/>
              <a:ext cx="22225" cy="11113"/>
            </a:xfrm>
            <a:custGeom>
              <a:avLst/>
              <a:gdLst>
                <a:gd name="T0" fmla="*/ 11113 w 12"/>
                <a:gd name="T1" fmla="*/ 11113 h 6"/>
                <a:gd name="T2" fmla="*/ 18521 w 12"/>
                <a:gd name="T3" fmla="*/ 11113 h 6"/>
                <a:gd name="T4" fmla="*/ 22225 w 12"/>
                <a:gd name="T5" fmla="*/ 7409 h 6"/>
                <a:gd name="T6" fmla="*/ 22225 w 12"/>
                <a:gd name="T7" fmla="*/ 3704 h 6"/>
                <a:gd name="T8" fmla="*/ 22225 w 12"/>
                <a:gd name="T9" fmla="*/ 3704 h 6"/>
                <a:gd name="T10" fmla="*/ 18521 w 12"/>
                <a:gd name="T11" fmla="*/ 0 h 6"/>
                <a:gd name="T12" fmla="*/ 11113 w 12"/>
                <a:gd name="T13" fmla="*/ 0 h 6"/>
                <a:gd name="T14" fmla="*/ 3704 w 12"/>
                <a:gd name="T15" fmla="*/ 0 h 6"/>
                <a:gd name="T16" fmla="*/ 0 w 12"/>
                <a:gd name="T17" fmla="*/ 3704 h 6"/>
                <a:gd name="T18" fmla="*/ 0 w 12"/>
                <a:gd name="T19" fmla="*/ 3704 h 6"/>
                <a:gd name="T20" fmla="*/ 0 w 12"/>
                <a:gd name="T21" fmla="*/ 7409 h 6"/>
                <a:gd name="T22" fmla="*/ 3704 w 12"/>
                <a:gd name="T23" fmla="*/ 11113 h 6"/>
                <a:gd name="T24" fmla="*/ 11113 w 12"/>
                <a:gd name="T25" fmla="*/ 11113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6"/>
                <a:gd name="T41" fmla="*/ 12 w 12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6">
                  <a:moveTo>
                    <a:pt x="6" y="6"/>
                  </a:move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2" name="Freeform 450"/>
            <p:cNvSpPr>
              <a:spLocks/>
            </p:cNvSpPr>
            <p:nvPr/>
          </p:nvSpPr>
          <p:spPr bwMode="auto">
            <a:xfrm>
              <a:off x="2754313" y="4213225"/>
              <a:ext cx="22225" cy="11113"/>
            </a:xfrm>
            <a:custGeom>
              <a:avLst/>
              <a:gdLst>
                <a:gd name="T0" fmla="*/ 11113 w 12"/>
                <a:gd name="T1" fmla="*/ 11113 h 6"/>
                <a:gd name="T2" fmla="*/ 18521 w 12"/>
                <a:gd name="T3" fmla="*/ 11113 h 6"/>
                <a:gd name="T4" fmla="*/ 22225 w 12"/>
                <a:gd name="T5" fmla="*/ 7409 h 6"/>
                <a:gd name="T6" fmla="*/ 22225 w 12"/>
                <a:gd name="T7" fmla="*/ 3704 h 6"/>
                <a:gd name="T8" fmla="*/ 22225 w 12"/>
                <a:gd name="T9" fmla="*/ 3704 h 6"/>
                <a:gd name="T10" fmla="*/ 18521 w 12"/>
                <a:gd name="T11" fmla="*/ 0 h 6"/>
                <a:gd name="T12" fmla="*/ 11113 w 12"/>
                <a:gd name="T13" fmla="*/ 0 h 6"/>
                <a:gd name="T14" fmla="*/ 3704 w 12"/>
                <a:gd name="T15" fmla="*/ 0 h 6"/>
                <a:gd name="T16" fmla="*/ 0 w 12"/>
                <a:gd name="T17" fmla="*/ 3704 h 6"/>
                <a:gd name="T18" fmla="*/ 0 w 12"/>
                <a:gd name="T19" fmla="*/ 3704 h 6"/>
                <a:gd name="T20" fmla="*/ 0 w 12"/>
                <a:gd name="T21" fmla="*/ 7409 h 6"/>
                <a:gd name="T22" fmla="*/ 3704 w 12"/>
                <a:gd name="T23" fmla="*/ 11113 h 6"/>
                <a:gd name="T24" fmla="*/ 11113 w 12"/>
                <a:gd name="T25" fmla="*/ 11113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6"/>
                <a:gd name="T41" fmla="*/ 12 w 12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6">
                  <a:moveTo>
                    <a:pt x="6" y="6"/>
                  </a:move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3" name="Freeform 451"/>
            <p:cNvSpPr>
              <a:spLocks/>
            </p:cNvSpPr>
            <p:nvPr/>
          </p:nvSpPr>
          <p:spPr bwMode="auto">
            <a:xfrm>
              <a:off x="2438400" y="4013200"/>
              <a:ext cx="38100" cy="9525"/>
            </a:xfrm>
            <a:custGeom>
              <a:avLst/>
              <a:gdLst>
                <a:gd name="T0" fmla="*/ 20782 w 22"/>
                <a:gd name="T1" fmla="*/ 9525 h 6"/>
                <a:gd name="T2" fmla="*/ 31173 w 22"/>
                <a:gd name="T3" fmla="*/ 9525 h 6"/>
                <a:gd name="T4" fmla="*/ 38100 w 22"/>
                <a:gd name="T5" fmla="*/ 6350 h 6"/>
                <a:gd name="T6" fmla="*/ 38100 w 22"/>
                <a:gd name="T7" fmla="*/ 6350 h 6"/>
                <a:gd name="T8" fmla="*/ 38100 w 22"/>
                <a:gd name="T9" fmla="*/ 3175 h 6"/>
                <a:gd name="T10" fmla="*/ 31173 w 22"/>
                <a:gd name="T11" fmla="*/ 0 h 6"/>
                <a:gd name="T12" fmla="*/ 20782 w 22"/>
                <a:gd name="T13" fmla="*/ 0 h 6"/>
                <a:gd name="T14" fmla="*/ 10391 w 22"/>
                <a:gd name="T15" fmla="*/ 0 h 6"/>
                <a:gd name="T16" fmla="*/ 3464 w 22"/>
                <a:gd name="T17" fmla="*/ 3175 h 6"/>
                <a:gd name="T18" fmla="*/ 0 w 22"/>
                <a:gd name="T19" fmla="*/ 6350 h 6"/>
                <a:gd name="T20" fmla="*/ 3464 w 22"/>
                <a:gd name="T21" fmla="*/ 6350 h 6"/>
                <a:gd name="T22" fmla="*/ 10391 w 22"/>
                <a:gd name="T23" fmla="*/ 9525 h 6"/>
                <a:gd name="T24" fmla="*/ 20782 w 22"/>
                <a:gd name="T25" fmla="*/ 952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6"/>
                <a:gd name="T41" fmla="*/ 22 w 22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6">
                  <a:moveTo>
                    <a:pt x="12" y="6"/>
                  </a:moveTo>
                  <a:lnTo>
                    <a:pt x="18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4" name="Freeform 452"/>
            <p:cNvSpPr>
              <a:spLocks/>
            </p:cNvSpPr>
            <p:nvPr/>
          </p:nvSpPr>
          <p:spPr bwMode="auto">
            <a:xfrm>
              <a:off x="2438400" y="4013200"/>
              <a:ext cx="38100" cy="9525"/>
            </a:xfrm>
            <a:custGeom>
              <a:avLst/>
              <a:gdLst>
                <a:gd name="T0" fmla="*/ 20782 w 22"/>
                <a:gd name="T1" fmla="*/ 9525 h 6"/>
                <a:gd name="T2" fmla="*/ 31173 w 22"/>
                <a:gd name="T3" fmla="*/ 9525 h 6"/>
                <a:gd name="T4" fmla="*/ 38100 w 22"/>
                <a:gd name="T5" fmla="*/ 6350 h 6"/>
                <a:gd name="T6" fmla="*/ 38100 w 22"/>
                <a:gd name="T7" fmla="*/ 6350 h 6"/>
                <a:gd name="T8" fmla="*/ 38100 w 22"/>
                <a:gd name="T9" fmla="*/ 3175 h 6"/>
                <a:gd name="T10" fmla="*/ 31173 w 22"/>
                <a:gd name="T11" fmla="*/ 0 h 6"/>
                <a:gd name="T12" fmla="*/ 20782 w 22"/>
                <a:gd name="T13" fmla="*/ 0 h 6"/>
                <a:gd name="T14" fmla="*/ 10391 w 22"/>
                <a:gd name="T15" fmla="*/ 0 h 6"/>
                <a:gd name="T16" fmla="*/ 3464 w 22"/>
                <a:gd name="T17" fmla="*/ 3175 h 6"/>
                <a:gd name="T18" fmla="*/ 0 w 22"/>
                <a:gd name="T19" fmla="*/ 6350 h 6"/>
                <a:gd name="T20" fmla="*/ 3464 w 22"/>
                <a:gd name="T21" fmla="*/ 6350 h 6"/>
                <a:gd name="T22" fmla="*/ 10391 w 22"/>
                <a:gd name="T23" fmla="*/ 9525 h 6"/>
                <a:gd name="T24" fmla="*/ 20782 w 22"/>
                <a:gd name="T25" fmla="*/ 952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6"/>
                <a:gd name="T41" fmla="*/ 22 w 22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6">
                  <a:moveTo>
                    <a:pt x="12" y="6"/>
                  </a:moveTo>
                  <a:lnTo>
                    <a:pt x="18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6"/>
                  </a:lnTo>
                  <a:lnTo>
                    <a:pt x="12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5" name="Freeform 453"/>
            <p:cNvSpPr>
              <a:spLocks/>
            </p:cNvSpPr>
            <p:nvPr/>
          </p:nvSpPr>
          <p:spPr bwMode="auto">
            <a:xfrm>
              <a:off x="2506663" y="4014788"/>
              <a:ext cx="12700" cy="39687"/>
            </a:xfrm>
            <a:custGeom>
              <a:avLst/>
              <a:gdLst>
                <a:gd name="T0" fmla="*/ 4233 w 6"/>
                <a:gd name="T1" fmla="*/ 39687 h 24"/>
                <a:gd name="T2" fmla="*/ 8467 w 6"/>
                <a:gd name="T3" fmla="*/ 36380 h 24"/>
                <a:gd name="T4" fmla="*/ 8467 w 6"/>
                <a:gd name="T5" fmla="*/ 33073 h 24"/>
                <a:gd name="T6" fmla="*/ 8467 w 6"/>
                <a:gd name="T7" fmla="*/ 26458 h 24"/>
                <a:gd name="T8" fmla="*/ 12700 w 6"/>
                <a:gd name="T9" fmla="*/ 19844 h 24"/>
                <a:gd name="T10" fmla="*/ 8467 w 6"/>
                <a:gd name="T11" fmla="*/ 6615 h 24"/>
                <a:gd name="T12" fmla="*/ 8467 w 6"/>
                <a:gd name="T13" fmla="*/ 0 h 24"/>
                <a:gd name="T14" fmla="*/ 4233 w 6"/>
                <a:gd name="T15" fmla="*/ 0 h 24"/>
                <a:gd name="T16" fmla="*/ 0 w 6"/>
                <a:gd name="T17" fmla="*/ 0 h 24"/>
                <a:gd name="T18" fmla="*/ 0 w 6"/>
                <a:gd name="T19" fmla="*/ 6615 h 24"/>
                <a:gd name="T20" fmla="*/ 0 w 6"/>
                <a:gd name="T21" fmla="*/ 19844 h 24"/>
                <a:gd name="T22" fmla="*/ 0 w 6"/>
                <a:gd name="T23" fmla="*/ 26458 h 24"/>
                <a:gd name="T24" fmla="*/ 0 w 6"/>
                <a:gd name="T25" fmla="*/ 33073 h 24"/>
                <a:gd name="T26" fmla="*/ 4233 w 6"/>
                <a:gd name="T27" fmla="*/ 36380 h 24"/>
                <a:gd name="T28" fmla="*/ 4233 w 6"/>
                <a:gd name="T29" fmla="*/ 39687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4"/>
                <a:gd name="T47" fmla="*/ 6 w 6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4">
                  <a:moveTo>
                    <a:pt x="2" y="24"/>
                  </a:moveTo>
                  <a:lnTo>
                    <a:pt x="4" y="22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6" name="Freeform 454"/>
            <p:cNvSpPr>
              <a:spLocks/>
            </p:cNvSpPr>
            <p:nvPr/>
          </p:nvSpPr>
          <p:spPr bwMode="auto">
            <a:xfrm>
              <a:off x="2506663" y="4014788"/>
              <a:ext cx="12700" cy="39687"/>
            </a:xfrm>
            <a:custGeom>
              <a:avLst/>
              <a:gdLst>
                <a:gd name="T0" fmla="*/ 4233 w 6"/>
                <a:gd name="T1" fmla="*/ 39687 h 24"/>
                <a:gd name="T2" fmla="*/ 8467 w 6"/>
                <a:gd name="T3" fmla="*/ 36380 h 24"/>
                <a:gd name="T4" fmla="*/ 8467 w 6"/>
                <a:gd name="T5" fmla="*/ 33073 h 24"/>
                <a:gd name="T6" fmla="*/ 8467 w 6"/>
                <a:gd name="T7" fmla="*/ 26458 h 24"/>
                <a:gd name="T8" fmla="*/ 12700 w 6"/>
                <a:gd name="T9" fmla="*/ 19844 h 24"/>
                <a:gd name="T10" fmla="*/ 8467 w 6"/>
                <a:gd name="T11" fmla="*/ 6615 h 24"/>
                <a:gd name="T12" fmla="*/ 8467 w 6"/>
                <a:gd name="T13" fmla="*/ 0 h 24"/>
                <a:gd name="T14" fmla="*/ 4233 w 6"/>
                <a:gd name="T15" fmla="*/ 0 h 24"/>
                <a:gd name="T16" fmla="*/ 0 w 6"/>
                <a:gd name="T17" fmla="*/ 0 h 24"/>
                <a:gd name="T18" fmla="*/ 0 w 6"/>
                <a:gd name="T19" fmla="*/ 6615 h 24"/>
                <a:gd name="T20" fmla="*/ 0 w 6"/>
                <a:gd name="T21" fmla="*/ 19844 h 24"/>
                <a:gd name="T22" fmla="*/ 0 w 6"/>
                <a:gd name="T23" fmla="*/ 26458 h 24"/>
                <a:gd name="T24" fmla="*/ 0 w 6"/>
                <a:gd name="T25" fmla="*/ 33073 h 24"/>
                <a:gd name="T26" fmla="*/ 4233 w 6"/>
                <a:gd name="T27" fmla="*/ 36380 h 24"/>
                <a:gd name="T28" fmla="*/ 4233 w 6"/>
                <a:gd name="T29" fmla="*/ 39687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4"/>
                <a:gd name="T47" fmla="*/ 6 w 6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4">
                  <a:moveTo>
                    <a:pt x="2" y="24"/>
                  </a:moveTo>
                  <a:lnTo>
                    <a:pt x="4" y="22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7" name="Freeform 455"/>
            <p:cNvSpPr>
              <a:spLocks/>
            </p:cNvSpPr>
            <p:nvPr/>
          </p:nvSpPr>
          <p:spPr bwMode="auto">
            <a:xfrm>
              <a:off x="2544763" y="4087813"/>
              <a:ext cx="14287" cy="9525"/>
            </a:xfrm>
            <a:custGeom>
              <a:avLst/>
              <a:gdLst>
                <a:gd name="T0" fmla="*/ 7144 w 8"/>
                <a:gd name="T1" fmla="*/ 9525 h 6"/>
                <a:gd name="T2" fmla="*/ 10715 w 8"/>
                <a:gd name="T3" fmla="*/ 9525 h 6"/>
                <a:gd name="T4" fmla="*/ 14287 w 8"/>
                <a:gd name="T5" fmla="*/ 3175 h 6"/>
                <a:gd name="T6" fmla="*/ 10715 w 8"/>
                <a:gd name="T7" fmla="*/ 0 h 6"/>
                <a:gd name="T8" fmla="*/ 7144 w 8"/>
                <a:gd name="T9" fmla="*/ 0 h 6"/>
                <a:gd name="T10" fmla="*/ 3572 w 8"/>
                <a:gd name="T11" fmla="*/ 0 h 6"/>
                <a:gd name="T12" fmla="*/ 0 w 8"/>
                <a:gd name="T13" fmla="*/ 3175 h 6"/>
                <a:gd name="T14" fmla="*/ 3572 w 8"/>
                <a:gd name="T15" fmla="*/ 9525 h 6"/>
                <a:gd name="T16" fmla="*/ 7144 w 8"/>
                <a:gd name="T17" fmla="*/ 952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4" y="6"/>
                  </a:move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8" name="Freeform 456"/>
            <p:cNvSpPr>
              <a:spLocks/>
            </p:cNvSpPr>
            <p:nvPr/>
          </p:nvSpPr>
          <p:spPr bwMode="auto">
            <a:xfrm>
              <a:off x="2544763" y="4087813"/>
              <a:ext cx="14287" cy="9525"/>
            </a:xfrm>
            <a:custGeom>
              <a:avLst/>
              <a:gdLst>
                <a:gd name="T0" fmla="*/ 7144 w 8"/>
                <a:gd name="T1" fmla="*/ 9525 h 6"/>
                <a:gd name="T2" fmla="*/ 10715 w 8"/>
                <a:gd name="T3" fmla="*/ 9525 h 6"/>
                <a:gd name="T4" fmla="*/ 14287 w 8"/>
                <a:gd name="T5" fmla="*/ 3175 h 6"/>
                <a:gd name="T6" fmla="*/ 10715 w 8"/>
                <a:gd name="T7" fmla="*/ 0 h 6"/>
                <a:gd name="T8" fmla="*/ 7144 w 8"/>
                <a:gd name="T9" fmla="*/ 0 h 6"/>
                <a:gd name="T10" fmla="*/ 3572 w 8"/>
                <a:gd name="T11" fmla="*/ 0 h 6"/>
                <a:gd name="T12" fmla="*/ 0 w 8"/>
                <a:gd name="T13" fmla="*/ 3175 h 6"/>
                <a:gd name="T14" fmla="*/ 3572 w 8"/>
                <a:gd name="T15" fmla="*/ 9525 h 6"/>
                <a:gd name="T16" fmla="*/ 7144 w 8"/>
                <a:gd name="T17" fmla="*/ 952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4" y="6"/>
                  </a:move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9" name="Freeform 457"/>
            <p:cNvSpPr>
              <a:spLocks/>
            </p:cNvSpPr>
            <p:nvPr/>
          </p:nvSpPr>
          <p:spPr bwMode="auto">
            <a:xfrm>
              <a:off x="2573338" y="4092575"/>
              <a:ext cx="11112" cy="4763"/>
            </a:xfrm>
            <a:custGeom>
              <a:avLst/>
              <a:gdLst>
                <a:gd name="T0" fmla="*/ 7408 w 6"/>
                <a:gd name="T1" fmla="*/ 4763 h 4"/>
                <a:gd name="T2" fmla="*/ 11112 w 6"/>
                <a:gd name="T3" fmla="*/ 4763 h 4"/>
                <a:gd name="T4" fmla="*/ 11112 w 6"/>
                <a:gd name="T5" fmla="*/ 2382 h 4"/>
                <a:gd name="T6" fmla="*/ 11112 w 6"/>
                <a:gd name="T7" fmla="*/ 0 h 4"/>
                <a:gd name="T8" fmla="*/ 7408 w 6"/>
                <a:gd name="T9" fmla="*/ 0 h 4"/>
                <a:gd name="T10" fmla="*/ 3704 w 6"/>
                <a:gd name="T11" fmla="*/ 0 h 4"/>
                <a:gd name="T12" fmla="*/ 0 w 6"/>
                <a:gd name="T13" fmla="*/ 2382 h 4"/>
                <a:gd name="T14" fmla="*/ 3704 w 6"/>
                <a:gd name="T15" fmla="*/ 4763 h 4"/>
                <a:gd name="T16" fmla="*/ 7408 w 6"/>
                <a:gd name="T17" fmla="*/ 4763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4"/>
                <a:gd name="T29" fmla="*/ 6 w 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4">
                  <a:moveTo>
                    <a:pt x="4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0" name="Freeform 458"/>
            <p:cNvSpPr>
              <a:spLocks/>
            </p:cNvSpPr>
            <p:nvPr/>
          </p:nvSpPr>
          <p:spPr bwMode="auto">
            <a:xfrm>
              <a:off x="2573338" y="4092575"/>
              <a:ext cx="11112" cy="4763"/>
            </a:xfrm>
            <a:custGeom>
              <a:avLst/>
              <a:gdLst>
                <a:gd name="T0" fmla="*/ 7408 w 6"/>
                <a:gd name="T1" fmla="*/ 4763 h 4"/>
                <a:gd name="T2" fmla="*/ 11112 w 6"/>
                <a:gd name="T3" fmla="*/ 4763 h 4"/>
                <a:gd name="T4" fmla="*/ 11112 w 6"/>
                <a:gd name="T5" fmla="*/ 2382 h 4"/>
                <a:gd name="T6" fmla="*/ 11112 w 6"/>
                <a:gd name="T7" fmla="*/ 0 h 4"/>
                <a:gd name="T8" fmla="*/ 7408 w 6"/>
                <a:gd name="T9" fmla="*/ 0 h 4"/>
                <a:gd name="T10" fmla="*/ 3704 w 6"/>
                <a:gd name="T11" fmla="*/ 0 h 4"/>
                <a:gd name="T12" fmla="*/ 0 w 6"/>
                <a:gd name="T13" fmla="*/ 2382 h 4"/>
                <a:gd name="T14" fmla="*/ 3704 w 6"/>
                <a:gd name="T15" fmla="*/ 4763 h 4"/>
                <a:gd name="T16" fmla="*/ 7408 w 6"/>
                <a:gd name="T17" fmla="*/ 4763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4"/>
                <a:gd name="T29" fmla="*/ 6 w 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4">
                  <a:moveTo>
                    <a:pt x="4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1" name="Freeform 459"/>
            <p:cNvSpPr>
              <a:spLocks/>
            </p:cNvSpPr>
            <p:nvPr/>
          </p:nvSpPr>
          <p:spPr bwMode="auto">
            <a:xfrm>
              <a:off x="2562225" y="4151313"/>
              <a:ext cx="31750" cy="15875"/>
            </a:xfrm>
            <a:custGeom>
              <a:avLst/>
              <a:gdLst>
                <a:gd name="T0" fmla="*/ 0 w 18"/>
                <a:gd name="T1" fmla="*/ 9525 h 10"/>
                <a:gd name="T2" fmla="*/ 3528 w 18"/>
                <a:gd name="T3" fmla="*/ 3175 h 10"/>
                <a:gd name="T4" fmla="*/ 17639 w 18"/>
                <a:gd name="T5" fmla="*/ 0 h 10"/>
                <a:gd name="T6" fmla="*/ 24694 w 18"/>
                <a:gd name="T7" fmla="*/ 6350 h 10"/>
                <a:gd name="T8" fmla="*/ 31750 w 18"/>
                <a:gd name="T9" fmla="*/ 12700 h 10"/>
                <a:gd name="T10" fmla="*/ 14111 w 18"/>
                <a:gd name="T11" fmla="*/ 15875 h 10"/>
                <a:gd name="T12" fmla="*/ 0 w 18"/>
                <a:gd name="T13" fmla="*/ 9525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0"/>
                <a:gd name="T23" fmla="*/ 18 w 1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0">
                  <a:moveTo>
                    <a:pt x="0" y="6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8" y="8"/>
                  </a:lnTo>
                  <a:lnTo>
                    <a:pt x="8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2" name="Freeform 460"/>
            <p:cNvSpPr>
              <a:spLocks/>
            </p:cNvSpPr>
            <p:nvPr/>
          </p:nvSpPr>
          <p:spPr bwMode="auto">
            <a:xfrm>
              <a:off x="2562225" y="4151313"/>
              <a:ext cx="31750" cy="15875"/>
            </a:xfrm>
            <a:custGeom>
              <a:avLst/>
              <a:gdLst>
                <a:gd name="T0" fmla="*/ 0 w 18"/>
                <a:gd name="T1" fmla="*/ 9525 h 10"/>
                <a:gd name="T2" fmla="*/ 3528 w 18"/>
                <a:gd name="T3" fmla="*/ 3175 h 10"/>
                <a:gd name="T4" fmla="*/ 17639 w 18"/>
                <a:gd name="T5" fmla="*/ 0 h 10"/>
                <a:gd name="T6" fmla="*/ 24694 w 18"/>
                <a:gd name="T7" fmla="*/ 6350 h 10"/>
                <a:gd name="T8" fmla="*/ 31750 w 18"/>
                <a:gd name="T9" fmla="*/ 12700 h 10"/>
                <a:gd name="T10" fmla="*/ 14111 w 18"/>
                <a:gd name="T11" fmla="*/ 15875 h 10"/>
                <a:gd name="T12" fmla="*/ 0 w 18"/>
                <a:gd name="T13" fmla="*/ 9525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0"/>
                <a:gd name="T23" fmla="*/ 18 w 1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0">
                  <a:moveTo>
                    <a:pt x="0" y="6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8" y="8"/>
                  </a:lnTo>
                  <a:lnTo>
                    <a:pt x="8" y="10"/>
                  </a:lnTo>
                  <a:lnTo>
                    <a:pt x="0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3" name="Freeform 461"/>
            <p:cNvSpPr>
              <a:spLocks/>
            </p:cNvSpPr>
            <p:nvPr/>
          </p:nvSpPr>
          <p:spPr bwMode="auto">
            <a:xfrm>
              <a:off x="2490788" y="4086225"/>
              <a:ext cx="25400" cy="34925"/>
            </a:xfrm>
            <a:custGeom>
              <a:avLst/>
              <a:gdLst>
                <a:gd name="T0" fmla="*/ 10886 w 14"/>
                <a:gd name="T1" fmla="*/ 0 h 22"/>
                <a:gd name="T2" fmla="*/ 0 w 14"/>
                <a:gd name="T3" fmla="*/ 6350 h 22"/>
                <a:gd name="T4" fmla="*/ 7257 w 14"/>
                <a:gd name="T5" fmla="*/ 19050 h 22"/>
                <a:gd name="T6" fmla="*/ 14514 w 14"/>
                <a:gd name="T7" fmla="*/ 34925 h 22"/>
                <a:gd name="T8" fmla="*/ 14514 w 14"/>
                <a:gd name="T9" fmla="*/ 34925 h 22"/>
                <a:gd name="T10" fmla="*/ 18143 w 14"/>
                <a:gd name="T11" fmla="*/ 34925 h 22"/>
                <a:gd name="T12" fmla="*/ 21771 w 14"/>
                <a:gd name="T13" fmla="*/ 34925 h 22"/>
                <a:gd name="T14" fmla="*/ 21771 w 14"/>
                <a:gd name="T15" fmla="*/ 31750 h 22"/>
                <a:gd name="T16" fmla="*/ 25400 w 14"/>
                <a:gd name="T17" fmla="*/ 28575 h 22"/>
                <a:gd name="T18" fmla="*/ 25400 w 14"/>
                <a:gd name="T19" fmla="*/ 25400 h 22"/>
                <a:gd name="T20" fmla="*/ 21771 w 14"/>
                <a:gd name="T21" fmla="*/ 19050 h 22"/>
                <a:gd name="T22" fmla="*/ 21771 w 14"/>
                <a:gd name="T23" fmla="*/ 12700 h 22"/>
                <a:gd name="T24" fmla="*/ 21771 w 14"/>
                <a:gd name="T25" fmla="*/ 12700 h 22"/>
                <a:gd name="T26" fmla="*/ 10886 w 14"/>
                <a:gd name="T27" fmla="*/ 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2"/>
                <a:gd name="T44" fmla="*/ 14 w 14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2">
                  <a:moveTo>
                    <a:pt x="6" y="0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4" name="Freeform 462"/>
            <p:cNvSpPr>
              <a:spLocks/>
            </p:cNvSpPr>
            <p:nvPr/>
          </p:nvSpPr>
          <p:spPr bwMode="auto">
            <a:xfrm>
              <a:off x="2490788" y="4086225"/>
              <a:ext cx="25400" cy="34925"/>
            </a:xfrm>
            <a:custGeom>
              <a:avLst/>
              <a:gdLst>
                <a:gd name="T0" fmla="*/ 10886 w 14"/>
                <a:gd name="T1" fmla="*/ 0 h 22"/>
                <a:gd name="T2" fmla="*/ 0 w 14"/>
                <a:gd name="T3" fmla="*/ 6350 h 22"/>
                <a:gd name="T4" fmla="*/ 7257 w 14"/>
                <a:gd name="T5" fmla="*/ 19050 h 22"/>
                <a:gd name="T6" fmla="*/ 14514 w 14"/>
                <a:gd name="T7" fmla="*/ 34925 h 22"/>
                <a:gd name="T8" fmla="*/ 14514 w 14"/>
                <a:gd name="T9" fmla="*/ 34925 h 22"/>
                <a:gd name="T10" fmla="*/ 18143 w 14"/>
                <a:gd name="T11" fmla="*/ 34925 h 22"/>
                <a:gd name="T12" fmla="*/ 21771 w 14"/>
                <a:gd name="T13" fmla="*/ 34925 h 22"/>
                <a:gd name="T14" fmla="*/ 21771 w 14"/>
                <a:gd name="T15" fmla="*/ 31750 h 22"/>
                <a:gd name="T16" fmla="*/ 25400 w 14"/>
                <a:gd name="T17" fmla="*/ 28575 h 22"/>
                <a:gd name="T18" fmla="*/ 25400 w 14"/>
                <a:gd name="T19" fmla="*/ 25400 h 22"/>
                <a:gd name="T20" fmla="*/ 21771 w 14"/>
                <a:gd name="T21" fmla="*/ 19050 h 22"/>
                <a:gd name="T22" fmla="*/ 21771 w 14"/>
                <a:gd name="T23" fmla="*/ 12700 h 22"/>
                <a:gd name="T24" fmla="*/ 21771 w 14"/>
                <a:gd name="T25" fmla="*/ 12700 h 22"/>
                <a:gd name="T26" fmla="*/ 10886 w 14"/>
                <a:gd name="T27" fmla="*/ 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2"/>
                <a:gd name="T44" fmla="*/ 14 w 14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2">
                  <a:moveTo>
                    <a:pt x="6" y="0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5" name="Freeform 463"/>
            <p:cNvSpPr>
              <a:spLocks/>
            </p:cNvSpPr>
            <p:nvPr/>
          </p:nvSpPr>
          <p:spPr bwMode="auto">
            <a:xfrm>
              <a:off x="2598738" y="4187825"/>
              <a:ext cx="66675" cy="50800"/>
            </a:xfrm>
            <a:custGeom>
              <a:avLst/>
              <a:gdLst>
                <a:gd name="T0" fmla="*/ 7018 w 38"/>
                <a:gd name="T1" fmla="*/ 0 h 30"/>
                <a:gd name="T2" fmla="*/ 10528 w 38"/>
                <a:gd name="T3" fmla="*/ 6773 h 30"/>
                <a:gd name="T4" fmla="*/ 10528 w 38"/>
                <a:gd name="T5" fmla="*/ 10160 h 30"/>
                <a:gd name="T6" fmla="*/ 7018 w 38"/>
                <a:gd name="T7" fmla="*/ 16933 h 30"/>
                <a:gd name="T8" fmla="*/ 3509 w 38"/>
                <a:gd name="T9" fmla="*/ 20320 h 30"/>
                <a:gd name="T10" fmla="*/ 0 w 38"/>
                <a:gd name="T11" fmla="*/ 23707 h 30"/>
                <a:gd name="T12" fmla="*/ 0 w 38"/>
                <a:gd name="T13" fmla="*/ 23707 h 30"/>
                <a:gd name="T14" fmla="*/ 0 w 38"/>
                <a:gd name="T15" fmla="*/ 27093 h 30"/>
                <a:gd name="T16" fmla="*/ 0 w 38"/>
                <a:gd name="T17" fmla="*/ 33867 h 30"/>
                <a:gd name="T18" fmla="*/ 0 w 38"/>
                <a:gd name="T19" fmla="*/ 37253 h 30"/>
                <a:gd name="T20" fmla="*/ 3509 w 38"/>
                <a:gd name="T21" fmla="*/ 40640 h 30"/>
                <a:gd name="T22" fmla="*/ 3509 w 38"/>
                <a:gd name="T23" fmla="*/ 44027 h 30"/>
                <a:gd name="T24" fmla="*/ 7018 w 38"/>
                <a:gd name="T25" fmla="*/ 47413 h 30"/>
                <a:gd name="T26" fmla="*/ 7018 w 38"/>
                <a:gd name="T27" fmla="*/ 50800 h 30"/>
                <a:gd name="T28" fmla="*/ 10528 w 38"/>
                <a:gd name="T29" fmla="*/ 50800 h 30"/>
                <a:gd name="T30" fmla="*/ 14037 w 38"/>
                <a:gd name="T31" fmla="*/ 47413 h 30"/>
                <a:gd name="T32" fmla="*/ 21055 w 38"/>
                <a:gd name="T33" fmla="*/ 47413 h 30"/>
                <a:gd name="T34" fmla="*/ 24564 w 38"/>
                <a:gd name="T35" fmla="*/ 44027 h 30"/>
                <a:gd name="T36" fmla="*/ 24564 w 38"/>
                <a:gd name="T37" fmla="*/ 40640 h 30"/>
                <a:gd name="T38" fmla="*/ 28074 w 38"/>
                <a:gd name="T39" fmla="*/ 40640 h 30"/>
                <a:gd name="T40" fmla="*/ 35092 w 38"/>
                <a:gd name="T41" fmla="*/ 40640 h 30"/>
                <a:gd name="T42" fmla="*/ 38601 w 38"/>
                <a:gd name="T43" fmla="*/ 40640 h 30"/>
                <a:gd name="T44" fmla="*/ 38601 w 38"/>
                <a:gd name="T45" fmla="*/ 40640 h 30"/>
                <a:gd name="T46" fmla="*/ 56147 w 38"/>
                <a:gd name="T47" fmla="*/ 37253 h 30"/>
                <a:gd name="T48" fmla="*/ 66675 w 38"/>
                <a:gd name="T49" fmla="*/ 33867 h 30"/>
                <a:gd name="T50" fmla="*/ 63166 w 38"/>
                <a:gd name="T51" fmla="*/ 23707 h 30"/>
                <a:gd name="T52" fmla="*/ 56147 w 38"/>
                <a:gd name="T53" fmla="*/ 16933 h 30"/>
                <a:gd name="T54" fmla="*/ 42111 w 38"/>
                <a:gd name="T55" fmla="*/ 16933 h 30"/>
                <a:gd name="T56" fmla="*/ 49129 w 38"/>
                <a:gd name="T57" fmla="*/ 10160 h 30"/>
                <a:gd name="T58" fmla="*/ 35092 w 38"/>
                <a:gd name="T59" fmla="*/ 10160 h 30"/>
                <a:gd name="T60" fmla="*/ 24564 w 38"/>
                <a:gd name="T61" fmla="*/ 3387 h 30"/>
                <a:gd name="T62" fmla="*/ 7018 w 38"/>
                <a:gd name="T63" fmla="*/ 0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30"/>
                <a:gd name="T98" fmla="*/ 38 w 38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30">
                  <a:moveTo>
                    <a:pt x="4" y="0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6" y="14"/>
                  </a:lnTo>
                  <a:lnTo>
                    <a:pt x="32" y="10"/>
                  </a:lnTo>
                  <a:lnTo>
                    <a:pt x="24" y="10"/>
                  </a:lnTo>
                  <a:lnTo>
                    <a:pt x="28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6" name="Freeform 464"/>
            <p:cNvSpPr>
              <a:spLocks/>
            </p:cNvSpPr>
            <p:nvPr/>
          </p:nvSpPr>
          <p:spPr bwMode="auto">
            <a:xfrm>
              <a:off x="2598738" y="4187825"/>
              <a:ext cx="66675" cy="50800"/>
            </a:xfrm>
            <a:custGeom>
              <a:avLst/>
              <a:gdLst>
                <a:gd name="T0" fmla="*/ 7018 w 38"/>
                <a:gd name="T1" fmla="*/ 0 h 30"/>
                <a:gd name="T2" fmla="*/ 10528 w 38"/>
                <a:gd name="T3" fmla="*/ 6773 h 30"/>
                <a:gd name="T4" fmla="*/ 10528 w 38"/>
                <a:gd name="T5" fmla="*/ 10160 h 30"/>
                <a:gd name="T6" fmla="*/ 7018 w 38"/>
                <a:gd name="T7" fmla="*/ 16933 h 30"/>
                <a:gd name="T8" fmla="*/ 3509 w 38"/>
                <a:gd name="T9" fmla="*/ 20320 h 30"/>
                <a:gd name="T10" fmla="*/ 0 w 38"/>
                <a:gd name="T11" fmla="*/ 23707 h 30"/>
                <a:gd name="T12" fmla="*/ 0 w 38"/>
                <a:gd name="T13" fmla="*/ 23707 h 30"/>
                <a:gd name="T14" fmla="*/ 0 w 38"/>
                <a:gd name="T15" fmla="*/ 27093 h 30"/>
                <a:gd name="T16" fmla="*/ 0 w 38"/>
                <a:gd name="T17" fmla="*/ 33867 h 30"/>
                <a:gd name="T18" fmla="*/ 0 w 38"/>
                <a:gd name="T19" fmla="*/ 37253 h 30"/>
                <a:gd name="T20" fmla="*/ 3509 w 38"/>
                <a:gd name="T21" fmla="*/ 40640 h 30"/>
                <a:gd name="T22" fmla="*/ 3509 w 38"/>
                <a:gd name="T23" fmla="*/ 44027 h 30"/>
                <a:gd name="T24" fmla="*/ 7018 w 38"/>
                <a:gd name="T25" fmla="*/ 47413 h 30"/>
                <a:gd name="T26" fmla="*/ 7018 w 38"/>
                <a:gd name="T27" fmla="*/ 50800 h 30"/>
                <a:gd name="T28" fmla="*/ 10528 w 38"/>
                <a:gd name="T29" fmla="*/ 50800 h 30"/>
                <a:gd name="T30" fmla="*/ 14037 w 38"/>
                <a:gd name="T31" fmla="*/ 47413 h 30"/>
                <a:gd name="T32" fmla="*/ 21055 w 38"/>
                <a:gd name="T33" fmla="*/ 47413 h 30"/>
                <a:gd name="T34" fmla="*/ 24564 w 38"/>
                <a:gd name="T35" fmla="*/ 44027 h 30"/>
                <a:gd name="T36" fmla="*/ 24564 w 38"/>
                <a:gd name="T37" fmla="*/ 40640 h 30"/>
                <a:gd name="T38" fmla="*/ 28074 w 38"/>
                <a:gd name="T39" fmla="*/ 40640 h 30"/>
                <a:gd name="T40" fmla="*/ 35092 w 38"/>
                <a:gd name="T41" fmla="*/ 40640 h 30"/>
                <a:gd name="T42" fmla="*/ 38601 w 38"/>
                <a:gd name="T43" fmla="*/ 40640 h 30"/>
                <a:gd name="T44" fmla="*/ 38601 w 38"/>
                <a:gd name="T45" fmla="*/ 40640 h 30"/>
                <a:gd name="T46" fmla="*/ 56147 w 38"/>
                <a:gd name="T47" fmla="*/ 37253 h 30"/>
                <a:gd name="T48" fmla="*/ 66675 w 38"/>
                <a:gd name="T49" fmla="*/ 33867 h 30"/>
                <a:gd name="T50" fmla="*/ 63166 w 38"/>
                <a:gd name="T51" fmla="*/ 23707 h 30"/>
                <a:gd name="T52" fmla="*/ 56147 w 38"/>
                <a:gd name="T53" fmla="*/ 16933 h 30"/>
                <a:gd name="T54" fmla="*/ 42111 w 38"/>
                <a:gd name="T55" fmla="*/ 16933 h 30"/>
                <a:gd name="T56" fmla="*/ 49129 w 38"/>
                <a:gd name="T57" fmla="*/ 10160 h 30"/>
                <a:gd name="T58" fmla="*/ 35092 w 38"/>
                <a:gd name="T59" fmla="*/ 10160 h 30"/>
                <a:gd name="T60" fmla="*/ 24564 w 38"/>
                <a:gd name="T61" fmla="*/ 3387 h 30"/>
                <a:gd name="T62" fmla="*/ 7018 w 38"/>
                <a:gd name="T63" fmla="*/ 0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30"/>
                <a:gd name="T98" fmla="*/ 38 w 38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30">
                  <a:moveTo>
                    <a:pt x="4" y="0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6" y="14"/>
                  </a:lnTo>
                  <a:lnTo>
                    <a:pt x="32" y="10"/>
                  </a:lnTo>
                  <a:lnTo>
                    <a:pt x="24" y="10"/>
                  </a:lnTo>
                  <a:lnTo>
                    <a:pt x="28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7" name="Freeform 465"/>
            <p:cNvSpPr>
              <a:spLocks/>
            </p:cNvSpPr>
            <p:nvPr/>
          </p:nvSpPr>
          <p:spPr bwMode="auto">
            <a:xfrm>
              <a:off x="2530475" y="4176713"/>
              <a:ext cx="77788" cy="63500"/>
            </a:xfrm>
            <a:custGeom>
              <a:avLst/>
              <a:gdLst>
                <a:gd name="T0" fmla="*/ 17679 w 44"/>
                <a:gd name="T1" fmla="*/ 3342 h 38"/>
                <a:gd name="T2" fmla="*/ 10607 w 44"/>
                <a:gd name="T3" fmla="*/ 13368 h 38"/>
                <a:gd name="T4" fmla="*/ 21215 w 44"/>
                <a:gd name="T5" fmla="*/ 16711 h 38"/>
                <a:gd name="T6" fmla="*/ 21215 w 44"/>
                <a:gd name="T7" fmla="*/ 16711 h 38"/>
                <a:gd name="T8" fmla="*/ 28287 w 44"/>
                <a:gd name="T9" fmla="*/ 16711 h 38"/>
                <a:gd name="T10" fmla="*/ 31822 w 44"/>
                <a:gd name="T11" fmla="*/ 16711 h 38"/>
                <a:gd name="T12" fmla="*/ 38894 w 44"/>
                <a:gd name="T13" fmla="*/ 16711 h 38"/>
                <a:gd name="T14" fmla="*/ 42430 w 44"/>
                <a:gd name="T15" fmla="*/ 20053 h 38"/>
                <a:gd name="T16" fmla="*/ 45966 w 44"/>
                <a:gd name="T17" fmla="*/ 23395 h 38"/>
                <a:gd name="T18" fmla="*/ 45966 w 44"/>
                <a:gd name="T19" fmla="*/ 23395 h 38"/>
                <a:gd name="T20" fmla="*/ 45966 w 44"/>
                <a:gd name="T21" fmla="*/ 26737 h 38"/>
                <a:gd name="T22" fmla="*/ 45966 w 44"/>
                <a:gd name="T23" fmla="*/ 30079 h 38"/>
                <a:gd name="T24" fmla="*/ 42430 w 44"/>
                <a:gd name="T25" fmla="*/ 33421 h 38"/>
                <a:gd name="T26" fmla="*/ 38894 w 44"/>
                <a:gd name="T27" fmla="*/ 36763 h 38"/>
                <a:gd name="T28" fmla="*/ 35358 w 44"/>
                <a:gd name="T29" fmla="*/ 36763 h 38"/>
                <a:gd name="T30" fmla="*/ 14143 w 44"/>
                <a:gd name="T31" fmla="*/ 30079 h 38"/>
                <a:gd name="T32" fmla="*/ 3536 w 44"/>
                <a:gd name="T33" fmla="*/ 30079 h 38"/>
                <a:gd name="T34" fmla="*/ 0 w 44"/>
                <a:gd name="T35" fmla="*/ 40105 h 38"/>
                <a:gd name="T36" fmla="*/ 7072 w 44"/>
                <a:gd name="T37" fmla="*/ 43447 h 38"/>
                <a:gd name="T38" fmla="*/ 10607 w 44"/>
                <a:gd name="T39" fmla="*/ 43447 h 38"/>
                <a:gd name="T40" fmla="*/ 14143 w 44"/>
                <a:gd name="T41" fmla="*/ 43447 h 38"/>
                <a:gd name="T42" fmla="*/ 21215 w 44"/>
                <a:gd name="T43" fmla="*/ 43447 h 38"/>
                <a:gd name="T44" fmla="*/ 28287 w 44"/>
                <a:gd name="T45" fmla="*/ 46789 h 38"/>
                <a:gd name="T46" fmla="*/ 31822 w 44"/>
                <a:gd name="T47" fmla="*/ 46789 h 38"/>
                <a:gd name="T48" fmla="*/ 35358 w 44"/>
                <a:gd name="T49" fmla="*/ 50132 h 38"/>
                <a:gd name="T50" fmla="*/ 38894 w 44"/>
                <a:gd name="T51" fmla="*/ 53474 h 38"/>
                <a:gd name="T52" fmla="*/ 42430 w 44"/>
                <a:gd name="T53" fmla="*/ 56816 h 38"/>
                <a:gd name="T54" fmla="*/ 49501 w 44"/>
                <a:gd name="T55" fmla="*/ 60158 h 38"/>
                <a:gd name="T56" fmla="*/ 56573 w 44"/>
                <a:gd name="T57" fmla="*/ 63500 h 38"/>
                <a:gd name="T58" fmla="*/ 63645 w 44"/>
                <a:gd name="T59" fmla="*/ 60158 h 38"/>
                <a:gd name="T60" fmla="*/ 70716 w 44"/>
                <a:gd name="T61" fmla="*/ 60158 h 38"/>
                <a:gd name="T62" fmla="*/ 74252 w 44"/>
                <a:gd name="T63" fmla="*/ 60158 h 38"/>
                <a:gd name="T64" fmla="*/ 74252 w 44"/>
                <a:gd name="T65" fmla="*/ 56816 h 38"/>
                <a:gd name="T66" fmla="*/ 70716 w 44"/>
                <a:gd name="T67" fmla="*/ 53474 h 38"/>
                <a:gd name="T68" fmla="*/ 70716 w 44"/>
                <a:gd name="T69" fmla="*/ 50132 h 38"/>
                <a:gd name="T70" fmla="*/ 67181 w 44"/>
                <a:gd name="T71" fmla="*/ 46789 h 38"/>
                <a:gd name="T72" fmla="*/ 67181 w 44"/>
                <a:gd name="T73" fmla="*/ 40105 h 38"/>
                <a:gd name="T74" fmla="*/ 67181 w 44"/>
                <a:gd name="T75" fmla="*/ 36763 h 38"/>
                <a:gd name="T76" fmla="*/ 67181 w 44"/>
                <a:gd name="T77" fmla="*/ 33421 h 38"/>
                <a:gd name="T78" fmla="*/ 67181 w 44"/>
                <a:gd name="T79" fmla="*/ 30079 h 38"/>
                <a:gd name="T80" fmla="*/ 70716 w 44"/>
                <a:gd name="T81" fmla="*/ 26737 h 38"/>
                <a:gd name="T82" fmla="*/ 74252 w 44"/>
                <a:gd name="T83" fmla="*/ 23395 h 38"/>
                <a:gd name="T84" fmla="*/ 77788 w 44"/>
                <a:gd name="T85" fmla="*/ 20053 h 38"/>
                <a:gd name="T86" fmla="*/ 77788 w 44"/>
                <a:gd name="T87" fmla="*/ 13368 h 38"/>
                <a:gd name="T88" fmla="*/ 74252 w 44"/>
                <a:gd name="T89" fmla="*/ 10026 h 38"/>
                <a:gd name="T90" fmla="*/ 49501 w 44"/>
                <a:gd name="T91" fmla="*/ 3342 h 38"/>
                <a:gd name="T92" fmla="*/ 35358 w 44"/>
                <a:gd name="T93" fmla="*/ 0 h 38"/>
                <a:gd name="T94" fmla="*/ 17679 w 44"/>
                <a:gd name="T95" fmla="*/ 3342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"/>
                <a:gd name="T145" fmla="*/ 0 h 38"/>
                <a:gd name="T146" fmla="*/ 44 w 44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" h="38">
                  <a:moveTo>
                    <a:pt x="10" y="2"/>
                  </a:moveTo>
                  <a:lnTo>
                    <a:pt x="6" y="8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32" y="38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8" name="Freeform 466"/>
            <p:cNvSpPr>
              <a:spLocks/>
            </p:cNvSpPr>
            <p:nvPr/>
          </p:nvSpPr>
          <p:spPr bwMode="auto">
            <a:xfrm>
              <a:off x="2530475" y="4176713"/>
              <a:ext cx="77788" cy="63500"/>
            </a:xfrm>
            <a:custGeom>
              <a:avLst/>
              <a:gdLst>
                <a:gd name="T0" fmla="*/ 17679 w 44"/>
                <a:gd name="T1" fmla="*/ 3342 h 38"/>
                <a:gd name="T2" fmla="*/ 10607 w 44"/>
                <a:gd name="T3" fmla="*/ 13368 h 38"/>
                <a:gd name="T4" fmla="*/ 21215 w 44"/>
                <a:gd name="T5" fmla="*/ 16711 h 38"/>
                <a:gd name="T6" fmla="*/ 21215 w 44"/>
                <a:gd name="T7" fmla="*/ 16711 h 38"/>
                <a:gd name="T8" fmla="*/ 28287 w 44"/>
                <a:gd name="T9" fmla="*/ 16711 h 38"/>
                <a:gd name="T10" fmla="*/ 31822 w 44"/>
                <a:gd name="T11" fmla="*/ 16711 h 38"/>
                <a:gd name="T12" fmla="*/ 38894 w 44"/>
                <a:gd name="T13" fmla="*/ 16711 h 38"/>
                <a:gd name="T14" fmla="*/ 42430 w 44"/>
                <a:gd name="T15" fmla="*/ 20053 h 38"/>
                <a:gd name="T16" fmla="*/ 45966 w 44"/>
                <a:gd name="T17" fmla="*/ 23395 h 38"/>
                <a:gd name="T18" fmla="*/ 45966 w 44"/>
                <a:gd name="T19" fmla="*/ 23395 h 38"/>
                <a:gd name="T20" fmla="*/ 45966 w 44"/>
                <a:gd name="T21" fmla="*/ 26737 h 38"/>
                <a:gd name="T22" fmla="*/ 45966 w 44"/>
                <a:gd name="T23" fmla="*/ 30079 h 38"/>
                <a:gd name="T24" fmla="*/ 42430 w 44"/>
                <a:gd name="T25" fmla="*/ 33421 h 38"/>
                <a:gd name="T26" fmla="*/ 38894 w 44"/>
                <a:gd name="T27" fmla="*/ 36763 h 38"/>
                <a:gd name="T28" fmla="*/ 35358 w 44"/>
                <a:gd name="T29" fmla="*/ 36763 h 38"/>
                <a:gd name="T30" fmla="*/ 14143 w 44"/>
                <a:gd name="T31" fmla="*/ 30079 h 38"/>
                <a:gd name="T32" fmla="*/ 3536 w 44"/>
                <a:gd name="T33" fmla="*/ 30079 h 38"/>
                <a:gd name="T34" fmla="*/ 0 w 44"/>
                <a:gd name="T35" fmla="*/ 40105 h 38"/>
                <a:gd name="T36" fmla="*/ 7072 w 44"/>
                <a:gd name="T37" fmla="*/ 43447 h 38"/>
                <a:gd name="T38" fmla="*/ 10607 w 44"/>
                <a:gd name="T39" fmla="*/ 43447 h 38"/>
                <a:gd name="T40" fmla="*/ 14143 w 44"/>
                <a:gd name="T41" fmla="*/ 43447 h 38"/>
                <a:gd name="T42" fmla="*/ 21215 w 44"/>
                <a:gd name="T43" fmla="*/ 43447 h 38"/>
                <a:gd name="T44" fmla="*/ 28287 w 44"/>
                <a:gd name="T45" fmla="*/ 46789 h 38"/>
                <a:gd name="T46" fmla="*/ 31822 w 44"/>
                <a:gd name="T47" fmla="*/ 46789 h 38"/>
                <a:gd name="T48" fmla="*/ 35358 w 44"/>
                <a:gd name="T49" fmla="*/ 50132 h 38"/>
                <a:gd name="T50" fmla="*/ 38894 w 44"/>
                <a:gd name="T51" fmla="*/ 53474 h 38"/>
                <a:gd name="T52" fmla="*/ 42430 w 44"/>
                <a:gd name="T53" fmla="*/ 56816 h 38"/>
                <a:gd name="T54" fmla="*/ 49501 w 44"/>
                <a:gd name="T55" fmla="*/ 60158 h 38"/>
                <a:gd name="T56" fmla="*/ 56573 w 44"/>
                <a:gd name="T57" fmla="*/ 63500 h 38"/>
                <a:gd name="T58" fmla="*/ 63645 w 44"/>
                <a:gd name="T59" fmla="*/ 60158 h 38"/>
                <a:gd name="T60" fmla="*/ 70716 w 44"/>
                <a:gd name="T61" fmla="*/ 60158 h 38"/>
                <a:gd name="T62" fmla="*/ 74252 w 44"/>
                <a:gd name="T63" fmla="*/ 60158 h 38"/>
                <a:gd name="T64" fmla="*/ 74252 w 44"/>
                <a:gd name="T65" fmla="*/ 56816 h 38"/>
                <a:gd name="T66" fmla="*/ 70716 w 44"/>
                <a:gd name="T67" fmla="*/ 53474 h 38"/>
                <a:gd name="T68" fmla="*/ 70716 w 44"/>
                <a:gd name="T69" fmla="*/ 50132 h 38"/>
                <a:gd name="T70" fmla="*/ 67181 w 44"/>
                <a:gd name="T71" fmla="*/ 46789 h 38"/>
                <a:gd name="T72" fmla="*/ 67181 w 44"/>
                <a:gd name="T73" fmla="*/ 40105 h 38"/>
                <a:gd name="T74" fmla="*/ 67181 w 44"/>
                <a:gd name="T75" fmla="*/ 36763 h 38"/>
                <a:gd name="T76" fmla="*/ 67181 w 44"/>
                <a:gd name="T77" fmla="*/ 33421 h 38"/>
                <a:gd name="T78" fmla="*/ 67181 w 44"/>
                <a:gd name="T79" fmla="*/ 30079 h 38"/>
                <a:gd name="T80" fmla="*/ 70716 w 44"/>
                <a:gd name="T81" fmla="*/ 26737 h 38"/>
                <a:gd name="T82" fmla="*/ 74252 w 44"/>
                <a:gd name="T83" fmla="*/ 23395 h 38"/>
                <a:gd name="T84" fmla="*/ 77788 w 44"/>
                <a:gd name="T85" fmla="*/ 20053 h 38"/>
                <a:gd name="T86" fmla="*/ 77788 w 44"/>
                <a:gd name="T87" fmla="*/ 13368 h 38"/>
                <a:gd name="T88" fmla="*/ 74252 w 44"/>
                <a:gd name="T89" fmla="*/ 10026 h 38"/>
                <a:gd name="T90" fmla="*/ 49501 w 44"/>
                <a:gd name="T91" fmla="*/ 3342 h 38"/>
                <a:gd name="T92" fmla="*/ 35358 w 44"/>
                <a:gd name="T93" fmla="*/ 0 h 38"/>
                <a:gd name="T94" fmla="*/ 17679 w 44"/>
                <a:gd name="T95" fmla="*/ 3342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"/>
                <a:gd name="T145" fmla="*/ 0 h 38"/>
                <a:gd name="T146" fmla="*/ 44 w 44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" h="38">
                  <a:moveTo>
                    <a:pt x="10" y="2"/>
                  </a:moveTo>
                  <a:lnTo>
                    <a:pt x="6" y="8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32" y="38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0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9" name="Freeform 467"/>
            <p:cNvSpPr>
              <a:spLocks/>
            </p:cNvSpPr>
            <p:nvPr/>
          </p:nvSpPr>
          <p:spPr bwMode="auto">
            <a:xfrm>
              <a:off x="2444750" y="4216400"/>
              <a:ext cx="42863" cy="17463"/>
            </a:xfrm>
            <a:custGeom>
              <a:avLst/>
              <a:gdLst>
                <a:gd name="T0" fmla="*/ 21432 w 24"/>
                <a:gd name="T1" fmla="*/ 0 h 10"/>
                <a:gd name="T2" fmla="*/ 7144 w 24"/>
                <a:gd name="T3" fmla="*/ 0 h 10"/>
                <a:gd name="T4" fmla="*/ 7144 w 24"/>
                <a:gd name="T5" fmla="*/ 0 h 10"/>
                <a:gd name="T6" fmla="*/ 3572 w 24"/>
                <a:gd name="T7" fmla="*/ 3493 h 10"/>
                <a:gd name="T8" fmla="*/ 0 w 24"/>
                <a:gd name="T9" fmla="*/ 3493 h 10"/>
                <a:gd name="T10" fmla="*/ 0 w 24"/>
                <a:gd name="T11" fmla="*/ 6985 h 10"/>
                <a:gd name="T12" fmla="*/ 0 w 24"/>
                <a:gd name="T13" fmla="*/ 10478 h 10"/>
                <a:gd name="T14" fmla="*/ 3572 w 24"/>
                <a:gd name="T15" fmla="*/ 10478 h 10"/>
                <a:gd name="T16" fmla="*/ 7144 w 24"/>
                <a:gd name="T17" fmla="*/ 13970 h 10"/>
                <a:gd name="T18" fmla="*/ 32147 w 24"/>
                <a:gd name="T19" fmla="*/ 13970 h 10"/>
                <a:gd name="T20" fmla="*/ 32147 w 24"/>
                <a:gd name="T21" fmla="*/ 17463 h 10"/>
                <a:gd name="T22" fmla="*/ 35719 w 24"/>
                <a:gd name="T23" fmla="*/ 17463 h 10"/>
                <a:gd name="T24" fmla="*/ 39291 w 24"/>
                <a:gd name="T25" fmla="*/ 17463 h 10"/>
                <a:gd name="T26" fmla="*/ 42863 w 24"/>
                <a:gd name="T27" fmla="*/ 13970 h 10"/>
                <a:gd name="T28" fmla="*/ 42863 w 24"/>
                <a:gd name="T29" fmla="*/ 10478 h 10"/>
                <a:gd name="T30" fmla="*/ 42863 w 24"/>
                <a:gd name="T31" fmla="*/ 6985 h 10"/>
                <a:gd name="T32" fmla="*/ 39291 w 24"/>
                <a:gd name="T33" fmla="*/ 3493 h 10"/>
                <a:gd name="T34" fmla="*/ 35719 w 24"/>
                <a:gd name="T35" fmla="*/ 3493 h 10"/>
                <a:gd name="T36" fmla="*/ 21432 w 24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10"/>
                <a:gd name="T59" fmla="*/ 24 w 2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10">
                  <a:moveTo>
                    <a:pt x="12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0" name="Freeform 468"/>
            <p:cNvSpPr>
              <a:spLocks/>
            </p:cNvSpPr>
            <p:nvPr/>
          </p:nvSpPr>
          <p:spPr bwMode="auto">
            <a:xfrm>
              <a:off x="2444750" y="4216400"/>
              <a:ext cx="42863" cy="17463"/>
            </a:xfrm>
            <a:custGeom>
              <a:avLst/>
              <a:gdLst>
                <a:gd name="T0" fmla="*/ 21432 w 24"/>
                <a:gd name="T1" fmla="*/ 0 h 10"/>
                <a:gd name="T2" fmla="*/ 7144 w 24"/>
                <a:gd name="T3" fmla="*/ 0 h 10"/>
                <a:gd name="T4" fmla="*/ 7144 w 24"/>
                <a:gd name="T5" fmla="*/ 0 h 10"/>
                <a:gd name="T6" fmla="*/ 3572 w 24"/>
                <a:gd name="T7" fmla="*/ 3493 h 10"/>
                <a:gd name="T8" fmla="*/ 0 w 24"/>
                <a:gd name="T9" fmla="*/ 3493 h 10"/>
                <a:gd name="T10" fmla="*/ 0 w 24"/>
                <a:gd name="T11" fmla="*/ 6985 h 10"/>
                <a:gd name="T12" fmla="*/ 0 w 24"/>
                <a:gd name="T13" fmla="*/ 10478 h 10"/>
                <a:gd name="T14" fmla="*/ 3572 w 24"/>
                <a:gd name="T15" fmla="*/ 10478 h 10"/>
                <a:gd name="T16" fmla="*/ 7144 w 24"/>
                <a:gd name="T17" fmla="*/ 13970 h 10"/>
                <a:gd name="T18" fmla="*/ 32147 w 24"/>
                <a:gd name="T19" fmla="*/ 13970 h 10"/>
                <a:gd name="T20" fmla="*/ 32147 w 24"/>
                <a:gd name="T21" fmla="*/ 17463 h 10"/>
                <a:gd name="T22" fmla="*/ 35719 w 24"/>
                <a:gd name="T23" fmla="*/ 17463 h 10"/>
                <a:gd name="T24" fmla="*/ 39291 w 24"/>
                <a:gd name="T25" fmla="*/ 17463 h 10"/>
                <a:gd name="T26" fmla="*/ 42863 w 24"/>
                <a:gd name="T27" fmla="*/ 13970 h 10"/>
                <a:gd name="T28" fmla="*/ 42863 w 24"/>
                <a:gd name="T29" fmla="*/ 10478 h 10"/>
                <a:gd name="T30" fmla="*/ 42863 w 24"/>
                <a:gd name="T31" fmla="*/ 6985 h 10"/>
                <a:gd name="T32" fmla="*/ 39291 w 24"/>
                <a:gd name="T33" fmla="*/ 3493 h 10"/>
                <a:gd name="T34" fmla="*/ 35719 w 24"/>
                <a:gd name="T35" fmla="*/ 3493 h 10"/>
                <a:gd name="T36" fmla="*/ 21432 w 24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10"/>
                <a:gd name="T59" fmla="*/ 24 w 24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10">
                  <a:moveTo>
                    <a:pt x="12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1" name="Freeform 469"/>
            <p:cNvSpPr>
              <a:spLocks/>
            </p:cNvSpPr>
            <p:nvPr/>
          </p:nvSpPr>
          <p:spPr bwMode="auto">
            <a:xfrm>
              <a:off x="2284413" y="4103688"/>
              <a:ext cx="249237" cy="90487"/>
            </a:xfrm>
            <a:custGeom>
              <a:avLst/>
              <a:gdLst>
                <a:gd name="T0" fmla="*/ 35605 w 140"/>
                <a:gd name="T1" fmla="*/ 0 h 54"/>
                <a:gd name="T2" fmla="*/ 32045 w 140"/>
                <a:gd name="T3" fmla="*/ 3351 h 54"/>
                <a:gd name="T4" fmla="*/ 28484 w 140"/>
                <a:gd name="T5" fmla="*/ 3351 h 54"/>
                <a:gd name="T6" fmla="*/ 21363 w 140"/>
                <a:gd name="T7" fmla="*/ 6703 h 54"/>
                <a:gd name="T8" fmla="*/ 14242 w 140"/>
                <a:gd name="T9" fmla="*/ 10054 h 54"/>
                <a:gd name="T10" fmla="*/ 7121 w 140"/>
                <a:gd name="T11" fmla="*/ 16757 h 54"/>
                <a:gd name="T12" fmla="*/ 0 w 140"/>
                <a:gd name="T13" fmla="*/ 20108 h 54"/>
                <a:gd name="T14" fmla="*/ 0 w 140"/>
                <a:gd name="T15" fmla="*/ 26811 h 54"/>
                <a:gd name="T16" fmla="*/ 3561 w 140"/>
                <a:gd name="T17" fmla="*/ 30162 h 54"/>
                <a:gd name="T18" fmla="*/ 7121 w 140"/>
                <a:gd name="T19" fmla="*/ 30162 h 54"/>
                <a:gd name="T20" fmla="*/ 10682 w 140"/>
                <a:gd name="T21" fmla="*/ 33514 h 54"/>
                <a:gd name="T22" fmla="*/ 17803 w 140"/>
                <a:gd name="T23" fmla="*/ 33514 h 54"/>
                <a:gd name="T24" fmla="*/ 24924 w 140"/>
                <a:gd name="T25" fmla="*/ 33514 h 54"/>
                <a:gd name="T26" fmla="*/ 32045 w 140"/>
                <a:gd name="T27" fmla="*/ 30162 h 54"/>
                <a:gd name="T28" fmla="*/ 39166 w 140"/>
                <a:gd name="T29" fmla="*/ 26811 h 54"/>
                <a:gd name="T30" fmla="*/ 46287 w 140"/>
                <a:gd name="T31" fmla="*/ 26811 h 54"/>
                <a:gd name="T32" fmla="*/ 53408 w 140"/>
                <a:gd name="T33" fmla="*/ 23460 h 54"/>
                <a:gd name="T34" fmla="*/ 60529 w 140"/>
                <a:gd name="T35" fmla="*/ 26811 h 54"/>
                <a:gd name="T36" fmla="*/ 60529 w 140"/>
                <a:gd name="T37" fmla="*/ 26811 h 54"/>
                <a:gd name="T38" fmla="*/ 67650 w 140"/>
                <a:gd name="T39" fmla="*/ 26811 h 54"/>
                <a:gd name="T40" fmla="*/ 71211 w 140"/>
                <a:gd name="T41" fmla="*/ 30162 h 54"/>
                <a:gd name="T42" fmla="*/ 78332 w 140"/>
                <a:gd name="T43" fmla="*/ 33514 h 54"/>
                <a:gd name="T44" fmla="*/ 85453 w 140"/>
                <a:gd name="T45" fmla="*/ 33514 h 54"/>
                <a:gd name="T46" fmla="*/ 92574 w 140"/>
                <a:gd name="T47" fmla="*/ 36865 h 54"/>
                <a:gd name="T48" fmla="*/ 96134 w 140"/>
                <a:gd name="T49" fmla="*/ 36865 h 54"/>
                <a:gd name="T50" fmla="*/ 121058 w 140"/>
                <a:gd name="T51" fmla="*/ 50271 h 54"/>
                <a:gd name="T52" fmla="*/ 124619 w 140"/>
                <a:gd name="T53" fmla="*/ 50271 h 54"/>
                <a:gd name="T54" fmla="*/ 128179 w 140"/>
                <a:gd name="T55" fmla="*/ 53622 h 54"/>
                <a:gd name="T56" fmla="*/ 135300 w 140"/>
                <a:gd name="T57" fmla="*/ 60325 h 54"/>
                <a:gd name="T58" fmla="*/ 145982 w 140"/>
                <a:gd name="T59" fmla="*/ 63676 h 54"/>
                <a:gd name="T60" fmla="*/ 156663 w 140"/>
                <a:gd name="T61" fmla="*/ 63676 h 54"/>
                <a:gd name="T62" fmla="*/ 178026 w 140"/>
                <a:gd name="T63" fmla="*/ 67027 h 54"/>
                <a:gd name="T64" fmla="*/ 174466 w 140"/>
                <a:gd name="T65" fmla="*/ 73730 h 54"/>
                <a:gd name="T66" fmla="*/ 163784 w 140"/>
                <a:gd name="T67" fmla="*/ 80433 h 54"/>
                <a:gd name="T68" fmla="*/ 167345 w 140"/>
                <a:gd name="T69" fmla="*/ 87136 h 54"/>
                <a:gd name="T70" fmla="*/ 167345 w 140"/>
                <a:gd name="T71" fmla="*/ 87136 h 54"/>
                <a:gd name="T72" fmla="*/ 174466 w 140"/>
                <a:gd name="T73" fmla="*/ 87136 h 54"/>
                <a:gd name="T74" fmla="*/ 185147 w 140"/>
                <a:gd name="T75" fmla="*/ 87136 h 54"/>
                <a:gd name="T76" fmla="*/ 195829 w 140"/>
                <a:gd name="T77" fmla="*/ 90487 h 54"/>
                <a:gd name="T78" fmla="*/ 206511 w 140"/>
                <a:gd name="T79" fmla="*/ 90487 h 54"/>
                <a:gd name="T80" fmla="*/ 213632 w 140"/>
                <a:gd name="T81" fmla="*/ 87136 h 54"/>
                <a:gd name="T82" fmla="*/ 220753 w 140"/>
                <a:gd name="T83" fmla="*/ 87136 h 54"/>
                <a:gd name="T84" fmla="*/ 245676 w 140"/>
                <a:gd name="T85" fmla="*/ 87136 h 54"/>
                <a:gd name="T86" fmla="*/ 249237 w 140"/>
                <a:gd name="T87" fmla="*/ 83784 h 54"/>
                <a:gd name="T88" fmla="*/ 249237 w 140"/>
                <a:gd name="T89" fmla="*/ 80433 h 54"/>
                <a:gd name="T90" fmla="*/ 249237 w 140"/>
                <a:gd name="T91" fmla="*/ 77082 h 54"/>
                <a:gd name="T92" fmla="*/ 249237 w 140"/>
                <a:gd name="T93" fmla="*/ 73730 h 54"/>
                <a:gd name="T94" fmla="*/ 249237 w 140"/>
                <a:gd name="T95" fmla="*/ 70379 h 54"/>
                <a:gd name="T96" fmla="*/ 213632 w 140"/>
                <a:gd name="T97" fmla="*/ 53622 h 54"/>
                <a:gd name="T98" fmla="*/ 210071 w 140"/>
                <a:gd name="T99" fmla="*/ 46919 h 54"/>
                <a:gd name="T100" fmla="*/ 156663 w 140"/>
                <a:gd name="T101" fmla="*/ 33514 h 54"/>
                <a:gd name="T102" fmla="*/ 135300 w 140"/>
                <a:gd name="T103" fmla="*/ 30162 h 54"/>
                <a:gd name="T104" fmla="*/ 135300 w 140"/>
                <a:gd name="T105" fmla="*/ 30162 h 54"/>
                <a:gd name="T106" fmla="*/ 128179 w 140"/>
                <a:gd name="T107" fmla="*/ 26811 h 54"/>
                <a:gd name="T108" fmla="*/ 117497 w 140"/>
                <a:gd name="T109" fmla="*/ 20108 h 54"/>
                <a:gd name="T110" fmla="*/ 106816 w 140"/>
                <a:gd name="T111" fmla="*/ 10054 h 54"/>
                <a:gd name="T112" fmla="*/ 56968 w 140"/>
                <a:gd name="T113" fmla="*/ 0 h 54"/>
                <a:gd name="T114" fmla="*/ 35605 w 140"/>
                <a:gd name="T115" fmla="*/ 0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54"/>
                <a:gd name="T176" fmla="*/ 140 w 140"/>
                <a:gd name="T177" fmla="*/ 54 h 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54">
                  <a:moveTo>
                    <a:pt x="20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2" y="32"/>
                  </a:lnTo>
                  <a:lnTo>
                    <a:pt x="76" y="36"/>
                  </a:lnTo>
                  <a:lnTo>
                    <a:pt x="82" y="38"/>
                  </a:lnTo>
                  <a:lnTo>
                    <a:pt x="88" y="38"/>
                  </a:lnTo>
                  <a:lnTo>
                    <a:pt x="100" y="40"/>
                  </a:lnTo>
                  <a:lnTo>
                    <a:pt x="98" y="44"/>
                  </a:lnTo>
                  <a:lnTo>
                    <a:pt x="92" y="48"/>
                  </a:lnTo>
                  <a:lnTo>
                    <a:pt x="94" y="52"/>
                  </a:lnTo>
                  <a:lnTo>
                    <a:pt x="98" y="52"/>
                  </a:lnTo>
                  <a:lnTo>
                    <a:pt x="104" y="52"/>
                  </a:lnTo>
                  <a:lnTo>
                    <a:pt x="110" y="54"/>
                  </a:lnTo>
                  <a:lnTo>
                    <a:pt x="116" y="54"/>
                  </a:lnTo>
                  <a:lnTo>
                    <a:pt x="120" y="52"/>
                  </a:lnTo>
                  <a:lnTo>
                    <a:pt x="124" y="52"/>
                  </a:lnTo>
                  <a:lnTo>
                    <a:pt x="138" y="52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20" y="32"/>
                  </a:lnTo>
                  <a:lnTo>
                    <a:pt x="118" y="28"/>
                  </a:lnTo>
                  <a:lnTo>
                    <a:pt x="88" y="20"/>
                  </a:lnTo>
                  <a:lnTo>
                    <a:pt x="76" y="18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60" y="6"/>
                  </a:lnTo>
                  <a:lnTo>
                    <a:pt x="3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2" name="Freeform 470"/>
            <p:cNvSpPr>
              <a:spLocks/>
            </p:cNvSpPr>
            <p:nvPr/>
          </p:nvSpPr>
          <p:spPr bwMode="auto">
            <a:xfrm>
              <a:off x="2284413" y="4103688"/>
              <a:ext cx="249237" cy="90487"/>
            </a:xfrm>
            <a:custGeom>
              <a:avLst/>
              <a:gdLst>
                <a:gd name="T0" fmla="*/ 35605 w 140"/>
                <a:gd name="T1" fmla="*/ 0 h 54"/>
                <a:gd name="T2" fmla="*/ 32045 w 140"/>
                <a:gd name="T3" fmla="*/ 3351 h 54"/>
                <a:gd name="T4" fmla="*/ 28484 w 140"/>
                <a:gd name="T5" fmla="*/ 3351 h 54"/>
                <a:gd name="T6" fmla="*/ 21363 w 140"/>
                <a:gd name="T7" fmla="*/ 6703 h 54"/>
                <a:gd name="T8" fmla="*/ 14242 w 140"/>
                <a:gd name="T9" fmla="*/ 10054 h 54"/>
                <a:gd name="T10" fmla="*/ 7121 w 140"/>
                <a:gd name="T11" fmla="*/ 16757 h 54"/>
                <a:gd name="T12" fmla="*/ 0 w 140"/>
                <a:gd name="T13" fmla="*/ 20108 h 54"/>
                <a:gd name="T14" fmla="*/ 0 w 140"/>
                <a:gd name="T15" fmla="*/ 26811 h 54"/>
                <a:gd name="T16" fmla="*/ 3561 w 140"/>
                <a:gd name="T17" fmla="*/ 30162 h 54"/>
                <a:gd name="T18" fmla="*/ 7121 w 140"/>
                <a:gd name="T19" fmla="*/ 30162 h 54"/>
                <a:gd name="T20" fmla="*/ 10682 w 140"/>
                <a:gd name="T21" fmla="*/ 33514 h 54"/>
                <a:gd name="T22" fmla="*/ 17803 w 140"/>
                <a:gd name="T23" fmla="*/ 33514 h 54"/>
                <a:gd name="T24" fmla="*/ 24924 w 140"/>
                <a:gd name="T25" fmla="*/ 33514 h 54"/>
                <a:gd name="T26" fmla="*/ 32045 w 140"/>
                <a:gd name="T27" fmla="*/ 30162 h 54"/>
                <a:gd name="T28" fmla="*/ 39166 w 140"/>
                <a:gd name="T29" fmla="*/ 26811 h 54"/>
                <a:gd name="T30" fmla="*/ 46287 w 140"/>
                <a:gd name="T31" fmla="*/ 26811 h 54"/>
                <a:gd name="T32" fmla="*/ 53408 w 140"/>
                <a:gd name="T33" fmla="*/ 23460 h 54"/>
                <a:gd name="T34" fmla="*/ 60529 w 140"/>
                <a:gd name="T35" fmla="*/ 26811 h 54"/>
                <a:gd name="T36" fmla="*/ 60529 w 140"/>
                <a:gd name="T37" fmla="*/ 26811 h 54"/>
                <a:gd name="T38" fmla="*/ 67650 w 140"/>
                <a:gd name="T39" fmla="*/ 26811 h 54"/>
                <a:gd name="T40" fmla="*/ 71211 w 140"/>
                <a:gd name="T41" fmla="*/ 30162 h 54"/>
                <a:gd name="T42" fmla="*/ 78332 w 140"/>
                <a:gd name="T43" fmla="*/ 33514 h 54"/>
                <a:gd name="T44" fmla="*/ 85453 w 140"/>
                <a:gd name="T45" fmla="*/ 33514 h 54"/>
                <a:gd name="T46" fmla="*/ 92574 w 140"/>
                <a:gd name="T47" fmla="*/ 36865 h 54"/>
                <a:gd name="T48" fmla="*/ 96134 w 140"/>
                <a:gd name="T49" fmla="*/ 36865 h 54"/>
                <a:gd name="T50" fmla="*/ 121058 w 140"/>
                <a:gd name="T51" fmla="*/ 50271 h 54"/>
                <a:gd name="T52" fmla="*/ 124619 w 140"/>
                <a:gd name="T53" fmla="*/ 50271 h 54"/>
                <a:gd name="T54" fmla="*/ 128179 w 140"/>
                <a:gd name="T55" fmla="*/ 53622 h 54"/>
                <a:gd name="T56" fmla="*/ 135300 w 140"/>
                <a:gd name="T57" fmla="*/ 60325 h 54"/>
                <a:gd name="T58" fmla="*/ 145982 w 140"/>
                <a:gd name="T59" fmla="*/ 63676 h 54"/>
                <a:gd name="T60" fmla="*/ 156663 w 140"/>
                <a:gd name="T61" fmla="*/ 63676 h 54"/>
                <a:gd name="T62" fmla="*/ 178026 w 140"/>
                <a:gd name="T63" fmla="*/ 67027 h 54"/>
                <a:gd name="T64" fmla="*/ 174466 w 140"/>
                <a:gd name="T65" fmla="*/ 73730 h 54"/>
                <a:gd name="T66" fmla="*/ 163784 w 140"/>
                <a:gd name="T67" fmla="*/ 80433 h 54"/>
                <a:gd name="T68" fmla="*/ 167345 w 140"/>
                <a:gd name="T69" fmla="*/ 87136 h 54"/>
                <a:gd name="T70" fmla="*/ 167345 w 140"/>
                <a:gd name="T71" fmla="*/ 87136 h 54"/>
                <a:gd name="T72" fmla="*/ 174466 w 140"/>
                <a:gd name="T73" fmla="*/ 87136 h 54"/>
                <a:gd name="T74" fmla="*/ 185147 w 140"/>
                <a:gd name="T75" fmla="*/ 87136 h 54"/>
                <a:gd name="T76" fmla="*/ 195829 w 140"/>
                <a:gd name="T77" fmla="*/ 90487 h 54"/>
                <a:gd name="T78" fmla="*/ 206511 w 140"/>
                <a:gd name="T79" fmla="*/ 90487 h 54"/>
                <a:gd name="T80" fmla="*/ 213632 w 140"/>
                <a:gd name="T81" fmla="*/ 87136 h 54"/>
                <a:gd name="T82" fmla="*/ 220753 w 140"/>
                <a:gd name="T83" fmla="*/ 87136 h 54"/>
                <a:gd name="T84" fmla="*/ 245676 w 140"/>
                <a:gd name="T85" fmla="*/ 87136 h 54"/>
                <a:gd name="T86" fmla="*/ 249237 w 140"/>
                <a:gd name="T87" fmla="*/ 83784 h 54"/>
                <a:gd name="T88" fmla="*/ 249237 w 140"/>
                <a:gd name="T89" fmla="*/ 80433 h 54"/>
                <a:gd name="T90" fmla="*/ 249237 w 140"/>
                <a:gd name="T91" fmla="*/ 77082 h 54"/>
                <a:gd name="T92" fmla="*/ 249237 w 140"/>
                <a:gd name="T93" fmla="*/ 73730 h 54"/>
                <a:gd name="T94" fmla="*/ 249237 w 140"/>
                <a:gd name="T95" fmla="*/ 70379 h 54"/>
                <a:gd name="T96" fmla="*/ 213632 w 140"/>
                <a:gd name="T97" fmla="*/ 53622 h 54"/>
                <a:gd name="T98" fmla="*/ 210071 w 140"/>
                <a:gd name="T99" fmla="*/ 46919 h 54"/>
                <a:gd name="T100" fmla="*/ 156663 w 140"/>
                <a:gd name="T101" fmla="*/ 33514 h 54"/>
                <a:gd name="T102" fmla="*/ 135300 w 140"/>
                <a:gd name="T103" fmla="*/ 30162 h 54"/>
                <a:gd name="T104" fmla="*/ 135300 w 140"/>
                <a:gd name="T105" fmla="*/ 30162 h 54"/>
                <a:gd name="T106" fmla="*/ 128179 w 140"/>
                <a:gd name="T107" fmla="*/ 26811 h 54"/>
                <a:gd name="T108" fmla="*/ 117497 w 140"/>
                <a:gd name="T109" fmla="*/ 20108 h 54"/>
                <a:gd name="T110" fmla="*/ 106816 w 140"/>
                <a:gd name="T111" fmla="*/ 10054 h 54"/>
                <a:gd name="T112" fmla="*/ 56968 w 140"/>
                <a:gd name="T113" fmla="*/ 0 h 54"/>
                <a:gd name="T114" fmla="*/ 35605 w 140"/>
                <a:gd name="T115" fmla="*/ 0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54"/>
                <a:gd name="T176" fmla="*/ 140 w 140"/>
                <a:gd name="T177" fmla="*/ 54 h 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54">
                  <a:moveTo>
                    <a:pt x="20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2" y="32"/>
                  </a:lnTo>
                  <a:lnTo>
                    <a:pt x="76" y="36"/>
                  </a:lnTo>
                  <a:lnTo>
                    <a:pt x="82" y="38"/>
                  </a:lnTo>
                  <a:lnTo>
                    <a:pt x="88" y="38"/>
                  </a:lnTo>
                  <a:lnTo>
                    <a:pt x="100" y="40"/>
                  </a:lnTo>
                  <a:lnTo>
                    <a:pt x="98" y="44"/>
                  </a:lnTo>
                  <a:lnTo>
                    <a:pt x="92" y="48"/>
                  </a:lnTo>
                  <a:lnTo>
                    <a:pt x="94" y="52"/>
                  </a:lnTo>
                  <a:lnTo>
                    <a:pt x="98" y="52"/>
                  </a:lnTo>
                  <a:lnTo>
                    <a:pt x="104" y="52"/>
                  </a:lnTo>
                  <a:lnTo>
                    <a:pt x="110" y="54"/>
                  </a:lnTo>
                  <a:lnTo>
                    <a:pt x="116" y="54"/>
                  </a:lnTo>
                  <a:lnTo>
                    <a:pt x="120" y="52"/>
                  </a:lnTo>
                  <a:lnTo>
                    <a:pt x="124" y="52"/>
                  </a:lnTo>
                  <a:lnTo>
                    <a:pt x="138" y="52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20" y="32"/>
                  </a:lnTo>
                  <a:lnTo>
                    <a:pt x="118" y="28"/>
                  </a:lnTo>
                  <a:lnTo>
                    <a:pt x="88" y="20"/>
                  </a:lnTo>
                  <a:lnTo>
                    <a:pt x="76" y="18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60" y="6"/>
                  </a:lnTo>
                  <a:lnTo>
                    <a:pt x="32" y="0"/>
                  </a:lnTo>
                  <a:lnTo>
                    <a:pt x="2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3" name="Freeform 471"/>
            <p:cNvSpPr>
              <a:spLocks/>
            </p:cNvSpPr>
            <p:nvPr/>
          </p:nvSpPr>
          <p:spPr bwMode="auto">
            <a:xfrm>
              <a:off x="2687638" y="4213225"/>
              <a:ext cx="49212" cy="20638"/>
            </a:xfrm>
            <a:custGeom>
              <a:avLst/>
              <a:gdLst>
                <a:gd name="T0" fmla="*/ 7030 w 28"/>
                <a:gd name="T1" fmla="*/ 3440 h 12"/>
                <a:gd name="T2" fmla="*/ 0 w 28"/>
                <a:gd name="T3" fmla="*/ 6879 h 12"/>
                <a:gd name="T4" fmla="*/ 0 w 28"/>
                <a:gd name="T5" fmla="*/ 17198 h 12"/>
                <a:gd name="T6" fmla="*/ 10545 w 28"/>
                <a:gd name="T7" fmla="*/ 20638 h 12"/>
                <a:gd name="T8" fmla="*/ 21091 w 28"/>
                <a:gd name="T9" fmla="*/ 17198 h 12"/>
                <a:gd name="T10" fmla="*/ 38667 w 28"/>
                <a:gd name="T11" fmla="*/ 20638 h 12"/>
                <a:gd name="T12" fmla="*/ 42182 w 28"/>
                <a:gd name="T13" fmla="*/ 13759 h 12"/>
                <a:gd name="T14" fmla="*/ 49212 w 28"/>
                <a:gd name="T15" fmla="*/ 3440 h 12"/>
                <a:gd name="T16" fmla="*/ 35151 w 28"/>
                <a:gd name="T17" fmla="*/ 0 h 12"/>
                <a:gd name="T18" fmla="*/ 17576 w 28"/>
                <a:gd name="T19" fmla="*/ 0 h 12"/>
                <a:gd name="T20" fmla="*/ 7030 w 28"/>
                <a:gd name="T21" fmla="*/ 344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2"/>
                <a:gd name="T35" fmla="*/ 28 w 28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2">
                  <a:moveTo>
                    <a:pt x="4" y="2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4" name="Freeform 472"/>
            <p:cNvSpPr>
              <a:spLocks/>
            </p:cNvSpPr>
            <p:nvPr/>
          </p:nvSpPr>
          <p:spPr bwMode="auto">
            <a:xfrm>
              <a:off x="2687638" y="4213225"/>
              <a:ext cx="49212" cy="20638"/>
            </a:xfrm>
            <a:custGeom>
              <a:avLst/>
              <a:gdLst>
                <a:gd name="T0" fmla="*/ 7030 w 28"/>
                <a:gd name="T1" fmla="*/ 3440 h 12"/>
                <a:gd name="T2" fmla="*/ 0 w 28"/>
                <a:gd name="T3" fmla="*/ 6879 h 12"/>
                <a:gd name="T4" fmla="*/ 0 w 28"/>
                <a:gd name="T5" fmla="*/ 17198 h 12"/>
                <a:gd name="T6" fmla="*/ 10545 w 28"/>
                <a:gd name="T7" fmla="*/ 20638 h 12"/>
                <a:gd name="T8" fmla="*/ 21091 w 28"/>
                <a:gd name="T9" fmla="*/ 17198 h 12"/>
                <a:gd name="T10" fmla="*/ 38667 w 28"/>
                <a:gd name="T11" fmla="*/ 20638 h 12"/>
                <a:gd name="T12" fmla="*/ 42182 w 28"/>
                <a:gd name="T13" fmla="*/ 13759 h 12"/>
                <a:gd name="T14" fmla="*/ 49212 w 28"/>
                <a:gd name="T15" fmla="*/ 3440 h 12"/>
                <a:gd name="T16" fmla="*/ 35151 w 28"/>
                <a:gd name="T17" fmla="*/ 0 h 12"/>
                <a:gd name="T18" fmla="*/ 17576 w 28"/>
                <a:gd name="T19" fmla="*/ 0 h 12"/>
                <a:gd name="T20" fmla="*/ 7030 w 28"/>
                <a:gd name="T21" fmla="*/ 344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2"/>
                <a:gd name="T35" fmla="*/ 28 w 28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2">
                  <a:moveTo>
                    <a:pt x="4" y="2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4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5" name="Freeform 473"/>
            <p:cNvSpPr>
              <a:spLocks/>
            </p:cNvSpPr>
            <p:nvPr/>
          </p:nvSpPr>
          <p:spPr bwMode="auto">
            <a:xfrm>
              <a:off x="3511550" y="2693988"/>
              <a:ext cx="244475" cy="161925"/>
            </a:xfrm>
            <a:custGeom>
              <a:avLst/>
              <a:gdLst>
                <a:gd name="T0" fmla="*/ 0 w 136"/>
                <a:gd name="T1" fmla="*/ 52873 h 98"/>
                <a:gd name="T2" fmla="*/ 39547 w 136"/>
                <a:gd name="T3" fmla="*/ 79310 h 98"/>
                <a:gd name="T4" fmla="*/ 10786 w 136"/>
                <a:gd name="T5" fmla="*/ 89224 h 98"/>
                <a:gd name="T6" fmla="*/ 7190 w 136"/>
                <a:gd name="T7" fmla="*/ 92529 h 98"/>
                <a:gd name="T8" fmla="*/ 3595 w 136"/>
                <a:gd name="T9" fmla="*/ 95833 h 98"/>
                <a:gd name="T10" fmla="*/ 3595 w 136"/>
                <a:gd name="T11" fmla="*/ 105747 h 98"/>
                <a:gd name="T12" fmla="*/ 35952 w 136"/>
                <a:gd name="T13" fmla="*/ 112356 h 98"/>
                <a:gd name="T14" fmla="*/ 100666 w 136"/>
                <a:gd name="T15" fmla="*/ 161925 h 98"/>
                <a:gd name="T16" fmla="*/ 111452 w 136"/>
                <a:gd name="T17" fmla="*/ 158620 h 98"/>
                <a:gd name="T18" fmla="*/ 129428 w 136"/>
                <a:gd name="T19" fmla="*/ 155316 h 98"/>
                <a:gd name="T20" fmla="*/ 140214 w 136"/>
                <a:gd name="T21" fmla="*/ 145402 h 98"/>
                <a:gd name="T22" fmla="*/ 154594 w 136"/>
                <a:gd name="T23" fmla="*/ 142097 h 98"/>
                <a:gd name="T24" fmla="*/ 168975 w 136"/>
                <a:gd name="T25" fmla="*/ 145402 h 98"/>
                <a:gd name="T26" fmla="*/ 179761 w 136"/>
                <a:gd name="T27" fmla="*/ 142097 h 98"/>
                <a:gd name="T28" fmla="*/ 222904 w 136"/>
                <a:gd name="T29" fmla="*/ 118965 h 98"/>
                <a:gd name="T30" fmla="*/ 244475 w 136"/>
                <a:gd name="T31" fmla="*/ 72701 h 98"/>
                <a:gd name="T32" fmla="*/ 240880 w 136"/>
                <a:gd name="T33" fmla="*/ 66092 h 98"/>
                <a:gd name="T34" fmla="*/ 233689 w 136"/>
                <a:gd name="T35" fmla="*/ 52873 h 98"/>
                <a:gd name="T36" fmla="*/ 222904 w 136"/>
                <a:gd name="T37" fmla="*/ 42960 h 98"/>
                <a:gd name="T38" fmla="*/ 212118 w 136"/>
                <a:gd name="T39" fmla="*/ 36351 h 98"/>
                <a:gd name="T40" fmla="*/ 215713 w 136"/>
                <a:gd name="T41" fmla="*/ 33046 h 98"/>
                <a:gd name="T42" fmla="*/ 212118 w 136"/>
                <a:gd name="T43" fmla="*/ 26437 h 98"/>
                <a:gd name="T44" fmla="*/ 208523 w 136"/>
                <a:gd name="T45" fmla="*/ 19828 h 98"/>
                <a:gd name="T46" fmla="*/ 190547 w 136"/>
                <a:gd name="T47" fmla="*/ 16523 h 98"/>
                <a:gd name="T48" fmla="*/ 186951 w 136"/>
                <a:gd name="T49" fmla="*/ 16523 h 98"/>
                <a:gd name="T50" fmla="*/ 172571 w 136"/>
                <a:gd name="T51" fmla="*/ 23132 h 98"/>
                <a:gd name="T52" fmla="*/ 158190 w 136"/>
                <a:gd name="T53" fmla="*/ 29741 h 98"/>
                <a:gd name="T54" fmla="*/ 147404 w 136"/>
                <a:gd name="T55" fmla="*/ 36351 h 98"/>
                <a:gd name="T56" fmla="*/ 136618 w 136"/>
                <a:gd name="T57" fmla="*/ 33046 h 98"/>
                <a:gd name="T58" fmla="*/ 129428 w 136"/>
                <a:gd name="T59" fmla="*/ 29741 h 98"/>
                <a:gd name="T60" fmla="*/ 122238 w 136"/>
                <a:gd name="T61" fmla="*/ 19828 h 98"/>
                <a:gd name="T62" fmla="*/ 107857 w 136"/>
                <a:gd name="T63" fmla="*/ 13218 h 98"/>
                <a:gd name="T64" fmla="*/ 93476 w 136"/>
                <a:gd name="T65" fmla="*/ 16523 h 98"/>
                <a:gd name="T66" fmla="*/ 82690 w 136"/>
                <a:gd name="T67" fmla="*/ 26437 h 98"/>
                <a:gd name="T68" fmla="*/ 82690 w 136"/>
                <a:gd name="T69" fmla="*/ 39655 h 98"/>
                <a:gd name="T70" fmla="*/ 79095 w 136"/>
                <a:gd name="T71" fmla="*/ 49569 h 98"/>
                <a:gd name="T72" fmla="*/ 71904 w 136"/>
                <a:gd name="T73" fmla="*/ 46264 h 98"/>
                <a:gd name="T74" fmla="*/ 64714 w 136"/>
                <a:gd name="T75" fmla="*/ 36351 h 98"/>
                <a:gd name="T76" fmla="*/ 57524 w 136"/>
                <a:gd name="T77" fmla="*/ 26437 h 98"/>
                <a:gd name="T78" fmla="*/ 46738 w 136"/>
                <a:gd name="T79" fmla="*/ 13218 h 98"/>
                <a:gd name="T80" fmla="*/ 35952 w 136"/>
                <a:gd name="T81" fmla="*/ 3305 h 98"/>
                <a:gd name="T82" fmla="*/ 25167 w 136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98"/>
                <a:gd name="T128" fmla="*/ 136 w 136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2" y="96"/>
                  </a:lnTo>
                  <a:lnTo>
                    <a:pt x="66" y="96"/>
                  </a:lnTo>
                  <a:lnTo>
                    <a:pt x="72" y="94"/>
                  </a:lnTo>
                  <a:lnTo>
                    <a:pt x="74" y="90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2" y="80"/>
                  </a:lnTo>
                  <a:lnTo>
                    <a:pt x="124" y="72"/>
                  </a:lnTo>
                  <a:lnTo>
                    <a:pt x="134" y="60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6"/>
                  </a:lnTo>
                  <a:lnTo>
                    <a:pt x="122" y="22"/>
                  </a:lnTo>
                  <a:lnTo>
                    <a:pt x="118" y="22"/>
                  </a:lnTo>
                  <a:lnTo>
                    <a:pt x="120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8" y="14"/>
                  </a:lnTo>
                  <a:lnTo>
                    <a:pt x="116" y="12"/>
                  </a:lnTo>
                  <a:lnTo>
                    <a:pt x="112" y="10"/>
                  </a:lnTo>
                  <a:lnTo>
                    <a:pt x="106" y="10"/>
                  </a:lnTo>
                  <a:lnTo>
                    <a:pt x="104" y="10"/>
                  </a:lnTo>
                  <a:lnTo>
                    <a:pt x="100" y="12"/>
                  </a:lnTo>
                  <a:lnTo>
                    <a:pt x="96" y="14"/>
                  </a:lnTo>
                  <a:lnTo>
                    <a:pt x="92" y="16"/>
                  </a:lnTo>
                  <a:lnTo>
                    <a:pt x="88" y="18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56" y="6"/>
                  </a:lnTo>
                  <a:lnTo>
                    <a:pt x="52" y="10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0" y="28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6" name="Freeform 474"/>
            <p:cNvSpPr>
              <a:spLocks/>
            </p:cNvSpPr>
            <p:nvPr/>
          </p:nvSpPr>
          <p:spPr bwMode="auto">
            <a:xfrm>
              <a:off x="3511550" y="2693988"/>
              <a:ext cx="244475" cy="161925"/>
            </a:xfrm>
            <a:custGeom>
              <a:avLst/>
              <a:gdLst>
                <a:gd name="T0" fmla="*/ 0 w 136"/>
                <a:gd name="T1" fmla="*/ 52873 h 98"/>
                <a:gd name="T2" fmla="*/ 39547 w 136"/>
                <a:gd name="T3" fmla="*/ 79310 h 98"/>
                <a:gd name="T4" fmla="*/ 10786 w 136"/>
                <a:gd name="T5" fmla="*/ 89224 h 98"/>
                <a:gd name="T6" fmla="*/ 7190 w 136"/>
                <a:gd name="T7" fmla="*/ 92529 h 98"/>
                <a:gd name="T8" fmla="*/ 3595 w 136"/>
                <a:gd name="T9" fmla="*/ 95833 h 98"/>
                <a:gd name="T10" fmla="*/ 3595 w 136"/>
                <a:gd name="T11" fmla="*/ 105747 h 98"/>
                <a:gd name="T12" fmla="*/ 35952 w 136"/>
                <a:gd name="T13" fmla="*/ 112356 h 98"/>
                <a:gd name="T14" fmla="*/ 100666 w 136"/>
                <a:gd name="T15" fmla="*/ 161925 h 98"/>
                <a:gd name="T16" fmla="*/ 111452 w 136"/>
                <a:gd name="T17" fmla="*/ 158620 h 98"/>
                <a:gd name="T18" fmla="*/ 129428 w 136"/>
                <a:gd name="T19" fmla="*/ 155316 h 98"/>
                <a:gd name="T20" fmla="*/ 140214 w 136"/>
                <a:gd name="T21" fmla="*/ 145402 h 98"/>
                <a:gd name="T22" fmla="*/ 154594 w 136"/>
                <a:gd name="T23" fmla="*/ 142097 h 98"/>
                <a:gd name="T24" fmla="*/ 168975 w 136"/>
                <a:gd name="T25" fmla="*/ 145402 h 98"/>
                <a:gd name="T26" fmla="*/ 179761 w 136"/>
                <a:gd name="T27" fmla="*/ 142097 h 98"/>
                <a:gd name="T28" fmla="*/ 222904 w 136"/>
                <a:gd name="T29" fmla="*/ 118965 h 98"/>
                <a:gd name="T30" fmla="*/ 244475 w 136"/>
                <a:gd name="T31" fmla="*/ 72701 h 98"/>
                <a:gd name="T32" fmla="*/ 240880 w 136"/>
                <a:gd name="T33" fmla="*/ 66092 h 98"/>
                <a:gd name="T34" fmla="*/ 233689 w 136"/>
                <a:gd name="T35" fmla="*/ 52873 h 98"/>
                <a:gd name="T36" fmla="*/ 222904 w 136"/>
                <a:gd name="T37" fmla="*/ 42960 h 98"/>
                <a:gd name="T38" fmla="*/ 212118 w 136"/>
                <a:gd name="T39" fmla="*/ 36351 h 98"/>
                <a:gd name="T40" fmla="*/ 215713 w 136"/>
                <a:gd name="T41" fmla="*/ 33046 h 98"/>
                <a:gd name="T42" fmla="*/ 212118 w 136"/>
                <a:gd name="T43" fmla="*/ 26437 h 98"/>
                <a:gd name="T44" fmla="*/ 208523 w 136"/>
                <a:gd name="T45" fmla="*/ 19828 h 98"/>
                <a:gd name="T46" fmla="*/ 190547 w 136"/>
                <a:gd name="T47" fmla="*/ 16523 h 98"/>
                <a:gd name="T48" fmla="*/ 186951 w 136"/>
                <a:gd name="T49" fmla="*/ 16523 h 98"/>
                <a:gd name="T50" fmla="*/ 172571 w 136"/>
                <a:gd name="T51" fmla="*/ 23132 h 98"/>
                <a:gd name="T52" fmla="*/ 158190 w 136"/>
                <a:gd name="T53" fmla="*/ 29741 h 98"/>
                <a:gd name="T54" fmla="*/ 147404 w 136"/>
                <a:gd name="T55" fmla="*/ 36351 h 98"/>
                <a:gd name="T56" fmla="*/ 136618 w 136"/>
                <a:gd name="T57" fmla="*/ 33046 h 98"/>
                <a:gd name="T58" fmla="*/ 129428 w 136"/>
                <a:gd name="T59" fmla="*/ 29741 h 98"/>
                <a:gd name="T60" fmla="*/ 122238 w 136"/>
                <a:gd name="T61" fmla="*/ 19828 h 98"/>
                <a:gd name="T62" fmla="*/ 107857 w 136"/>
                <a:gd name="T63" fmla="*/ 13218 h 98"/>
                <a:gd name="T64" fmla="*/ 93476 w 136"/>
                <a:gd name="T65" fmla="*/ 16523 h 98"/>
                <a:gd name="T66" fmla="*/ 82690 w 136"/>
                <a:gd name="T67" fmla="*/ 26437 h 98"/>
                <a:gd name="T68" fmla="*/ 82690 w 136"/>
                <a:gd name="T69" fmla="*/ 39655 h 98"/>
                <a:gd name="T70" fmla="*/ 79095 w 136"/>
                <a:gd name="T71" fmla="*/ 49569 h 98"/>
                <a:gd name="T72" fmla="*/ 71904 w 136"/>
                <a:gd name="T73" fmla="*/ 46264 h 98"/>
                <a:gd name="T74" fmla="*/ 64714 w 136"/>
                <a:gd name="T75" fmla="*/ 36351 h 98"/>
                <a:gd name="T76" fmla="*/ 57524 w 136"/>
                <a:gd name="T77" fmla="*/ 26437 h 98"/>
                <a:gd name="T78" fmla="*/ 46738 w 136"/>
                <a:gd name="T79" fmla="*/ 13218 h 98"/>
                <a:gd name="T80" fmla="*/ 35952 w 136"/>
                <a:gd name="T81" fmla="*/ 3305 h 98"/>
                <a:gd name="T82" fmla="*/ 25167 w 136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98"/>
                <a:gd name="T128" fmla="*/ 136 w 136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2" y="96"/>
                  </a:lnTo>
                  <a:lnTo>
                    <a:pt x="66" y="96"/>
                  </a:lnTo>
                  <a:lnTo>
                    <a:pt x="72" y="94"/>
                  </a:lnTo>
                  <a:lnTo>
                    <a:pt x="74" y="90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2" y="80"/>
                  </a:lnTo>
                  <a:lnTo>
                    <a:pt x="124" y="72"/>
                  </a:lnTo>
                  <a:lnTo>
                    <a:pt x="134" y="60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6"/>
                  </a:lnTo>
                  <a:lnTo>
                    <a:pt x="122" y="22"/>
                  </a:lnTo>
                  <a:lnTo>
                    <a:pt x="118" y="22"/>
                  </a:lnTo>
                  <a:lnTo>
                    <a:pt x="120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8" y="14"/>
                  </a:lnTo>
                  <a:lnTo>
                    <a:pt x="116" y="12"/>
                  </a:lnTo>
                  <a:lnTo>
                    <a:pt x="112" y="10"/>
                  </a:lnTo>
                  <a:lnTo>
                    <a:pt x="106" y="10"/>
                  </a:lnTo>
                  <a:lnTo>
                    <a:pt x="104" y="10"/>
                  </a:lnTo>
                  <a:lnTo>
                    <a:pt x="100" y="12"/>
                  </a:lnTo>
                  <a:lnTo>
                    <a:pt x="96" y="14"/>
                  </a:lnTo>
                  <a:lnTo>
                    <a:pt x="92" y="16"/>
                  </a:lnTo>
                  <a:lnTo>
                    <a:pt x="88" y="18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56" y="6"/>
                  </a:lnTo>
                  <a:lnTo>
                    <a:pt x="52" y="10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0" y="28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7" name="Freeform 475"/>
            <p:cNvSpPr>
              <a:spLocks/>
            </p:cNvSpPr>
            <p:nvPr/>
          </p:nvSpPr>
          <p:spPr bwMode="auto">
            <a:xfrm>
              <a:off x="3425825" y="2163763"/>
              <a:ext cx="39688" cy="26987"/>
            </a:xfrm>
            <a:custGeom>
              <a:avLst/>
              <a:gdLst>
                <a:gd name="T0" fmla="*/ 14432 w 22"/>
                <a:gd name="T1" fmla="*/ 0 h 16"/>
                <a:gd name="T2" fmla="*/ 14432 w 22"/>
                <a:gd name="T3" fmla="*/ 0 h 16"/>
                <a:gd name="T4" fmla="*/ 10824 w 22"/>
                <a:gd name="T5" fmla="*/ 0 h 16"/>
                <a:gd name="T6" fmla="*/ 7216 w 22"/>
                <a:gd name="T7" fmla="*/ 0 h 16"/>
                <a:gd name="T8" fmla="*/ 3608 w 22"/>
                <a:gd name="T9" fmla="*/ 3373 h 16"/>
                <a:gd name="T10" fmla="*/ 0 w 22"/>
                <a:gd name="T11" fmla="*/ 6747 h 16"/>
                <a:gd name="T12" fmla="*/ 0 w 22"/>
                <a:gd name="T13" fmla="*/ 13494 h 16"/>
                <a:gd name="T14" fmla="*/ 3608 w 22"/>
                <a:gd name="T15" fmla="*/ 20240 h 16"/>
                <a:gd name="T16" fmla="*/ 7216 w 22"/>
                <a:gd name="T17" fmla="*/ 26987 h 16"/>
                <a:gd name="T18" fmla="*/ 18040 w 22"/>
                <a:gd name="T19" fmla="*/ 26987 h 16"/>
                <a:gd name="T20" fmla="*/ 28864 w 22"/>
                <a:gd name="T21" fmla="*/ 26987 h 16"/>
                <a:gd name="T22" fmla="*/ 36080 w 22"/>
                <a:gd name="T23" fmla="*/ 26987 h 16"/>
                <a:gd name="T24" fmla="*/ 39688 w 22"/>
                <a:gd name="T25" fmla="*/ 23614 h 16"/>
                <a:gd name="T26" fmla="*/ 39688 w 22"/>
                <a:gd name="T27" fmla="*/ 23614 h 16"/>
                <a:gd name="T28" fmla="*/ 36080 w 22"/>
                <a:gd name="T29" fmla="*/ 20240 h 16"/>
                <a:gd name="T30" fmla="*/ 32472 w 22"/>
                <a:gd name="T31" fmla="*/ 13494 h 16"/>
                <a:gd name="T32" fmla="*/ 25256 w 22"/>
                <a:gd name="T33" fmla="*/ 6747 h 16"/>
                <a:gd name="T34" fmla="*/ 21648 w 22"/>
                <a:gd name="T35" fmla="*/ 0 h 16"/>
                <a:gd name="T36" fmla="*/ 18040 w 22"/>
                <a:gd name="T37" fmla="*/ 0 h 16"/>
                <a:gd name="T38" fmla="*/ 18040 w 22"/>
                <a:gd name="T39" fmla="*/ 0 h 16"/>
                <a:gd name="T40" fmla="*/ 14432 w 22"/>
                <a:gd name="T41" fmla="*/ 0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6"/>
                <a:gd name="T65" fmla="*/ 22 w 22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6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8" name="Freeform 476"/>
            <p:cNvSpPr>
              <a:spLocks/>
            </p:cNvSpPr>
            <p:nvPr/>
          </p:nvSpPr>
          <p:spPr bwMode="auto">
            <a:xfrm>
              <a:off x="3425825" y="2163763"/>
              <a:ext cx="39688" cy="26987"/>
            </a:xfrm>
            <a:custGeom>
              <a:avLst/>
              <a:gdLst>
                <a:gd name="T0" fmla="*/ 14432 w 22"/>
                <a:gd name="T1" fmla="*/ 0 h 16"/>
                <a:gd name="T2" fmla="*/ 14432 w 22"/>
                <a:gd name="T3" fmla="*/ 0 h 16"/>
                <a:gd name="T4" fmla="*/ 10824 w 22"/>
                <a:gd name="T5" fmla="*/ 0 h 16"/>
                <a:gd name="T6" fmla="*/ 7216 w 22"/>
                <a:gd name="T7" fmla="*/ 0 h 16"/>
                <a:gd name="T8" fmla="*/ 3608 w 22"/>
                <a:gd name="T9" fmla="*/ 3373 h 16"/>
                <a:gd name="T10" fmla="*/ 0 w 22"/>
                <a:gd name="T11" fmla="*/ 6747 h 16"/>
                <a:gd name="T12" fmla="*/ 0 w 22"/>
                <a:gd name="T13" fmla="*/ 13494 h 16"/>
                <a:gd name="T14" fmla="*/ 3608 w 22"/>
                <a:gd name="T15" fmla="*/ 20240 h 16"/>
                <a:gd name="T16" fmla="*/ 7216 w 22"/>
                <a:gd name="T17" fmla="*/ 26987 h 16"/>
                <a:gd name="T18" fmla="*/ 18040 w 22"/>
                <a:gd name="T19" fmla="*/ 26987 h 16"/>
                <a:gd name="T20" fmla="*/ 28864 w 22"/>
                <a:gd name="T21" fmla="*/ 26987 h 16"/>
                <a:gd name="T22" fmla="*/ 36080 w 22"/>
                <a:gd name="T23" fmla="*/ 26987 h 16"/>
                <a:gd name="T24" fmla="*/ 39688 w 22"/>
                <a:gd name="T25" fmla="*/ 23614 h 16"/>
                <a:gd name="T26" fmla="*/ 39688 w 22"/>
                <a:gd name="T27" fmla="*/ 23614 h 16"/>
                <a:gd name="T28" fmla="*/ 36080 w 22"/>
                <a:gd name="T29" fmla="*/ 20240 h 16"/>
                <a:gd name="T30" fmla="*/ 32472 w 22"/>
                <a:gd name="T31" fmla="*/ 13494 h 16"/>
                <a:gd name="T32" fmla="*/ 25256 w 22"/>
                <a:gd name="T33" fmla="*/ 6747 h 16"/>
                <a:gd name="T34" fmla="*/ 21648 w 22"/>
                <a:gd name="T35" fmla="*/ 0 h 16"/>
                <a:gd name="T36" fmla="*/ 18040 w 22"/>
                <a:gd name="T37" fmla="*/ 0 h 16"/>
                <a:gd name="T38" fmla="*/ 18040 w 22"/>
                <a:gd name="T39" fmla="*/ 0 h 16"/>
                <a:gd name="T40" fmla="*/ 14432 w 22"/>
                <a:gd name="T41" fmla="*/ 0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6"/>
                <a:gd name="T65" fmla="*/ 22 w 22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6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9" name="Freeform 477"/>
            <p:cNvSpPr>
              <a:spLocks/>
            </p:cNvSpPr>
            <p:nvPr/>
          </p:nvSpPr>
          <p:spPr bwMode="auto">
            <a:xfrm>
              <a:off x="2708275" y="1855788"/>
              <a:ext cx="782638" cy="1085850"/>
            </a:xfrm>
            <a:custGeom>
              <a:avLst/>
              <a:gdLst>
                <a:gd name="T0" fmla="*/ 171537 w 438"/>
                <a:gd name="T1" fmla="*/ 178768 h 656"/>
                <a:gd name="T2" fmla="*/ 121505 w 438"/>
                <a:gd name="T3" fmla="*/ 208563 h 656"/>
                <a:gd name="T4" fmla="*/ 89342 w 438"/>
                <a:gd name="T5" fmla="*/ 251599 h 656"/>
                <a:gd name="T6" fmla="*/ 117932 w 438"/>
                <a:gd name="T7" fmla="*/ 288015 h 656"/>
                <a:gd name="T8" fmla="*/ 96490 w 438"/>
                <a:gd name="T9" fmla="*/ 331052 h 656"/>
                <a:gd name="T10" fmla="*/ 39311 w 438"/>
                <a:gd name="T11" fmla="*/ 350915 h 656"/>
                <a:gd name="T12" fmla="*/ 0 w 438"/>
                <a:gd name="T13" fmla="*/ 374089 h 656"/>
                <a:gd name="T14" fmla="*/ 46458 w 438"/>
                <a:gd name="T15" fmla="*/ 420436 h 656"/>
                <a:gd name="T16" fmla="*/ 89342 w 438"/>
                <a:gd name="T17" fmla="*/ 423746 h 656"/>
                <a:gd name="T18" fmla="*/ 67900 w 438"/>
                <a:gd name="T19" fmla="*/ 446920 h 656"/>
                <a:gd name="T20" fmla="*/ 35737 w 438"/>
                <a:gd name="T21" fmla="*/ 450231 h 656"/>
                <a:gd name="T22" fmla="*/ 42884 w 438"/>
                <a:gd name="T23" fmla="*/ 486646 h 656"/>
                <a:gd name="T24" fmla="*/ 78621 w 438"/>
                <a:gd name="T25" fmla="*/ 523062 h 656"/>
                <a:gd name="T26" fmla="*/ 164390 w 438"/>
                <a:gd name="T27" fmla="*/ 499888 h 656"/>
                <a:gd name="T28" fmla="*/ 214421 w 438"/>
                <a:gd name="T29" fmla="*/ 516441 h 656"/>
                <a:gd name="T30" fmla="*/ 250158 w 438"/>
                <a:gd name="T31" fmla="*/ 622377 h 656"/>
                <a:gd name="T32" fmla="*/ 257306 w 438"/>
                <a:gd name="T33" fmla="*/ 675346 h 656"/>
                <a:gd name="T34" fmla="*/ 250158 w 438"/>
                <a:gd name="T35" fmla="*/ 705140 h 656"/>
                <a:gd name="T36" fmla="*/ 264453 w 438"/>
                <a:gd name="T37" fmla="*/ 715072 h 656"/>
                <a:gd name="T38" fmla="*/ 296616 w 438"/>
                <a:gd name="T39" fmla="*/ 738246 h 656"/>
                <a:gd name="T40" fmla="*/ 285895 w 438"/>
                <a:gd name="T41" fmla="*/ 751488 h 656"/>
                <a:gd name="T42" fmla="*/ 296616 w 438"/>
                <a:gd name="T43" fmla="*/ 774661 h 656"/>
                <a:gd name="T44" fmla="*/ 285895 w 438"/>
                <a:gd name="T45" fmla="*/ 827629 h 656"/>
                <a:gd name="T46" fmla="*/ 268027 w 438"/>
                <a:gd name="T47" fmla="*/ 880598 h 656"/>
                <a:gd name="T48" fmla="*/ 296616 w 438"/>
                <a:gd name="T49" fmla="*/ 986534 h 656"/>
                <a:gd name="T50" fmla="*/ 346648 w 438"/>
                <a:gd name="T51" fmla="*/ 1065987 h 656"/>
                <a:gd name="T52" fmla="*/ 378811 w 438"/>
                <a:gd name="T53" fmla="*/ 1069297 h 656"/>
                <a:gd name="T54" fmla="*/ 414548 w 438"/>
                <a:gd name="T55" fmla="*/ 1075918 h 656"/>
                <a:gd name="T56" fmla="*/ 428843 w 438"/>
                <a:gd name="T57" fmla="*/ 1006398 h 656"/>
                <a:gd name="T58" fmla="*/ 457432 w 438"/>
                <a:gd name="T59" fmla="*/ 933566 h 656"/>
                <a:gd name="T60" fmla="*/ 503890 w 438"/>
                <a:gd name="T61" fmla="*/ 917014 h 656"/>
                <a:gd name="T62" fmla="*/ 586085 w 438"/>
                <a:gd name="T63" fmla="*/ 840872 h 656"/>
                <a:gd name="T64" fmla="*/ 621822 w 438"/>
                <a:gd name="T65" fmla="*/ 824319 h 656"/>
                <a:gd name="T66" fmla="*/ 661133 w 438"/>
                <a:gd name="T67" fmla="*/ 801145 h 656"/>
                <a:gd name="T68" fmla="*/ 671854 w 438"/>
                <a:gd name="T69" fmla="*/ 764730 h 656"/>
                <a:gd name="T70" fmla="*/ 607527 w 438"/>
                <a:gd name="T71" fmla="*/ 781282 h 656"/>
                <a:gd name="T72" fmla="*/ 614675 w 438"/>
                <a:gd name="T73" fmla="*/ 771351 h 656"/>
                <a:gd name="T74" fmla="*/ 643264 w 438"/>
                <a:gd name="T75" fmla="*/ 721693 h 656"/>
                <a:gd name="T76" fmla="*/ 661133 w 438"/>
                <a:gd name="T77" fmla="*/ 721693 h 656"/>
                <a:gd name="T78" fmla="*/ 693296 w 438"/>
                <a:gd name="T79" fmla="*/ 701830 h 656"/>
                <a:gd name="T80" fmla="*/ 682575 w 438"/>
                <a:gd name="T81" fmla="*/ 645551 h 656"/>
                <a:gd name="T82" fmla="*/ 718312 w 438"/>
                <a:gd name="T83" fmla="*/ 615756 h 656"/>
                <a:gd name="T84" fmla="*/ 739754 w 438"/>
                <a:gd name="T85" fmla="*/ 532993 h 656"/>
                <a:gd name="T86" fmla="*/ 682575 w 438"/>
                <a:gd name="T87" fmla="*/ 509820 h 656"/>
                <a:gd name="T88" fmla="*/ 675427 w 438"/>
                <a:gd name="T89" fmla="*/ 443609 h 656"/>
                <a:gd name="T90" fmla="*/ 675427 w 438"/>
                <a:gd name="T91" fmla="*/ 344294 h 656"/>
                <a:gd name="T92" fmla="*/ 707591 w 438"/>
                <a:gd name="T93" fmla="*/ 284705 h 656"/>
                <a:gd name="T94" fmla="*/ 739754 w 438"/>
                <a:gd name="T95" fmla="*/ 231736 h 656"/>
                <a:gd name="T96" fmla="*/ 729033 w 438"/>
                <a:gd name="T97" fmla="*/ 215184 h 656"/>
                <a:gd name="T98" fmla="*/ 779064 w 438"/>
                <a:gd name="T99" fmla="*/ 142352 h 656"/>
                <a:gd name="T100" fmla="*/ 729033 w 438"/>
                <a:gd name="T101" fmla="*/ 119179 h 656"/>
                <a:gd name="T102" fmla="*/ 707591 w 438"/>
                <a:gd name="T103" fmla="*/ 175457 h 656"/>
                <a:gd name="T104" fmla="*/ 711164 w 438"/>
                <a:gd name="T105" fmla="*/ 105937 h 656"/>
                <a:gd name="T106" fmla="*/ 657559 w 438"/>
                <a:gd name="T107" fmla="*/ 125800 h 656"/>
                <a:gd name="T108" fmla="*/ 650412 w 438"/>
                <a:gd name="T109" fmla="*/ 96005 h 656"/>
                <a:gd name="T110" fmla="*/ 589659 w 438"/>
                <a:gd name="T111" fmla="*/ 99316 h 656"/>
                <a:gd name="T112" fmla="*/ 657559 w 438"/>
                <a:gd name="T113" fmla="*/ 69521 h 656"/>
                <a:gd name="T114" fmla="*/ 600380 w 438"/>
                <a:gd name="T115" fmla="*/ 26484 h 656"/>
                <a:gd name="T116" fmla="*/ 514611 w 438"/>
                <a:gd name="T117" fmla="*/ 59589 h 656"/>
                <a:gd name="T118" fmla="*/ 568217 w 438"/>
                <a:gd name="T119" fmla="*/ 3311 h 656"/>
                <a:gd name="T120" fmla="*/ 400253 w 438"/>
                <a:gd name="T121" fmla="*/ 66210 h 656"/>
                <a:gd name="T122" fmla="*/ 289469 w 438"/>
                <a:gd name="T123" fmla="*/ 105937 h 6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8"/>
                <a:gd name="T187" fmla="*/ 0 h 656"/>
                <a:gd name="T188" fmla="*/ 438 w 438"/>
                <a:gd name="T189" fmla="*/ 656 h 6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8" h="656">
                  <a:moveTo>
                    <a:pt x="102" y="76"/>
                  </a:moveTo>
                  <a:lnTo>
                    <a:pt x="102" y="78"/>
                  </a:lnTo>
                  <a:lnTo>
                    <a:pt x="100" y="78"/>
                  </a:lnTo>
                  <a:lnTo>
                    <a:pt x="98" y="82"/>
                  </a:lnTo>
                  <a:lnTo>
                    <a:pt x="96" y="84"/>
                  </a:lnTo>
                  <a:lnTo>
                    <a:pt x="94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6" y="96"/>
                  </a:lnTo>
                  <a:lnTo>
                    <a:pt x="96" y="100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88" y="122"/>
                  </a:lnTo>
                  <a:lnTo>
                    <a:pt x="74" y="120"/>
                  </a:lnTo>
                  <a:lnTo>
                    <a:pt x="74" y="122"/>
                  </a:lnTo>
                  <a:lnTo>
                    <a:pt x="72" y="122"/>
                  </a:lnTo>
                  <a:lnTo>
                    <a:pt x="70" y="124"/>
                  </a:lnTo>
                  <a:lnTo>
                    <a:pt x="68" y="126"/>
                  </a:lnTo>
                  <a:lnTo>
                    <a:pt x="6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48" y="146"/>
                  </a:lnTo>
                  <a:lnTo>
                    <a:pt x="48" y="148"/>
                  </a:lnTo>
                  <a:lnTo>
                    <a:pt x="50" y="152"/>
                  </a:lnTo>
                  <a:lnTo>
                    <a:pt x="52" y="154"/>
                  </a:lnTo>
                  <a:lnTo>
                    <a:pt x="56" y="156"/>
                  </a:lnTo>
                  <a:lnTo>
                    <a:pt x="62" y="156"/>
                  </a:lnTo>
                  <a:lnTo>
                    <a:pt x="66" y="156"/>
                  </a:lnTo>
                  <a:lnTo>
                    <a:pt x="66" y="158"/>
                  </a:lnTo>
                  <a:lnTo>
                    <a:pt x="68" y="160"/>
                  </a:lnTo>
                  <a:lnTo>
                    <a:pt x="66" y="164"/>
                  </a:lnTo>
                  <a:lnTo>
                    <a:pt x="66" y="166"/>
                  </a:lnTo>
                  <a:lnTo>
                    <a:pt x="66" y="170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68" y="182"/>
                  </a:lnTo>
                  <a:lnTo>
                    <a:pt x="68" y="184"/>
                  </a:lnTo>
                  <a:lnTo>
                    <a:pt x="68" y="188"/>
                  </a:lnTo>
                  <a:lnTo>
                    <a:pt x="66" y="190"/>
                  </a:lnTo>
                  <a:lnTo>
                    <a:pt x="64" y="192"/>
                  </a:lnTo>
                  <a:lnTo>
                    <a:pt x="60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4" y="198"/>
                  </a:lnTo>
                  <a:lnTo>
                    <a:pt x="54" y="200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46" y="200"/>
                  </a:lnTo>
                  <a:lnTo>
                    <a:pt x="44" y="200"/>
                  </a:lnTo>
                  <a:lnTo>
                    <a:pt x="42" y="202"/>
                  </a:lnTo>
                  <a:lnTo>
                    <a:pt x="40" y="204"/>
                  </a:lnTo>
                  <a:lnTo>
                    <a:pt x="38" y="206"/>
                  </a:lnTo>
                  <a:lnTo>
                    <a:pt x="32" y="210"/>
                  </a:lnTo>
                  <a:lnTo>
                    <a:pt x="26" y="212"/>
                  </a:lnTo>
                  <a:lnTo>
                    <a:pt x="22" y="212"/>
                  </a:lnTo>
                  <a:lnTo>
                    <a:pt x="20" y="212"/>
                  </a:lnTo>
                  <a:lnTo>
                    <a:pt x="16" y="214"/>
                  </a:lnTo>
                  <a:lnTo>
                    <a:pt x="12" y="214"/>
                  </a:lnTo>
                  <a:lnTo>
                    <a:pt x="10" y="216"/>
                  </a:lnTo>
                  <a:lnTo>
                    <a:pt x="8" y="218"/>
                  </a:lnTo>
                  <a:lnTo>
                    <a:pt x="8" y="220"/>
                  </a:lnTo>
                  <a:lnTo>
                    <a:pt x="6" y="220"/>
                  </a:lnTo>
                  <a:lnTo>
                    <a:pt x="4" y="222"/>
                  </a:lnTo>
                  <a:lnTo>
                    <a:pt x="2" y="224"/>
                  </a:lnTo>
                  <a:lnTo>
                    <a:pt x="0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2" y="236"/>
                  </a:lnTo>
                  <a:lnTo>
                    <a:pt x="6" y="238"/>
                  </a:lnTo>
                  <a:lnTo>
                    <a:pt x="8" y="238"/>
                  </a:lnTo>
                  <a:lnTo>
                    <a:pt x="18" y="244"/>
                  </a:lnTo>
                  <a:lnTo>
                    <a:pt x="20" y="246"/>
                  </a:lnTo>
                  <a:lnTo>
                    <a:pt x="22" y="248"/>
                  </a:lnTo>
                  <a:lnTo>
                    <a:pt x="24" y="252"/>
                  </a:lnTo>
                  <a:lnTo>
                    <a:pt x="26" y="254"/>
                  </a:lnTo>
                  <a:lnTo>
                    <a:pt x="30" y="254"/>
                  </a:lnTo>
                  <a:lnTo>
                    <a:pt x="34" y="256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2"/>
                  </a:lnTo>
                  <a:lnTo>
                    <a:pt x="50" y="254"/>
                  </a:lnTo>
                  <a:lnTo>
                    <a:pt x="50" y="256"/>
                  </a:lnTo>
                  <a:lnTo>
                    <a:pt x="50" y="258"/>
                  </a:lnTo>
                  <a:lnTo>
                    <a:pt x="48" y="260"/>
                  </a:lnTo>
                  <a:lnTo>
                    <a:pt x="44" y="262"/>
                  </a:lnTo>
                  <a:lnTo>
                    <a:pt x="42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2"/>
                  </a:lnTo>
                  <a:lnTo>
                    <a:pt x="42" y="274"/>
                  </a:lnTo>
                  <a:lnTo>
                    <a:pt x="40" y="272"/>
                  </a:lnTo>
                  <a:lnTo>
                    <a:pt x="38" y="270"/>
                  </a:lnTo>
                  <a:lnTo>
                    <a:pt x="34" y="268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70"/>
                  </a:lnTo>
                  <a:lnTo>
                    <a:pt x="30" y="274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4" y="274"/>
                  </a:lnTo>
                  <a:lnTo>
                    <a:pt x="20" y="272"/>
                  </a:lnTo>
                  <a:lnTo>
                    <a:pt x="18" y="270"/>
                  </a:lnTo>
                  <a:lnTo>
                    <a:pt x="16" y="272"/>
                  </a:lnTo>
                  <a:lnTo>
                    <a:pt x="12" y="274"/>
                  </a:lnTo>
                  <a:lnTo>
                    <a:pt x="8" y="276"/>
                  </a:lnTo>
                  <a:lnTo>
                    <a:pt x="8" y="278"/>
                  </a:lnTo>
                  <a:lnTo>
                    <a:pt x="8" y="280"/>
                  </a:lnTo>
                  <a:lnTo>
                    <a:pt x="10" y="284"/>
                  </a:lnTo>
                  <a:lnTo>
                    <a:pt x="14" y="288"/>
                  </a:lnTo>
                  <a:lnTo>
                    <a:pt x="18" y="290"/>
                  </a:lnTo>
                  <a:lnTo>
                    <a:pt x="20" y="292"/>
                  </a:lnTo>
                  <a:lnTo>
                    <a:pt x="24" y="294"/>
                  </a:lnTo>
                  <a:lnTo>
                    <a:pt x="26" y="302"/>
                  </a:lnTo>
                  <a:lnTo>
                    <a:pt x="30" y="302"/>
                  </a:lnTo>
                  <a:lnTo>
                    <a:pt x="32" y="304"/>
                  </a:lnTo>
                  <a:lnTo>
                    <a:pt x="36" y="306"/>
                  </a:lnTo>
                  <a:lnTo>
                    <a:pt x="40" y="308"/>
                  </a:lnTo>
                  <a:lnTo>
                    <a:pt x="42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8" y="314"/>
                  </a:lnTo>
                  <a:lnTo>
                    <a:pt x="64" y="310"/>
                  </a:lnTo>
                  <a:lnTo>
                    <a:pt x="70" y="306"/>
                  </a:lnTo>
                  <a:lnTo>
                    <a:pt x="74" y="304"/>
                  </a:lnTo>
                  <a:lnTo>
                    <a:pt x="78" y="304"/>
                  </a:lnTo>
                  <a:lnTo>
                    <a:pt x="82" y="302"/>
                  </a:lnTo>
                  <a:lnTo>
                    <a:pt x="86" y="302"/>
                  </a:lnTo>
                  <a:lnTo>
                    <a:pt x="92" y="302"/>
                  </a:lnTo>
                  <a:lnTo>
                    <a:pt x="98" y="302"/>
                  </a:lnTo>
                  <a:lnTo>
                    <a:pt x="104" y="300"/>
                  </a:lnTo>
                  <a:lnTo>
                    <a:pt x="106" y="300"/>
                  </a:lnTo>
                  <a:lnTo>
                    <a:pt x="108" y="300"/>
                  </a:lnTo>
                  <a:lnTo>
                    <a:pt x="110" y="302"/>
                  </a:lnTo>
                  <a:lnTo>
                    <a:pt x="114" y="304"/>
                  </a:lnTo>
                  <a:lnTo>
                    <a:pt x="116" y="308"/>
                  </a:lnTo>
                  <a:lnTo>
                    <a:pt x="118" y="312"/>
                  </a:lnTo>
                  <a:lnTo>
                    <a:pt x="120" y="312"/>
                  </a:lnTo>
                  <a:lnTo>
                    <a:pt x="122" y="314"/>
                  </a:lnTo>
                  <a:lnTo>
                    <a:pt x="126" y="318"/>
                  </a:lnTo>
                  <a:lnTo>
                    <a:pt x="128" y="322"/>
                  </a:lnTo>
                  <a:lnTo>
                    <a:pt x="130" y="328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4" y="350"/>
                  </a:lnTo>
                  <a:lnTo>
                    <a:pt x="136" y="356"/>
                  </a:lnTo>
                  <a:lnTo>
                    <a:pt x="138" y="362"/>
                  </a:lnTo>
                  <a:lnTo>
                    <a:pt x="140" y="368"/>
                  </a:lnTo>
                  <a:lnTo>
                    <a:pt x="140" y="376"/>
                  </a:lnTo>
                  <a:lnTo>
                    <a:pt x="140" y="382"/>
                  </a:lnTo>
                  <a:lnTo>
                    <a:pt x="140" y="388"/>
                  </a:lnTo>
                  <a:lnTo>
                    <a:pt x="142" y="392"/>
                  </a:lnTo>
                  <a:lnTo>
                    <a:pt x="144" y="396"/>
                  </a:lnTo>
                  <a:lnTo>
                    <a:pt x="146" y="400"/>
                  </a:lnTo>
                  <a:lnTo>
                    <a:pt x="148" y="402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4" y="408"/>
                  </a:lnTo>
                  <a:lnTo>
                    <a:pt x="142" y="408"/>
                  </a:lnTo>
                  <a:lnTo>
                    <a:pt x="140" y="408"/>
                  </a:lnTo>
                  <a:lnTo>
                    <a:pt x="138" y="410"/>
                  </a:lnTo>
                  <a:lnTo>
                    <a:pt x="138" y="414"/>
                  </a:lnTo>
                  <a:lnTo>
                    <a:pt x="140" y="416"/>
                  </a:lnTo>
                  <a:lnTo>
                    <a:pt x="140" y="420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2" y="424"/>
                  </a:lnTo>
                  <a:lnTo>
                    <a:pt x="140" y="426"/>
                  </a:lnTo>
                  <a:lnTo>
                    <a:pt x="138" y="428"/>
                  </a:lnTo>
                  <a:lnTo>
                    <a:pt x="136" y="432"/>
                  </a:lnTo>
                  <a:lnTo>
                    <a:pt x="132" y="434"/>
                  </a:lnTo>
                  <a:lnTo>
                    <a:pt x="132" y="436"/>
                  </a:lnTo>
                  <a:lnTo>
                    <a:pt x="132" y="438"/>
                  </a:lnTo>
                  <a:lnTo>
                    <a:pt x="136" y="438"/>
                  </a:lnTo>
                  <a:lnTo>
                    <a:pt x="142" y="438"/>
                  </a:lnTo>
                  <a:lnTo>
                    <a:pt x="144" y="436"/>
                  </a:lnTo>
                  <a:lnTo>
                    <a:pt x="146" y="436"/>
                  </a:lnTo>
                  <a:lnTo>
                    <a:pt x="148" y="432"/>
                  </a:lnTo>
                  <a:lnTo>
                    <a:pt x="150" y="428"/>
                  </a:lnTo>
                  <a:lnTo>
                    <a:pt x="152" y="424"/>
                  </a:lnTo>
                  <a:lnTo>
                    <a:pt x="154" y="422"/>
                  </a:lnTo>
                  <a:lnTo>
                    <a:pt x="156" y="422"/>
                  </a:lnTo>
                  <a:lnTo>
                    <a:pt x="156" y="424"/>
                  </a:lnTo>
                  <a:lnTo>
                    <a:pt x="160" y="428"/>
                  </a:lnTo>
                  <a:lnTo>
                    <a:pt x="160" y="432"/>
                  </a:lnTo>
                  <a:lnTo>
                    <a:pt x="162" y="436"/>
                  </a:lnTo>
                  <a:lnTo>
                    <a:pt x="162" y="440"/>
                  </a:lnTo>
                  <a:lnTo>
                    <a:pt x="164" y="444"/>
                  </a:lnTo>
                  <a:lnTo>
                    <a:pt x="166" y="446"/>
                  </a:lnTo>
                  <a:lnTo>
                    <a:pt x="168" y="448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4"/>
                  </a:lnTo>
                  <a:lnTo>
                    <a:pt x="178" y="458"/>
                  </a:lnTo>
                  <a:lnTo>
                    <a:pt x="178" y="462"/>
                  </a:lnTo>
                  <a:lnTo>
                    <a:pt x="176" y="462"/>
                  </a:lnTo>
                  <a:lnTo>
                    <a:pt x="174" y="462"/>
                  </a:lnTo>
                  <a:lnTo>
                    <a:pt x="170" y="460"/>
                  </a:lnTo>
                  <a:lnTo>
                    <a:pt x="166" y="456"/>
                  </a:lnTo>
                  <a:lnTo>
                    <a:pt x="160" y="454"/>
                  </a:lnTo>
                  <a:lnTo>
                    <a:pt x="156" y="452"/>
                  </a:lnTo>
                  <a:lnTo>
                    <a:pt x="150" y="452"/>
                  </a:lnTo>
                  <a:lnTo>
                    <a:pt x="148" y="454"/>
                  </a:lnTo>
                  <a:lnTo>
                    <a:pt x="146" y="454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2" y="462"/>
                  </a:lnTo>
                  <a:lnTo>
                    <a:pt x="156" y="464"/>
                  </a:lnTo>
                  <a:lnTo>
                    <a:pt x="162" y="466"/>
                  </a:lnTo>
                  <a:lnTo>
                    <a:pt x="166" y="468"/>
                  </a:lnTo>
                  <a:lnTo>
                    <a:pt x="170" y="468"/>
                  </a:lnTo>
                  <a:lnTo>
                    <a:pt x="172" y="470"/>
                  </a:lnTo>
                  <a:lnTo>
                    <a:pt x="174" y="472"/>
                  </a:lnTo>
                  <a:lnTo>
                    <a:pt x="176" y="474"/>
                  </a:lnTo>
                  <a:lnTo>
                    <a:pt x="176" y="478"/>
                  </a:lnTo>
                  <a:lnTo>
                    <a:pt x="176" y="482"/>
                  </a:lnTo>
                  <a:lnTo>
                    <a:pt x="172" y="488"/>
                  </a:lnTo>
                  <a:lnTo>
                    <a:pt x="168" y="492"/>
                  </a:lnTo>
                  <a:lnTo>
                    <a:pt x="164" y="496"/>
                  </a:lnTo>
                  <a:lnTo>
                    <a:pt x="162" y="498"/>
                  </a:lnTo>
                  <a:lnTo>
                    <a:pt x="160" y="500"/>
                  </a:lnTo>
                  <a:lnTo>
                    <a:pt x="156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60" y="506"/>
                  </a:lnTo>
                  <a:lnTo>
                    <a:pt x="156" y="512"/>
                  </a:lnTo>
                  <a:lnTo>
                    <a:pt x="148" y="524"/>
                  </a:lnTo>
                  <a:lnTo>
                    <a:pt x="148" y="528"/>
                  </a:lnTo>
                  <a:lnTo>
                    <a:pt x="150" y="532"/>
                  </a:lnTo>
                  <a:lnTo>
                    <a:pt x="150" y="536"/>
                  </a:lnTo>
                  <a:lnTo>
                    <a:pt x="152" y="542"/>
                  </a:lnTo>
                  <a:lnTo>
                    <a:pt x="152" y="550"/>
                  </a:lnTo>
                  <a:lnTo>
                    <a:pt x="154" y="556"/>
                  </a:lnTo>
                  <a:lnTo>
                    <a:pt x="156" y="564"/>
                  </a:lnTo>
                  <a:lnTo>
                    <a:pt x="158" y="570"/>
                  </a:lnTo>
                  <a:lnTo>
                    <a:pt x="160" y="576"/>
                  </a:lnTo>
                  <a:lnTo>
                    <a:pt x="162" y="582"/>
                  </a:lnTo>
                  <a:lnTo>
                    <a:pt x="164" y="588"/>
                  </a:lnTo>
                  <a:lnTo>
                    <a:pt x="164" y="592"/>
                  </a:lnTo>
                  <a:lnTo>
                    <a:pt x="166" y="596"/>
                  </a:lnTo>
                  <a:lnTo>
                    <a:pt x="166" y="598"/>
                  </a:lnTo>
                  <a:lnTo>
                    <a:pt x="178" y="618"/>
                  </a:lnTo>
                  <a:lnTo>
                    <a:pt x="180" y="622"/>
                  </a:lnTo>
                  <a:lnTo>
                    <a:pt x="180" y="628"/>
                  </a:lnTo>
                  <a:lnTo>
                    <a:pt x="182" y="632"/>
                  </a:lnTo>
                  <a:lnTo>
                    <a:pt x="182" y="636"/>
                  </a:lnTo>
                  <a:lnTo>
                    <a:pt x="184" y="640"/>
                  </a:lnTo>
                  <a:lnTo>
                    <a:pt x="186" y="642"/>
                  </a:lnTo>
                  <a:lnTo>
                    <a:pt x="188" y="644"/>
                  </a:lnTo>
                  <a:lnTo>
                    <a:pt x="194" y="644"/>
                  </a:lnTo>
                  <a:lnTo>
                    <a:pt x="200" y="644"/>
                  </a:lnTo>
                  <a:lnTo>
                    <a:pt x="206" y="644"/>
                  </a:lnTo>
                  <a:lnTo>
                    <a:pt x="210" y="642"/>
                  </a:lnTo>
                  <a:lnTo>
                    <a:pt x="212" y="640"/>
                  </a:lnTo>
                  <a:lnTo>
                    <a:pt x="214" y="638"/>
                  </a:lnTo>
                  <a:lnTo>
                    <a:pt x="218" y="638"/>
                  </a:lnTo>
                  <a:lnTo>
                    <a:pt x="220" y="640"/>
                  </a:lnTo>
                  <a:lnTo>
                    <a:pt x="218" y="642"/>
                  </a:lnTo>
                  <a:lnTo>
                    <a:pt x="216" y="644"/>
                  </a:lnTo>
                  <a:lnTo>
                    <a:pt x="212" y="646"/>
                  </a:lnTo>
                  <a:lnTo>
                    <a:pt x="210" y="648"/>
                  </a:lnTo>
                  <a:lnTo>
                    <a:pt x="210" y="650"/>
                  </a:lnTo>
                  <a:lnTo>
                    <a:pt x="214" y="652"/>
                  </a:lnTo>
                  <a:lnTo>
                    <a:pt x="218" y="654"/>
                  </a:lnTo>
                  <a:lnTo>
                    <a:pt x="222" y="656"/>
                  </a:lnTo>
                  <a:lnTo>
                    <a:pt x="224" y="656"/>
                  </a:lnTo>
                  <a:lnTo>
                    <a:pt x="228" y="656"/>
                  </a:lnTo>
                  <a:lnTo>
                    <a:pt x="230" y="656"/>
                  </a:lnTo>
                  <a:lnTo>
                    <a:pt x="232" y="654"/>
                  </a:lnTo>
                  <a:lnTo>
                    <a:pt x="232" y="650"/>
                  </a:lnTo>
                  <a:lnTo>
                    <a:pt x="234" y="642"/>
                  </a:lnTo>
                  <a:lnTo>
                    <a:pt x="234" y="636"/>
                  </a:lnTo>
                  <a:lnTo>
                    <a:pt x="236" y="630"/>
                  </a:lnTo>
                  <a:lnTo>
                    <a:pt x="238" y="628"/>
                  </a:lnTo>
                  <a:lnTo>
                    <a:pt x="238" y="624"/>
                  </a:lnTo>
                  <a:lnTo>
                    <a:pt x="238" y="620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6" y="612"/>
                  </a:lnTo>
                  <a:lnTo>
                    <a:pt x="238" y="612"/>
                  </a:lnTo>
                  <a:lnTo>
                    <a:pt x="240" y="608"/>
                  </a:lnTo>
                  <a:lnTo>
                    <a:pt x="242" y="606"/>
                  </a:lnTo>
                  <a:lnTo>
                    <a:pt x="244" y="606"/>
                  </a:lnTo>
                  <a:lnTo>
                    <a:pt x="246" y="604"/>
                  </a:lnTo>
                  <a:lnTo>
                    <a:pt x="250" y="588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0" y="568"/>
                  </a:lnTo>
                  <a:lnTo>
                    <a:pt x="250" y="566"/>
                  </a:lnTo>
                  <a:lnTo>
                    <a:pt x="254" y="564"/>
                  </a:lnTo>
                  <a:lnTo>
                    <a:pt x="256" y="564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2" y="564"/>
                  </a:lnTo>
                  <a:lnTo>
                    <a:pt x="264" y="564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58"/>
                  </a:lnTo>
                  <a:lnTo>
                    <a:pt x="274" y="556"/>
                  </a:lnTo>
                  <a:lnTo>
                    <a:pt x="278" y="554"/>
                  </a:lnTo>
                  <a:lnTo>
                    <a:pt x="282" y="554"/>
                  </a:lnTo>
                  <a:lnTo>
                    <a:pt x="284" y="554"/>
                  </a:lnTo>
                  <a:lnTo>
                    <a:pt x="286" y="550"/>
                  </a:lnTo>
                  <a:lnTo>
                    <a:pt x="292" y="544"/>
                  </a:lnTo>
                  <a:lnTo>
                    <a:pt x="300" y="534"/>
                  </a:lnTo>
                  <a:lnTo>
                    <a:pt x="310" y="524"/>
                  </a:lnTo>
                  <a:lnTo>
                    <a:pt x="316" y="516"/>
                  </a:lnTo>
                  <a:lnTo>
                    <a:pt x="322" y="516"/>
                  </a:lnTo>
                  <a:lnTo>
                    <a:pt x="324" y="516"/>
                  </a:lnTo>
                  <a:lnTo>
                    <a:pt x="324" y="514"/>
                  </a:lnTo>
                  <a:lnTo>
                    <a:pt x="326" y="512"/>
                  </a:lnTo>
                  <a:lnTo>
                    <a:pt x="328" y="508"/>
                  </a:lnTo>
                  <a:lnTo>
                    <a:pt x="328" y="504"/>
                  </a:lnTo>
                  <a:lnTo>
                    <a:pt x="330" y="502"/>
                  </a:lnTo>
                  <a:lnTo>
                    <a:pt x="332" y="500"/>
                  </a:lnTo>
                  <a:lnTo>
                    <a:pt x="334" y="498"/>
                  </a:lnTo>
                  <a:lnTo>
                    <a:pt x="336" y="496"/>
                  </a:lnTo>
                  <a:lnTo>
                    <a:pt x="338" y="498"/>
                  </a:lnTo>
                  <a:lnTo>
                    <a:pt x="340" y="498"/>
                  </a:lnTo>
                  <a:lnTo>
                    <a:pt x="342" y="502"/>
                  </a:lnTo>
                  <a:lnTo>
                    <a:pt x="344" y="502"/>
                  </a:lnTo>
                  <a:lnTo>
                    <a:pt x="346" y="502"/>
                  </a:lnTo>
                  <a:lnTo>
                    <a:pt x="348" y="498"/>
                  </a:lnTo>
                  <a:lnTo>
                    <a:pt x="350" y="498"/>
                  </a:lnTo>
                  <a:lnTo>
                    <a:pt x="352" y="496"/>
                  </a:lnTo>
                  <a:lnTo>
                    <a:pt x="354" y="496"/>
                  </a:lnTo>
                  <a:lnTo>
                    <a:pt x="356" y="496"/>
                  </a:lnTo>
                  <a:lnTo>
                    <a:pt x="358" y="496"/>
                  </a:lnTo>
                  <a:lnTo>
                    <a:pt x="360" y="494"/>
                  </a:lnTo>
                  <a:lnTo>
                    <a:pt x="362" y="492"/>
                  </a:lnTo>
                  <a:lnTo>
                    <a:pt x="366" y="490"/>
                  </a:lnTo>
                  <a:lnTo>
                    <a:pt x="368" y="486"/>
                  </a:lnTo>
                  <a:lnTo>
                    <a:pt x="370" y="484"/>
                  </a:lnTo>
                  <a:lnTo>
                    <a:pt x="374" y="482"/>
                  </a:lnTo>
                  <a:lnTo>
                    <a:pt x="378" y="478"/>
                  </a:lnTo>
                  <a:lnTo>
                    <a:pt x="382" y="476"/>
                  </a:lnTo>
                  <a:lnTo>
                    <a:pt x="386" y="474"/>
                  </a:lnTo>
                  <a:lnTo>
                    <a:pt x="388" y="472"/>
                  </a:lnTo>
                  <a:lnTo>
                    <a:pt x="390" y="470"/>
                  </a:lnTo>
                  <a:lnTo>
                    <a:pt x="390" y="468"/>
                  </a:lnTo>
                  <a:lnTo>
                    <a:pt x="388" y="466"/>
                  </a:lnTo>
                  <a:lnTo>
                    <a:pt x="384" y="464"/>
                  </a:lnTo>
                  <a:lnTo>
                    <a:pt x="382" y="462"/>
                  </a:lnTo>
                  <a:lnTo>
                    <a:pt x="376" y="462"/>
                  </a:lnTo>
                  <a:lnTo>
                    <a:pt x="372" y="462"/>
                  </a:lnTo>
                  <a:lnTo>
                    <a:pt x="366" y="462"/>
                  </a:lnTo>
                  <a:lnTo>
                    <a:pt x="364" y="462"/>
                  </a:lnTo>
                  <a:lnTo>
                    <a:pt x="362" y="462"/>
                  </a:lnTo>
                  <a:lnTo>
                    <a:pt x="362" y="464"/>
                  </a:lnTo>
                  <a:lnTo>
                    <a:pt x="360" y="466"/>
                  </a:lnTo>
                  <a:lnTo>
                    <a:pt x="356" y="468"/>
                  </a:lnTo>
                  <a:lnTo>
                    <a:pt x="352" y="472"/>
                  </a:lnTo>
                  <a:lnTo>
                    <a:pt x="348" y="472"/>
                  </a:lnTo>
                  <a:lnTo>
                    <a:pt x="344" y="472"/>
                  </a:lnTo>
                  <a:lnTo>
                    <a:pt x="340" y="472"/>
                  </a:lnTo>
                  <a:lnTo>
                    <a:pt x="336" y="472"/>
                  </a:lnTo>
                  <a:lnTo>
                    <a:pt x="334" y="470"/>
                  </a:lnTo>
                  <a:lnTo>
                    <a:pt x="332" y="468"/>
                  </a:lnTo>
                  <a:lnTo>
                    <a:pt x="332" y="466"/>
                  </a:lnTo>
                  <a:lnTo>
                    <a:pt x="334" y="464"/>
                  </a:lnTo>
                  <a:lnTo>
                    <a:pt x="336" y="464"/>
                  </a:lnTo>
                  <a:lnTo>
                    <a:pt x="340" y="466"/>
                  </a:lnTo>
                  <a:lnTo>
                    <a:pt x="344" y="466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6" y="460"/>
                  </a:lnTo>
                  <a:lnTo>
                    <a:pt x="364" y="448"/>
                  </a:lnTo>
                  <a:lnTo>
                    <a:pt x="356" y="446"/>
                  </a:lnTo>
                  <a:lnTo>
                    <a:pt x="358" y="444"/>
                  </a:lnTo>
                  <a:lnTo>
                    <a:pt x="360" y="442"/>
                  </a:lnTo>
                  <a:lnTo>
                    <a:pt x="362" y="440"/>
                  </a:lnTo>
                  <a:lnTo>
                    <a:pt x="360" y="438"/>
                  </a:lnTo>
                  <a:lnTo>
                    <a:pt x="360" y="436"/>
                  </a:lnTo>
                  <a:lnTo>
                    <a:pt x="358" y="436"/>
                  </a:lnTo>
                  <a:lnTo>
                    <a:pt x="356" y="434"/>
                  </a:lnTo>
                  <a:lnTo>
                    <a:pt x="354" y="432"/>
                  </a:lnTo>
                  <a:lnTo>
                    <a:pt x="354" y="430"/>
                  </a:lnTo>
                  <a:lnTo>
                    <a:pt x="354" y="428"/>
                  </a:lnTo>
                  <a:lnTo>
                    <a:pt x="358" y="428"/>
                  </a:lnTo>
                  <a:lnTo>
                    <a:pt x="362" y="428"/>
                  </a:lnTo>
                  <a:lnTo>
                    <a:pt x="364" y="428"/>
                  </a:lnTo>
                  <a:lnTo>
                    <a:pt x="366" y="428"/>
                  </a:lnTo>
                  <a:lnTo>
                    <a:pt x="368" y="430"/>
                  </a:lnTo>
                  <a:lnTo>
                    <a:pt x="370" y="436"/>
                  </a:lnTo>
                  <a:lnTo>
                    <a:pt x="372" y="440"/>
                  </a:lnTo>
                  <a:lnTo>
                    <a:pt x="374" y="446"/>
                  </a:lnTo>
                  <a:lnTo>
                    <a:pt x="376" y="450"/>
                  </a:lnTo>
                  <a:lnTo>
                    <a:pt x="378" y="454"/>
                  </a:lnTo>
                  <a:lnTo>
                    <a:pt x="394" y="456"/>
                  </a:lnTo>
                  <a:lnTo>
                    <a:pt x="394" y="432"/>
                  </a:lnTo>
                  <a:lnTo>
                    <a:pt x="392" y="430"/>
                  </a:lnTo>
                  <a:lnTo>
                    <a:pt x="390" y="426"/>
                  </a:lnTo>
                  <a:lnTo>
                    <a:pt x="388" y="424"/>
                  </a:lnTo>
                  <a:lnTo>
                    <a:pt x="386" y="422"/>
                  </a:lnTo>
                  <a:lnTo>
                    <a:pt x="382" y="418"/>
                  </a:lnTo>
                  <a:lnTo>
                    <a:pt x="382" y="416"/>
                  </a:lnTo>
                  <a:lnTo>
                    <a:pt x="380" y="412"/>
                  </a:lnTo>
                  <a:lnTo>
                    <a:pt x="380" y="410"/>
                  </a:lnTo>
                  <a:lnTo>
                    <a:pt x="386" y="410"/>
                  </a:lnTo>
                  <a:lnTo>
                    <a:pt x="386" y="394"/>
                  </a:lnTo>
                  <a:lnTo>
                    <a:pt x="384" y="392"/>
                  </a:lnTo>
                  <a:lnTo>
                    <a:pt x="382" y="390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4" y="382"/>
                  </a:lnTo>
                  <a:lnTo>
                    <a:pt x="390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4"/>
                  </a:lnTo>
                  <a:lnTo>
                    <a:pt x="402" y="372"/>
                  </a:lnTo>
                  <a:lnTo>
                    <a:pt x="402" y="368"/>
                  </a:lnTo>
                  <a:lnTo>
                    <a:pt x="410" y="362"/>
                  </a:lnTo>
                  <a:lnTo>
                    <a:pt x="420" y="348"/>
                  </a:lnTo>
                  <a:lnTo>
                    <a:pt x="424" y="338"/>
                  </a:lnTo>
                  <a:lnTo>
                    <a:pt x="424" y="334"/>
                  </a:lnTo>
                  <a:lnTo>
                    <a:pt x="422" y="330"/>
                  </a:lnTo>
                  <a:lnTo>
                    <a:pt x="420" y="326"/>
                  </a:lnTo>
                  <a:lnTo>
                    <a:pt x="418" y="324"/>
                  </a:lnTo>
                  <a:lnTo>
                    <a:pt x="414" y="322"/>
                  </a:lnTo>
                  <a:lnTo>
                    <a:pt x="412" y="318"/>
                  </a:lnTo>
                  <a:lnTo>
                    <a:pt x="412" y="316"/>
                  </a:lnTo>
                  <a:lnTo>
                    <a:pt x="410" y="312"/>
                  </a:lnTo>
                  <a:lnTo>
                    <a:pt x="408" y="308"/>
                  </a:lnTo>
                  <a:lnTo>
                    <a:pt x="404" y="308"/>
                  </a:lnTo>
                  <a:lnTo>
                    <a:pt x="398" y="306"/>
                  </a:lnTo>
                  <a:lnTo>
                    <a:pt x="392" y="308"/>
                  </a:lnTo>
                  <a:lnTo>
                    <a:pt x="388" y="308"/>
                  </a:lnTo>
                  <a:lnTo>
                    <a:pt x="384" y="308"/>
                  </a:lnTo>
                  <a:lnTo>
                    <a:pt x="382" y="308"/>
                  </a:lnTo>
                  <a:lnTo>
                    <a:pt x="382" y="304"/>
                  </a:lnTo>
                  <a:lnTo>
                    <a:pt x="382" y="298"/>
                  </a:lnTo>
                  <a:lnTo>
                    <a:pt x="382" y="296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0" y="280"/>
                  </a:lnTo>
                  <a:lnTo>
                    <a:pt x="380" y="274"/>
                  </a:lnTo>
                  <a:lnTo>
                    <a:pt x="380" y="270"/>
                  </a:lnTo>
                  <a:lnTo>
                    <a:pt x="380" y="268"/>
                  </a:lnTo>
                  <a:lnTo>
                    <a:pt x="378" y="268"/>
                  </a:lnTo>
                  <a:lnTo>
                    <a:pt x="376" y="266"/>
                  </a:lnTo>
                  <a:lnTo>
                    <a:pt x="374" y="264"/>
                  </a:lnTo>
                  <a:lnTo>
                    <a:pt x="372" y="262"/>
                  </a:lnTo>
                  <a:lnTo>
                    <a:pt x="370" y="260"/>
                  </a:lnTo>
                  <a:lnTo>
                    <a:pt x="370" y="256"/>
                  </a:lnTo>
                  <a:lnTo>
                    <a:pt x="372" y="254"/>
                  </a:lnTo>
                  <a:lnTo>
                    <a:pt x="374" y="252"/>
                  </a:lnTo>
                  <a:lnTo>
                    <a:pt x="376" y="248"/>
                  </a:lnTo>
                  <a:lnTo>
                    <a:pt x="378" y="240"/>
                  </a:lnTo>
                  <a:lnTo>
                    <a:pt x="380" y="228"/>
                  </a:lnTo>
                  <a:lnTo>
                    <a:pt x="378" y="208"/>
                  </a:lnTo>
                  <a:lnTo>
                    <a:pt x="378" y="186"/>
                  </a:lnTo>
                  <a:lnTo>
                    <a:pt x="378" y="182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2"/>
                  </a:lnTo>
                  <a:lnTo>
                    <a:pt x="386" y="170"/>
                  </a:lnTo>
                  <a:lnTo>
                    <a:pt x="390" y="170"/>
                  </a:lnTo>
                  <a:lnTo>
                    <a:pt x="392" y="172"/>
                  </a:lnTo>
                  <a:lnTo>
                    <a:pt x="394" y="172"/>
                  </a:lnTo>
                  <a:lnTo>
                    <a:pt x="396" y="172"/>
                  </a:lnTo>
                  <a:lnTo>
                    <a:pt x="398" y="172"/>
                  </a:lnTo>
                  <a:lnTo>
                    <a:pt x="402" y="172"/>
                  </a:lnTo>
                  <a:lnTo>
                    <a:pt x="404" y="170"/>
                  </a:lnTo>
                  <a:lnTo>
                    <a:pt x="406" y="164"/>
                  </a:lnTo>
                  <a:lnTo>
                    <a:pt x="406" y="162"/>
                  </a:lnTo>
                  <a:lnTo>
                    <a:pt x="406" y="158"/>
                  </a:lnTo>
                  <a:lnTo>
                    <a:pt x="406" y="152"/>
                  </a:lnTo>
                  <a:lnTo>
                    <a:pt x="406" y="148"/>
                  </a:lnTo>
                  <a:lnTo>
                    <a:pt x="408" y="144"/>
                  </a:lnTo>
                  <a:lnTo>
                    <a:pt x="410" y="142"/>
                  </a:lnTo>
                  <a:lnTo>
                    <a:pt x="414" y="140"/>
                  </a:lnTo>
                  <a:lnTo>
                    <a:pt x="414" y="138"/>
                  </a:lnTo>
                  <a:lnTo>
                    <a:pt x="412" y="136"/>
                  </a:lnTo>
                  <a:lnTo>
                    <a:pt x="410" y="136"/>
                  </a:lnTo>
                  <a:lnTo>
                    <a:pt x="406" y="138"/>
                  </a:lnTo>
                  <a:lnTo>
                    <a:pt x="402" y="138"/>
                  </a:lnTo>
                  <a:lnTo>
                    <a:pt x="398" y="138"/>
                  </a:lnTo>
                  <a:lnTo>
                    <a:pt x="396" y="138"/>
                  </a:lnTo>
                  <a:lnTo>
                    <a:pt x="396" y="136"/>
                  </a:lnTo>
                  <a:lnTo>
                    <a:pt x="398" y="134"/>
                  </a:lnTo>
                  <a:lnTo>
                    <a:pt x="402" y="132"/>
                  </a:lnTo>
                  <a:lnTo>
                    <a:pt x="408" y="130"/>
                  </a:lnTo>
                  <a:lnTo>
                    <a:pt x="414" y="126"/>
                  </a:lnTo>
                  <a:lnTo>
                    <a:pt x="420" y="122"/>
                  </a:lnTo>
                  <a:lnTo>
                    <a:pt x="426" y="118"/>
                  </a:lnTo>
                  <a:lnTo>
                    <a:pt x="430" y="112"/>
                  </a:lnTo>
                  <a:lnTo>
                    <a:pt x="434" y="106"/>
                  </a:lnTo>
                  <a:lnTo>
                    <a:pt x="434" y="100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0"/>
                  </a:lnTo>
                  <a:lnTo>
                    <a:pt x="436" y="88"/>
                  </a:lnTo>
                  <a:lnTo>
                    <a:pt x="436" y="86"/>
                  </a:lnTo>
                  <a:lnTo>
                    <a:pt x="438" y="82"/>
                  </a:lnTo>
                  <a:lnTo>
                    <a:pt x="422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8" y="80"/>
                  </a:lnTo>
                  <a:lnTo>
                    <a:pt x="416" y="80"/>
                  </a:lnTo>
                  <a:lnTo>
                    <a:pt x="414" y="78"/>
                  </a:lnTo>
                  <a:lnTo>
                    <a:pt x="410" y="74"/>
                  </a:lnTo>
                  <a:lnTo>
                    <a:pt x="408" y="72"/>
                  </a:lnTo>
                  <a:lnTo>
                    <a:pt x="406" y="74"/>
                  </a:lnTo>
                  <a:lnTo>
                    <a:pt x="406" y="78"/>
                  </a:lnTo>
                  <a:lnTo>
                    <a:pt x="406" y="80"/>
                  </a:lnTo>
                  <a:lnTo>
                    <a:pt x="406" y="82"/>
                  </a:lnTo>
                  <a:lnTo>
                    <a:pt x="408" y="82"/>
                  </a:lnTo>
                  <a:lnTo>
                    <a:pt x="408" y="84"/>
                  </a:lnTo>
                  <a:lnTo>
                    <a:pt x="408" y="86"/>
                  </a:lnTo>
                  <a:lnTo>
                    <a:pt x="408" y="88"/>
                  </a:lnTo>
                  <a:lnTo>
                    <a:pt x="408" y="90"/>
                  </a:lnTo>
                  <a:lnTo>
                    <a:pt x="404" y="96"/>
                  </a:lnTo>
                  <a:lnTo>
                    <a:pt x="396" y="106"/>
                  </a:lnTo>
                  <a:lnTo>
                    <a:pt x="384" y="116"/>
                  </a:lnTo>
                  <a:lnTo>
                    <a:pt x="372" y="126"/>
                  </a:lnTo>
                  <a:lnTo>
                    <a:pt x="360" y="134"/>
                  </a:lnTo>
                  <a:lnTo>
                    <a:pt x="354" y="138"/>
                  </a:lnTo>
                  <a:lnTo>
                    <a:pt x="356" y="136"/>
                  </a:lnTo>
                  <a:lnTo>
                    <a:pt x="362" y="128"/>
                  </a:lnTo>
                  <a:lnTo>
                    <a:pt x="370" y="118"/>
                  </a:lnTo>
                  <a:lnTo>
                    <a:pt x="378" y="108"/>
                  </a:lnTo>
                  <a:lnTo>
                    <a:pt x="382" y="100"/>
                  </a:lnTo>
                  <a:lnTo>
                    <a:pt x="388" y="86"/>
                  </a:lnTo>
                  <a:lnTo>
                    <a:pt x="398" y="64"/>
                  </a:lnTo>
                  <a:lnTo>
                    <a:pt x="396" y="64"/>
                  </a:lnTo>
                  <a:lnTo>
                    <a:pt x="392" y="62"/>
                  </a:lnTo>
                  <a:lnTo>
                    <a:pt x="390" y="62"/>
                  </a:lnTo>
                  <a:lnTo>
                    <a:pt x="386" y="62"/>
                  </a:lnTo>
                  <a:lnTo>
                    <a:pt x="380" y="64"/>
                  </a:lnTo>
                  <a:lnTo>
                    <a:pt x="376" y="66"/>
                  </a:lnTo>
                  <a:lnTo>
                    <a:pt x="376" y="68"/>
                  </a:lnTo>
                  <a:lnTo>
                    <a:pt x="374" y="70"/>
                  </a:lnTo>
                  <a:lnTo>
                    <a:pt x="370" y="72"/>
                  </a:lnTo>
                  <a:lnTo>
                    <a:pt x="368" y="76"/>
                  </a:lnTo>
                  <a:lnTo>
                    <a:pt x="364" y="78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4"/>
                  </a:lnTo>
                  <a:lnTo>
                    <a:pt x="354" y="82"/>
                  </a:lnTo>
                  <a:lnTo>
                    <a:pt x="354" y="80"/>
                  </a:lnTo>
                  <a:lnTo>
                    <a:pt x="356" y="78"/>
                  </a:lnTo>
                  <a:lnTo>
                    <a:pt x="358" y="76"/>
                  </a:lnTo>
                  <a:lnTo>
                    <a:pt x="362" y="72"/>
                  </a:lnTo>
                  <a:lnTo>
                    <a:pt x="368" y="66"/>
                  </a:lnTo>
                  <a:lnTo>
                    <a:pt x="364" y="58"/>
                  </a:lnTo>
                  <a:lnTo>
                    <a:pt x="360" y="58"/>
                  </a:lnTo>
                  <a:lnTo>
                    <a:pt x="350" y="58"/>
                  </a:lnTo>
                  <a:lnTo>
                    <a:pt x="340" y="62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4"/>
                  </a:lnTo>
                  <a:lnTo>
                    <a:pt x="326" y="70"/>
                  </a:lnTo>
                  <a:lnTo>
                    <a:pt x="326" y="66"/>
                  </a:lnTo>
                  <a:lnTo>
                    <a:pt x="328" y="62"/>
                  </a:lnTo>
                  <a:lnTo>
                    <a:pt x="330" y="60"/>
                  </a:lnTo>
                  <a:lnTo>
                    <a:pt x="334" y="58"/>
                  </a:lnTo>
                  <a:lnTo>
                    <a:pt x="340" y="56"/>
                  </a:lnTo>
                  <a:lnTo>
                    <a:pt x="346" y="56"/>
                  </a:lnTo>
                  <a:lnTo>
                    <a:pt x="352" y="54"/>
                  </a:lnTo>
                  <a:lnTo>
                    <a:pt x="356" y="52"/>
                  </a:lnTo>
                  <a:lnTo>
                    <a:pt x="360" y="52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6"/>
                  </a:lnTo>
                  <a:lnTo>
                    <a:pt x="368" y="42"/>
                  </a:lnTo>
                  <a:lnTo>
                    <a:pt x="368" y="38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6" y="28"/>
                  </a:lnTo>
                  <a:lnTo>
                    <a:pt x="352" y="26"/>
                  </a:lnTo>
                  <a:lnTo>
                    <a:pt x="348" y="26"/>
                  </a:lnTo>
                  <a:lnTo>
                    <a:pt x="346" y="26"/>
                  </a:lnTo>
                  <a:lnTo>
                    <a:pt x="340" y="26"/>
                  </a:lnTo>
                  <a:lnTo>
                    <a:pt x="340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0" y="18"/>
                  </a:lnTo>
                  <a:lnTo>
                    <a:pt x="326" y="20"/>
                  </a:lnTo>
                  <a:lnTo>
                    <a:pt x="324" y="24"/>
                  </a:lnTo>
                  <a:lnTo>
                    <a:pt x="322" y="24"/>
                  </a:lnTo>
                  <a:lnTo>
                    <a:pt x="318" y="24"/>
                  </a:lnTo>
                  <a:lnTo>
                    <a:pt x="314" y="24"/>
                  </a:lnTo>
                  <a:lnTo>
                    <a:pt x="308" y="26"/>
                  </a:lnTo>
                  <a:lnTo>
                    <a:pt x="304" y="28"/>
                  </a:lnTo>
                  <a:lnTo>
                    <a:pt x="300" y="32"/>
                  </a:lnTo>
                  <a:lnTo>
                    <a:pt x="288" y="36"/>
                  </a:lnTo>
                  <a:lnTo>
                    <a:pt x="290" y="34"/>
                  </a:lnTo>
                  <a:lnTo>
                    <a:pt x="296" y="28"/>
                  </a:lnTo>
                  <a:lnTo>
                    <a:pt x="304" y="20"/>
                  </a:lnTo>
                  <a:lnTo>
                    <a:pt x="314" y="14"/>
                  </a:lnTo>
                  <a:lnTo>
                    <a:pt x="322" y="12"/>
                  </a:lnTo>
                  <a:lnTo>
                    <a:pt x="322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2" y="2"/>
                  </a:lnTo>
                  <a:lnTo>
                    <a:pt x="296" y="0"/>
                  </a:lnTo>
                  <a:lnTo>
                    <a:pt x="278" y="0"/>
                  </a:lnTo>
                  <a:lnTo>
                    <a:pt x="256" y="2"/>
                  </a:lnTo>
                  <a:lnTo>
                    <a:pt x="240" y="10"/>
                  </a:lnTo>
                  <a:lnTo>
                    <a:pt x="212" y="28"/>
                  </a:lnTo>
                  <a:lnTo>
                    <a:pt x="212" y="30"/>
                  </a:lnTo>
                  <a:lnTo>
                    <a:pt x="214" y="30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4" y="40"/>
                  </a:lnTo>
                  <a:lnTo>
                    <a:pt x="226" y="46"/>
                  </a:lnTo>
                  <a:lnTo>
                    <a:pt x="226" y="54"/>
                  </a:lnTo>
                  <a:lnTo>
                    <a:pt x="206" y="36"/>
                  </a:lnTo>
                  <a:lnTo>
                    <a:pt x="196" y="38"/>
                  </a:lnTo>
                  <a:lnTo>
                    <a:pt x="202" y="60"/>
                  </a:lnTo>
                  <a:lnTo>
                    <a:pt x="184" y="48"/>
                  </a:lnTo>
                  <a:lnTo>
                    <a:pt x="164" y="52"/>
                  </a:lnTo>
                  <a:lnTo>
                    <a:pt x="162" y="56"/>
                  </a:lnTo>
                  <a:lnTo>
                    <a:pt x="162" y="58"/>
                  </a:lnTo>
                  <a:lnTo>
                    <a:pt x="162" y="64"/>
                  </a:lnTo>
                  <a:lnTo>
                    <a:pt x="164" y="68"/>
                  </a:lnTo>
                  <a:lnTo>
                    <a:pt x="170" y="74"/>
                  </a:lnTo>
                  <a:lnTo>
                    <a:pt x="152" y="62"/>
                  </a:lnTo>
                  <a:lnTo>
                    <a:pt x="128" y="68"/>
                  </a:lnTo>
                  <a:lnTo>
                    <a:pt x="102" y="7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0" name="Freeform 478"/>
            <p:cNvSpPr>
              <a:spLocks/>
            </p:cNvSpPr>
            <p:nvPr/>
          </p:nvSpPr>
          <p:spPr bwMode="auto">
            <a:xfrm>
              <a:off x="2708275" y="1855788"/>
              <a:ext cx="782638" cy="1085850"/>
            </a:xfrm>
            <a:custGeom>
              <a:avLst/>
              <a:gdLst>
                <a:gd name="T0" fmla="*/ 171537 w 438"/>
                <a:gd name="T1" fmla="*/ 178768 h 656"/>
                <a:gd name="T2" fmla="*/ 121505 w 438"/>
                <a:gd name="T3" fmla="*/ 208563 h 656"/>
                <a:gd name="T4" fmla="*/ 89342 w 438"/>
                <a:gd name="T5" fmla="*/ 251599 h 656"/>
                <a:gd name="T6" fmla="*/ 117932 w 438"/>
                <a:gd name="T7" fmla="*/ 288015 h 656"/>
                <a:gd name="T8" fmla="*/ 96490 w 438"/>
                <a:gd name="T9" fmla="*/ 331052 h 656"/>
                <a:gd name="T10" fmla="*/ 39311 w 438"/>
                <a:gd name="T11" fmla="*/ 350915 h 656"/>
                <a:gd name="T12" fmla="*/ 0 w 438"/>
                <a:gd name="T13" fmla="*/ 374089 h 656"/>
                <a:gd name="T14" fmla="*/ 46458 w 438"/>
                <a:gd name="T15" fmla="*/ 420436 h 656"/>
                <a:gd name="T16" fmla="*/ 89342 w 438"/>
                <a:gd name="T17" fmla="*/ 423746 h 656"/>
                <a:gd name="T18" fmla="*/ 67900 w 438"/>
                <a:gd name="T19" fmla="*/ 446920 h 656"/>
                <a:gd name="T20" fmla="*/ 35737 w 438"/>
                <a:gd name="T21" fmla="*/ 450231 h 656"/>
                <a:gd name="T22" fmla="*/ 42884 w 438"/>
                <a:gd name="T23" fmla="*/ 486646 h 656"/>
                <a:gd name="T24" fmla="*/ 78621 w 438"/>
                <a:gd name="T25" fmla="*/ 523062 h 656"/>
                <a:gd name="T26" fmla="*/ 164390 w 438"/>
                <a:gd name="T27" fmla="*/ 499888 h 656"/>
                <a:gd name="T28" fmla="*/ 214421 w 438"/>
                <a:gd name="T29" fmla="*/ 516441 h 656"/>
                <a:gd name="T30" fmla="*/ 250158 w 438"/>
                <a:gd name="T31" fmla="*/ 622377 h 656"/>
                <a:gd name="T32" fmla="*/ 257306 w 438"/>
                <a:gd name="T33" fmla="*/ 675346 h 656"/>
                <a:gd name="T34" fmla="*/ 250158 w 438"/>
                <a:gd name="T35" fmla="*/ 705140 h 656"/>
                <a:gd name="T36" fmla="*/ 264453 w 438"/>
                <a:gd name="T37" fmla="*/ 715072 h 656"/>
                <a:gd name="T38" fmla="*/ 296616 w 438"/>
                <a:gd name="T39" fmla="*/ 738246 h 656"/>
                <a:gd name="T40" fmla="*/ 285895 w 438"/>
                <a:gd name="T41" fmla="*/ 751488 h 656"/>
                <a:gd name="T42" fmla="*/ 296616 w 438"/>
                <a:gd name="T43" fmla="*/ 774661 h 656"/>
                <a:gd name="T44" fmla="*/ 285895 w 438"/>
                <a:gd name="T45" fmla="*/ 827629 h 656"/>
                <a:gd name="T46" fmla="*/ 268027 w 438"/>
                <a:gd name="T47" fmla="*/ 880598 h 656"/>
                <a:gd name="T48" fmla="*/ 296616 w 438"/>
                <a:gd name="T49" fmla="*/ 986534 h 656"/>
                <a:gd name="T50" fmla="*/ 346648 w 438"/>
                <a:gd name="T51" fmla="*/ 1065987 h 656"/>
                <a:gd name="T52" fmla="*/ 378811 w 438"/>
                <a:gd name="T53" fmla="*/ 1069297 h 656"/>
                <a:gd name="T54" fmla="*/ 414548 w 438"/>
                <a:gd name="T55" fmla="*/ 1075918 h 656"/>
                <a:gd name="T56" fmla="*/ 428843 w 438"/>
                <a:gd name="T57" fmla="*/ 1006398 h 656"/>
                <a:gd name="T58" fmla="*/ 457432 w 438"/>
                <a:gd name="T59" fmla="*/ 933566 h 656"/>
                <a:gd name="T60" fmla="*/ 503890 w 438"/>
                <a:gd name="T61" fmla="*/ 917014 h 656"/>
                <a:gd name="T62" fmla="*/ 586085 w 438"/>
                <a:gd name="T63" fmla="*/ 840872 h 656"/>
                <a:gd name="T64" fmla="*/ 621822 w 438"/>
                <a:gd name="T65" fmla="*/ 824319 h 656"/>
                <a:gd name="T66" fmla="*/ 661133 w 438"/>
                <a:gd name="T67" fmla="*/ 801145 h 656"/>
                <a:gd name="T68" fmla="*/ 671854 w 438"/>
                <a:gd name="T69" fmla="*/ 764730 h 656"/>
                <a:gd name="T70" fmla="*/ 607527 w 438"/>
                <a:gd name="T71" fmla="*/ 781282 h 656"/>
                <a:gd name="T72" fmla="*/ 614675 w 438"/>
                <a:gd name="T73" fmla="*/ 771351 h 656"/>
                <a:gd name="T74" fmla="*/ 643264 w 438"/>
                <a:gd name="T75" fmla="*/ 721693 h 656"/>
                <a:gd name="T76" fmla="*/ 661133 w 438"/>
                <a:gd name="T77" fmla="*/ 721693 h 656"/>
                <a:gd name="T78" fmla="*/ 693296 w 438"/>
                <a:gd name="T79" fmla="*/ 701830 h 656"/>
                <a:gd name="T80" fmla="*/ 682575 w 438"/>
                <a:gd name="T81" fmla="*/ 645551 h 656"/>
                <a:gd name="T82" fmla="*/ 718312 w 438"/>
                <a:gd name="T83" fmla="*/ 615756 h 656"/>
                <a:gd name="T84" fmla="*/ 739754 w 438"/>
                <a:gd name="T85" fmla="*/ 532993 h 656"/>
                <a:gd name="T86" fmla="*/ 682575 w 438"/>
                <a:gd name="T87" fmla="*/ 509820 h 656"/>
                <a:gd name="T88" fmla="*/ 675427 w 438"/>
                <a:gd name="T89" fmla="*/ 443609 h 656"/>
                <a:gd name="T90" fmla="*/ 675427 w 438"/>
                <a:gd name="T91" fmla="*/ 344294 h 656"/>
                <a:gd name="T92" fmla="*/ 707591 w 438"/>
                <a:gd name="T93" fmla="*/ 284705 h 656"/>
                <a:gd name="T94" fmla="*/ 739754 w 438"/>
                <a:gd name="T95" fmla="*/ 231736 h 656"/>
                <a:gd name="T96" fmla="*/ 729033 w 438"/>
                <a:gd name="T97" fmla="*/ 215184 h 656"/>
                <a:gd name="T98" fmla="*/ 779064 w 438"/>
                <a:gd name="T99" fmla="*/ 142352 h 656"/>
                <a:gd name="T100" fmla="*/ 729033 w 438"/>
                <a:gd name="T101" fmla="*/ 119179 h 656"/>
                <a:gd name="T102" fmla="*/ 707591 w 438"/>
                <a:gd name="T103" fmla="*/ 175457 h 656"/>
                <a:gd name="T104" fmla="*/ 711164 w 438"/>
                <a:gd name="T105" fmla="*/ 105937 h 656"/>
                <a:gd name="T106" fmla="*/ 657559 w 438"/>
                <a:gd name="T107" fmla="*/ 125800 h 656"/>
                <a:gd name="T108" fmla="*/ 650412 w 438"/>
                <a:gd name="T109" fmla="*/ 96005 h 656"/>
                <a:gd name="T110" fmla="*/ 589659 w 438"/>
                <a:gd name="T111" fmla="*/ 99316 h 656"/>
                <a:gd name="T112" fmla="*/ 657559 w 438"/>
                <a:gd name="T113" fmla="*/ 69521 h 656"/>
                <a:gd name="T114" fmla="*/ 600380 w 438"/>
                <a:gd name="T115" fmla="*/ 26484 h 656"/>
                <a:gd name="T116" fmla="*/ 514611 w 438"/>
                <a:gd name="T117" fmla="*/ 59589 h 656"/>
                <a:gd name="T118" fmla="*/ 568217 w 438"/>
                <a:gd name="T119" fmla="*/ 3311 h 656"/>
                <a:gd name="T120" fmla="*/ 400253 w 438"/>
                <a:gd name="T121" fmla="*/ 66210 h 656"/>
                <a:gd name="T122" fmla="*/ 289469 w 438"/>
                <a:gd name="T123" fmla="*/ 105937 h 6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8"/>
                <a:gd name="T187" fmla="*/ 0 h 656"/>
                <a:gd name="T188" fmla="*/ 438 w 438"/>
                <a:gd name="T189" fmla="*/ 656 h 6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8" h="656">
                  <a:moveTo>
                    <a:pt x="102" y="76"/>
                  </a:moveTo>
                  <a:lnTo>
                    <a:pt x="102" y="78"/>
                  </a:lnTo>
                  <a:lnTo>
                    <a:pt x="100" y="78"/>
                  </a:lnTo>
                  <a:lnTo>
                    <a:pt x="98" y="82"/>
                  </a:lnTo>
                  <a:lnTo>
                    <a:pt x="96" y="84"/>
                  </a:lnTo>
                  <a:lnTo>
                    <a:pt x="94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6" y="96"/>
                  </a:lnTo>
                  <a:lnTo>
                    <a:pt x="96" y="100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88" y="122"/>
                  </a:lnTo>
                  <a:lnTo>
                    <a:pt x="74" y="120"/>
                  </a:lnTo>
                  <a:lnTo>
                    <a:pt x="74" y="122"/>
                  </a:lnTo>
                  <a:lnTo>
                    <a:pt x="72" y="122"/>
                  </a:lnTo>
                  <a:lnTo>
                    <a:pt x="70" y="124"/>
                  </a:lnTo>
                  <a:lnTo>
                    <a:pt x="68" y="126"/>
                  </a:lnTo>
                  <a:lnTo>
                    <a:pt x="6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48" y="146"/>
                  </a:lnTo>
                  <a:lnTo>
                    <a:pt x="48" y="148"/>
                  </a:lnTo>
                  <a:lnTo>
                    <a:pt x="50" y="152"/>
                  </a:lnTo>
                  <a:lnTo>
                    <a:pt x="52" y="154"/>
                  </a:lnTo>
                  <a:lnTo>
                    <a:pt x="56" y="156"/>
                  </a:lnTo>
                  <a:lnTo>
                    <a:pt x="62" y="156"/>
                  </a:lnTo>
                  <a:lnTo>
                    <a:pt x="66" y="156"/>
                  </a:lnTo>
                  <a:lnTo>
                    <a:pt x="66" y="158"/>
                  </a:lnTo>
                  <a:lnTo>
                    <a:pt x="68" y="160"/>
                  </a:lnTo>
                  <a:lnTo>
                    <a:pt x="66" y="164"/>
                  </a:lnTo>
                  <a:lnTo>
                    <a:pt x="66" y="166"/>
                  </a:lnTo>
                  <a:lnTo>
                    <a:pt x="66" y="170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68" y="182"/>
                  </a:lnTo>
                  <a:lnTo>
                    <a:pt x="68" y="184"/>
                  </a:lnTo>
                  <a:lnTo>
                    <a:pt x="68" y="188"/>
                  </a:lnTo>
                  <a:lnTo>
                    <a:pt x="66" y="190"/>
                  </a:lnTo>
                  <a:lnTo>
                    <a:pt x="64" y="192"/>
                  </a:lnTo>
                  <a:lnTo>
                    <a:pt x="60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4" y="198"/>
                  </a:lnTo>
                  <a:lnTo>
                    <a:pt x="54" y="200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46" y="200"/>
                  </a:lnTo>
                  <a:lnTo>
                    <a:pt x="44" y="200"/>
                  </a:lnTo>
                  <a:lnTo>
                    <a:pt x="42" y="202"/>
                  </a:lnTo>
                  <a:lnTo>
                    <a:pt x="40" y="204"/>
                  </a:lnTo>
                  <a:lnTo>
                    <a:pt x="38" y="206"/>
                  </a:lnTo>
                  <a:lnTo>
                    <a:pt x="32" y="210"/>
                  </a:lnTo>
                  <a:lnTo>
                    <a:pt x="26" y="212"/>
                  </a:lnTo>
                  <a:lnTo>
                    <a:pt x="22" y="212"/>
                  </a:lnTo>
                  <a:lnTo>
                    <a:pt x="20" y="212"/>
                  </a:lnTo>
                  <a:lnTo>
                    <a:pt x="16" y="214"/>
                  </a:lnTo>
                  <a:lnTo>
                    <a:pt x="12" y="214"/>
                  </a:lnTo>
                  <a:lnTo>
                    <a:pt x="10" y="216"/>
                  </a:lnTo>
                  <a:lnTo>
                    <a:pt x="8" y="218"/>
                  </a:lnTo>
                  <a:lnTo>
                    <a:pt x="8" y="220"/>
                  </a:lnTo>
                  <a:lnTo>
                    <a:pt x="6" y="220"/>
                  </a:lnTo>
                  <a:lnTo>
                    <a:pt x="4" y="222"/>
                  </a:lnTo>
                  <a:lnTo>
                    <a:pt x="2" y="224"/>
                  </a:lnTo>
                  <a:lnTo>
                    <a:pt x="0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2" y="236"/>
                  </a:lnTo>
                  <a:lnTo>
                    <a:pt x="6" y="238"/>
                  </a:lnTo>
                  <a:lnTo>
                    <a:pt x="8" y="238"/>
                  </a:lnTo>
                  <a:lnTo>
                    <a:pt x="18" y="244"/>
                  </a:lnTo>
                  <a:lnTo>
                    <a:pt x="20" y="246"/>
                  </a:lnTo>
                  <a:lnTo>
                    <a:pt x="22" y="248"/>
                  </a:lnTo>
                  <a:lnTo>
                    <a:pt x="24" y="252"/>
                  </a:lnTo>
                  <a:lnTo>
                    <a:pt x="26" y="254"/>
                  </a:lnTo>
                  <a:lnTo>
                    <a:pt x="30" y="254"/>
                  </a:lnTo>
                  <a:lnTo>
                    <a:pt x="34" y="256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2"/>
                  </a:lnTo>
                  <a:lnTo>
                    <a:pt x="50" y="254"/>
                  </a:lnTo>
                  <a:lnTo>
                    <a:pt x="50" y="256"/>
                  </a:lnTo>
                  <a:lnTo>
                    <a:pt x="50" y="258"/>
                  </a:lnTo>
                  <a:lnTo>
                    <a:pt x="48" y="260"/>
                  </a:lnTo>
                  <a:lnTo>
                    <a:pt x="44" y="262"/>
                  </a:lnTo>
                  <a:lnTo>
                    <a:pt x="42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2"/>
                  </a:lnTo>
                  <a:lnTo>
                    <a:pt x="42" y="274"/>
                  </a:lnTo>
                  <a:lnTo>
                    <a:pt x="40" y="272"/>
                  </a:lnTo>
                  <a:lnTo>
                    <a:pt x="38" y="270"/>
                  </a:lnTo>
                  <a:lnTo>
                    <a:pt x="34" y="268"/>
                  </a:lnTo>
                  <a:lnTo>
                    <a:pt x="32" y="268"/>
                  </a:lnTo>
                  <a:lnTo>
                    <a:pt x="30" y="268"/>
                  </a:lnTo>
                  <a:lnTo>
                    <a:pt x="30" y="270"/>
                  </a:lnTo>
                  <a:lnTo>
                    <a:pt x="30" y="274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4" y="274"/>
                  </a:lnTo>
                  <a:lnTo>
                    <a:pt x="20" y="272"/>
                  </a:lnTo>
                  <a:lnTo>
                    <a:pt x="18" y="270"/>
                  </a:lnTo>
                  <a:lnTo>
                    <a:pt x="16" y="272"/>
                  </a:lnTo>
                  <a:lnTo>
                    <a:pt x="12" y="274"/>
                  </a:lnTo>
                  <a:lnTo>
                    <a:pt x="8" y="276"/>
                  </a:lnTo>
                  <a:lnTo>
                    <a:pt x="8" y="278"/>
                  </a:lnTo>
                  <a:lnTo>
                    <a:pt x="8" y="280"/>
                  </a:lnTo>
                  <a:lnTo>
                    <a:pt x="10" y="284"/>
                  </a:lnTo>
                  <a:lnTo>
                    <a:pt x="14" y="288"/>
                  </a:lnTo>
                  <a:lnTo>
                    <a:pt x="18" y="290"/>
                  </a:lnTo>
                  <a:lnTo>
                    <a:pt x="20" y="292"/>
                  </a:lnTo>
                  <a:lnTo>
                    <a:pt x="24" y="294"/>
                  </a:lnTo>
                  <a:lnTo>
                    <a:pt x="26" y="302"/>
                  </a:lnTo>
                  <a:lnTo>
                    <a:pt x="30" y="302"/>
                  </a:lnTo>
                  <a:lnTo>
                    <a:pt x="32" y="304"/>
                  </a:lnTo>
                  <a:lnTo>
                    <a:pt x="36" y="306"/>
                  </a:lnTo>
                  <a:lnTo>
                    <a:pt x="40" y="308"/>
                  </a:lnTo>
                  <a:lnTo>
                    <a:pt x="42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6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8" y="314"/>
                  </a:lnTo>
                  <a:lnTo>
                    <a:pt x="64" y="310"/>
                  </a:lnTo>
                  <a:lnTo>
                    <a:pt x="70" y="306"/>
                  </a:lnTo>
                  <a:lnTo>
                    <a:pt x="74" y="304"/>
                  </a:lnTo>
                  <a:lnTo>
                    <a:pt x="78" y="304"/>
                  </a:lnTo>
                  <a:lnTo>
                    <a:pt x="82" y="302"/>
                  </a:lnTo>
                  <a:lnTo>
                    <a:pt x="86" y="302"/>
                  </a:lnTo>
                  <a:lnTo>
                    <a:pt x="92" y="302"/>
                  </a:lnTo>
                  <a:lnTo>
                    <a:pt x="98" y="302"/>
                  </a:lnTo>
                  <a:lnTo>
                    <a:pt x="104" y="300"/>
                  </a:lnTo>
                  <a:lnTo>
                    <a:pt x="106" y="300"/>
                  </a:lnTo>
                  <a:lnTo>
                    <a:pt x="108" y="300"/>
                  </a:lnTo>
                  <a:lnTo>
                    <a:pt x="110" y="302"/>
                  </a:lnTo>
                  <a:lnTo>
                    <a:pt x="114" y="304"/>
                  </a:lnTo>
                  <a:lnTo>
                    <a:pt x="116" y="308"/>
                  </a:lnTo>
                  <a:lnTo>
                    <a:pt x="118" y="312"/>
                  </a:lnTo>
                  <a:lnTo>
                    <a:pt x="120" y="312"/>
                  </a:lnTo>
                  <a:lnTo>
                    <a:pt x="122" y="314"/>
                  </a:lnTo>
                  <a:lnTo>
                    <a:pt x="126" y="318"/>
                  </a:lnTo>
                  <a:lnTo>
                    <a:pt x="128" y="322"/>
                  </a:lnTo>
                  <a:lnTo>
                    <a:pt x="130" y="328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4" y="350"/>
                  </a:lnTo>
                  <a:lnTo>
                    <a:pt x="136" y="356"/>
                  </a:lnTo>
                  <a:lnTo>
                    <a:pt x="138" y="362"/>
                  </a:lnTo>
                  <a:lnTo>
                    <a:pt x="140" y="368"/>
                  </a:lnTo>
                  <a:lnTo>
                    <a:pt x="140" y="376"/>
                  </a:lnTo>
                  <a:lnTo>
                    <a:pt x="140" y="382"/>
                  </a:lnTo>
                  <a:lnTo>
                    <a:pt x="140" y="388"/>
                  </a:lnTo>
                  <a:lnTo>
                    <a:pt x="142" y="392"/>
                  </a:lnTo>
                  <a:lnTo>
                    <a:pt x="144" y="396"/>
                  </a:lnTo>
                  <a:lnTo>
                    <a:pt x="146" y="400"/>
                  </a:lnTo>
                  <a:lnTo>
                    <a:pt x="148" y="402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4" y="408"/>
                  </a:lnTo>
                  <a:lnTo>
                    <a:pt x="142" y="408"/>
                  </a:lnTo>
                  <a:lnTo>
                    <a:pt x="140" y="408"/>
                  </a:lnTo>
                  <a:lnTo>
                    <a:pt x="138" y="410"/>
                  </a:lnTo>
                  <a:lnTo>
                    <a:pt x="138" y="414"/>
                  </a:lnTo>
                  <a:lnTo>
                    <a:pt x="140" y="416"/>
                  </a:lnTo>
                  <a:lnTo>
                    <a:pt x="140" y="420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2" y="424"/>
                  </a:lnTo>
                  <a:lnTo>
                    <a:pt x="140" y="426"/>
                  </a:lnTo>
                  <a:lnTo>
                    <a:pt x="138" y="428"/>
                  </a:lnTo>
                  <a:lnTo>
                    <a:pt x="136" y="432"/>
                  </a:lnTo>
                  <a:lnTo>
                    <a:pt x="132" y="434"/>
                  </a:lnTo>
                  <a:lnTo>
                    <a:pt x="132" y="436"/>
                  </a:lnTo>
                  <a:lnTo>
                    <a:pt x="132" y="438"/>
                  </a:lnTo>
                  <a:lnTo>
                    <a:pt x="136" y="438"/>
                  </a:lnTo>
                  <a:lnTo>
                    <a:pt x="142" y="438"/>
                  </a:lnTo>
                  <a:lnTo>
                    <a:pt x="144" y="436"/>
                  </a:lnTo>
                  <a:lnTo>
                    <a:pt x="146" y="436"/>
                  </a:lnTo>
                  <a:lnTo>
                    <a:pt x="148" y="432"/>
                  </a:lnTo>
                  <a:lnTo>
                    <a:pt x="150" y="428"/>
                  </a:lnTo>
                  <a:lnTo>
                    <a:pt x="152" y="424"/>
                  </a:lnTo>
                  <a:lnTo>
                    <a:pt x="154" y="422"/>
                  </a:lnTo>
                  <a:lnTo>
                    <a:pt x="156" y="422"/>
                  </a:lnTo>
                  <a:lnTo>
                    <a:pt x="156" y="424"/>
                  </a:lnTo>
                  <a:lnTo>
                    <a:pt x="160" y="428"/>
                  </a:lnTo>
                  <a:lnTo>
                    <a:pt x="160" y="432"/>
                  </a:lnTo>
                  <a:lnTo>
                    <a:pt x="162" y="436"/>
                  </a:lnTo>
                  <a:lnTo>
                    <a:pt x="162" y="440"/>
                  </a:lnTo>
                  <a:lnTo>
                    <a:pt x="164" y="444"/>
                  </a:lnTo>
                  <a:lnTo>
                    <a:pt x="166" y="446"/>
                  </a:lnTo>
                  <a:lnTo>
                    <a:pt x="168" y="448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4"/>
                  </a:lnTo>
                  <a:lnTo>
                    <a:pt x="178" y="458"/>
                  </a:lnTo>
                  <a:lnTo>
                    <a:pt x="178" y="462"/>
                  </a:lnTo>
                  <a:lnTo>
                    <a:pt x="176" y="462"/>
                  </a:lnTo>
                  <a:lnTo>
                    <a:pt x="174" y="462"/>
                  </a:lnTo>
                  <a:lnTo>
                    <a:pt x="170" y="460"/>
                  </a:lnTo>
                  <a:lnTo>
                    <a:pt x="166" y="456"/>
                  </a:lnTo>
                  <a:lnTo>
                    <a:pt x="160" y="454"/>
                  </a:lnTo>
                  <a:lnTo>
                    <a:pt x="156" y="452"/>
                  </a:lnTo>
                  <a:lnTo>
                    <a:pt x="150" y="452"/>
                  </a:lnTo>
                  <a:lnTo>
                    <a:pt x="148" y="454"/>
                  </a:lnTo>
                  <a:lnTo>
                    <a:pt x="146" y="454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2" y="462"/>
                  </a:lnTo>
                  <a:lnTo>
                    <a:pt x="156" y="464"/>
                  </a:lnTo>
                  <a:lnTo>
                    <a:pt x="162" y="466"/>
                  </a:lnTo>
                  <a:lnTo>
                    <a:pt x="166" y="468"/>
                  </a:lnTo>
                  <a:lnTo>
                    <a:pt x="170" y="468"/>
                  </a:lnTo>
                  <a:lnTo>
                    <a:pt x="172" y="470"/>
                  </a:lnTo>
                  <a:lnTo>
                    <a:pt x="174" y="472"/>
                  </a:lnTo>
                  <a:lnTo>
                    <a:pt x="176" y="474"/>
                  </a:lnTo>
                  <a:lnTo>
                    <a:pt x="176" y="478"/>
                  </a:lnTo>
                  <a:lnTo>
                    <a:pt x="176" y="482"/>
                  </a:lnTo>
                  <a:lnTo>
                    <a:pt x="172" y="488"/>
                  </a:lnTo>
                  <a:lnTo>
                    <a:pt x="168" y="492"/>
                  </a:lnTo>
                  <a:lnTo>
                    <a:pt x="164" y="496"/>
                  </a:lnTo>
                  <a:lnTo>
                    <a:pt x="162" y="498"/>
                  </a:lnTo>
                  <a:lnTo>
                    <a:pt x="160" y="500"/>
                  </a:lnTo>
                  <a:lnTo>
                    <a:pt x="156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60" y="506"/>
                  </a:lnTo>
                  <a:lnTo>
                    <a:pt x="156" y="512"/>
                  </a:lnTo>
                  <a:lnTo>
                    <a:pt x="148" y="524"/>
                  </a:lnTo>
                  <a:lnTo>
                    <a:pt x="148" y="528"/>
                  </a:lnTo>
                  <a:lnTo>
                    <a:pt x="150" y="532"/>
                  </a:lnTo>
                  <a:lnTo>
                    <a:pt x="150" y="536"/>
                  </a:lnTo>
                  <a:lnTo>
                    <a:pt x="152" y="542"/>
                  </a:lnTo>
                  <a:lnTo>
                    <a:pt x="152" y="550"/>
                  </a:lnTo>
                  <a:lnTo>
                    <a:pt x="154" y="556"/>
                  </a:lnTo>
                  <a:lnTo>
                    <a:pt x="156" y="564"/>
                  </a:lnTo>
                  <a:lnTo>
                    <a:pt x="158" y="570"/>
                  </a:lnTo>
                  <a:lnTo>
                    <a:pt x="160" y="576"/>
                  </a:lnTo>
                  <a:lnTo>
                    <a:pt x="162" y="582"/>
                  </a:lnTo>
                  <a:lnTo>
                    <a:pt x="164" y="588"/>
                  </a:lnTo>
                  <a:lnTo>
                    <a:pt x="164" y="592"/>
                  </a:lnTo>
                  <a:lnTo>
                    <a:pt x="166" y="596"/>
                  </a:lnTo>
                  <a:lnTo>
                    <a:pt x="166" y="598"/>
                  </a:lnTo>
                  <a:lnTo>
                    <a:pt x="178" y="618"/>
                  </a:lnTo>
                  <a:lnTo>
                    <a:pt x="180" y="622"/>
                  </a:lnTo>
                  <a:lnTo>
                    <a:pt x="180" y="628"/>
                  </a:lnTo>
                  <a:lnTo>
                    <a:pt x="182" y="632"/>
                  </a:lnTo>
                  <a:lnTo>
                    <a:pt x="182" y="636"/>
                  </a:lnTo>
                  <a:lnTo>
                    <a:pt x="184" y="640"/>
                  </a:lnTo>
                  <a:lnTo>
                    <a:pt x="186" y="642"/>
                  </a:lnTo>
                  <a:lnTo>
                    <a:pt x="188" y="644"/>
                  </a:lnTo>
                  <a:lnTo>
                    <a:pt x="194" y="644"/>
                  </a:lnTo>
                  <a:lnTo>
                    <a:pt x="200" y="644"/>
                  </a:lnTo>
                  <a:lnTo>
                    <a:pt x="206" y="644"/>
                  </a:lnTo>
                  <a:lnTo>
                    <a:pt x="210" y="642"/>
                  </a:lnTo>
                  <a:lnTo>
                    <a:pt x="212" y="640"/>
                  </a:lnTo>
                  <a:lnTo>
                    <a:pt x="214" y="638"/>
                  </a:lnTo>
                  <a:lnTo>
                    <a:pt x="218" y="638"/>
                  </a:lnTo>
                  <a:lnTo>
                    <a:pt x="220" y="640"/>
                  </a:lnTo>
                  <a:lnTo>
                    <a:pt x="218" y="642"/>
                  </a:lnTo>
                  <a:lnTo>
                    <a:pt x="216" y="644"/>
                  </a:lnTo>
                  <a:lnTo>
                    <a:pt x="212" y="646"/>
                  </a:lnTo>
                  <a:lnTo>
                    <a:pt x="210" y="648"/>
                  </a:lnTo>
                  <a:lnTo>
                    <a:pt x="210" y="650"/>
                  </a:lnTo>
                  <a:lnTo>
                    <a:pt x="214" y="652"/>
                  </a:lnTo>
                  <a:lnTo>
                    <a:pt x="218" y="654"/>
                  </a:lnTo>
                  <a:lnTo>
                    <a:pt x="222" y="656"/>
                  </a:lnTo>
                  <a:lnTo>
                    <a:pt x="224" y="656"/>
                  </a:lnTo>
                  <a:lnTo>
                    <a:pt x="228" y="656"/>
                  </a:lnTo>
                  <a:lnTo>
                    <a:pt x="230" y="656"/>
                  </a:lnTo>
                  <a:lnTo>
                    <a:pt x="232" y="654"/>
                  </a:lnTo>
                  <a:lnTo>
                    <a:pt x="232" y="650"/>
                  </a:lnTo>
                  <a:lnTo>
                    <a:pt x="234" y="642"/>
                  </a:lnTo>
                  <a:lnTo>
                    <a:pt x="234" y="636"/>
                  </a:lnTo>
                  <a:lnTo>
                    <a:pt x="236" y="630"/>
                  </a:lnTo>
                  <a:lnTo>
                    <a:pt x="238" y="628"/>
                  </a:lnTo>
                  <a:lnTo>
                    <a:pt x="238" y="624"/>
                  </a:lnTo>
                  <a:lnTo>
                    <a:pt x="238" y="620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6" y="612"/>
                  </a:lnTo>
                  <a:lnTo>
                    <a:pt x="238" y="612"/>
                  </a:lnTo>
                  <a:lnTo>
                    <a:pt x="240" y="608"/>
                  </a:lnTo>
                  <a:lnTo>
                    <a:pt x="242" y="606"/>
                  </a:lnTo>
                  <a:lnTo>
                    <a:pt x="244" y="606"/>
                  </a:lnTo>
                  <a:lnTo>
                    <a:pt x="246" y="604"/>
                  </a:lnTo>
                  <a:lnTo>
                    <a:pt x="250" y="588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0" y="568"/>
                  </a:lnTo>
                  <a:lnTo>
                    <a:pt x="250" y="566"/>
                  </a:lnTo>
                  <a:lnTo>
                    <a:pt x="254" y="564"/>
                  </a:lnTo>
                  <a:lnTo>
                    <a:pt x="256" y="564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2" y="564"/>
                  </a:lnTo>
                  <a:lnTo>
                    <a:pt x="264" y="564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58"/>
                  </a:lnTo>
                  <a:lnTo>
                    <a:pt x="274" y="556"/>
                  </a:lnTo>
                  <a:lnTo>
                    <a:pt x="278" y="554"/>
                  </a:lnTo>
                  <a:lnTo>
                    <a:pt x="282" y="554"/>
                  </a:lnTo>
                  <a:lnTo>
                    <a:pt x="284" y="554"/>
                  </a:lnTo>
                  <a:lnTo>
                    <a:pt x="286" y="550"/>
                  </a:lnTo>
                  <a:lnTo>
                    <a:pt x="292" y="544"/>
                  </a:lnTo>
                  <a:lnTo>
                    <a:pt x="300" y="534"/>
                  </a:lnTo>
                  <a:lnTo>
                    <a:pt x="310" y="524"/>
                  </a:lnTo>
                  <a:lnTo>
                    <a:pt x="316" y="516"/>
                  </a:lnTo>
                  <a:lnTo>
                    <a:pt x="322" y="516"/>
                  </a:lnTo>
                  <a:lnTo>
                    <a:pt x="324" y="516"/>
                  </a:lnTo>
                  <a:lnTo>
                    <a:pt x="324" y="514"/>
                  </a:lnTo>
                  <a:lnTo>
                    <a:pt x="326" y="512"/>
                  </a:lnTo>
                  <a:lnTo>
                    <a:pt x="328" y="508"/>
                  </a:lnTo>
                  <a:lnTo>
                    <a:pt x="328" y="504"/>
                  </a:lnTo>
                  <a:lnTo>
                    <a:pt x="330" y="502"/>
                  </a:lnTo>
                  <a:lnTo>
                    <a:pt x="332" y="500"/>
                  </a:lnTo>
                  <a:lnTo>
                    <a:pt x="334" y="498"/>
                  </a:lnTo>
                  <a:lnTo>
                    <a:pt x="336" y="496"/>
                  </a:lnTo>
                  <a:lnTo>
                    <a:pt x="338" y="498"/>
                  </a:lnTo>
                  <a:lnTo>
                    <a:pt x="340" y="498"/>
                  </a:lnTo>
                  <a:lnTo>
                    <a:pt x="342" y="502"/>
                  </a:lnTo>
                  <a:lnTo>
                    <a:pt x="344" y="502"/>
                  </a:lnTo>
                  <a:lnTo>
                    <a:pt x="346" y="502"/>
                  </a:lnTo>
                  <a:lnTo>
                    <a:pt x="348" y="498"/>
                  </a:lnTo>
                  <a:lnTo>
                    <a:pt x="350" y="498"/>
                  </a:lnTo>
                  <a:lnTo>
                    <a:pt x="352" y="496"/>
                  </a:lnTo>
                  <a:lnTo>
                    <a:pt x="354" y="496"/>
                  </a:lnTo>
                  <a:lnTo>
                    <a:pt x="356" y="496"/>
                  </a:lnTo>
                  <a:lnTo>
                    <a:pt x="358" y="496"/>
                  </a:lnTo>
                  <a:lnTo>
                    <a:pt x="360" y="494"/>
                  </a:lnTo>
                  <a:lnTo>
                    <a:pt x="362" y="492"/>
                  </a:lnTo>
                  <a:lnTo>
                    <a:pt x="366" y="490"/>
                  </a:lnTo>
                  <a:lnTo>
                    <a:pt x="368" y="486"/>
                  </a:lnTo>
                  <a:lnTo>
                    <a:pt x="370" y="484"/>
                  </a:lnTo>
                  <a:lnTo>
                    <a:pt x="374" y="482"/>
                  </a:lnTo>
                  <a:lnTo>
                    <a:pt x="378" y="478"/>
                  </a:lnTo>
                  <a:lnTo>
                    <a:pt x="382" y="476"/>
                  </a:lnTo>
                  <a:lnTo>
                    <a:pt x="386" y="474"/>
                  </a:lnTo>
                  <a:lnTo>
                    <a:pt x="388" y="472"/>
                  </a:lnTo>
                  <a:lnTo>
                    <a:pt x="390" y="470"/>
                  </a:lnTo>
                  <a:lnTo>
                    <a:pt x="390" y="468"/>
                  </a:lnTo>
                  <a:lnTo>
                    <a:pt x="388" y="466"/>
                  </a:lnTo>
                  <a:lnTo>
                    <a:pt x="384" y="464"/>
                  </a:lnTo>
                  <a:lnTo>
                    <a:pt x="382" y="462"/>
                  </a:lnTo>
                  <a:lnTo>
                    <a:pt x="376" y="462"/>
                  </a:lnTo>
                  <a:lnTo>
                    <a:pt x="372" y="462"/>
                  </a:lnTo>
                  <a:lnTo>
                    <a:pt x="366" y="462"/>
                  </a:lnTo>
                  <a:lnTo>
                    <a:pt x="364" y="462"/>
                  </a:lnTo>
                  <a:lnTo>
                    <a:pt x="362" y="462"/>
                  </a:lnTo>
                  <a:lnTo>
                    <a:pt x="362" y="464"/>
                  </a:lnTo>
                  <a:lnTo>
                    <a:pt x="360" y="466"/>
                  </a:lnTo>
                  <a:lnTo>
                    <a:pt x="356" y="468"/>
                  </a:lnTo>
                  <a:lnTo>
                    <a:pt x="352" y="472"/>
                  </a:lnTo>
                  <a:lnTo>
                    <a:pt x="348" y="472"/>
                  </a:lnTo>
                  <a:lnTo>
                    <a:pt x="344" y="472"/>
                  </a:lnTo>
                  <a:lnTo>
                    <a:pt x="340" y="472"/>
                  </a:lnTo>
                  <a:lnTo>
                    <a:pt x="336" y="472"/>
                  </a:lnTo>
                  <a:lnTo>
                    <a:pt x="334" y="470"/>
                  </a:lnTo>
                  <a:lnTo>
                    <a:pt x="332" y="468"/>
                  </a:lnTo>
                  <a:lnTo>
                    <a:pt x="332" y="466"/>
                  </a:lnTo>
                  <a:lnTo>
                    <a:pt x="334" y="464"/>
                  </a:lnTo>
                  <a:lnTo>
                    <a:pt x="336" y="464"/>
                  </a:lnTo>
                  <a:lnTo>
                    <a:pt x="340" y="466"/>
                  </a:lnTo>
                  <a:lnTo>
                    <a:pt x="344" y="466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6" y="460"/>
                  </a:lnTo>
                  <a:lnTo>
                    <a:pt x="364" y="448"/>
                  </a:lnTo>
                  <a:lnTo>
                    <a:pt x="356" y="446"/>
                  </a:lnTo>
                  <a:lnTo>
                    <a:pt x="358" y="444"/>
                  </a:lnTo>
                  <a:lnTo>
                    <a:pt x="360" y="442"/>
                  </a:lnTo>
                  <a:lnTo>
                    <a:pt x="362" y="440"/>
                  </a:lnTo>
                  <a:lnTo>
                    <a:pt x="360" y="438"/>
                  </a:lnTo>
                  <a:lnTo>
                    <a:pt x="360" y="436"/>
                  </a:lnTo>
                  <a:lnTo>
                    <a:pt x="358" y="436"/>
                  </a:lnTo>
                  <a:lnTo>
                    <a:pt x="356" y="434"/>
                  </a:lnTo>
                  <a:lnTo>
                    <a:pt x="354" y="432"/>
                  </a:lnTo>
                  <a:lnTo>
                    <a:pt x="354" y="430"/>
                  </a:lnTo>
                  <a:lnTo>
                    <a:pt x="354" y="428"/>
                  </a:lnTo>
                  <a:lnTo>
                    <a:pt x="358" y="428"/>
                  </a:lnTo>
                  <a:lnTo>
                    <a:pt x="362" y="428"/>
                  </a:lnTo>
                  <a:lnTo>
                    <a:pt x="364" y="428"/>
                  </a:lnTo>
                  <a:lnTo>
                    <a:pt x="366" y="428"/>
                  </a:lnTo>
                  <a:lnTo>
                    <a:pt x="368" y="430"/>
                  </a:lnTo>
                  <a:lnTo>
                    <a:pt x="370" y="436"/>
                  </a:lnTo>
                  <a:lnTo>
                    <a:pt x="372" y="440"/>
                  </a:lnTo>
                  <a:lnTo>
                    <a:pt x="374" y="446"/>
                  </a:lnTo>
                  <a:lnTo>
                    <a:pt x="376" y="450"/>
                  </a:lnTo>
                  <a:lnTo>
                    <a:pt x="378" y="454"/>
                  </a:lnTo>
                  <a:lnTo>
                    <a:pt x="394" y="456"/>
                  </a:lnTo>
                  <a:lnTo>
                    <a:pt x="394" y="432"/>
                  </a:lnTo>
                  <a:lnTo>
                    <a:pt x="392" y="430"/>
                  </a:lnTo>
                  <a:lnTo>
                    <a:pt x="390" y="426"/>
                  </a:lnTo>
                  <a:lnTo>
                    <a:pt x="388" y="424"/>
                  </a:lnTo>
                  <a:lnTo>
                    <a:pt x="386" y="422"/>
                  </a:lnTo>
                  <a:lnTo>
                    <a:pt x="382" y="418"/>
                  </a:lnTo>
                  <a:lnTo>
                    <a:pt x="382" y="416"/>
                  </a:lnTo>
                  <a:lnTo>
                    <a:pt x="380" y="412"/>
                  </a:lnTo>
                  <a:lnTo>
                    <a:pt x="380" y="410"/>
                  </a:lnTo>
                  <a:lnTo>
                    <a:pt x="386" y="410"/>
                  </a:lnTo>
                  <a:lnTo>
                    <a:pt x="386" y="394"/>
                  </a:lnTo>
                  <a:lnTo>
                    <a:pt x="384" y="392"/>
                  </a:lnTo>
                  <a:lnTo>
                    <a:pt x="382" y="390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4" y="382"/>
                  </a:lnTo>
                  <a:lnTo>
                    <a:pt x="390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4"/>
                  </a:lnTo>
                  <a:lnTo>
                    <a:pt x="402" y="372"/>
                  </a:lnTo>
                  <a:lnTo>
                    <a:pt x="402" y="368"/>
                  </a:lnTo>
                  <a:lnTo>
                    <a:pt x="410" y="362"/>
                  </a:lnTo>
                  <a:lnTo>
                    <a:pt x="420" y="348"/>
                  </a:lnTo>
                  <a:lnTo>
                    <a:pt x="424" y="338"/>
                  </a:lnTo>
                  <a:lnTo>
                    <a:pt x="424" y="334"/>
                  </a:lnTo>
                  <a:lnTo>
                    <a:pt x="422" y="330"/>
                  </a:lnTo>
                  <a:lnTo>
                    <a:pt x="420" y="326"/>
                  </a:lnTo>
                  <a:lnTo>
                    <a:pt x="418" y="324"/>
                  </a:lnTo>
                  <a:lnTo>
                    <a:pt x="414" y="322"/>
                  </a:lnTo>
                  <a:lnTo>
                    <a:pt x="412" y="318"/>
                  </a:lnTo>
                  <a:lnTo>
                    <a:pt x="412" y="316"/>
                  </a:lnTo>
                  <a:lnTo>
                    <a:pt x="410" y="312"/>
                  </a:lnTo>
                  <a:lnTo>
                    <a:pt x="408" y="308"/>
                  </a:lnTo>
                  <a:lnTo>
                    <a:pt x="404" y="308"/>
                  </a:lnTo>
                  <a:lnTo>
                    <a:pt x="398" y="306"/>
                  </a:lnTo>
                  <a:lnTo>
                    <a:pt x="392" y="308"/>
                  </a:lnTo>
                  <a:lnTo>
                    <a:pt x="388" y="308"/>
                  </a:lnTo>
                  <a:lnTo>
                    <a:pt x="384" y="308"/>
                  </a:lnTo>
                  <a:lnTo>
                    <a:pt x="382" y="308"/>
                  </a:lnTo>
                  <a:lnTo>
                    <a:pt x="382" y="304"/>
                  </a:lnTo>
                  <a:lnTo>
                    <a:pt x="382" y="298"/>
                  </a:lnTo>
                  <a:lnTo>
                    <a:pt x="382" y="296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0" y="280"/>
                  </a:lnTo>
                  <a:lnTo>
                    <a:pt x="380" y="274"/>
                  </a:lnTo>
                  <a:lnTo>
                    <a:pt x="380" y="270"/>
                  </a:lnTo>
                  <a:lnTo>
                    <a:pt x="380" y="268"/>
                  </a:lnTo>
                  <a:lnTo>
                    <a:pt x="378" y="268"/>
                  </a:lnTo>
                  <a:lnTo>
                    <a:pt x="376" y="266"/>
                  </a:lnTo>
                  <a:lnTo>
                    <a:pt x="374" y="264"/>
                  </a:lnTo>
                  <a:lnTo>
                    <a:pt x="372" y="262"/>
                  </a:lnTo>
                  <a:lnTo>
                    <a:pt x="370" y="260"/>
                  </a:lnTo>
                  <a:lnTo>
                    <a:pt x="370" y="256"/>
                  </a:lnTo>
                  <a:lnTo>
                    <a:pt x="372" y="254"/>
                  </a:lnTo>
                  <a:lnTo>
                    <a:pt x="374" y="252"/>
                  </a:lnTo>
                  <a:lnTo>
                    <a:pt x="376" y="248"/>
                  </a:lnTo>
                  <a:lnTo>
                    <a:pt x="378" y="240"/>
                  </a:lnTo>
                  <a:lnTo>
                    <a:pt x="380" y="228"/>
                  </a:lnTo>
                  <a:lnTo>
                    <a:pt x="378" y="208"/>
                  </a:lnTo>
                  <a:lnTo>
                    <a:pt x="378" y="186"/>
                  </a:lnTo>
                  <a:lnTo>
                    <a:pt x="378" y="182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2"/>
                  </a:lnTo>
                  <a:lnTo>
                    <a:pt x="386" y="170"/>
                  </a:lnTo>
                  <a:lnTo>
                    <a:pt x="390" y="170"/>
                  </a:lnTo>
                  <a:lnTo>
                    <a:pt x="392" y="172"/>
                  </a:lnTo>
                  <a:lnTo>
                    <a:pt x="394" y="172"/>
                  </a:lnTo>
                  <a:lnTo>
                    <a:pt x="396" y="172"/>
                  </a:lnTo>
                  <a:lnTo>
                    <a:pt x="398" y="172"/>
                  </a:lnTo>
                  <a:lnTo>
                    <a:pt x="402" y="172"/>
                  </a:lnTo>
                  <a:lnTo>
                    <a:pt x="404" y="170"/>
                  </a:lnTo>
                  <a:lnTo>
                    <a:pt x="406" y="164"/>
                  </a:lnTo>
                  <a:lnTo>
                    <a:pt x="406" y="162"/>
                  </a:lnTo>
                  <a:lnTo>
                    <a:pt x="406" y="158"/>
                  </a:lnTo>
                  <a:lnTo>
                    <a:pt x="406" y="152"/>
                  </a:lnTo>
                  <a:lnTo>
                    <a:pt x="406" y="148"/>
                  </a:lnTo>
                  <a:lnTo>
                    <a:pt x="408" y="144"/>
                  </a:lnTo>
                  <a:lnTo>
                    <a:pt x="410" y="142"/>
                  </a:lnTo>
                  <a:lnTo>
                    <a:pt x="414" y="140"/>
                  </a:lnTo>
                  <a:lnTo>
                    <a:pt x="414" y="138"/>
                  </a:lnTo>
                  <a:lnTo>
                    <a:pt x="412" y="136"/>
                  </a:lnTo>
                  <a:lnTo>
                    <a:pt x="410" y="136"/>
                  </a:lnTo>
                  <a:lnTo>
                    <a:pt x="406" y="138"/>
                  </a:lnTo>
                  <a:lnTo>
                    <a:pt x="402" y="138"/>
                  </a:lnTo>
                  <a:lnTo>
                    <a:pt x="398" y="138"/>
                  </a:lnTo>
                  <a:lnTo>
                    <a:pt x="396" y="138"/>
                  </a:lnTo>
                  <a:lnTo>
                    <a:pt x="396" y="136"/>
                  </a:lnTo>
                  <a:lnTo>
                    <a:pt x="398" y="134"/>
                  </a:lnTo>
                  <a:lnTo>
                    <a:pt x="402" y="132"/>
                  </a:lnTo>
                  <a:lnTo>
                    <a:pt x="408" y="130"/>
                  </a:lnTo>
                  <a:lnTo>
                    <a:pt x="414" y="126"/>
                  </a:lnTo>
                  <a:lnTo>
                    <a:pt x="420" y="122"/>
                  </a:lnTo>
                  <a:lnTo>
                    <a:pt x="426" y="118"/>
                  </a:lnTo>
                  <a:lnTo>
                    <a:pt x="430" y="112"/>
                  </a:lnTo>
                  <a:lnTo>
                    <a:pt x="434" y="106"/>
                  </a:lnTo>
                  <a:lnTo>
                    <a:pt x="434" y="100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0"/>
                  </a:lnTo>
                  <a:lnTo>
                    <a:pt x="436" y="88"/>
                  </a:lnTo>
                  <a:lnTo>
                    <a:pt x="436" y="86"/>
                  </a:lnTo>
                  <a:lnTo>
                    <a:pt x="438" y="82"/>
                  </a:lnTo>
                  <a:lnTo>
                    <a:pt x="422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8" y="80"/>
                  </a:lnTo>
                  <a:lnTo>
                    <a:pt x="416" y="80"/>
                  </a:lnTo>
                  <a:lnTo>
                    <a:pt x="414" y="78"/>
                  </a:lnTo>
                  <a:lnTo>
                    <a:pt x="410" y="74"/>
                  </a:lnTo>
                  <a:lnTo>
                    <a:pt x="408" y="72"/>
                  </a:lnTo>
                  <a:lnTo>
                    <a:pt x="406" y="74"/>
                  </a:lnTo>
                  <a:lnTo>
                    <a:pt x="406" y="78"/>
                  </a:lnTo>
                  <a:lnTo>
                    <a:pt x="406" y="80"/>
                  </a:lnTo>
                  <a:lnTo>
                    <a:pt x="406" y="82"/>
                  </a:lnTo>
                  <a:lnTo>
                    <a:pt x="408" y="82"/>
                  </a:lnTo>
                  <a:lnTo>
                    <a:pt x="408" y="84"/>
                  </a:lnTo>
                  <a:lnTo>
                    <a:pt x="408" y="86"/>
                  </a:lnTo>
                  <a:lnTo>
                    <a:pt x="408" y="88"/>
                  </a:lnTo>
                  <a:lnTo>
                    <a:pt x="408" y="90"/>
                  </a:lnTo>
                  <a:lnTo>
                    <a:pt x="404" y="96"/>
                  </a:lnTo>
                  <a:lnTo>
                    <a:pt x="396" y="106"/>
                  </a:lnTo>
                  <a:lnTo>
                    <a:pt x="384" y="116"/>
                  </a:lnTo>
                  <a:lnTo>
                    <a:pt x="372" y="126"/>
                  </a:lnTo>
                  <a:lnTo>
                    <a:pt x="360" y="134"/>
                  </a:lnTo>
                  <a:lnTo>
                    <a:pt x="354" y="138"/>
                  </a:lnTo>
                  <a:lnTo>
                    <a:pt x="356" y="136"/>
                  </a:lnTo>
                  <a:lnTo>
                    <a:pt x="362" y="128"/>
                  </a:lnTo>
                  <a:lnTo>
                    <a:pt x="370" y="118"/>
                  </a:lnTo>
                  <a:lnTo>
                    <a:pt x="378" y="108"/>
                  </a:lnTo>
                  <a:lnTo>
                    <a:pt x="382" y="100"/>
                  </a:lnTo>
                  <a:lnTo>
                    <a:pt x="388" y="86"/>
                  </a:lnTo>
                  <a:lnTo>
                    <a:pt x="398" y="64"/>
                  </a:lnTo>
                  <a:lnTo>
                    <a:pt x="396" y="64"/>
                  </a:lnTo>
                  <a:lnTo>
                    <a:pt x="392" y="62"/>
                  </a:lnTo>
                  <a:lnTo>
                    <a:pt x="390" y="62"/>
                  </a:lnTo>
                  <a:lnTo>
                    <a:pt x="386" y="62"/>
                  </a:lnTo>
                  <a:lnTo>
                    <a:pt x="380" y="64"/>
                  </a:lnTo>
                  <a:lnTo>
                    <a:pt x="376" y="66"/>
                  </a:lnTo>
                  <a:lnTo>
                    <a:pt x="376" y="68"/>
                  </a:lnTo>
                  <a:lnTo>
                    <a:pt x="374" y="70"/>
                  </a:lnTo>
                  <a:lnTo>
                    <a:pt x="370" y="72"/>
                  </a:lnTo>
                  <a:lnTo>
                    <a:pt x="368" y="76"/>
                  </a:lnTo>
                  <a:lnTo>
                    <a:pt x="364" y="78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4"/>
                  </a:lnTo>
                  <a:lnTo>
                    <a:pt x="354" y="82"/>
                  </a:lnTo>
                  <a:lnTo>
                    <a:pt x="354" y="80"/>
                  </a:lnTo>
                  <a:lnTo>
                    <a:pt x="356" y="78"/>
                  </a:lnTo>
                  <a:lnTo>
                    <a:pt x="358" y="76"/>
                  </a:lnTo>
                  <a:lnTo>
                    <a:pt x="362" y="72"/>
                  </a:lnTo>
                  <a:lnTo>
                    <a:pt x="368" y="66"/>
                  </a:lnTo>
                  <a:lnTo>
                    <a:pt x="364" y="58"/>
                  </a:lnTo>
                  <a:lnTo>
                    <a:pt x="360" y="58"/>
                  </a:lnTo>
                  <a:lnTo>
                    <a:pt x="350" y="58"/>
                  </a:lnTo>
                  <a:lnTo>
                    <a:pt x="340" y="62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4"/>
                  </a:lnTo>
                  <a:lnTo>
                    <a:pt x="326" y="70"/>
                  </a:lnTo>
                  <a:lnTo>
                    <a:pt x="326" y="66"/>
                  </a:lnTo>
                  <a:lnTo>
                    <a:pt x="328" y="62"/>
                  </a:lnTo>
                  <a:lnTo>
                    <a:pt x="330" y="60"/>
                  </a:lnTo>
                  <a:lnTo>
                    <a:pt x="334" y="58"/>
                  </a:lnTo>
                  <a:lnTo>
                    <a:pt x="340" y="56"/>
                  </a:lnTo>
                  <a:lnTo>
                    <a:pt x="346" y="56"/>
                  </a:lnTo>
                  <a:lnTo>
                    <a:pt x="352" y="54"/>
                  </a:lnTo>
                  <a:lnTo>
                    <a:pt x="356" y="52"/>
                  </a:lnTo>
                  <a:lnTo>
                    <a:pt x="360" y="52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6"/>
                  </a:lnTo>
                  <a:lnTo>
                    <a:pt x="368" y="42"/>
                  </a:lnTo>
                  <a:lnTo>
                    <a:pt x="368" y="38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6" y="28"/>
                  </a:lnTo>
                  <a:lnTo>
                    <a:pt x="352" y="26"/>
                  </a:lnTo>
                  <a:lnTo>
                    <a:pt x="348" y="26"/>
                  </a:lnTo>
                  <a:lnTo>
                    <a:pt x="346" y="26"/>
                  </a:lnTo>
                  <a:lnTo>
                    <a:pt x="340" y="26"/>
                  </a:lnTo>
                  <a:lnTo>
                    <a:pt x="340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0" y="18"/>
                  </a:lnTo>
                  <a:lnTo>
                    <a:pt x="326" y="20"/>
                  </a:lnTo>
                  <a:lnTo>
                    <a:pt x="324" y="24"/>
                  </a:lnTo>
                  <a:lnTo>
                    <a:pt x="322" y="24"/>
                  </a:lnTo>
                  <a:lnTo>
                    <a:pt x="318" y="24"/>
                  </a:lnTo>
                  <a:lnTo>
                    <a:pt x="314" y="24"/>
                  </a:lnTo>
                  <a:lnTo>
                    <a:pt x="308" y="26"/>
                  </a:lnTo>
                  <a:lnTo>
                    <a:pt x="304" y="28"/>
                  </a:lnTo>
                  <a:lnTo>
                    <a:pt x="300" y="32"/>
                  </a:lnTo>
                  <a:lnTo>
                    <a:pt x="288" y="36"/>
                  </a:lnTo>
                  <a:lnTo>
                    <a:pt x="290" y="34"/>
                  </a:lnTo>
                  <a:lnTo>
                    <a:pt x="296" y="28"/>
                  </a:lnTo>
                  <a:lnTo>
                    <a:pt x="304" y="20"/>
                  </a:lnTo>
                  <a:lnTo>
                    <a:pt x="314" y="14"/>
                  </a:lnTo>
                  <a:lnTo>
                    <a:pt x="322" y="12"/>
                  </a:lnTo>
                  <a:lnTo>
                    <a:pt x="322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20" y="4"/>
                  </a:lnTo>
                  <a:lnTo>
                    <a:pt x="318" y="2"/>
                  </a:lnTo>
                  <a:lnTo>
                    <a:pt x="312" y="2"/>
                  </a:lnTo>
                  <a:lnTo>
                    <a:pt x="296" y="0"/>
                  </a:lnTo>
                  <a:lnTo>
                    <a:pt x="278" y="0"/>
                  </a:lnTo>
                  <a:lnTo>
                    <a:pt x="256" y="2"/>
                  </a:lnTo>
                  <a:lnTo>
                    <a:pt x="240" y="10"/>
                  </a:lnTo>
                  <a:lnTo>
                    <a:pt x="212" y="28"/>
                  </a:lnTo>
                  <a:lnTo>
                    <a:pt x="212" y="30"/>
                  </a:lnTo>
                  <a:lnTo>
                    <a:pt x="214" y="30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4" y="40"/>
                  </a:lnTo>
                  <a:lnTo>
                    <a:pt x="226" y="46"/>
                  </a:lnTo>
                  <a:lnTo>
                    <a:pt x="226" y="54"/>
                  </a:lnTo>
                  <a:lnTo>
                    <a:pt x="206" y="36"/>
                  </a:lnTo>
                  <a:lnTo>
                    <a:pt x="196" y="38"/>
                  </a:lnTo>
                  <a:lnTo>
                    <a:pt x="202" y="60"/>
                  </a:lnTo>
                  <a:lnTo>
                    <a:pt x="184" y="48"/>
                  </a:lnTo>
                  <a:lnTo>
                    <a:pt x="164" y="52"/>
                  </a:lnTo>
                  <a:lnTo>
                    <a:pt x="162" y="56"/>
                  </a:lnTo>
                  <a:lnTo>
                    <a:pt x="162" y="58"/>
                  </a:lnTo>
                  <a:lnTo>
                    <a:pt x="162" y="64"/>
                  </a:lnTo>
                  <a:lnTo>
                    <a:pt x="164" y="68"/>
                  </a:lnTo>
                  <a:lnTo>
                    <a:pt x="170" y="74"/>
                  </a:lnTo>
                  <a:lnTo>
                    <a:pt x="152" y="62"/>
                  </a:lnTo>
                  <a:lnTo>
                    <a:pt x="128" y="68"/>
                  </a:lnTo>
                  <a:lnTo>
                    <a:pt x="102" y="7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1" name="Freeform 479"/>
            <p:cNvSpPr>
              <a:spLocks/>
            </p:cNvSpPr>
            <p:nvPr/>
          </p:nvSpPr>
          <p:spPr bwMode="auto">
            <a:xfrm>
              <a:off x="3443288" y="2119313"/>
              <a:ext cx="36512" cy="20637"/>
            </a:xfrm>
            <a:custGeom>
              <a:avLst/>
              <a:gdLst>
                <a:gd name="T0" fmla="*/ 10954 w 20"/>
                <a:gd name="T1" fmla="*/ 0 h 12"/>
                <a:gd name="T2" fmla="*/ 10954 w 20"/>
                <a:gd name="T3" fmla="*/ 0 h 12"/>
                <a:gd name="T4" fmla="*/ 7302 w 20"/>
                <a:gd name="T5" fmla="*/ 3440 h 12"/>
                <a:gd name="T6" fmla="*/ 3651 w 20"/>
                <a:gd name="T7" fmla="*/ 6879 h 12"/>
                <a:gd name="T8" fmla="*/ 0 w 20"/>
                <a:gd name="T9" fmla="*/ 13758 h 12"/>
                <a:gd name="T10" fmla="*/ 0 w 20"/>
                <a:gd name="T11" fmla="*/ 17198 h 12"/>
                <a:gd name="T12" fmla="*/ 0 w 20"/>
                <a:gd name="T13" fmla="*/ 20637 h 12"/>
                <a:gd name="T14" fmla="*/ 3651 w 20"/>
                <a:gd name="T15" fmla="*/ 20637 h 12"/>
                <a:gd name="T16" fmla="*/ 14605 w 20"/>
                <a:gd name="T17" fmla="*/ 20637 h 12"/>
                <a:gd name="T18" fmla="*/ 21907 w 20"/>
                <a:gd name="T19" fmla="*/ 20637 h 12"/>
                <a:gd name="T20" fmla="*/ 25558 w 20"/>
                <a:gd name="T21" fmla="*/ 20637 h 12"/>
                <a:gd name="T22" fmla="*/ 29210 w 20"/>
                <a:gd name="T23" fmla="*/ 20637 h 12"/>
                <a:gd name="T24" fmla="*/ 29210 w 20"/>
                <a:gd name="T25" fmla="*/ 20637 h 12"/>
                <a:gd name="T26" fmla="*/ 32861 w 20"/>
                <a:gd name="T27" fmla="*/ 17198 h 12"/>
                <a:gd name="T28" fmla="*/ 32861 w 20"/>
                <a:gd name="T29" fmla="*/ 10319 h 12"/>
                <a:gd name="T30" fmla="*/ 36512 w 20"/>
                <a:gd name="T31" fmla="*/ 6879 h 12"/>
                <a:gd name="T32" fmla="*/ 36512 w 20"/>
                <a:gd name="T33" fmla="*/ 3440 h 12"/>
                <a:gd name="T34" fmla="*/ 32861 w 20"/>
                <a:gd name="T35" fmla="*/ 0 h 12"/>
                <a:gd name="T36" fmla="*/ 29210 w 20"/>
                <a:gd name="T37" fmla="*/ 0 h 12"/>
                <a:gd name="T38" fmla="*/ 25558 w 20"/>
                <a:gd name="T39" fmla="*/ 0 h 12"/>
                <a:gd name="T40" fmla="*/ 18256 w 20"/>
                <a:gd name="T41" fmla="*/ 0 h 12"/>
                <a:gd name="T42" fmla="*/ 14605 w 20"/>
                <a:gd name="T43" fmla="*/ 0 h 12"/>
                <a:gd name="T44" fmla="*/ 10954 w 20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12"/>
                <a:gd name="T71" fmla="*/ 20 w 20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12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2" name="Freeform 480"/>
            <p:cNvSpPr>
              <a:spLocks/>
            </p:cNvSpPr>
            <p:nvPr/>
          </p:nvSpPr>
          <p:spPr bwMode="auto">
            <a:xfrm>
              <a:off x="3443288" y="2119313"/>
              <a:ext cx="36512" cy="20637"/>
            </a:xfrm>
            <a:custGeom>
              <a:avLst/>
              <a:gdLst>
                <a:gd name="T0" fmla="*/ 10954 w 20"/>
                <a:gd name="T1" fmla="*/ 0 h 12"/>
                <a:gd name="T2" fmla="*/ 10954 w 20"/>
                <a:gd name="T3" fmla="*/ 0 h 12"/>
                <a:gd name="T4" fmla="*/ 7302 w 20"/>
                <a:gd name="T5" fmla="*/ 3440 h 12"/>
                <a:gd name="T6" fmla="*/ 3651 w 20"/>
                <a:gd name="T7" fmla="*/ 6879 h 12"/>
                <a:gd name="T8" fmla="*/ 0 w 20"/>
                <a:gd name="T9" fmla="*/ 13758 h 12"/>
                <a:gd name="T10" fmla="*/ 0 w 20"/>
                <a:gd name="T11" fmla="*/ 17198 h 12"/>
                <a:gd name="T12" fmla="*/ 0 w 20"/>
                <a:gd name="T13" fmla="*/ 20637 h 12"/>
                <a:gd name="T14" fmla="*/ 3651 w 20"/>
                <a:gd name="T15" fmla="*/ 20637 h 12"/>
                <a:gd name="T16" fmla="*/ 14605 w 20"/>
                <a:gd name="T17" fmla="*/ 20637 h 12"/>
                <a:gd name="T18" fmla="*/ 21907 w 20"/>
                <a:gd name="T19" fmla="*/ 20637 h 12"/>
                <a:gd name="T20" fmla="*/ 25558 w 20"/>
                <a:gd name="T21" fmla="*/ 20637 h 12"/>
                <a:gd name="T22" fmla="*/ 29210 w 20"/>
                <a:gd name="T23" fmla="*/ 20637 h 12"/>
                <a:gd name="T24" fmla="*/ 29210 w 20"/>
                <a:gd name="T25" fmla="*/ 20637 h 12"/>
                <a:gd name="T26" fmla="*/ 32861 w 20"/>
                <a:gd name="T27" fmla="*/ 17198 h 12"/>
                <a:gd name="T28" fmla="*/ 32861 w 20"/>
                <a:gd name="T29" fmla="*/ 10319 h 12"/>
                <a:gd name="T30" fmla="*/ 36512 w 20"/>
                <a:gd name="T31" fmla="*/ 6879 h 12"/>
                <a:gd name="T32" fmla="*/ 36512 w 20"/>
                <a:gd name="T33" fmla="*/ 3440 h 12"/>
                <a:gd name="T34" fmla="*/ 32861 w 20"/>
                <a:gd name="T35" fmla="*/ 0 h 12"/>
                <a:gd name="T36" fmla="*/ 29210 w 20"/>
                <a:gd name="T37" fmla="*/ 0 h 12"/>
                <a:gd name="T38" fmla="*/ 25558 w 20"/>
                <a:gd name="T39" fmla="*/ 0 h 12"/>
                <a:gd name="T40" fmla="*/ 18256 w 20"/>
                <a:gd name="T41" fmla="*/ 0 h 12"/>
                <a:gd name="T42" fmla="*/ 14605 w 20"/>
                <a:gd name="T43" fmla="*/ 0 h 12"/>
                <a:gd name="T44" fmla="*/ 10954 w 20"/>
                <a:gd name="T45" fmla="*/ 0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12"/>
                <a:gd name="T71" fmla="*/ 20 w 20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12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3" name="Freeform 481"/>
            <p:cNvSpPr>
              <a:spLocks/>
            </p:cNvSpPr>
            <p:nvPr/>
          </p:nvSpPr>
          <p:spPr bwMode="auto">
            <a:xfrm>
              <a:off x="3397250" y="2195513"/>
              <a:ext cx="28575" cy="36512"/>
            </a:xfrm>
            <a:custGeom>
              <a:avLst/>
              <a:gdLst>
                <a:gd name="T0" fmla="*/ 21431 w 16"/>
                <a:gd name="T1" fmla="*/ 0 h 22"/>
                <a:gd name="T2" fmla="*/ 21431 w 16"/>
                <a:gd name="T3" fmla="*/ 0 h 22"/>
                <a:gd name="T4" fmla="*/ 17859 w 16"/>
                <a:gd name="T5" fmla="*/ 0 h 22"/>
                <a:gd name="T6" fmla="*/ 14288 w 16"/>
                <a:gd name="T7" fmla="*/ 0 h 22"/>
                <a:gd name="T8" fmla="*/ 10716 w 16"/>
                <a:gd name="T9" fmla="*/ 3319 h 22"/>
                <a:gd name="T10" fmla="*/ 7144 w 16"/>
                <a:gd name="T11" fmla="*/ 6639 h 22"/>
                <a:gd name="T12" fmla="*/ 3572 w 16"/>
                <a:gd name="T13" fmla="*/ 13277 h 22"/>
                <a:gd name="T14" fmla="*/ 3572 w 16"/>
                <a:gd name="T15" fmla="*/ 19916 h 22"/>
                <a:gd name="T16" fmla="*/ 0 w 16"/>
                <a:gd name="T17" fmla="*/ 23235 h 22"/>
                <a:gd name="T18" fmla="*/ 0 w 16"/>
                <a:gd name="T19" fmla="*/ 26554 h 22"/>
                <a:gd name="T20" fmla="*/ 7144 w 16"/>
                <a:gd name="T21" fmla="*/ 26554 h 22"/>
                <a:gd name="T22" fmla="*/ 7144 w 16"/>
                <a:gd name="T23" fmla="*/ 26554 h 22"/>
                <a:gd name="T24" fmla="*/ 10716 w 16"/>
                <a:gd name="T25" fmla="*/ 26554 h 22"/>
                <a:gd name="T26" fmla="*/ 14288 w 16"/>
                <a:gd name="T27" fmla="*/ 29873 h 22"/>
                <a:gd name="T28" fmla="*/ 17859 w 16"/>
                <a:gd name="T29" fmla="*/ 36512 h 22"/>
                <a:gd name="T30" fmla="*/ 17859 w 16"/>
                <a:gd name="T31" fmla="*/ 36512 h 22"/>
                <a:gd name="T32" fmla="*/ 21431 w 16"/>
                <a:gd name="T33" fmla="*/ 36512 h 22"/>
                <a:gd name="T34" fmla="*/ 21431 w 16"/>
                <a:gd name="T35" fmla="*/ 33193 h 22"/>
                <a:gd name="T36" fmla="*/ 25003 w 16"/>
                <a:gd name="T37" fmla="*/ 29873 h 22"/>
                <a:gd name="T38" fmla="*/ 25003 w 16"/>
                <a:gd name="T39" fmla="*/ 29873 h 22"/>
                <a:gd name="T40" fmla="*/ 25003 w 16"/>
                <a:gd name="T41" fmla="*/ 26554 h 22"/>
                <a:gd name="T42" fmla="*/ 25003 w 16"/>
                <a:gd name="T43" fmla="*/ 26554 h 22"/>
                <a:gd name="T44" fmla="*/ 28575 w 16"/>
                <a:gd name="T45" fmla="*/ 19916 h 22"/>
                <a:gd name="T46" fmla="*/ 28575 w 16"/>
                <a:gd name="T47" fmla="*/ 16596 h 22"/>
                <a:gd name="T48" fmla="*/ 28575 w 16"/>
                <a:gd name="T49" fmla="*/ 9958 h 22"/>
                <a:gd name="T50" fmla="*/ 25003 w 16"/>
                <a:gd name="T51" fmla="*/ 3319 h 22"/>
                <a:gd name="T52" fmla="*/ 21431 w 16"/>
                <a:gd name="T53" fmla="*/ 0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"/>
                <a:gd name="T82" fmla="*/ 0 h 22"/>
                <a:gd name="T83" fmla="*/ 16 w 16"/>
                <a:gd name="T84" fmla="*/ 22 h 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" h="22">
                  <a:moveTo>
                    <a:pt x="12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4" name="Freeform 482"/>
            <p:cNvSpPr>
              <a:spLocks/>
            </p:cNvSpPr>
            <p:nvPr/>
          </p:nvSpPr>
          <p:spPr bwMode="auto">
            <a:xfrm>
              <a:off x="3397250" y="2195513"/>
              <a:ext cx="28575" cy="36512"/>
            </a:xfrm>
            <a:custGeom>
              <a:avLst/>
              <a:gdLst>
                <a:gd name="T0" fmla="*/ 21431 w 16"/>
                <a:gd name="T1" fmla="*/ 0 h 22"/>
                <a:gd name="T2" fmla="*/ 21431 w 16"/>
                <a:gd name="T3" fmla="*/ 0 h 22"/>
                <a:gd name="T4" fmla="*/ 17859 w 16"/>
                <a:gd name="T5" fmla="*/ 0 h 22"/>
                <a:gd name="T6" fmla="*/ 14288 w 16"/>
                <a:gd name="T7" fmla="*/ 0 h 22"/>
                <a:gd name="T8" fmla="*/ 10716 w 16"/>
                <a:gd name="T9" fmla="*/ 3319 h 22"/>
                <a:gd name="T10" fmla="*/ 7144 w 16"/>
                <a:gd name="T11" fmla="*/ 6639 h 22"/>
                <a:gd name="T12" fmla="*/ 3572 w 16"/>
                <a:gd name="T13" fmla="*/ 13277 h 22"/>
                <a:gd name="T14" fmla="*/ 3572 w 16"/>
                <a:gd name="T15" fmla="*/ 19916 h 22"/>
                <a:gd name="T16" fmla="*/ 0 w 16"/>
                <a:gd name="T17" fmla="*/ 23235 h 22"/>
                <a:gd name="T18" fmla="*/ 0 w 16"/>
                <a:gd name="T19" fmla="*/ 26554 h 22"/>
                <a:gd name="T20" fmla="*/ 7144 w 16"/>
                <a:gd name="T21" fmla="*/ 26554 h 22"/>
                <a:gd name="T22" fmla="*/ 7144 w 16"/>
                <a:gd name="T23" fmla="*/ 26554 h 22"/>
                <a:gd name="T24" fmla="*/ 10716 w 16"/>
                <a:gd name="T25" fmla="*/ 26554 h 22"/>
                <a:gd name="T26" fmla="*/ 14288 w 16"/>
                <a:gd name="T27" fmla="*/ 29873 h 22"/>
                <a:gd name="T28" fmla="*/ 17859 w 16"/>
                <a:gd name="T29" fmla="*/ 36512 h 22"/>
                <a:gd name="T30" fmla="*/ 17859 w 16"/>
                <a:gd name="T31" fmla="*/ 36512 h 22"/>
                <a:gd name="T32" fmla="*/ 21431 w 16"/>
                <a:gd name="T33" fmla="*/ 36512 h 22"/>
                <a:gd name="T34" fmla="*/ 21431 w 16"/>
                <a:gd name="T35" fmla="*/ 33193 h 22"/>
                <a:gd name="T36" fmla="*/ 25003 w 16"/>
                <a:gd name="T37" fmla="*/ 29873 h 22"/>
                <a:gd name="T38" fmla="*/ 25003 w 16"/>
                <a:gd name="T39" fmla="*/ 29873 h 22"/>
                <a:gd name="T40" fmla="*/ 25003 w 16"/>
                <a:gd name="T41" fmla="*/ 26554 h 22"/>
                <a:gd name="T42" fmla="*/ 25003 w 16"/>
                <a:gd name="T43" fmla="*/ 26554 h 22"/>
                <a:gd name="T44" fmla="*/ 28575 w 16"/>
                <a:gd name="T45" fmla="*/ 19916 h 22"/>
                <a:gd name="T46" fmla="*/ 28575 w 16"/>
                <a:gd name="T47" fmla="*/ 16596 h 22"/>
                <a:gd name="T48" fmla="*/ 28575 w 16"/>
                <a:gd name="T49" fmla="*/ 9958 h 22"/>
                <a:gd name="T50" fmla="*/ 25003 w 16"/>
                <a:gd name="T51" fmla="*/ 3319 h 22"/>
                <a:gd name="T52" fmla="*/ 21431 w 16"/>
                <a:gd name="T53" fmla="*/ 0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"/>
                <a:gd name="T82" fmla="*/ 0 h 22"/>
                <a:gd name="T83" fmla="*/ 16 w 16"/>
                <a:gd name="T84" fmla="*/ 22 h 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" h="22">
                  <a:moveTo>
                    <a:pt x="12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5" name="Freeform 483"/>
            <p:cNvSpPr>
              <a:spLocks/>
            </p:cNvSpPr>
            <p:nvPr/>
          </p:nvSpPr>
          <p:spPr bwMode="auto">
            <a:xfrm>
              <a:off x="3411538" y="2266950"/>
              <a:ext cx="68262" cy="74613"/>
            </a:xfrm>
            <a:custGeom>
              <a:avLst/>
              <a:gdLst>
                <a:gd name="T0" fmla="*/ 14371 w 38"/>
                <a:gd name="T1" fmla="*/ 0 h 46"/>
                <a:gd name="T2" fmla="*/ 14371 w 38"/>
                <a:gd name="T3" fmla="*/ 0 h 46"/>
                <a:gd name="T4" fmla="*/ 14371 w 38"/>
                <a:gd name="T5" fmla="*/ 0 h 46"/>
                <a:gd name="T6" fmla="*/ 10778 w 38"/>
                <a:gd name="T7" fmla="*/ 0 h 46"/>
                <a:gd name="T8" fmla="*/ 7185 w 38"/>
                <a:gd name="T9" fmla="*/ 3244 h 46"/>
                <a:gd name="T10" fmla="*/ 7185 w 38"/>
                <a:gd name="T11" fmla="*/ 6488 h 46"/>
                <a:gd name="T12" fmla="*/ 7185 w 38"/>
                <a:gd name="T13" fmla="*/ 16220 h 46"/>
                <a:gd name="T14" fmla="*/ 3593 w 38"/>
                <a:gd name="T15" fmla="*/ 25952 h 46"/>
                <a:gd name="T16" fmla="*/ 3593 w 38"/>
                <a:gd name="T17" fmla="*/ 32440 h 46"/>
                <a:gd name="T18" fmla="*/ 3593 w 38"/>
                <a:gd name="T19" fmla="*/ 38929 h 46"/>
                <a:gd name="T20" fmla="*/ 7185 w 38"/>
                <a:gd name="T21" fmla="*/ 38929 h 46"/>
                <a:gd name="T22" fmla="*/ 10778 w 38"/>
                <a:gd name="T23" fmla="*/ 38929 h 46"/>
                <a:gd name="T24" fmla="*/ 10778 w 38"/>
                <a:gd name="T25" fmla="*/ 42173 h 46"/>
                <a:gd name="T26" fmla="*/ 10778 w 38"/>
                <a:gd name="T27" fmla="*/ 45417 h 46"/>
                <a:gd name="T28" fmla="*/ 7185 w 38"/>
                <a:gd name="T29" fmla="*/ 48661 h 46"/>
                <a:gd name="T30" fmla="*/ 0 w 38"/>
                <a:gd name="T31" fmla="*/ 51905 h 46"/>
                <a:gd name="T32" fmla="*/ 0 w 38"/>
                <a:gd name="T33" fmla="*/ 55149 h 46"/>
                <a:gd name="T34" fmla="*/ 0 w 38"/>
                <a:gd name="T35" fmla="*/ 58393 h 46"/>
                <a:gd name="T36" fmla="*/ 0 w 38"/>
                <a:gd name="T37" fmla="*/ 61637 h 46"/>
                <a:gd name="T38" fmla="*/ 0 w 38"/>
                <a:gd name="T39" fmla="*/ 64881 h 46"/>
                <a:gd name="T40" fmla="*/ 3593 w 38"/>
                <a:gd name="T41" fmla="*/ 64881 h 46"/>
                <a:gd name="T42" fmla="*/ 3593 w 38"/>
                <a:gd name="T43" fmla="*/ 68125 h 46"/>
                <a:gd name="T44" fmla="*/ 7185 w 38"/>
                <a:gd name="T45" fmla="*/ 68125 h 46"/>
                <a:gd name="T46" fmla="*/ 14371 w 38"/>
                <a:gd name="T47" fmla="*/ 71369 h 46"/>
                <a:gd name="T48" fmla="*/ 17964 w 38"/>
                <a:gd name="T49" fmla="*/ 71369 h 46"/>
                <a:gd name="T50" fmla="*/ 17964 w 38"/>
                <a:gd name="T51" fmla="*/ 68125 h 46"/>
                <a:gd name="T52" fmla="*/ 21556 w 38"/>
                <a:gd name="T53" fmla="*/ 64881 h 46"/>
                <a:gd name="T54" fmla="*/ 21556 w 38"/>
                <a:gd name="T55" fmla="*/ 61637 h 46"/>
                <a:gd name="T56" fmla="*/ 25149 w 38"/>
                <a:gd name="T57" fmla="*/ 58393 h 46"/>
                <a:gd name="T58" fmla="*/ 28742 w 38"/>
                <a:gd name="T59" fmla="*/ 58393 h 46"/>
                <a:gd name="T60" fmla="*/ 35927 w 38"/>
                <a:gd name="T61" fmla="*/ 58393 h 46"/>
                <a:gd name="T62" fmla="*/ 39520 w 38"/>
                <a:gd name="T63" fmla="*/ 61637 h 46"/>
                <a:gd name="T64" fmla="*/ 46706 w 38"/>
                <a:gd name="T65" fmla="*/ 68125 h 46"/>
                <a:gd name="T66" fmla="*/ 50298 w 38"/>
                <a:gd name="T67" fmla="*/ 71369 h 46"/>
                <a:gd name="T68" fmla="*/ 57484 w 38"/>
                <a:gd name="T69" fmla="*/ 71369 h 46"/>
                <a:gd name="T70" fmla="*/ 64669 w 38"/>
                <a:gd name="T71" fmla="*/ 74613 h 46"/>
                <a:gd name="T72" fmla="*/ 68262 w 38"/>
                <a:gd name="T73" fmla="*/ 71369 h 46"/>
                <a:gd name="T74" fmla="*/ 68262 w 38"/>
                <a:gd name="T75" fmla="*/ 68125 h 46"/>
                <a:gd name="T76" fmla="*/ 68262 w 38"/>
                <a:gd name="T77" fmla="*/ 61637 h 46"/>
                <a:gd name="T78" fmla="*/ 64669 w 38"/>
                <a:gd name="T79" fmla="*/ 51905 h 46"/>
                <a:gd name="T80" fmla="*/ 61077 w 38"/>
                <a:gd name="T81" fmla="*/ 48661 h 46"/>
                <a:gd name="T82" fmla="*/ 57484 w 38"/>
                <a:gd name="T83" fmla="*/ 45417 h 46"/>
                <a:gd name="T84" fmla="*/ 57484 w 38"/>
                <a:gd name="T85" fmla="*/ 42173 h 46"/>
                <a:gd name="T86" fmla="*/ 57484 w 38"/>
                <a:gd name="T87" fmla="*/ 42173 h 46"/>
                <a:gd name="T88" fmla="*/ 53891 w 38"/>
                <a:gd name="T89" fmla="*/ 38929 h 46"/>
                <a:gd name="T90" fmla="*/ 50298 w 38"/>
                <a:gd name="T91" fmla="*/ 35684 h 46"/>
                <a:gd name="T92" fmla="*/ 46706 w 38"/>
                <a:gd name="T93" fmla="*/ 35684 h 46"/>
                <a:gd name="T94" fmla="*/ 43113 w 38"/>
                <a:gd name="T95" fmla="*/ 35684 h 46"/>
                <a:gd name="T96" fmla="*/ 39520 w 38"/>
                <a:gd name="T97" fmla="*/ 35684 h 46"/>
                <a:gd name="T98" fmla="*/ 35927 w 38"/>
                <a:gd name="T99" fmla="*/ 32440 h 46"/>
                <a:gd name="T100" fmla="*/ 28742 w 38"/>
                <a:gd name="T101" fmla="*/ 29196 h 46"/>
                <a:gd name="T102" fmla="*/ 25149 w 38"/>
                <a:gd name="T103" fmla="*/ 25952 h 46"/>
                <a:gd name="T104" fmla="*/ 25149 w 38"/>
                <a:gd name="T105" fmla="*/ 25952 h 46"/>
                <a:gd name="T106" fmla="*/ 25149 w 38"/>
                <a:gd name="T107" fmla="*/ 22708 h 46"/>
                <a:gd name="T108" fmla="*/ 28742 w 38"/>
                <a:gd name="T109" fmla="*/ 22708 h 46"/>
                <a:gd name="T110" fmla="*/ 46706 w 38"/>
                <a:gd name="T111" fmla="*/ 19464 h 46"/>
                <a:gd name="T112" fmla="*/ 46706 w 38"/>
                <a:gd name="T113" fmla="*/ 6488 h 46"/>
                <a:gd name="T114" fmla="*/ 46706 w 38"/>
                <a:gd name="T115" fmla="*/ 6488 h 46"/>
                <a:gd name="T116" fmla="*/ 43113 w 38"/>
                <a:gd name="T117" fmla="*/ 6488 h 46"/>
                <a:gd name="T118" fmla="*/ 35927 w 38"/>
                <a:gd name="T119" fmla="*/ 6488 h 46"/>
                <a:gd name="T120" fmla="*/ 28742 w 38"/>
                <a:gd name="T121" fmla="*/ 6488 h 46"/>
                <a:gd name="T122" fmla="*/ 21556 w 38"/>
                <a:gd name="T123" fmla="*/ 3244 h 46"/>
                <a:gd name="T124" fmla="*/ 14371 w 38"/>
                <a:gd name="T125" fmla="*/ 0 h 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46"/>
                <a:gd name="T191" fmla="*/ 38 w 38"/>
                <a:gd name="T192" fmla="*/ 46 h 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46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6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6" y="1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6" name="Freeform 484"/>
            <p:cNvSpPr>
              <a:spLocks/>
            </p:cNvSpPr>
            <p:nvPr/>
          </p:nvSpPr>
          <p:spPr bwMode="auto">
            <a:xfrm>
              <a:off x="3411538" y="2266950"/>
              <a:ext cx="68262" cy="74613"/>
            </a:xfrm>
            <a:custGeom>
              <a:avLst/>
              <a:gdLst>
                <a:gd name="T0" fmla="*/ 14371 w 38"/>
                <a:gd name="T1" fmla="*/ 0 h 46"/>
                <a:gd name="T2" fmla="*/ 14371 w 38"/>
                <a:gd name="T3" fmla="*/ 0 h 46"/>
                <a:gd name="T4" fmla="*/ 14371 w 38"/>
                <a:gd name="T5" fmla="*/ 0 h 46"/>
                <a:gd name="T6" fmla="*/ 10778 w 38"/>
                <a:gd name="T7" fmla="*/ 0 h 46"/>
                <a:gd name="T8" fmla="*/ 7185 w 38"/>
                <a:gd name="T9" fmla="*/ 3244 h 46"/>
                <a:gd name="T10" fmla="*/ 7185 w 38"/>
                <a:gd name="T11" fmla="*/ 6488 h 46"/>
                <a:gd name="T12" fmla="*/ 7185 w 38"/>
                <a:gd name="T13" fmla="*/ 16220 h 46"/>
                <a:gd name="T14" fmla="*/ 3593 w 38"/>
                <a:gd name="T15" fmla="*/ 25952 h 46"/>
                <a:gd name="T16" fmla="*/ 3593 w 38"/>
                <a:gd name="T17" fmla="*/ 32440 h 46"/>
                <a:gd name="T18" fmla="*/ 3593 w 38"/>
                <a:gd name="T19" fmla="*/ 38929 h 46"/>
                <a:gd name="T20" fmla="*/ 7185 w 38"/>
                <a:gd name="T21" fmla="*/ 38929 h 46"/>
                <a:gd name="T22" fmla="*/ 10778 w 38"/>
                <a:gd name="T23" fmla="*/ 38929 h 46"/>
                <a:gd name="T24" fmla="*/ 10778 w 38"/>
                <a:gd name="T25" fmla="*/ 42173 h 46"/>
                <a:gd name="T26" fmla="*/ 10778 w 38"/>
                <a:gd name="T27" fmla="*/ 45417 h 46"/>
                <a:gd name="T28" fmla="*/ 7185 w 38"/>
                <a:gd name="T29" fmla="*/ 48661 h 46"/>
                <a:gd name="T30" fmla="*/ 0 w 38"/>
                <a:gd name="T31" fmla="*/ 51905 h 46"/>
                <a:gd name="T32" fmla="*/ 0 w 38"/>
                <a:gd name="T33" fmla="*/ 55149 h 46"/>
                <a:gd name="T34" fmla="*/ 0 w 38"/>
                <a:gd name="T35" fmla="*/ 58393 h 46"/>
                <a:gd name="T36" fmla="*/ 0 w 38"/>
                <a:gd name="T37" fmla="*/ 61637 h 46"/>
                <a:gd name="T38" fmla="*/ 0 w 38"/>
                <a:gd name="T39" fmla="*/ 64881 h 46"/>
                <a:gd name="T40" fmla="*/ 3593 w 38"/>
                <a:gd name="T41" fmla="*/ 64881 h 46"/>
                <a:gd name="T42" fmla="*/ 3593 w 38"/>
                <a:gd name="T43" fmla="*/ 68125 h 46"/>
                <a:gd name="T44" fmla="*/ 7185 w 38"/>
                <a:gd name="T45" fmla="*/ 68125 h 46"/>
                <a:gd name="T46" fmla="*/ 14371 w 38"/>
                <a:gd name="T47" fmla="*/ 71369 h 46"/>
                <a:gd name="T48" fmla="*/ 17964 w 38"/>
                <a:gd name="T49" fmla="*/ 71369 h 46"/>
                <a:gd name="T50" fmla="*/ 17964 w 38"/>
                <a:gd name="T51" fmla="*/ 68125 h 46"/>
                <a:gd name="T52" fmla="*/ 21556 w 38"/>
                <a:gd name="T53" fmla="*/ 64881 h 46"/>
                <a:gd name="T54" fmla="*/ 21556 w 38"/>
                <a:gd name="T55" fmla="*/ 61637 h 46"/>
                <a:gd name="T56" fmla="*/ 25149 w 38"/>
                <a:gd name="T57" fmla="*/ 58393 h 46"/>
                <a:gd name="T58" fmla="*/ 28742 w 38"/>
                <a:gd name="T59" fmla="*/ 58393 h 46"/>
                <a:gd name="T60" fmla="*/ 35927 w 38"/>
                <a:gd name="T61" fmla="*/ 58393 h 46"/>
                <a:gd name="T62" fmla="*/ 39520 w 38"/>
                <a:gd name="T63" fmla="*/ 61637 h 46"/>
                <a:gd name="T64" fmla="*/ 46706 w 38"/>
                <a:gd name="T65" fmla="*/ 68125 h 46"/>
                <a:gd name="T66" fmla="*/ 50298 w 38"/>
                <a:gd name="T67" fmla="*/ 71369 h 46"/>
                <a:gd name="T68" fmla="*/ 57484 w 38"/>
                <a:gd name="T69" fmla="*/ 71369 h 46"/>
                <a:gd name="T70" fmla="*/ 64669 w 38"/>
                <a:gd name="T71" fmla="*/ 74613 h 46"/>
                <a:gd name="T72" fmla="*/ 68262 w 38"/>
                <a:gd name="T73" fmla="*/ 71369 h 46"/>
                <a:gd name="T74" fmla="*/ 68262 w 38"/>
                <a:gd name="T75" fmla="*/ 68125 h 46"/>
                <a:gd name="T76" fmla="*/ 68262 w 38"/>
                <a:gd name="T77" fmla="*/ 61637 h 46"/>
                <a:gd name="T78" fmla="*/ 64669 w 38"/>
                <a:gd name="T79" fmla="*/ 51905 h 46"/>
                <a:gd name="T80" fmla="*/ 61077 w 38"/>
                <a:gd name="T81" fmla="*/ 48661 h 46"/>
                <a:gd name="T82" fmla="*/ 57484 w 38"/>
                <a:gd name="T83" fmla="*/ 45417 h 46"/>
                <a:gd name="T84" fmla="*/ 57484 w 38"/>
                <a:gd name="T85" fmla="*/ 42173 h 46"/>
                <a:gd name="T86" fmla="*/ 57484 w 38"/>
                <a:gd name="T87" fmla="*/ 42173 h 46"/>
                <a:gd name="T88" fmla="*/ 53891 w 38"/>
                <a:gd name="T89" fmla="*/ 38929 h 46"/>
                <a:gd name="T90" fmla="*/ 50298 w 38"/>
                <a:gd name="T91" fmla="*/ 35684 h 46"/>
                <a:gd name="T92" fmla="*/ 46706 w 38"/>
                <a:gd name="T93" fmla="*/ 35684 h 46"/>
                <a:gd name="T94" fmla="*/ 43113 w 38"/>
                <a:gd name="T95" fmla="*/ 35684 h 46"/>
                <a:gd name="T96" fmla="*/ 39520 w 38"/>
                <a:gd name="T97" fmla="*/ 35684 h 46"/>
                <a:gd name="T98" fmla="*/ 35927 w 38"/>
                <a:gd name="T99" fmla="*/ 32440 h 46"/>
                <a:gd name="T100" fmla="*/ 28742 w 38"/>
                <a:gd name="T101" fmla="*/ 29196 h 46"/>
                <a:gd name="T102" fmla="*/ 25149 w 38"/>
                <a:gd name="T103" fmla="*/ 25952 h 46"/>
                <a:gd name="T104" fmla="*/ 25149 w 38"/>
                <a:gd name="T105" fmla="*/ 25952 h 46"/>
                <a:gd name="T106" fmla="*/ 25149 w 38"/>
                <a:gd name="T107" fmla="*/ 22708 h 46"/>
                <a:gd name="T108" fmla="*/ 28742 w 38"/>
                <a:gd name="T109" fmla="*/ 22708 h 46"/>
                <a:gd name="T110" fmla="*/ 46706 w 38"/>
                <a:gd name="T111" fmla="*/ 19464 h 46"/>
                <a:gd name="T112" fmla="*/ 46706 w 38"/>
                <a:gd name="T113" fmla="*/ 6488 h 46"/>
                <a:gd name="T114" fmla="*/ 46706 w 38"/>
                <a:gd name="T115" fmla="*/ 6488 h 46"/>
                <a:gd name="T116" fmla="*/ 43113 w 38"/>
                <a:gd name="T117" fmla="*/ 6488 h 46"/>
                <a:gd name="T118" fmla="*/ 35927 w 38"/>
                <a:gd name="T119" fmla="*/ 6488 h 46"/>
                <a:gd name="T120" fmla="*/ 28742 w 38"/>
                <a:gd name="T121" fmla="*/ 6488 h 46"/>
                <a:gd name="T122" fmla="*/ 21556 w 38"/>
                <a:gd name="T123" fmla="*/ 3244 h 46"/>
                <a:gd name="T124" fmla="*/ 14371 w 38"/>
                <a:gd name="T125" fmla="*/ 0 h 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46"/>
                <a:gd name="T191" fmla="*/ 38 w 38"/>
                <a:gd name="T192" fmla="*/ 46 h 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46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6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6" y="1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7" name="Freeform 485"/>
            <p:cNvSpPr>
              <a:spLocks/>
            </p:cNvSpPr>
            <p:nvPr/>
          </p:nvSpPr>
          <p:spPr bwMode="auto">
            <a:xfrm>
              <a:off x="2368550" y="2338388"/>
              <a:ext cx="493713" cy="527050"/>
            </a:xfrm>
            <a:custGeom>
              <a:avLst/>
              <a:gdLst>
                <a:gd name="T0" fmla="*/ 164571 w 276"/>
                <a:gd name="T1" fmla="*/ 198887 h 318"/>
                <a:gd name="T2" fmla="*/ 196770 w 276"/>
                <a:gd name="T3" fmla="*/ 208831 h 318"/>
                <a:gd name="T4" fmla="*/ 246857 w 276"/>
                <a:gd name="T5" fmla="*/ 235349 h 318"/>
                <a:gd name="T6" fmla="*/ 257589 w 276"/>
                <a:gd name="T7" fmla="*/ 241979 h 318"/>
                <a:gd name="T8" fmla="*/ 279055 w 276"/>
                <a:gd name="T9" fmla="*/ 298330 h 318"/>
                <a:gd name="T10" fmla="*/ 264745 w 276"/>
                <a:gd name="T11" fmla="*/ 367941 h 318"/>
                <a:gd name="T12" fmla="*/ 236124 w 276"/>
                <a:gd name="T13" fmla="*/ 394459 h 318"/>
                <a:gd name="T14" fmla="*/ 211080 w 276"/>
                <a:gd name="T15" fmla="*/ 391144 h 318"/>
                <a:gd name="T16" fmla="*/ 196770 w 276"/>
                <a:gd name="T17" fmla="*/ 417662 h 318"/>
                <a:gd name="T18" fmla="*/ 239701 w 276"/>
                <a:gd name="T19" fmla="*/ 437551 h 318"/>
                <a:gd name="T20" fmla="*/ 261167 w 276"/>
                <a:gd name="T21" fmla="*/ 424292 h 318"/>
                <a:gd name="T22" fmla="*/ 307676 w 276"/>
                <a:gd name="T23" fmla="*/ 464069 h 318"/>
                <a:gd name="T24" fmla="*/ 343452 w 276"/>
                <a:gd name="T25" fmla="*/ 493902 h 318"/>
                <a:gd name="T26" fmla="*/ 368496 w 276"/>
                <a:gd name="T27" fmla="*/ 513791 h 318"/>
                <a:gd name="T28" fmla="*/ 397117 w 276"/>
                <a:gd name="T29" fmla="*/ 523735 h 318"/>
                <a:gd name="T30" fmla="*/ 382806 w 276"/>
                <a:gd name="T31" fmla="*/ 490587 h 318"/>
                <a:gd name="T32" fmla="*/ 364918 w 276"/>
                <a:gd name="T33" fmla="*/ 474014 h 318"/>
                <a:gd name="T34" fmla="*/ 386384 w 276"/>
                <a:gd name="T35" fmla="*/ 474014 h 318"/>
                <a:gd name="T36" fmla="*/ 425738 w 276"/>
                <a:gd name="T37" fmla="*/ 503847 h 318"/>
                <a:gd name="T38" fmla="*/ 436471 w 276"/>
                <a:gd name="T39" fmla="*/ 497217 h 318"/>
                <a:gd name="T40" fmla="*/ 436471 w 276"/>
                <a:gd name="T41" fmla="*/ 457440 h 318"/>
                <a:gd name="T42" fmla="*/ 407850 w 276"/>
                <a:gd name="T43" fmla="*/ 430921 h 318"/>
                <a:gd name="T44" fmla="*/ 389962 w 276"/>
                <a:gd name="T45" fmla="*/ 417662 h 318"/>
                <a:gd name="T46" fmla="*/ 375651 w 276"/>
                <a:gd name="T47" fmla="*/ 397774 h 318"/>
                <a:gd name="T48" fmla="*/ 368496 w 276"/>
                <a:gd name="T49" fmla="*/ 361311 h 318"/>
                <a:gd name="T50" fmla="*/ 382806 w 276"/>
                <a:gd name="T51" fmla="*/ 344737 h 318"/>
                <a:gd name="T52" fmla="*/ 400695 w 276"/>
                <a:gd name="T53" fmla="*/ 374570 h 318"/>
                <a:gd name="T54" fmla="*/ 415005 w 276"/>
                <a:gd name="T55" fmla="*/ 407718 h 318"/>
                <a:gd name="T56" fmla="*/ 429316 w 276"/>
                <a:gd name="T57" fmla="*/ 407718 h 318"/>
                <a:gd name="T58" fmla="*/ 465092 w 276"/>
                <a:gd name="T59" fmla="*/ 387829 h 318"/>
                <a:gd name="T60" fmla="*/ 490135 w 276"/>
                <a:gd name="T61" fmla="*/ 381200 h 318"/>
                <a:gd name="T62" fmla="*/ 486558 w 276"/>
                <a:gd name="T63" fmla="*/ 361311 h 318"/>
                <a:gd name="T64" fmla="*/ 493713 w 276"/>
                <a:gd name="T65" fmla="*/ 348052 h 318"/>
                <a:gd name="T66" fmla="*/ 482980 w 276"/>
                <a:gd name="T67" fmla="*/ 331478 h 318"/>
                <a:gd name="T68" fmla="*/ 465092 w 276"/>
                <a:gd name="T69" fmla="*/ 328163 h 318"/>
                <a:gd name="T70" fmla="*/ 450781 w 276"/>
                <a:gd name="T71" fmla="*/ 321534 h 318"/>
                <a:gd name="T72" fmla="*/ 386384 w 276"/>
                <a:gd name="T73" fmla="*/ 271812 h 318"/>
                <a:gd name="T74" fmla="*/ 368496 w 276"/>
                <a:gd name="T75" fmla="*/ 275127 h 318"/>
                <a:gd name="T76" fmla="*/ 372074 w 276"/>
                <a:gd name="T77" fmla="*/ 248608 h 318"/>
                <a:gd name="T78" fmla="*/ 393539 w 276"/>
                <a:gd name="T79" fmla="*/ 228720 h 318"/>
                <a:gd name="T80" fmla="*/ 389962 w 276"/>
                <a:gd name="T81" fmla="*/ 205516 h 318"/>
                <a:gd name="T82" fmla="*/ 372074 w 276"/>
                <a:gd name="T83" fmla="*/ 188942 h 318"/>
                <a:gd name="T84" fmla="*/ 347030 w 276"/>
                <a:gd name="T85" fmla="*/ 159109 h 318"/>
                <a:gd name="T86" fmla="*/ 332720 w 276"/>
                <a:gd name="T87" fmla="*/ 152480 h 318"/>
                <a:gd name="T88" fmla="*/ 314831 w 276"/>
                <a:gd name="T89" fmla="*/ 152480 h 318"/>
                <a:gd name="T90" fmla="*/ 321987 w 276"/>
                <a:gd name="T91" fmla="*/ 132591 h 318"/>
                <a:gd name="T92" fmla="*/ 300521 w 276"/>
                <a:gd name="T93" fmla="*/ 125962 h 318"/>
                <a:gd name="T94" fmla="*/ 268322 w 276"/>
                <a:gd name="T95" fmla="*/ 96129 h 318"/>
                <a:gd name="T96" fmla="*/ 193192 w 276"/>
                <a:gd name="T97" fmla="*/ 76240 h 318"/>
                <a:gd name="T98" fmla="*/ 139528 w 276"/>
                <a:gd name="T99" fmla="*/ 69610 h 318"/>
                <a:gd name="T100" fmla="*/ 146683 w 276"/>
                <a:gd name="T101" fmla="*/ 36463 h 318"/>
                <a:gd name="T102" fmla="*/ 143105 w 276"/>
                <a:gd name="T103" fmla="*/ 3315 h 318"/>
                <a:gd name="T104" fmla="*/ 103751 w 276"/>
                <a:gd name="T105" fmla="*/ 23203 h 318"/>
                <a:gd name="T106" fmla="*/ 128795 w 276"/>
                <a:gd name="T107" fmla="*/ 125962 h 318"/>
                <a:gd name="T108" fmla="*/ 125217 w 276"/>
                <a:gd name="T109" fmla="*/ 149165 h 318"/>
                <a:gd name="T110" fmla="*/ 75130 w 276"/>
                <a:gd name="T111" fmla="*/ 59666 h 318"/>
                <a:gd name="T112" fmla="*/ 71553 w 276"/>
                <a:gd name="T113" fmla="*/ 0 h 318"/>
                <a:gd name="T114" fmla="*/ 3578 w 276"/>
                <a:gd name="T115" fmla="*/ 89499 h 318"/>
                <a:gd name="T116" fmla="*/ 7155 w 276"/>
                <a:gd name="T117" fmla="*/ 109388 h 318"/>
                <a:gd name="T118" fmla="*/ 39354 w 276"/>
                <a:gd name="T119" fmla="*/ 175683 h 318"/>
                <a:gd name="T120" fmla="*/ 60820 w 276"/>
                <a:gd name="T121" fmla="*/ 182313 h 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6"/>
                <a:gd name="T184" fmla="*/ 0 h 318"/>
                <a:gd name="T185" fmla="*/ 276 w 276"/>
                <a:gd name="T186" fmla="*/ 318 h 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6" h="318">
                  <a:moveTo>
                    <a:pt x="80" y="122"/>
                  </a:moveTo>
                  <a:lnTo>
                    <a:pt x="92" y="124"/>
                  </a:lnTo>
                  <a:lnTo>
                    <a:pt x="92" y="122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4"/>
                  </a:lnTo>
                  <a:lnTo>
                    <a:pt x="104" y="126"/>
                  </a:lnTo>
                  <a:lnTo>
                    <a:pt x="110" y="126"/>
                  </a:lnTo>
                  <a:lnTo>
                    <a:pt x="114" y="128"/>
                  </a:lnTo>
                  <a:lnTo>
                    <a:pt x="134" y="138"/>
                  </a:lnTo>
                  <a:lnTo>
                    <a:pt x="136" y="138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6"/>
                  </a:lnTo>
                  <a:lnTo>
                    <a:pt x="142" y="146"/>
                  </a:lnTo>
                  <a:lnTo>
                    <a:pt x="144" y="146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52" y="154"/>
                  </a:lnTo>
                  <a:lnTo>
                    <a:pt x="154" y="158"/>
                  </a:lnTo>
                  <a:lnTo>
                    <a:pt x="154" y="168"/>
                  </a:lnTo>
                  <a:lnTo>
                    <a:pt x="156" y="180"/>
                  </a:lnTo>
                  <a:lnTo>
                    <a:pt x="154" y="194"/>
                  </a:lnTo>
                  <a:lnTo>
                    <a:pt x="150" y="208"/>
                  </a:lnTo>
                  <a:lnTo>
                    <a:pt x="150" y="212"/>
                  </a:lnTo>
                  <a:lnTo>
                    <a:pt x="150" y="216"/>
                  </a:lnTo>
                  <a:lnTo>
                    <a:pt x="148" y="222"/>
                  </a:lnTo>
                  <a:lnTo>
                    <a:pt x="146" y="228"/>
                  </a:lnTo>
                  <a:lnTo>
                    <a:pt x="140" y="232"/>
                  </a:lnTo>
                  <a:lnTo>
                    <a:pt x="140" y="234"/>
                  </a:lnTo>
                  <a:lnTo>
                    <a:pt x="138" y="234"/>
                  </a:lnTo>
                  <a:lnTo>
                    <a:pt x="134" y="236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4" y="236"/>
                  </a:lnTo>
                  <a:lnTo>
                    <a:pt x="122" y="236"/>
                  </a:lnTo>
                  <a:lnTo>
                    <a:pt x="120" y="236"/>
                  </a:lnTo>
                  <a:lnTo>
                    <a:pt x="118" y="236"/>
                  </a:lnTo>
                  <a:lnTo>
                    <a:pt x="114" y="238"/>
                  </a:lnTo>
                  <a:lnTo>
                    <a:pt x="112" y="242"/>
                  </a:lnTo>
                  <a:lnTo>
                    <a:pt x="108" y="248"/>
                  </a:lnTo>
                  <a:lnTo>
                    <a:pt x="108" y="250"/>
                  </a:lnTo>
                  <a:lnTo>
                    <a:pt x="110" y="252"/>
                  </a:lnTo>
                  <a:lnTo>
                    <a:pt x="110" y="256"/>
                  </a:lnTo>
                  <a:lnTo>
                    <a:pt x="112" y="258"/>
                  </a:lnTo>
                  <a:lnTo>
                    <a:pt x="116" y="260"/>
                  </a:lnTo>
                  <a:lnTo>
                    <a:pt x="120" y="262"/>
                  </a:lnTo>
                  <a:lnTo>
                    <a:pt x="126" y="264"/>
                  </a:lnTo>
                  <a:lnTo>
                    <a:pt x="134" y="264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2" y="260"/>
                  </a:lnTo>
                  <a:lnTo>
                    <a:pt x="144" y="258"/>
                  </a:lnTo>
                  <a:lnTo>
                    <a:pt x="146" y="256"/>
                  </a:lnTo>
                  <a:lnTo>
                    <a:pt x="144" y="254"/>
                  </a:lnTo>
                  <a:lnTo>
                    <a:pt x="160" y="272"/>
                  </a:lnTo>
                  <a:lnTo>
                    <a:pt x="172" y="274"/>
                  </a:lnTo>
                  <a:lnTo>
                    <a:pt x="172" y="276"/>
                  </a:lnTo>
                  <a:lnTo>
                    <a:pt x="172" y="280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78" y="290"/>
                  </a:lnTo>
                  <a:lnTo>
                    <a:pt x="184" y="294"/>
                  </a:lnTo>
                  <a:lnTo>
                    <a:pt x="190" y="298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8" y="300"/>
                  </a:lnTo>
                  <a:lnTo>
                    <a:pt x="202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2" y="314"/>
                  </a:lnTo>
                  <a:lnTo>
                    <a:pt x="214" y="316"/>
                  </a:lnTo>
                  <a:lnTo>
                    <a:pt x="216" y="318"/>
                  </a:lnTo>
                  <a:lnTo>
                    <a:pt x="220" y="318"/>
                  </a:lnTo>
                  <a:lnTo>
                    <a:pt x="222" y="316"/>
                  </a:lnTo>
                  <a:lnTo>
                    <a:pt x="222" y="314"/>
                  </a:lnTo>
                  <a:lnTo>
                    <a:pt x="222" y="308"/>
                  </a:lnTo>
                  <a:lnTo>
                    <a:pt x="220" y="304"/>
                  </a:lnTo>
                  <a:lnTo>
                    <a:pt x="218" y="300"/>
                  </a:lnTo>
                  <a:lnTo>
                    <a:pt x="214" y="296"/>
                  </a:lnTo>
                  <a:lnTo>
                    <a:pt x="212" y="292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4"/>
                  </a:lnTo>
                  <a:lnTo>
                    <a:pt x="204" y="282"/>
                  </a:lnTo>
                  <a:lnTo>
                    <a:pt x="208" y="282"/>
                  </a:lnTo>
                  <a:lnTo>
                    <a:pt x="210" y="282"/>
                  </a:lnTo>
                  <a:lnTo>
                    <a:pt x="212" y="284"/>
                  </a:lnTo>
                  <a:lnTo>
                    <a:pt x="216" y="286"/>
                  </a:lnTo>
                  <a:lnTo>
                    <a:pt x="222" y="288"/>
                  </a:lnTo>
                  <a:lnTo>
                    <a:pt x="228" y="292"/>
                  </a:lnTo>
                  <a:lnTo>
                    <a:pt x="232" y="294"/>
                  </a:lnTo>
                  <a:lnTo>
                    <a:pt x="236" y="298"/>
                  </a:lnTo>
                  <a:lnTo>
                    <a:pt x="238" y="302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2" y="304"/>
                  </a:lnTo>
                  <a:lnTo>
                    <a:pt x="244" y="302"/>
                  </a:lnTo>
                  <a:lnTo>
                    <a:pt x="244" y="300"/>
                  </a:lnTo>
                  <a:lnTo>
                    <a:pt x="246" y="298"/>
                  </a:lnTo>
                  <a:lnTo>
                    <a:pt x="248" y="294"/>
                  </a:lnTo>
                  <a:lnTo>
                    <a:pt x="250" y="290"/>
                  </a:lnTo>
                  <a:lnTo>
                    <a:pt x="250" y="284"/>
                  </a:lnTo>
                  <a:lnTo>
                    <a:pt x="248" y="280"/>
                  </a:lnTo>
                  <a:lnTo>
                    <a:pt x="244" y="276"/>
                  </a:lnTo>
                  <a:lnTo>
                    <a:pt x="242" y="272"/>
                  </a:lnTo>
                  <a:lnTo>
                    <a:pt x="240" y="270"/>
                  </a:lnTo>
                  <a:lnTo>
                    <a:pt x="236" y="266"/>
                  </a:lnTo>
                  <a:lnTo>
                    <a:pt x="232" y="262"/>
                  </a:lnTo>
                  <a:lnTo>
                    <a:pt x="228" y="260"/>
                  </a:lnTo>
                  <a:lnTo>
                    <a:pt x="226" y="258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0" y="256"/>
                  </a:lnTo>
                  <a:lnTo>
                    <a:pt x="218" y="254"/>
                  </a:lnTo>
                  <a:lnTo>
                    <a:pt x="218" y="252"/>
                  </a:lnTo>
                  <a:lnTo>
                    <a:pt x="218" y="248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4"/>
                  </a:lnTo>
                  <a:lnTo>
                    <a:pt x="210" y="240"/>
                  </a:lnTo>
                  <a:lnTo>
                    <a:pt x="208" y="236"/>
                  </a:lnTo>
                  <a:lnTo>
                    <a:pt x="206" y="228"/>
                  </a:lnTo>
                  <a:lnTo>
                    <a:pt x="206" y="226"/>
                  </a:lnTo>
                  <a:lnTo>
                    <a:pt x="206" y="222"/>
                  </a:lnTo>
                  <a:lnTo>
                    <a:pt x="206" y="218"/>
                  </a:lnTo>
                  <a:lnTo>
                    <a:pt x="206" y="214"/>
                  </a:lnTo>
                  <a:lnTo>
                    <a:pt x="206" y="210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4" y="208"/>
                  </a:lnTo>
                  <a:lnTo>
                    <a:pt x="216" y="208"/>
                  </a:lnTo>
                  <a:lnTo>
                    <a:pt x="218" y="210"/>
                  </a:lnTo>
                  <a:lnTo>
                    <a:pt x="220" y="214"/>
                  </a:lnTo>
                  <a:lnTo>
                    <a:pt x="222" y="218"/>
                  </a:lnTo>
                  <a:lnTo>
                    <a:pt x="224" y="226"/>
                  </a:lnTo>
                  <a:lnTo>
                    <a:pt x="224" y="230"/>
                  </a:lnTo>
                  <a:lnTo>
                    <a:pt x="226" y="234"/>
                  </a:lnTo>
                  <a:lnTo>
                    <a:pt x="228" y="238"/>
                  </a:lnTo>
                  <a:lnTo>
                    <a:pt x="230" y="242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48"/>
                  </a:lnTo>
                  <a:lnTo>
                    <a:pt x="238" y="248"/>
                  </a:lnTo>
                  <a:lnTo>
                    <a:pt x="240" y="246"/>
                  </a:lnTo>
                  <a:lnTo>
                    <a:pt x="246" y="242"/>
                  </a:lnTo>
                  <a:lnTo>
                    <a:pt x="248" y="240"/>
                  </a:lnTo>
                  <a:lnTo>
                    <a:pt x="252" y="238"/>
                  </a:lnTo>
                  <a:lnTo>
                    <a:pt x="256" y="236"/>
                  </a:lnTo>
                  <a:lnTo>
                    <a:pt x="260" y="234"/>
                  </a:lnTo>
                  <a:lnTo>
                    <a:pt x="262" y="234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0" y="232"/>
                  </a:lnTo>
                  <a:lnTo>
                    <a:pt x="274" y="230"/>
                  </a:lnTo>
                  <a:lnTo>
                    <a:pt x="276" y="228"/>
                  </a:lnTo>
                  <a:lnTo>
                    <a:pt x="276" y="226"/>
                  </a:lnTo>
                  <a:lnTo>
                    <a:pt x="276" y="222"/>
                  </a:lnTo>
                  <a:lnTo>
                    <a:pt x="274" y="218"/>
                  </a:lnTo>
                  <a:lnTo>
                    <a:pt x="272" y="218"/>
                  </a:lnTo>
                  <a:lnTo>
                    <a:pt x="268" y="218"/>
                  </a:lnTo>
                  <a:lnTo>
                    <a:pt x="266" y="216"/>
                  </a:lnTo>
                  <a:lnTo>
                    <a:pt x="266" y="214"/>
                  </a:lnTo>
                  <a:lnTo>
                    <a:pt x="274" y="210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4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8" y="196"/>
                  </a:lnTo>
                  <a:lnTo>
                    <a:pt x="264" y="196"/>
                  </a:lnTo>
                  <a:lnTo>
                    <a:pt x="262" y="198"/>
                  </a:lnTo>
                  <a:lnTo>
                    <a:pt x="260" y="198"/>
                  </a:lnTo>
                  <a:lnTo>
                    <a:pt x="258" y="200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2" y="198"/>
                  </a:lnTo>
                  <a:lnTo>
                    <a:pt x="252" y="196"/>
                  </a:lnTo>
                  <a:lnTo>
                    <a:pt x="252" y="194"/>
                  </a:lnTo>
                  <a:lnTo>
                    <a:pt x="252" y="192"/>
                  </a:lnTo>
                  <a:lnTo>
                    <a:pt x="250" y="188"/>
                  </a:lnTo>
                  <a:lnTo>
                    <a:pt x="248" y="184"/>
                  </a:lnTo>
                  <a:lnTo>
                    <a:pt x="244" y="180"/>
                  </a:lnTo>
                  <a:lnTo>
                    <a:pt x="228" y="174"/>
                  </a:lnTo>
                  <a:lnTo>
                    <a:pt x="216" y="164"/>
                  </a:lnTo>
                  <a:lnTo>
                    <a:pt x="214" y="164"/>
                  </a:lnTo>
                  <a:lnTo>
                    <a:pt x="212" y="166"/>
                  </a:lnTo>
                  <a:lnTo>
                    <a:pt x="210" y="166"/>
                  </a:lnTo>
                  <a:lnTo>
                    <a:pt x="208" y="166"/>
                  </a:lnTo>
                  <a:lnTo>
                    <a:pt x="206" y="166"/>
                  </a:lnTo>
                  <a:lnTo>
                    <a:pt x="204" y="164"/>
                  </a:lnTo>
                  <a:lnTo>
                    <a:pt x="204" y="160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8" y="154"/>
                  </a:lnTo>
                  <a:lnTo>
                    <a:pt x="208" y="150"/>
                  </a:lnTo>
                  <a:lnTo>
                    <a:pt x="208" y="148"/>
                  </a:lnTo>
                  <a:lnTo>
                    <a:pt x="218" y="146"/>
                  </a:lnTo>
                  <a:lnTo>
                    <a:pt x="220" y="144"/>
                  </a:lnTo>
                  <a:lnTo>
                    <a:pt x="220" y="142"/>
                  </a:lnTo>
                  <a:lnTo>
                    <a:pt x="220" y="138"/>
                  </a:lnTo>
                  <a:lnTo>
                    <a:pt x="218" y="134"/>
                  </a:lnTo>
                  <a:lnTo>
                    <a:pt x="216" y="132"/>
                  </a:lnTo>
                  <a:lnTo>
                    <a:pt x="216" y="128"/>
                  </a:lnTo>
                  <a:lnTo>
                    <a:pt x="218" y="126"/>
                  </a:lnTo>
                  <a:lnTo>
                    <a:pt x="218" y="124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6" y="116"/>
                  </a:lnTo>
                  <a:lnTo>
                    <a:pt x="214" y="114"/>
                  </a:lnTo>
                  <a:lnTo>
                    <a:pt x="208" y="114"/>
                  </a:lnTo>
                  <a:lnTo>
                    <a:pt x="206" y="102"/>
                  </a:lnTo>
                  <a:lnTo>
                    <a:pt x="204" y="102"/>
                  </a:lnTo>
                  <a:lnTo>
                    <a:pt x="200" y="100"/>
                  </a:lnTo>
                  <a:lnTo>
                    <a:pt x="194" y="96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0" y="94"/>
                  </a:lnTo>
                  <a:lnTo>
                    <a:pt x="178" y="96"/>
                  </a:lnTo>
                  <a:lnTo>
                    <a:pt x="176" y="94"/>
                  </a:lnTo>
                  <a:lnTo>
                    <a:pt x="176" y="92"/>
                  </a:lnTo>
                  <a:lnTo>
                    <a:pt x="176" y="88"/>
                  </a:lnTo>
                  <a:lnTo>
                    <a:pt x="178" y="86"/>
                  </a:lnTo>
                  <a:lnTo>
                    <a:pt x="178" y="84"/>
                  </a:lnTo>
                  <a:lnTo>
                    <a:pt x="180" y="82"/>
                  </a:lnTo>
                  <a:lnTo>
                    <a:pt x="180" y="80"/>
                  </a:lnTo>
                  <a:lnTo>
                    <a:pt x="178" y="78"/>
                  </a:lnTo>
                  <a:lnTo>
                    <a:pt x="176" y="76"/>
                  </a:lnTo>
                  <a:lnTo>
                    <a:pt x="172" y="74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68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0" y="72"/>
                  </a:lnTo>
                  <a:lnTo>
                    <a:pt x="156" y="68"/>
                  </a:lnTo>
                  <a:lnTo>
                    <a:pt x="152" y="60"/>
                  </a:lnTo>
                  <a:lnTo>
                    <a:pt x="150" y="58"/>
                  </a:lnTo>
                  <a:lnTo>
                    <a:pt x="142" y="52"/>
                  </a:lnTo>
                  <a:lnTo>
                    <a:pt x="132" y="46"/>
                  </a:lnTo>
                  <a:lnTo>
                    <a:pt x="114" y="44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4" y="46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4" y="42"/>
                  </a:lnTo>
                  <a:lnTo>
                    <a:pt x="92" y="38"/>
                  </a:lnTo>
                  <a:lnTo>
                    <a:pt x="78" y="42"/>
                  </a:lnTo>
                  <a:lnTo>
                    <a:pt x="80" y="38"/>
                  </a:lnTo>
                  <a:lnTo>
                    <a:pt x="80" y="32"/>
                  </a:lnTo>
                  <a:lnTo>
                    <a:pt x="82" y="26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4" y="10"/>
                  </a:lnTo>
                  <a:lnTo>
                    <a:pt x="84" y="8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2" y="10"/>
                  </a:lnTo>
                  <a:lnTo>
                    <a:pt x="58" y="14"/>
                  </a:lnTo>
                  <a:lnTo>
                    <a:pt x="54" y="22"/>
                  </a:lnTo>
                  <a:lnTo>
                    <a:pt x="54" y="26"/>
                  </a:lnTo>
                  <a:lnTo>
                    <a:pt x="54" y="34"/>
                  </a:lnTo>
                  <a:lnTo>
                    <a:pt x="54" y="46"/>
                  </a:lnTo>
                  <a:lnTo>
                    <a:pt x="56" y="56"/>
                  </a:lnTo>
                  <a:lnTo>
                    <a:pt x="72" y="76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4"/>
                  </a:lnTo>
                  <a:lnTo>
                    <a:pt x="72" y="88"/>
                  </a:lnTo>
                  <a:lnTo>
                    <a:pt x="70" y="90"/>
                  </a:lnTo>
                  <a:lnTo>
                    <a:pt x="68" y="88"/>
                  </a:lnTo>
                  <a:lnTo>
                    <a:pt x="64" y="86"/>
                  </a:lnTo>
                  <a:lnTo>
                    <a:pt x="56" y="74"/>
                  </a:lnTo>
                  <a:lnTo>
                    <a:pt x="48" y="58"/>
                  </a:lnTo>
                  <a:lnTo>
                    <a:pt x="42" y="36"/>
                  </a:lnTo>
                  <a:lnTo>
                    <a:pt x="42" y="32"/>
                  </a:lnTo>
                  <a:lnTo>
                    <a:pt x="44" y="18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18" y="12"/>
                  </a:lnTo>
                  <a:lnTo>
                    <a:pt x="14" y="18"/>
                  </a:lnTo>
                  <a:lnTo>
                    <a:pt x="10" y="28"/>
                  </a:lnTo>
                  <a:lnTo>
                    <a:pt x="4" y="4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10" y="78"/>
                  </a:lnTo>
                  <a:lnTo>
                    <a:pt x="16" y="88"/>
                  </a:lnTo>
                  <a:lnTo>
                    <a:pt x="22" y="96"/>
                  </a:lnTo>
                  <a:lnTo>
                    <a:pt x="24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32" y="108"/>
                  </a:lnTo>
                  <a:lnTo>
                    <a:pt x="34" y="110"/>
                  </a:lnTo>
                  <a:lnTo>
                    <a:pt x="38" y="112"/>
                  </a:lnTo>
                  <a:lnTo>
                    <a:pt x="48" y="116"/>
                  </a:lnTo>
                  <a:lnTo>
                    <a:pt x="62" y="120"/>
                  </a:lnTo>
                  <a:lnTo>
                    <a:pt x="80" y="12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8" name="Freeform 486"/>
            <p:cNvSpPr>
              <a:spLocks/>
            </p:cNvSpPr>
            <p:nvPr/>
          </p:nvSpPr>
          <p:spPr bwMode="auto">
            <a:xfrm>
              <a:off x="2368550" y="2338388"/>
              <a:ext cx="493713" cy="527050"/>
            </a:xfrm>
            <a:custGeom>
              <a:avLst/>
              <a:gdLst>
                <a:gd name="T0" fmla="*/ 164571 w 276"/>
                <a:gd name="T1" fmla="*/ 198887 h 318"/>
                <a:gd name="T2" fmla="*/ 196770 w 276"/>
                <a:gd name="T3" fmla="*/ 208831 h 318"/>
                <a:gd name="T4" fmla="*/ 246857 w 276"/>
                <a:gd name="T5" fmla="*/ 235349 h 318"/>
                <a:gd name="T6" fmla="*/ 257589 w 276"/>
                <a:gd name="T7" fmla="*/ 241979 h 318"/>
                <a:gd name="T8" fmla="*/ 279055 w 276"/>
                <a:gd name="T9" fmla="*/ 298330 h 318"/>
                <a:gd name="T10" fmla="*/ 264745 w 276"/>
                <a:gd name="T11" fmla="*/ 367941 h 318"/>
                <a:gd name="T12" fmla="*/ 236124 w 276"/>
                <a:gd name="T13" fmla="*/ 394459 h 318"/>
                <a:gd name="T14" fmla="*/ 211080 w 276"/>
                <a:gd name="T15" fmla="*/ 391144 h 318"/>
                <a:gd name="T16" fmla="*/ 196770 w 276"/>
                <a:gd name="T17" fmla="*/ 417662 h 318"/>
                <a:gd name="T18" fmla="*/ 239701 w 276"/>
                <a:gd name="T19" fmla="*/ 437551 h 318"/>
                <a:gd name="T20" fmla="*/ 261167 w 276"/>
                <a:gd name="T21" fmla="*/ 424292 h 318"/>
                <a:gd name="T22" fmla="*/ 307676 w 276"/>
                <a:gd name="T23" fmla="*/ 464069 h 318"/>
                <a:gd name="T24" fmla="*/ 343452 w 276"/>
                <a:gd name="T25" fmla="*/ 493902 h 318"/>
                <a:gd name="T26" fmla="*/ 368496 w 276"/>
                <a:gd name="T27" fmla="*/ 513791 h 318"/>
                <a:gd name="T28" fmla="*/ 397117 w 276"/>
                <a:gd name="T29" fmla="*/ 523735 h 318"/>
                <a:gd name="T30" fmla="*/ 382806 w 276"/>
                <a:gd name="T31" fmla="*/ 490587 h 318"/>
                <a:gd name="T32" fmla="*/ 364918 w 276"/>
                <a:gd name="T33" fmla="*/ 474014 h 318"/>
                <a:gd name="T34" fmla="*/ 386384 w 276"/>
                <a:gd name="T35" fmla="*/ 474014 h 318"/>
                <a:gd name="T36" fmla="*/ 425738 w 276"/>
                <a:gd name="T37" fmla="*/ 503847 h 318"/>
                <a:gd name="T38" fmla="*/ 436471 w 276"/>
                <a:gd name="T39" fmla="*/ 497217 h 318"/>
                <a:gd name="T40" fmla="*/ 436471 w 276"/>
                <a:gd name="T41" fmla="*/ 457440 h 318"/>
                <a:gd name="T42" fmla="*/ 407850 w 276"/>
                <a:gd name="T43" fmla="*/ 430921 h 318"/>
                <a:gd name="T44" fmla="*/ 389962 w 276"/>
                <a:gd name="T45" fmla="*/ 417662 h 318"/>
                <a:gd name="T46" fmla="*/ 375651 w 276"/>
                <a:gd name="T47" fmla="*/ 397774 h 318"/>
                <a:gd name="T48" fmla="*/ 368496 w 276"/>
                <a:gd name="T49" fmla="*/ 361311 h 318"/>
                <a:gd name="T50" fmla="*/ 382806 w 276"/>
                <a:gd name="T51" fmla="*/ 344737 h 318"/>
                <a:gd name="T52" fmla="*/ 400695 w 276"/>
                <a:gd name="T53" fmla="*/ 374570 h 318"/>
                <a:gd name="T54" fmla="*/ 415005 w 276"/>
                <a:gd name="T55" fmla="*/ 407718 h 318"/>
                <a:gd name="T56" fmla="*/ 429316 w 276"/>
                <a:gd name="T57" fmla="*/ 407718 h 318"/>
                <a:gd name="T58" fmla="*/ 465092 w 276"/>
                <a:gd name="T59" fmla="*/ 387829 h 318"/>
                <a:gd name="T60" fmla="*/ 490135 w 276"/>
                <a:gd name="T61" fmla="*/ 381200 h 318"/>
                <a:gd name="T62" fmla="*/ 486558 w 276"/>
                <a:gd name="T63" fmla="*/ 361311 h 318"/>
                <a:gd name="T64" fmla="*/ 493713 w 276"/>
                <a:gd name="T65" fmla="*/ 348052 h 318"/>
                <a:gd name="T66" fmla="*/ 482980 w 276"/>
                <a:gd name="T67" fmla="*/ 331478 h 318"/>
                <a:gd name="T68" fmla="*/ 465092 w 276"/>
                <a:gd name="T69" fmla="*/ 328163 h 318"/>
                <a:gd name="T70" fmla="*/ 450781 w 276"/>
                <a:gd name="T71" fmla="*/ 321534 h 318"/>
                <a:gd name="T72" fmla="*/ 386384 w 276"/>
                <a:gd name="T73" fmla="*/ 271812 h 318"/>
                <a:gd name="T74" fmla="*/ 368496 w 276"/>
                <a:gd name="T75" fmla="*/ 275127 h 318"/>
                <a:gd name="T76" fmla="*/ 372074 w 276"/>
                <a:gd name="T77" fmla="*/ 248608 h 318"/>
                <a:gd name="T78" fmla="*/ 393539 w 276"/>
                <a:gd name="T79" fmla="*/ 228720 h 318"/>
                <a:gd name="T80" fmla="*/ 389962 w 276"/>
                <a:gd name="T81" fmla="*/ 205516 h 318"/>
                <a:gd name="T82" fmla="*/ 372074 w 276"/>
                <a:gd name="T83" fmla="*/ 188942 h 318"/>
                <a:gd name="T84" fmla="*/ 347030 w 276"/>
                <a:gd name="T85" fmla="*/ 159109 h 318"/>
                <a:gd name="T86" fmla="*/ 332720 w 276"/>
                <a:gd name="T87" fmla="*/ 152480 h 318"/>
                <a:gd name="T88" fmla="*/ 314831 w 276"/>
                <a:gd name="T89" fmla="*/ 152480 h 318"/>
                <a:gd name="T90" fmla="*/ 321987 w 276"/>
                <a:gd name="T91" fmla="*/ 132591 h 318"/>
                <a:gd name="T92" fmla="*/ 300521 w 276"/>
                <a:gd name="T93" fmla="*/ 125962 h 318"/>
                <a:gd name="T94" fmla="*/ 268322 w 276"/>
                <a:gd name="T95" fmla="*/ 96129 h 318"/>
                <a:gd name="T96" fmla="*/ 193192 w 276"/>
                <a:gd name="T97" fmla="*/ 76240 h 318"/>
                <a:gd name="T98" fmla="*/ 139528 w 276"/>
                <a:gd name="T99" fmla="*/ 69610 h 318"/>
                <a:gd name="T100" fmla="*/ 146683 w 276"/>
                <a:gd name="T101" fmla="*/ 36463 h 318"/>
                <a:gd name="T102" fmla="*/ 143105 w 276"/>
                <a:gd name="T103" fmla="*/ 3315 h 318"/>
                <a:gd name="T104" fmla="*/ 103751 w 276"/>
                <a:gd name="T105" fmla="*/ 23203 h 318"/>
                <a:gd name="T106" fmla="*/ 128795 w 276"/>
                <a:gd name="T107" fmla="*/ 125962 h 318"/>
                <a:gd name="T108" fmla="*/ 125217 w 276"/>
                <a:gd name="T109" fmla="*/ 149165 h 318"/>
                <a:gd name="T110" fmla="*/ 75130 w 276"/>
                <a:gd name="T111" fmla="*/ 59666 h 318"/>
                <a:gd name="T112" fmla="*/ 71553 w 276"/>
                <a:gd name="T113" fmla="*/ 0 h 318"/>
                <a:gd name="T114" fmla="*/ 3578 w 276"/>
                <a:gd name="T115" fmla="*/ 89499 h 318"/>
                <a:gd name="T116" fmla="*/ 7155 w 276"/>
                <a:gd name="T117" fmla="*/ 109388 h 318"/>
                <a:gd name="T118" fmla="*/ 39354 w 276"/>
                <a:gd name="T119" fmla="*/ 175683 h 318"/>
                <a:gd name="T120" fmla="*/ 60820 w 276"/>
                <a:gd name="T121" fmla="*/ 182313 h 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6"/>
                <a:gd name="T184" fmla="*/ 0 h 318"/>
                <a:gd name="T185" fmla="*/ 276 w 276"/>
                <a:gd name="T186" fmla="*/ 318 h 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6" h="318">
                  <a:moveTo>
                    <a:pt x="80" y="122"/>
                  </a:moveTo>
                  <a:lnTo>
                    <a:pt x="92" y="124"/>
                  </a:lnTo>
                  <a:lnTo>
                    <a:pt x="92" y="122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4"/>
                  </a:lnTo>
                  <a:lnTo>
                    <a:pt x="104" y="126"/>
                  </a:lnTo>
                  <a:lnTo>
                    <a:pt x="110" y="126"/>
                  </a:lnTo>
                  <a:lnTo>
                    <a:pt x="114" y="128"/>
                  </a:lnTo>
                  <a:lnTo>
                    <a:pt x="134" y="138"/>
                  </a:lnTo>
                  <a:lnTo>
                    <a:pt x="136" y="138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6"/>
                  </a:lnTo>
                  <a:lnTo>
                    <a:pt x="142" y="146"/>
                  </a:lnTo>
                  <a:lnTo>
                    <a:pt x="144" y="146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52" y="154"/>
                  </a:lnTo>
                  <a:lnTo>
                    <a:pt x="154" y="158"/>
                  </a:lnTo>
                  <a:lnTo>
                    <a:pt x="154" y="168"/>
                  </a:lnTo>
                  <a:lnTo>
                    <a:pt x="156" y="180"/>
                  </a:lnTo>
                  <a:lnTo>
                    <a:pt x="154" y="194"/>
                  </a:lnTo>
                  <a:lnTo>
                    <a:pt x="150" y="208"/>
                  </a:lnTo>
                  <a:lnTo>
                    <a:pt x="150" y="212"/>
                  </a:lnTo>
                  <a:lnTo>
                    <a:pt x="150" y="216"/>
                  </a:lnTo>
                  <a:lnTo>
                    <a:pt x="148" y="222"/>
                  </a:lnTo>
                  <a:lnTo>
                    <a:pt x="146" y="228"/>
                  </a:lnTo>
                  <a:lnTo>
                    <a:pt x="140" y="232"/>
                  </a:lnTo>
                  <a:lnTo>
                    <a:pt x="140" y="234"/>
                  </a:lnTo>
                  <a:lnTo>
                    <a:pt x="138" y="234"/>
                  </a:lnTo>
                  <a:lnTo>
                    <a:pt x="134" y="236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4" y="236"/>
                  </a:lnTo>
                  <a:lnTo>
                    <a:pt x="122" y="236"/>
                  </a:lnTo>
                  <a:lnTo>
                    <a:pt x="120" y="236"/>
                  </a:lnTo>
                  <a:lnTo>
                    <a:pt x="118" y="236"/>
                  </a:lnTo>
                  <a:lnTo>
                    <a:pt x="114" y="238"/>
                  </a:lnTo>
                  <a:lnTo>
                    <a:pt x="112" y="242"/>
                  </a:lnTo>
                  <a:lnTo>
                    <a:pt x="108" y="248"/>
                  </a:lnTo>
                  <a:lnTo>
                    <a:pt x="108" y="250"/>
                  </a:lnTo>
                  <a:lnTo>
                    <a:pt x="110" y="252"/>
                  </a:lnTo>
                  <a:lnTo>
                    <a:pt x="110" y="256"/>
                  </a:lnTo>
                  <a:lnTo>
                    <a:pt x="112" y="258"/>
                  </a:lnTo>
                  <a:lnTo>
                    <a:pt x="116" y="260"/>
                  </a:lnTo>
                  <a:lnTo>
                    <a:pt x="120" y="262"/>
                  </a:lnTo>
                  <a:lnTo>
                    <a:pt x="126" y="264"/>
                  </a:lnTo>
                  <a:lnTo>
                    <a:pt x="134" y="264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2" y="260"/>
                  </a:lnTo>
                  <a:lnTo>
                    <a:pt x="144" y="258"/>
                  </a:lnTo>
                  <a:lnTo>
                    <a:pt x="146" y="256"/>
                  </a:lnTo>
                  <a:lnTo>
                    <a:pt x="144" y="254"/>
                  </a:lnTo>
                  <a:lnTo>
                    <a:pt x="160" y="272"/>
                  </a:lnTo>
                  <a:lnTo>
                    <a:pt x="172" y="274"/>
                  </a:lnTo>
                  <a:lnTo>
                    <a:pt x="172" y="276"/>
                  </a:lnTo>
                  <a:lnTo>
                    <a:pt x="172" y="280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78" y="290"/>
                  </a:lnTo>
                  <a:lnTo>
                    <a:pt x="184" y="294"/>
                  </a:lnTo>
                  <a:lnTo>
                    <a:pt x="190" y="298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8" y="300"/>
                  </a:lnTo>
                  <a:lnTo>
                    <a:pt x="202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2" y="314"/>
                  </a:lnTo>
                  <a:lnTo>
                    <a:pt x="214" y="316"/>
                  </a:lnTo>
                  <a:lnTo>
                    <a:pt x="216" y="318"/>
                  </a:lnTo>
                  <a:lnTo>
                    <a:pt x="220" y="318"/>
                  </a:lnTo>
                  <a:lnTo>
                    <a:pt x="222" y="316"/>
                  </a:lnTo>
                  <a:lnTo>
                    <a:pt x="222" y="314"/>
                  </a:lnTo>
                  <a:lnTo>
                    <a:pt x="222" y="308"/>
                  </a:lnTo>
                  <a:lnTo>
                    <a:pt x="220" y="304"/>
                  </a:lnTo>
                  <a:lnTo>
                    <a:pt x="218" y="300"/>
                  </a:lnTo>
                  <a:lnTo>
                    <a:pt x="214" y="296"/>
                  </a:lnTo>
                  <a:lnTo>
                    <a:pt x="212" y="292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4"/>
                  </a:lnTo>
                  <a:lnTo>
                    <a:pt x="204" y="282"/>
                  </a:lnTo>
                  <a:lnTo>
                    <a:pt x="208" y="282"/>
                  </a:lnTo>
                  <a:lnTo>
                    <a:pt x="210" y="282"/>
                  </a:lnTo>
                  <a:lnTo>
                    <a:pt x="212" y="284"/>
                  </a:lnTo>
                  <a:lnTo>
                    <a:pt x="216" y="286"/>
                  </a:lnTo>
                  <a:lnTo>
                    <a:pt x="222" y="288"/>
                  </a:lnTo>
                  <a:lnTo>
                    <a:pt x="228" y="292"/>
                  </a:lnTo>
                  <a:lnTo>
                    <a:pt x="232" y="294"/>
                  </a:lnTo>
                  <a:lnTo>
                    <a:pt x="236" y="298"/>
                  </a:lnTo>
                  <a:lnTo>
                    <a:pt x="238" y="302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2" y="304"/>
                  </a:lnTo>
                  <a:lnTo>
                    <a:pt x="244" y="302"/>
                  </a:lnTo>
                  <a:lnTo>
                    <a:pt x="244" y="300"/>
                  </a:lnTo>
                  <a:lnTo>
                    <a:pt x="246" y="298"/>
                  </a:lnTo>
                  <a:lnTo>
                    <a:pt x="248" y="294"/>
                  </a:lnTo>
                  <a:lnTo>
                    <a:pt x="250" y="290"/>
                  </a:lnTo>
                  <a:lnTo>
                    <a:pt x="250" y="284"/>
                  </a:lnTo>
                  <a:lnTo>
                    <a:pt x="248" y="280"/>
                  </a:lnTo>
                  <a:lnTo>
                    <a:pt x="244" y="276"/>
                  </a:lnTo>
                  <a:lnTo>
                    <a:pt x="242" y="272"/>
                  </a:lnTo>
                  <a:lnTo>
                    <a:pt x="240" y="270"/>
                  </a:lnTo>
                  <a:lnTo>
                    <a:pt x="236" y="266"/>
                  </a:lnTo>
                  <a:lnTo>
                    <a:pt x="232" y="262"/>
                  </a:lnTo>
                  <a:lnTo>
                    <a:pt x="228" y="260"/>
                  </a:lnTo>
                  <a:lnTo>
                    <a:pt x="226" y="258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0" y="256"/>
                  </a:lnTo>
                  <a:lnTo>
                    <a:pt x="218" y="254"/>
                  </a:lnTo>
                  <a:lnTo>
                    <a:pt x="218" y="252"/>
                  </a:lnTo>
                  <a:lnTo>
                    <a:pt x="218" y="248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4"/>
                  </a:lnTo>
                  <a:lnTo>
                    <a:pt x="210" y="240"/>
                  </a:lnTo>
                  <a:lnTo>
                    <a:pt x="208" y="236"/>
                  </a:lnTo>
                  <a:lnTo>
                    <a:pt x="206" y="228"/>
                  </a:lnTo>
                  <a:lnTo>
                    <a:pt x="206" y="226"/>
                  </a:lnTo>
                  <a:lnTo>
                    <a:pt x="206" y="222"/>
                  </a:lnTo>
                  <a:lnTo>
                    <a:pt x="206" y="218"/>
                  </a:lnTo>
                  <a:lnTo>
                    <a:pt x="206" y="214"/>
                  </a:lnTo>
                  <a:lnTo>
                    <a:pt x="206" y="210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4" y="208"/>
                  </a:lnTo>
                  <a:lnTo>
                    <a:pt x="216" y="208"/>
                  </a:lnTo>
                  <a:lnTo>
                    <a:pt x="218" y="210"/>
                  </a:lnTo>
                  <a:lnTo>
                    <a:pt x="220" y="214"/>
                  </a:lnTo>
                  <a:lnTo>
                    <a:pt x="222" y="218"/>
                  </a:lnTo>
                  <a:lnTo>
                    <a:pt x="224" y="226"/>
                  </a:lnTo>
                  <a:lnTo>
                    <a:pt x="224" y="230"/>
                  </a:lnTo>
                  <a:lnTo>
                    <a:pt x="226" y="234"/>
                  </a:lnTo>
                  <a:lnTo>
                    <a:pt x="228" y="238"/>
                  </a:lnTo>
                  <a:lnTo>
                    <a:pt x="230" y="242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48"/>
                  </a:lnTo>
                  <a:lnTo>
                    <a:pt x="238" y="248"/>
                  </a:lnTo>
                  <a:lnTo>
                    <a:pt x="240" y="246"/>
                  </a:lnTo>
                  <a:lnTo>
                    <a:pt x="246" y="242"/>
                  </a:lnTo>
                  <a:lnTo>
                    <a:pt x="248" y="240"/>
                  </a:lnTo>
                  <a:lnTo>
                    <a:pt x="252" y="238"/>
                  </a:lnTo>
                  <a:lnTo>
                    <a:pt x="256" y="236"/>
                  </a:lnTo>
                  <a:lnTo>
                    <a:pt x="260" y="234"/>
                  </a:lnTo>
                  <a:lnTo>
                    <a:pt x="262" y="234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0" y="232"/>
                  </a:lnTo>
                  <a:lnTo>
                    <a:pt x="274" y="230"/>
                  </a:lnTo>
                  <a:lnTo>
                    <a:pt x="276" y="228"/>
                  </a:lnTo>
                  <a:lnTo>
                    <a:pt x="276" y="226"/>
                  </a:lnTo>
                  <a:lnTo>
                    <a:pt x="276" y="222"/>
                  </a:lnTo>
                  <a:lnTo>
                    <a:pt x="274" y="218"/>
                  </a:lnTo>
                  <a:lnTo>
                    <a:pt x="272" y="218"/>
                  </a:lnTo>
                  <a:lnTo>
                    <a:pt x="268" y="218"/>
                  </a:lnTo>
                  <a:lnTo>
                    <a:pt x="266" y="216"/>
                  </a:lnTo>
                  <a:lnTo>
                    <a:pt x="266" y="214"/>
                  </a:lnTo>
                  <a:lnTo>
                    <a:pt x="274" y="210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4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8" y="196"/>
                  </a:lnTo>
                  <a:lnTo>
                    <a:pt x="264" y="196"/>
                  </a:lnTo>
                  <a:lnTo>
                    <a:pt x="262" y="198"/>
                  </a:lnTo>
                  <a:lnTo>
                    <a:pt x="260" y="198"/>
                  </a:lnTo>
                  <a:lnTo>
                    <a:pt x="258" y="200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2" y="198"/>
                  </a:lnTo>
                  <a:lnTo>
                    <a:pt x="252" y="196"/>
                  </a:lnTo>
                  <a:lnTo>
                    <a:pt x="252" y="194"/>
                  </a:lnTo>
                  <a:lnTo>
                    <a:pt x="252" y="192"/>
                  </a:lnTo>
                  <a:lnTo>
                    <a:pt x="250" y="188"/>
                  </a:lnTo>
                  <a:lnTo>
                    <a:pt x="248" y="184"/>
                  </a:lnTo>
                  <a:lnTo>
                    <a:pt x="244" y="180"/>
                  </a:lnTo>
                  <a:lnTo>
                    <a:pt x="228" y="174"/>
                  </a:lnTo>
                  <a:lnTo>
                    <a:pt x="216" y="164"/>
                  </a:lnTo>
                  <a:lnTo>
                    <a:pt x="214" y="164"/>
                  </a:lnTo>
                  <a:lnTo>
                    <a:pt x="212" y="166"/>
                  </a:lnTo>
                  <a:lnTo>
                    <a:pt x="210" y="166"/>
                  </a:lnTo>
                  <a:lnTo>
                    <a:pt x="208" y="166"/>
                  </a:lnTo>
                  <a:lnTo>
                    <a:pt x="206" y="166"/>
                  </a:lnTo>
                  <a:lnTo>
                    <a:pt x="204" y="164"/>
                  </a:lnTo>
                  <a:lnTo>
                    <a:pt x="204" y="160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8" y="154"/>
                  </a:lnTo>
                  <a:lnTo>
                    <a:pt x="208" y="150"/>
                  </a:lnTo>
                  <a:lnTo>
                    <a:pt x="208" y="148"/>
                  </a:lnTo>
                  <a:lnTo>
                    <a:pt x="218" y="146"/>
                  </a:lnTo>
                  <a:lnTo>
                    <a:pt x="220" y="144"/>
                  </a:lnTo>
                  <a:lnTo>
                    <a:pt x="220" y="142"/>
                  </a:lnTo>
                  <a:lnTo>
                    <a:pt x="220" y="138"/>
                  </a:lnTo>
                  <a:lnTo>
                    <a:pt x="218" y="134"/>
                  </a:lnTo>
                  <a:lnTo>
                    <a:pt x="216" y="132"/>
                  </a:lnTo>
                  <a:lnTo>
                    <a:pt x="216" y="128"/>
                  </a:lnTo>
                  <a:lnTo>
                    <a:pt x="218" y="126"/>
                  </a:lnTo>
                  <a:lnTo>
                    <a:pt x="218" y="124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6" y="116"/>
                  </a:lnTo>
                  <a:lnTo>
                    <a:pt x="214" y="114"/>
                  </a:lnTo>
                  <a:lnTo>
                    <a:pt x="208" y="114"/>
                  </a:lnTo>
                  <a:lnTo>
                    <a:pt x="206" y="102"/>
                  </a:lnTo>
                  <a:lnTo>
                    <a:pt x="204" y="102"/>
                  </a:lnTo>
                  <a:lnTo>
                    <a:pt x="200" y="100"/>
                  </a:lnTo>
                  <a:lnTo>
                    <a:pt x="194" y="96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0" y="94"/>
                  </a:lnTo>
                  <a:lnTo>
                    <a:pt x="178" y="96"/>
                  </a:lnTo>
                  <a:lnTo>
                    <a:pt x="176" y="94"/>
                  </a:lnTo>
                  <a:lnTo>
                    <a:pt x="176" y="92"/>
                  </a:lnTo>
                  <a:lnTo>
                    <a:pt x="176" y="88"/>
                  </a:lnTo>
                  <a:lnTo>
                    <a:pt x="178" y="86"/>
                  </a:lnTo>
                  <a:lnTo>
                    <a:pt x="178" y="84"/>
                  </a:lnTo>
                  <a:lnTo>
                    <a:pt x="180" y="82"/>
                  </a:lnTo>
                  <a:lnTo>
                    <a:pt x="180" y="80"/>
                  </a:lnTo>
                  <a:lnTo>
                    <a:pt x="178" y="78"/>
                  </a:lnTo>
                  <a:lnTo>
                    <a:pt x="176" y="76"/>
                  </a:lnTo>
                  <a:lnTo>
                    <a:pt x="172" y="74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68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0" y="72"/>
                  </a:lnTo>
                  <a:lnTo>
                    <a:pt x="156" y="68"/>
                  </a:lnTo>
                  <a:lnTo>
                    <a:pt x="152" y="60"/>
                  </a:lnTo>
                  <a:lnTo>
                    <a:pt x="150" y="58"/>
                  </a:lnTo>
                  <a:lnTo>
                    <a:pt x="142" y="52"/>
                  </a:lnTo>
                  <a:lnTo>
                    <a:pt x="132" y="46"/>
                  </a:lnTo>
                  <a:lnTo>
                    <a:pt x="114" y="44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4" y="46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4" y="42"/>
                  </a:lnTo>
                  <a:lnTo>
                    <a:pt x="92" y="38"/>
                  </a:lnTo>
                  <a:lnTo>
                    <a:pt x="78" y="42"/>
                  </a:lnTo>
                  <a:lnTo>
                    <a:pt x="80" y="38"/>
                  </a:lnTo>
                  <a:lnTo>
                    <a:pt x="80" y="32"/>
                  </a:lnTo>
                  <a:lnTo>
                    <a:pt x="82" y="26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4" y="10"/>
                  </a:lnTo>
                  <a:lnTo>
                    <a:pt x="84" y="8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2" y="10"/>
                  </a:lnTo>
                  <a:lnTo>
                    <a:pt x="58" y="14"/>
                  </a:lnTo>
                  <a:lnTo>
                    <a:pt x="54" y="22"/>
                  </a:lnTo>
                  <a:lnTo>
                    <a:pt x="54" y="26"/>
                  </a:lnTo>
                  <a:lnTo>
                    <a:pt x="54" y="34"/>
                  </a:lnTo>
                  <a:lnTo>
                    <a:pt x="54" y="46"/>
                  </a:lnTo>
                  <a:lnTo>
                    <a:pt x="56" y="56"/>
                  </a:lnTo>
                  <a:lnTo>
                    <a:pt x="72" y="76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4"/>
                  </a:lnTo>
                  <a:lnTo>
                    <a:pt x="72" y="88"/>
                  </a:lnTo>
                  <a:lnTo>
                    <a:pt x="70" y="90"/>
                  </a:lnTo>
                  <a:lnTo>
                    <a:pt x="68" y="88"/>
                  </a:lnTo>
                  <a:lnTo>
                    <a:pt x="64" y="86"/>
                  </a:lnTo>
                  <a:lnTo>
                    <a:pt x="56" y="74"/>
                  </a:lnTo>
                  <a:lnTo>
                    <a:pt x="48" y="58"/>
                  </a:lnTo>
                  <a:lnTo>
                    <a:pt x="42" y="36"/>
                  </a:lnTo>
                  <a:lnTo>
                    <a:pt x="42" y="32"/>
                  </a:lnTo>
                  <a:lnTo>
                    <a:pt x="44" y="18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18" y="12"/>
                  </a:lnTo>
                  <a:lnTo>
                    <a:pt x="14" y="18"/>
                  </a:lnTo>
                  <a:lnTo>
                    <a:pt x="10" y="28"/>
                  </a:lnTo>
                  <a:lnTo>
                    <a:pt x="4" y="4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10" y="78"/>
                  </a:lnTo>
                  <a:lnTo>
                    <a:pt x="16" y="88"/>
                  </a:lnTo>
                  <a:lnTo>
                    <a:pt x="22" y="96"/>
                  </a:lnTo>
                  <a:lnTo>
                    <a:pt x="24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32" y="108"/>
                  </a:lnTo>
                  <a:lnTo>
                    <a:pt x="34" y="110"/>
                  </a:lnTo>
                  <a:lnTo>
                    <a:pt x="38" y="112"/>
                  </a:lnTo>
                  <a:lnTo>
                    <a:pt x="48" y="116"/>
                  </a:lnTo>
                  <a:lnTo>
                    <a:pt x="62" y="120"/>
                  </a:lnTo>
                  <a:lnTo>
                    <a:pt x="80" y="12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9" name="Freeform 487"/>
            <p:cNvSpPr>
              <a:spLocks/>
            </p:cNvSpPr>
            <p:nvPr/>
          </p:nvSpPr>
          <p:spPr bwMode="auto">
            <a:xfrm>
              <a:off x="2255838" y="2730500"/>
              <a:ext cx="142875" cy="100013"/>
            </a:xfrm>
            <a:custGeom>
              <a:avLst/>
              <a:gdLst>
                <a:gd name="T0" fmla="*/ 7144 w 80"/>
                <a:gd name="T1" fmla="*/ 60008 h 60"/>
                <a:gd name="T2" fmla="*/ 0 w 80"/>
                <a:gd name="T3" fmla="*/ 76677 h 60"/>
                <a:gd name="T4" fmla="*/ 0 w 80"/>
                <a:gd name="T5" fmla="*/ 76677 h 60"/>
                <a:gd name="T6" fmla="*/ 3572 w 80"/>
                <a:gd name="T7" fmla="*/ 76677 h 60"/>
                <a:gd name="T8" fmla="*/ 10716 w 80"/>
                <a:gd name="T9" fmla="*/ 73343 h 60"/>
                <a:gd name="T10" fmla="*/ 14288 w 80"/>
                <a:gd name="T11" fmla="*/ 73343 h 60"/>
                <a:gd name="T12" fmla="*/ 21431 w 80"/>
                <a:gd name="T13" fmla="*/ 73343 h 60"/>
                <a:gd name="T14" fmla="*/ 25003 w 80"/>
                <a:gd name="T15" fmla="*/ 76677 h 60"/>
                <a:gd name="T16" fmla="*/ 28575 w 80"/>
                <a:gd name="T17" fmla="*/ 80010 h 60"/>
                <a:gd name="T18" fmla="*/ 28575 w 80"/>
                <a:gd name="T19" fmla="*/ 86678 h 60"/>
                <a:gd name="T20" fmla="*/ 28575 w 80"/>
                <a:gd name="T21" fmla="*/ 86678 h 60"/>
                <a:gd name="T22" fmla="*/ 32147 w 80"/>
                <a:gd name="T23" fmla="*/ 90012 h 60"/>
                <a:gd name="T24" fmla="*/ 32147 w 80"/>
                <a:gd name="T25" fmla="*/ 93345 h 60"/>
                <a:gd name="T26" fmla="*/ 39291 w 80"/>
                <a:gd name="T27" fmla="*/ 96679 h 60"/>
                <a:gd name="T28" fmla="*/ 42862 w 80"/>
                <a:gd name="T29" fmla="*/ 100013 h 60"/>
                <a:gd name="T30" fmla="*/ 50006 w 80"/>
                <a:gd name="T31" fmla="*/ 96679 h 60"/>
                <a:gd name="T32" fmla="*/ 60722 w 80"/>
                <a:gd name="T33" fmla="*/ 93345 h 60"/>
                <a:gd name="T34" fmla="*/ 96441 w 80"/>
                <a:gd name="T35" fmla="*/ 73343 h 60"/>
                <a:gd name="T36" fmla="*/ 128588 w 80"/>
                <a:gd name="T37" fmla="*/ 83344 h 60"/>
                <a:gd name="T38" fmla="*/ 142875 w 80"/>
                <a:gd name="T39" fmla="*/ 70009 h 60"/>
                <a:gd name="T40" fmla="*/ 142875 w 80"/>
                <a:gd name="T41" fmla="*/ 70009 h 60"/>
                <a:gd name="T42" fmla="*/ 139303 w 80"/>
                <a:gd name="T43" fmla="*/ 63342 h 60"/>
                <a:gd name="T44" fmla="*/ 132159 w 80"/>
                <a:gd name="T45" fmla="*/ 56674 h 60"/>
                <a:gd name="T46" fmla="*/ 125016 w 80"/>
                <a:gd name="T47" fmla="*/ 50007 h 60"/>
                <a:gd name="T48" fmla="*/ 117872 w 80"/>
                <a:gd name="T49" fmla="*/ 46673 h 60"/>
                <a:gd name="T50" fmla="*/ 107156 w 80"/>
                <a:gd name="T51" fmla="*/ 40005 h 60"/>
                <a:gd name="T52" fmla="*/ 107156 w 80"/>
                <a:gd name="T53" fmla="*/ 40005 h 60"/>
                <a:gd name="T54" fmla="*/ 103584 w 80"/>
                <a:gd name="T55" fmla="*/ 36671 h 60"/>
                <a:gd name="T56" fmla="*/ 96441 w 80"/>
                <a:gd name="T57" fmla="*/ 33338 h 60"/>
                <a:gd name="T58" fmla="*/ 89297 w 80"/>
                <a:gd name="T59" fmla="*/ 26670 h 60"/>
                <a:gd name="T60" fmla="*/ 82153 w 80"/>
                <a:gd name="T61" fmla="*/ 23336 h 60"/>
                <a:gd name="T62" fmla="*/ 75009 w 80"/>
                <a:gd name="T63" fmla="*/ 20003 h 60"/>
                <a:gd name="T64" fmla="*/ 67866 w 80"/>
                <a:gd name="T65" fmla="*/ 16669 h 60"/>
                <a:gd name="T66" fmla="*/ 60722 w 80"/>
                <a:gd name="T67" fmla="*/ 16669 h 60"/>
                <a:gd name="T68" fmla="*/ 57150 w 80"/>
                <a:gd name="T69" fmla="*/ 0 h 60"/>
                <a:gd name="T70" fmla="*/ 35719 w 80"/>
                <a:gd name="T71" fmla="*/ 23336 h 60"/>
                <a:gd name="T72" fmla="*/ 35719 w 80"/>
                <a:gd name="T73" fmla="*/ 23336 h 60"/>
                <a:gd name="T74" fmla="*/ 32147 w 80"/>
                <a:gd name="T75" fmla="*/ 23336 h 60"/>
                <a:gd name="T76" fmla="*/ 25003 w 80"/>
                <a:gd name="T77" fmla="*/ 26670 h 60"/>
                <a:gd name="T78" fmla="*/ 21431 w 80"/>
                <a:gd name="T79" fmla="*/ 30004 h 60"/>
                <a:gd name="T80" fmla="*/ 14288 w 80"/>
                <a:gd name="T81" fmla="*/ 33338 h 60"/>
                <a:gd name="T82" fmla="*/ 10716 w 80"/>
                <a:gd name="T83" fmla="*/ 40005 h 60"/>
                <a:gd name="T84" fmla="*/ 7144 w 80"/>
                <a:gd name="T85" fmla="*/ 50007 h 60"/>
                <a:gd name="T86" fmla="*/ 7144 w 80"/>
                <a:gd name="T87" fmla="*/ 60008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60"/>
                <a:gd name="T134" fmla="*/ 80 w 80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60">
                  <a:moveTo>
                    <a:pt x="4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50"/>
                  </a:lnTo>
                  <a:lnTo>
                    <a:pt x="80" y="42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8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30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0" name="Freeform 488"/>
            <p:cNvSpPr>
              <a:spLocks/>
            </p:cNvSpPr>
            <p:nvPr/>
          </p:nvSpPr>
          <p:spPr bwMode="auto">
            <a:xfrm>
              <a:off x="2255838" y="2730500"/>
              <a:ext cx="142875" cy="100013"/>
            </a:xfrm>
            <a:custGeom>
              <a:avLst/>
              <a:gdLst>
                <a:gd name="T0" fmla="*/ 7144 w 80"/>
                <a:gd name="T1" fmla="*/ 60008 h 60"/>
                <a:gd name="T2" fmla="*/ 0 w 80"/>
                <a:gd name="T3" fmla="*/ 76677 h 60"/>
                <a:gd name="T4" fmla="*/ 0 w 80"/>
                <a:gd name="T5" fmla="*/ 76677 h 60"/>
                <a:gd name="T6" fmla="*/ 3572 w 80"/>
                <a:gd name="T7" fmla="*/ 76677 h 60"/>
                <a:gd name="T8" fmla="*/ 10716 w 80"/>
                <a:gd name="T9" fmla="*/ 73343 h 60"/>
                <a:gd name="T10" fmla="*/ 14288 w 80"/>
                <a:gd name="T11" fmla="*/ 73343 h 60"/>
                <a:gd name="T12" fmla="*/ 21431 w 80"/>
                <a:gd name="T13" fmla="*/ 73343 h 60"/>
                <a:gd name="T14" fmla="*/ 25003 w 80"/>
                <a:gd name="T15" fmla="*/ 76677 h 60"/>
                <a:gd name="T16" fmla="*/ 28575 w 80"/>
                <a:gd name="T17" fmla="*/ 80010 h 60"/>
                <a:gd name="T18" fmla="*/ 28575 w 80"/>
                <a:gd name="T19" fmla="*/ 86678 h 60"/>
                <a:gd name="T20" fmla="*/ 28575 w 80"/>
                <a:gd name="T21" fmla="*/ 86678 h 60"/>
                <a:gd name="T22" fmla="*/ 32147 w 80"/>
                <a:gd name="T23" fmla="*/ 90012 h 60"/>
                <a:gd name="T24" fmla="*/ 32147 w 80"/>
                <a:gd name="T25" fmla="*/ 93345 h 60"/>
                <a:gd name="T26" fmla="*/ 39291 w 80"/>
                <a:gd name="T27" fmla="*/ 96679 h 60"/>
                <a:gd name="T28" fmla="*/ 42862 w 80"/>
                <a:gd name="T29" fmla="*/ 100013 h 60"/>
                <a:gd name="T30" fmla="*/ 50006 w 80"/>
                <a:gd name="T31" fmla="*/ 96679 h 60"/>
                <a:gd name="T32" fmla="*/ 60722 w 80"/>
                <a:gd name="T33" fmla="*/ 93345 h 60"/>
                <a:gd name="T34" fmla="*/ 96441 w 80"/>
                <a:gd name="T35" fmla="*/ 73343 h 60"/>
                <a:gd name="T36" fmla="*/ 128588 w 80"/>
                <a:gd name="T37" fmla="*/ 83344 h 60"/>
                <a:gd name="T38" fmla="*/ 142875 w 80"/>
                <a:gd name="T39" fmla="*/ 70009 h 60"/>
                <a:gd name="T40" fmla="*/ 142875 w 80"/>
                <a:gd name="T41" fmla="*/ 70009 h 60"/>
                <a:gd name="T42" fmla="*/ 139303 w 80"/>
                <a:gd name="T43" fmla="*/ 63342 h 60"/>
                <a:gd name="T44" fmla="*/ 132159 w 80"/>
                <a:gd name="T45" fmla="*/ 56674 h 60"/>
                <a:gd name="T46" fmla="*/ 125016 w 80"/>
                <a:gd name="T47" fmla="*/ 50007 h 60"/>
                <a:gd name="T48" fmla="*/ 117872 w 80"/>
                <a:gd name="T49" fmla="*/ 46673 h 60"/>
                <a:gd name="T50" fmla="*/ 107156 w 80"/>
                <a:gd name="T51" fmla="*/ 40005 h 60"/>
                <a:gd name="T52" fmla="*/ 107156 w 80"/>
                <a:gd name="T53" fmla="*/ 40005 h 60"/>
                <a:gd name="T54" fmla="*/ 103584 w 80"/>
                <a:gd name="T55" fmla="*/ 36671 h 60"/>
                <a:gd name="T56" fmla="*/ 96441 w 80"/>
                <a:gd name="T57" fmla="*/ 33338 h 60"/>
                <a:gd name="T58" fmla="*/ 89297 w 80"/>
                <a:gd name="T59" fmla="*/ 26670 h 60"/>
                <a:gd name="T60" fmla="*/ 82153 w 80"/>
                <a:gd name="T61" fmla="*/ 23336 h 60"/>
                <a:gd name="T62" fmla="*/ 75009 w 80"/>
                <a:gd name="T63" fmla="*/ 20003 h 60"/>
                <a:gd name="T64" fmla="*/ 67866 w 80"/>
                <a:gd name="T65" fmla="*/ 16669 h 60"/>
                <a:gd name="T66" fmla="*/ 60722 w 80"/>
                <a:gd name="T67" fmla="*/ 16669 h 60"/>
                <a:gd name="T68" fmla="*/ 57150 w 80"/>
                <a:gd name="T69" fmla="*/ 0 h 60"/>
                <a:gd name="T70" fmla="*/ 35719 w 80"/>
                <a:gd name="T71" fmla="*/ 23336 h 60"/>
                <a:gd name="T72" fmla="*/ 35719 w 80"/>
                <a:gd name="T73" fmla="*/ 23336 h 60"/>
                <a:gd name="T74" fmla="*/ 32147 w 80"/>
                <a:gd name="T75" fmla="*/ 23336 h 60"/>
                <a:gd name="T76" fmla="*/ 25003 w 80"/>
                <a:gd name="T77" fmla="*/ 26670 h 60"/>
                <a:gd name="T78" fmla="*/ 21431 w 80"/>
                <a:gd name="T79" fmla="*/ 30004 h 60"/>
                <a:gd name="T80" fmla="*/ 14288 w 80"/>
                <a:gd name="T81" fmla="*/ 33338 h 60"/>
                <a:gd name="T82" fmla="*/ 10716 w 80"/>
                <a:gd name="T83" fmla="*/ 40005 h 60"/>
                <a:gd name="T84" fmla="*/ 7144 w 80"/>
                <a:gd name="T85" fmla="*/ 50007 h 60"/>
                <a:gd name="T86" fmla="*/ 7144 w 80"/>
                <a:gd name="T87" fmla="*/ 60008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60"/>
                <a:gd name="T134" fmla="*/ 80 w 80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60">
                  <a:moveTo>
                    <a:pt x="4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50"/>
                  </a:lnTo>
                  <a:lnTo>
                    <a:pt x="80" y="42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8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30"/>
                  </a:lnTo>
                  <a:lnTo>
                    <a:pt x="4" y="3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1" name="Freeform 489"/>
            <p:cNvSpPr>
              <a:spLocks/>
            </p:cNvSpPr>
            <p:nvPr/>
          </p:nvSpPr>
          <p:spPr bwMode="auto">
            <a:xfrm>
              <a:off x="2182813" y="1874838"/>
              <a:ext cx="53975" cy="17462"/>
            </a:xfrm>
            <a:custGeom>
              <a:avLst/>
              <a:gdLst>
                <a:gd name="T0" fmla="*/ 14393 w 30"/>
                <a:gd name="T1" fmla="*/ 3492 h 10"/>
                <a:gd name="T2" fmla="*/ 10795 w 30"/>
                <a:gd name="T3" fmla="*/ 3492 h 10"/>
                <a:gd name="T4" fmla="*/ 10795 w 30"/>
                <a:gd name="T5" fmla="*/ 3492 h 10"/>
                <a:gd name="T6" fmla="*/ 3598 w 30"/>
                <a:gd name="T7" fmla="*/ 3492 h 10"/>
                <a:gd name="T8" fmla="*/ 0 w 30"/>
                <a:gd name="T9" fmla="*/ 3492 h 10"/>
                <a:gd name="T10" fmla="*/ 0 w 30"/>
                <a:gd name="T11" fmla="*/ 6985 h 10"/>
                <a:gd name="T12" fmla="*/ 0 w 30"/>
                <a:gd name="T13" fmla="*/ 10477 h 10"/>
                <a:gd name="T14" fmla="*/ 0 w 30"/>
                <a:gd name="T15" fmla="*/ 13970 h 10"/>
                <a:gd name="T16" fmla="*/ 3598 w 30"/>
                <a:gd name="T17" fmla="*/ 17462 h 10"/>
                <a:gd name="T18" fmla="*/ 7197 w 30"/>
                <a:gd name="T19" fmla="*/ 17462 h 10"/>
                <a:gd name="T20" fmla="*/ 17992 w 30"/>
                <a:gd name="T21" fmla="*/ 17462 h 10"/>
                <a:gd name="T22" fmla="*/ 25188 w 30"/>
                <a:gd name="T23" fmla="*/ 17462 h 10"/>
                <a:gd name="T24" fmla="*/ 35983 w 30"/>
                <a:gd name="T25" fmla="*/ 17462 h 10"/>
                <a:gd name="T26" fmla="*/ 43180 w 30"/>
                <a:gd name="T27" fmla="*/ 17462 h 10"/>
                <a:gd name="T28" fmla="*/ 50377 w 30"/>
                <a:gd name="T29" fmla="*/ 17462 h 10"/>
                <a:gd name="T30" fmla="*/ 53975 w 30"/>
                <a:gd name="T31" fmla="*/ 13970 h 10"/>
                <a:gd name="T32" fmla="*/ 53975 w 30"/>
                <a:gd name="T33" fmla="*/ 6985 h 10"/>
                <a:gd name="T34" fmla="*/ 50377 w 30"/>
                <a:gd name="T35" fmla="*/ 3492 h 10"/>
                <a:gd name="T36" fmla="*/ 43180 w 30"/>
                <a:gd name="T37" fmla="*/ 0 h 10"/>
                <a:gd name="T38" fmla="*/ 35983 w 30"/>
                <a:gd name="T39" fmla="*/ 0 h 10"/>
                <a:gd name="T40" fmla="*/ 28787 w 30"/>
                <a:gd name="T41" fmla="*/ 0 h 10"/>
                <a:gd name="T42" fmla="*/ 21590 w 30"/>
                <a:gd name="T43" fmla="*/ 3492 h 10"/>
                <a:gd name="T44" fmla="*/ 14393 w 30"/>
                <a:gd name="T45" fmla="*/ 3492 h 10"/>
                <a:gd name="T46" fmla="*/ 14393 w 30"/>
                <a:gd name="T47" fmla="*/ 3492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10"/>
                <a:gd name="T74" fmla="*/ 30 w 30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10">
                  <a:moveTo>
                    <a:pt x="8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2" name="Freeform 490"/>
            <p:cNvSpPr>
              <a:spLocks/>
            </p:cNvSpPr>
            <p:nvPr/>
          </p:nvSpPr>
          <p:spPr bwMode="auto">
            <a:xfrm>
              <a:off x="2182813" y="1874838"/>
              <a:ext cx="53975" cy="17462"/>
            </a:xfrm>
            <a:custGeom>
              <a:avLst/>
              <a:gdLst>
                <a:gd name="T0" fmla="*/ 14393 w 30"/>
                <a:gd name="T1" fmla="*/ 3492 h 10"/>
                <a:gd name="T2" fmla="*/ 10795 w 30"/>
                <a:gd name="T3" fmla="*/ 3492 h 10"/>
                <a:gd name="T4" fmla="*/ 10795 w 30"/>
                <a:gd name="T5" fmla="*/ 3492 h 10"/>
                <a:gd name="T6" fmla="*/ 3598 w 30"/>
                <a:gd name="T7" fmla="*/ 3492 h 10"/>
                <a:gd name="T8" fmla="*/ 0 w 30"/>
                <a:gd name="T9" fmla="*/ 3492 h 10"/>
                <a:gd name="T10" fmla="*/ 0 w 30"/>
                <a:gd name="T11" fmla="*/ 6985 h 10"/>
                <a:gd name="T12" fmla="*/ 0 w 30"/>
                <a:gd name="T13" fmla="*/ 10477 h 10"/>
                <a:gd name="T14" fmla="*/ 0 w 30"/>
                <a:gd name="T15" fmla="*/ 13970 h 10"/>
                <a:gd name="T16" fmla="*/ 3598 w 30"/>
                <a:gd name="T17" fmla="*/ 17462 h 10"/>
                <a:gd name="T18" fmla="*/ 7197 w 30"/>
                <a:gd name="T19" fmla="*/ 17462 h 10"/>
                <a:gd name="T20" fmla="*/ 17992 w 30"/>
                <a:gd name="T21" fmla="*/ 17462 h 10"/>
                <a:gd name="T22" fmla="*/ 25188 w 30"/>
                <a:gd name="T23" fmla="*/ 17462 h 10"/>
                <a:gd name="T24" fmla="*/ 35983 w 30"/>
                <a:gd name="T25" fmla="*/ 17462 h 10"/>
                <a:gd name="T26" fmla="*/ 43180 w 30"/>
                <a:gd name="T27" fmla="*/ 17462 h 10"/>
                <a:gd name="T28" fmla="*/ 50377 w 30"/>
                <a:gd name="T29" fmla="*/ 17462 h 10"/>
                <a:gd name="T30" fmla="*/ 53975 w 30"/>
                <a:gd name="T31" fmla="*/ 13970 h 10"/>
                <a:gd name="T32" fmla="*/ 53975 w 30"/>
                <a:gd name="T33" fmla="*/ 6985 h 10"/>
                <a:gd name="T34" fmla="*/ 50377 w 30"/>
                <a:gd name="T35" fmla="*/ 3492 h 10"/>
                <a:gd name="T36" fmla="*/ 43180 w 30"/>
                <a:gd name="T37" fmla="*/ 0 h 10"/>
                <a:gd name="T38" fmla="*/ 35983 w 30"/>
                <a:gd name="T39" fmla="*/ 0 h 10"/>
                <a:gd name="T40" fmla="*/ 28787 w 30"/>
                <a:gd name="T41" fmla="*/ 0 h 10"/>
                <a:gd name="T42" fmla="*/ 21590 w 30"/>
                <a:gd name="T43" fmla="*/ 3492 h 10"/>
                <a:gd name="T44" fmla="*/ 14393 w 30"/>
                <a:gd name="T45" fmla="*/ 3492 h 10"/>
                <a:gd name="T46" fmla="*/ 14393 w 30"/>
                <a:gd name="T47" fmla="*/ 3492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10"/>
                <a:gd name="T74" fmla="*/ 30 w 30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10">
                  <a:moveTo>
                    <a:pt x="8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3" name="Freeform 491"/>
            <p:cNvSpPr>
              <a:spLocks/>
            </p:cNvSpPr>
            <p:nvPr/>
          </p:nvSpPr>
          <p:spPr bwMode="auto">
            <a:xfrm>
              <a:off x="1893888" y="2193925"/>
              <a:ext cx="146050" cy="204788"/>
            </a:xfrm>
            <a:custGeom>
              <a:avLst/>
              <a:gdLst>
                <a:gd name="T0" fmla="*/ 21373 w 82"/>
                <a:gd name="T1" fmla="*/ 79273 h 124"/>
                <a:gd name="T2" fmla="*/ 17811 w 82"/>
                <a:gd name="T3" fmla="*/ 75970 h 124"/>
                <a:gd name="T4" fmla="*/ 7124 w 82"/>
                <a:gd name="T5" fmla="*/ 75970 h 124"/>
                <a:gd name="T6" fmla="*/ 0 w 82"/>
                <a:gd name="T7" fmla="*/ 79273 h 124"/>
                <a:gd name="T8" fmla="*/ 0 w 82"/>
                <a:gd name="T9" fmla="*/ 92485 h 124"/>
                <a:gd name="T10" fmla="*/ 0 w 82"/>
                <a:gd name="T11" fmla="*/ 105697 h 124"/>
                <a:gd name="T12" fmla="*/ 7124 w 82"/>
                <a:gd name="T13" fmla="*/ 115606 h 124"/>
                <a:gd name="T14" fmla="*/ 17811 w 82"/>
                <a:gd name="T15" fmla="*/ 132121 h 124"/>
                <a:gd name="T16" fmla="*/ 35622 w 82"/>
                <a:gd name="T17" fmla="*/ 145333 h 124"/>
                <a:gd name="T18" fmla="*/ 42746 w 82"/>
                <a:gd name="T19" fmla="*/ 148636 h 124"/>
                <a:gd name="T20" fmla="*/ 56995 w 82"/>
                <a:gd name="T21" fmla="*/ 171758 h 124"/>
                <a:gd name="T22" fmla="*/ 56995 w 82"/>
                <a:gd name="T23" fmla="*/ 175061 h 124"/>
                <a:gd name="T24" fmla="*/ 60557 w 82"/>
                <a:gd name="T25" fmla="*/ 184970 h 124"/>
                <a:gd name="T26" fmla="*/ 71244 w 82"/>
                <a:gd name="T27" fmla="*/ 198182 h 124"/>
                <a:gd name="T28" fmla="*/ 85493 w 82"/>
                <a:gd name="T29" fmla="*/ 204788 h 124"/>
                <a:gd name="T30" fmla="*/ 110428 w 82"/>
                <a:gd name="T31" fmla="*/ 201485 h 124"/>
                <a:gd name="T32" fmla="*/ 121115 w 82"/>
                <a:gd name="T33" fmla="*/ 198182 h 124"/>
                <a:gd name="T34" fmla="*/ 135363 w 82"/>
                <a:gd name="T35" fmla="*/ 188273 h 124"/>
                <a:gd name="T36" fmla="*/ 146050 w 82"/>
                <a:gd name="T37" fmla="*/ 171758 h 124"/>
                <a:gd name="T38" fmla="*/ 146050 w 82"/>
                <a:gd name="T39" fmla="*/ 145333 h 124"/>
                <a:gd name="T40" fmla="*/ 138926 w 82"/>
                <a:gd name="T41" fmla="*/ 112303 h 124"/>
                <a:gd name="T42" fmla="*/ 138926 w 82"/>
                <a:gd name="T43" fmla="*/ 92485 h 124"/>
                <a:gd name="T44" fmla="*/ 128239 w 82"/>
                <a:gd name="T45" fmla="*/ 92485 h 124"/>
                <a:gd name="T46" fmla="*/ 117552 w 82"/>
                <a:gd name="T47" fmla="*/ 92485 h 124"/>
                <a:gd name="T48" fmla="*/ 106866 w 82"/>
                <a:gd name="T49" fmla="*/ 89182 h 124"/>
                <a:gd name="T50" fmla="*/ 106866 w 82"/>
                <a:gd name="T51" fmla="*/ 79273 h 124"/>
                <a:gd name="T52" fmla="*/ 113990 w 82"/>
                <a:gd name="T53" fmla="*/ 69364 h 124"/>
                <a:gd name="T54" fmla="*/ 128239 w 82"/>
                <a:gd name="T55" fmla="*/ 62758 h 124"/>
                <a:gd name="T56" fmla="*/ 135363 w 82"/>
                <a:gd name="T57" fmla="*/ 59455 h 124"/>
                <a:gd name="T58" fmla="*/ 138926 w 82"/>
                <a:gd name="T59" fmla="*/ 49545 h 124"/>
                <a:gd name="T60" fmla="*/ 138926 w 82"/>
                <a:gd name="T61" fmla="*/ 33030 h 124"/>
                <a:gd name="T62" fmla="*/ 135363 w 82"/>
                <a:gd name="T63" fmla="*/ 19818 h 124"/>
                <a:gd name="T64" fmla="*/ 121115 w 82"/>
                <a:gd name="T65" fmla="*/ 0 h 124"/>
                <a:gd name="T66" fmla="*/ 113990 w 82"/>
                <a:gd name="T67" fmla="*/ 3303 h 124"/>
                <a:gd name="T68" fmla="*/ 92617 w 82"/>
                <a:gd name="T69" fmla="*/ 6606 h 124"/>
                <a:gd name="T70" fmla="*/ 81930 w 82"/>
                <a:gd name="T71" fmla="*/ 6606 h 124"/>
                <a:gd name="T72" fmla="*/ 71244 w 82"/>
                <a:gd name="T73" fmla="*/ 6606 h 124"/>
                <a:gd name="T74" fmla="*/ 56995 w 82"/>
                <a:gd name="T75" fmla="*/ 3303 h 124"/>
                <a:gd name="T76" fmla="*/ 42746 w 82"/>
                <a:gd name="T77" fmla="*/ 9909 h 124"/>
                <a:gd name="T78" fmla="*/ 35622 w 82"/>
                <a:gd name="T79" fmla="*/ 23121 h 124"/>
                <a:gd name="T80" fmla="*/ 35622 w 82"/>
                <a:gd name="T81" fmla="*/ 29727 h 124"/>
                <a:gd name="T82" fmla="*/ 35622 w 82"/>
                <a:gd name="T83" fmla="*/ 39636 h 124"/>
                <a:gd name="T84" fmla="*/ 39184 w 82"/>
                <a:gd name="T85" fmla="*/ 56152 h 124"/>
                <a:gd name="T86" fmla="*/ 49871 w 82"/>
                <a:gd name="T87" fmla="*/ 62758 h 124"/>
                <a:gd name="T88" fmla="*/ 53433 w 82"/>
                <a:gd name="T89" fmla="*/ 69364 h 124"/>
                <a:gd name="T90" fmla="*/ 56995 w 82"/>
                <a:gd name="T91" fmla="*/ 82576 h 124"/>
                <a:gd name="T92" fmla="*/ 53433 w 82"/>
                <a:gd name="T93" fmla="*/ 92485 h 124"/>
                <a:gd name="T94" fmla="*/ 46309 w 82"/>
                <a:gd name="T95" fmla="*/ 95788 h 124"/>
                <a:gd name="T96" fmla="*/ 32060 w 82"/>
                <a:gd name="T97" fmla="*/ 89182 h 1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24"/>
                <a:gd name="T149" fmla="*/ 82 w 82"/>
                <a:gd name="T150" fmla="*/ 124 h 1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24">
                  <a:moveTo>
                    <a:pt x="14" y="48"/>
                  </a:moveTo>
                  <a:lnTo>
                    <a:pt x="12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6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2" y="108"/>
                  </a:lnTo>
                  <a:lnTo>
                    <a:pt x="34" y="112"/>
                  </a:lnTo>
                  <a:lnTo>
                    <a:pt x="36" y="116"/>
                  </a:lnTo>
                  <a:lnTo>
                    <a:pt x="40" y="120"/>
                  </a:lnTo>
                  <a:lnTo>
                    <a:pt x="44" y="122"/>
                  </a:lnTo>
                  <a:lnTo>
                    <a:pt x="48" y="124"/>
                  </a:lnTo>
                  <a:lnTo>
                    <a:pt x="56" y="124"/>
                  </a:lnTo>
                  <a:lnTo>
                    <a:pt x="62" y="122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2" y="104"/>
                  </a:lnTo>
                  <a:lnTo>
                    <a:pt x="82" y="100"/>
                  </a:lnTo>
                  <a:lnTo>
                    <a:pt x="82" y="88"/>
                  </a:lnTo>
                  <a:lnTo>
                    <a:pt x="82" y="76"/>
                  </a:lnTo>
                  <a:lnTo>
                    <a:pt x="78" y="68"/>
                  </a:lnTo>
                  <a:lnTo>
                    <a:pt x="78" y="54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2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2" y="4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2"/>
                  </a:lnTo>
                  <a:lnTo>
                    <a:pt x="32" y="46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0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2" y="56"/>
                  </a:lnTo>
                  <a:lnTo>
                    <a:pt x="18" y="54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4" name="Freeform 492"/>
            <p:cNvSpPr>
              <a:spLocks/>
            </p:cNvSpPr>
            <p:nvPr/>
          </p:nvSpPr>
          <p:spPr bwMode="auto">
            <a:xfrm>
              <a:off x="1893888" y="2193925"/>
              <a:ext cx="146050" cy="204788"/>
            </a:xfrm>
            <a:custGeom>
              <a:avLst/>
              <a:gdLst>
                <a:gd name="T0" fmla="*/ 21373 w 82"/>
                <a:gd name="T1" fmla="*/ 79273 h 124"/>
                <a:gd name="T2" fmla="*/ 17811 w 82"/>
                <a:gd name="T3" fmla="*/ 75970 h 124"/>
                <a:gd name="T4" fmla="*/ 7124 w 82"/>
                <a:gd name="T5" fmla="*/ 75970 h 124"/>
                <a:gd name="T6" fmla="*/ 0 w 82"/>
                <a:gd name="T7" fmla="*/ 79273 h 124"/>
                <a:gd name="T8" fmla="*/ 0 w 82"/>
                <a:gd name="T9" fmla="*/ 92485 h 124"/>
                <a:gd name="T10" fmla="*/ 0 w 82"/>
                <a:gd name="T11" fmla="*/ 105697 h 124"/>
                <a:gd name="T12" fmla="*/ 7124 w 82"/>
                <a:gd name="T13" fmla="*/ 115606 h 124"/>
                <a:gd name="T14" fmla="*/ 17811 w 82"/>
                <a:gd name="T15" fmla="*/ 132121 h 124"/>
                <a:gd name="T16" fmla="*/ 35622 w 82"/>
                <a:gd name="T17" fmla="*/ 145333 h 124"/>
                <a:gd name="T18" fmla="*/ 42746 w 82"/>
                <a:gd name="T19" fmla="*/ 148636 h 124"/>
                <a:gd name="T20" fmla="*/ 56995 w 82"/>
                <a:gd name="T21" fmla="*/ 171758 h 124"/>
                <a:gd name="T22" fmla="*/ 56995 w 82"/>
                <a:gd name="T23" fmla="*/ 175061 h 124"/>
                <a:gd name="T24" fmla="*/ 60557 w 82"/>
                <a:gd name="T25" fmla="*/ 184970 h 124"/>
                <a:gd name="T26" fmla="*/ 71244 w 82"/>
                <a:gd name="T27" fmla="*/ 198182 h 124"/>
                <a:gd name="T28" fmla="*/ 85493 w 82"/>
                <a:gd name="T29" fmla="*/ 204788 h 124"/>
                <a:gd name="T30" fmla="*/ 110428 w 82"/>
                <a:gd name="T31" fmla="*/ 201485 h 124"/>
                <a:gd name="T32" fmla="*/ 121115 w 82"/>
                <a:gd name="T33" fmla="*/ 198182 h 124"/>
                <a:gd name="T34" fmla="*/ 135363 w 82"/>
                <a:gd name="T35" fmla="*/ 188273 h 124"/>
                <a:gd name="T36" fmla="*/ 146050 w 82"/>
                <a:gd name="T37" fmla="*/ 171758 h 124"/>
                <a:gd name="T38" fmla="*/ 146050 w 82"/>
                <a:gd name="T39" fmla="*/ 145333 h 124"/>
                <a:gd name="T40" fmla="*/ 138926 w 82"/>
                <a:gd name="T41" fmla="*/ 112303 h 124"/>
                <a:gd name="T42" fmla="*/ 138926 w 82"/>
                <a:gd name="T43" fmla="*/ 92485 h 124"/>
                <a:gd name="T44" fmla="*/ 128239 w 82"/>
                <a:gd name="T45" fmla="*/ 92485 h 124"/>
                <a:gd name="T46" fmla="*/ 117552 w 82"/>
                <a:gd name="T47" fmla="*/ 92485 h 124"/>
                <a:gd name="T48" fmla="*/ 106866 w 82"/>
                <a:gd name="T49" fmla="*/ 89182 h 124"/>
                <a:gd name="T50" fmla="*/ 106866 w 82"/>
                <a:gd name="T51" fmla="*/ 79273 h 124"/>
                <a:gd name="T52" fmla="*/ 113990 w 82"/>
                <a:gd name="T53" fmla="*/ 69364 h 124"/>
                <a:gd name="T54" fmla="*/ 128239 w 82"/>
                <a:gd name="T55" fmla="*/ 62758 h 124"/>
                <a:gd name="T56" fmla="*/ 135363 w 82"/>
                <a:gd name="T57" fmla="*/ 59455 h 124"/>
                <a:gd name="T58" fmla="*/ 138926 w 82"/>
                <a:gd name="T59" fmla="*/ 49545 h 124"/>
                <a:gd name="T60" fmla="*/ 138926 w 82"/>
                <a:gd name="T61" fmla="*/ 33030 h 124"/>
                <a:gd name="T62" fmla="*/ 135363 w 82"/>
                <a:gd name="T63" fmla="*/ 19818 h 124"/>
                <a:gd name="T64" fmla="*/ 121115 w 82"/>
                <a:gd name="T65" fmla="*/ 0 h 124"/>
                <a:gd name="T66" fmla="*/ 113990 w 82"/>
                <a:gd name="T67" fmla="*/ 3303 h 124"/>
                <a:gd name="T68" fmla="*/ 92617 w 82"/>
                <a:gd name="T69" fmla="*/ 6606 h 124"/>
                <a:gd name="T70" fmla="*/ 81930 w 82"/>
                <a:gd name="T71" fmla="*/ 6606 h 124"/>
                <a:gd name="T72" fmla="*/ 71244 w 82"/>
                <a:gd name="T73" fmla="*/ 6606 h 124"/>
                <a:gd name="T74" fmla="*/ 56995 w 82"/>
                <a:gd name="T75" fmla="*/ 3303 h 124"/>
                <a:gd name="T76" fmla="*/ 42746 w 82"/>
                <a:gd name="T77" fmla="*/ 9909 h 124"/>
                <a:gd name="T78" fmla="*/ 35622 w 82"/>
                <a:gd name="T79" fmla="*/ 23121 h 124"/>
                <a:gd name="T80" fmla="*/ 35622 w 82"/>
                <a:gd name="T81" fmla="*/ 29727 h 124"/>
                <a:gd name="T82" fmla="*/ 35622 w 82"/>
                <a:gd name="T83" fmla="*/ 39636 h 124"/>
                <a:gd name="T84" fmla="*/ 39184 w 82"/>
                <a:gd name="T85" fmla="*/ 56152 h 124"/>
                <a:gd name="T86" fmla="*/ 49871 w 82"/>
                <a:gd name="T87" fmla="*/ 62758 h 124"/>
                <a:gd name="T88" fmla="*/ 53433 w 82"/>
                <a:gd name="T89" fmla="*/ 69364 h 124"/>
                <a:gd name="T90" fmla="*/ 56995 w 82"/>
                <a:gd name="T91" fmla="*/ 82576 h 124"/>
                <a:gd name="T92" fmla="*/ 53433 w 82"/>
                <a:gd name="T93" fmla="*/ 92485 h 124"/>
                <a:gd name="T94" fmla="*/ 46309 w 82"/>
                <a:gd name="T95" fmla="*/ 95788 h 124"/>
                <a:gd name="T96" fmla="*/ 32060 w 82"/>
                <a:gd name="T97" fmla="*/ 89182 h 1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24"/>
                <a:gd name="T149" fmla="*/ 82 w 82"/>
                <a:gd name="T150" fmla="*/ 124 h 1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24">
                  <a:moveTo>
                    <a:pt x="14" y="48"/>
                  </a:moveTo>
                  <a:lnTo>
                    <a:pt x="12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6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2" y="108"/>
                  </a:lnTo>
                  <a:lnTo>
                    <a:pt x="34" y="112"/>
                  </a:lnTo>
                  <a:lnTo>
                    <a:pt x="36" y="116"/>
                  </a:lnTo>
                  <a:lnTo>
                    <a:pt x="40" y="120"/>
                  </a:lnTo>
                  <a:lnTo>
                    <a:pt x="44" y="122"/>
                  </a:lnTo>
                  <a:lnTo>
                    <a:pt x="48" y="124"/>
                  </a:lnTo>
                  <a:lnTo>
                    <a:pt x="56" y="124"/>
                  </a:lnTo>
                  <a:lnTo>
                    <a:pt x="62" y="122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2" y="104"/>
                  </a:lnTo>
                  <a:lnTo>
                    <a:pt x="82" y="100"/>
                  </a:lnTo>
                  <a:lnTo>
                    <a:pt x="82" y="88"/>
                  </a:lnTo>
                  <a:lnTo>
                    <a:pt x="82" y="76"/>
                  </a:lnTo>
                  <a:lnTo>
                    <a:pt x="78" y="68"/>
                  </a:lnTo>
                  <a:lnTo>
                    <a:pt x="78" y="54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2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2" y="4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2"/>
                  </a:lnTo>
                  <a:lnTo>
                    <a:pt x="32" y="46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0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2" y="56"/>
                  </a:lnTo>
                  <a:lnTo>
                    <a:pt x="18" y="54"/>
                  </a:lnTo>
                  <a:lnTo>
                    <a:pt x="14" y="4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5" name="Freeform 493"/>
            <p:cNvSpPr>
              <a:spLocks/>
            </p:cNvSpPr>
            <p:nvPr/>
          </p:nvSpPr>
          <p:spPr bwMode="auto">
            <a:xfrm>
              <a:off x="2149475" y="2212975"/>
              <a:ext cx="123825" cy="176213"/>
            </a:xfrm>
            <a:custGeom>
              <a:avLst/>
              <a:gdLst>
                <a:gd name="T0" fmla="*/ 60144 w 70"/>
                <a:gd name="T1" fmla="*/ 0 h 106"/>
                <a:gd name="T2" fmla="*/ 49530 w 70"/>
                <a:gd name="T3" fmla="*/ 0 h 106"/>
                <a:gd name="T4" fmla="*/ 38916 w 70"/>
                <a:gd name="T5" fmla="*/ 6650 h 106"/>
                <a:gd name="T6" fmla="*/ 38916 w 70"/>
                <a:gd name="T7" fmla="*/ 6650 h 106"/>
                <a:gd name="T8" fmla="*/ 35379 w 70"/>
                <a:gd name="T9" fmla="*/ 3325 h 106"/>
                <a:gd name="T10" fmla="*/ 31841 w 70"/>
                <a:gd name="T11" fmla="*/ 3325 h 106"/>
                <a:gd name="T12" fmla="*/ 21227 w 70"/>
                <a:gd name="T13" fmla="*/ 16624 h 106"/>
                <a:gd name="T14" fmla="*/ 14151 w 70"/>
                <a:gd name="T15" fmla="*/ 26598 h 106"/>
                <a:gd name="T16" fmla="*/ 10614 w 70"/>
                <a:gd name="T17" fmla="*/ 39897 h 106"/>
                <a:gd name="T18" fmla="*/ 0 w 70"/>
                <a:gd name="T19" fmla="*/ 49872 h 106"/>
                <a:gd name="T20" fmla="*/ 3538 w 70"/>
                <a:gd name="T21" fmla="*/ 53196 h 106"/>
                <a:gd name="T22" fmla="*/ 10614 w 70"/>
                <a:gd name="T23" fmla="*/ 66495 h 106"/>
                <a:gd name="T24" fmla="*/ 7076 w 70"/>
                <a:gd name="T25" fmla="*/ 79795 h 106"/>
                <a:gd name="T26" fmla="*/ 7076 w 70"/>
                <a:gd name="T27" fmla="*/ 83119 h 106"/>
                <a:gd name="T28" fmla="*/ 3538 w 70"/>
                <a:gd name="T29" fmla="*/ 89769 h 106"/>
                <a:gd name="T30" fmla="*/ 7076 w 70"/>
                <a:gd name="T31" fmla="*/ 109718 h 106"/>
                <a:gd name="T32" fmla="*/ 14151 w 70"/>
                <a:gd name="T33" fmla="*/ 172888 h 106"/>
                <a:gd name="T34" fmla="*/ 21227 w 70"/>
                <a:gd name="T35" fmla="*/ 176213 h 106"/>
                <a:gd name="T36" fmla="*/ 28303 w 70"/>
                <a:gd name="T37" fmla="*/ 176213 h 106"/>
                <a:gd name="T38" fmla="*/ 38916 w 70"/>
                <a:gd name="T39" fmla="*/ 176213 h 106"/>
                <a:gd name="T40" fmla="*/ 45992 w 70"/>
                <a:gd name="T41" fmla="*/ 162914 h 106"/>
                <a:gd name="T42" fmla="*/ 45992 w 70"/>
                <a:gd name="T43" fmla="*/ 149615 h 106"/>
                <a:gd name="T44" fmla="*/ 45992 w 70"/>
                <a:gd name="T45" fmla="*/ 142965 h 106"/>
                <a:gd name="T46" fmla="*/ 42454 w 70"/>
                <a:gd name="T47" fmla="*/ 132991 h 106"/>
                <a:gd name="T48" fmla="*/ 45992 w 70"/>
                <a:gd name="T49" fmla="*/ 119692 h 106"/>
                <a:gd name="T50" fmla="*/ 53068 w 70"/>
                <a:gd name="T51" fmla="*/ 113042 h 106"/>
                <a:gd name="T52" fmla="*/ 63681 w 70"/>
                <a:gd name="T53" fmla="*/ 113042 h 106"/>
                <a:gd name="T54" fmla="*/ 74295 w 70"/>
                <a:gd name="T55" fmla="*/ 113042 h 106"/>
                <a:gd name="T56" fmla="*/ 84909 w 70"/>
                <a:gd name="T57" fmla="*/ 103068 h 106"/>
                <a:gd name="T58" fmla="*/ 99060 w 70"/>
                <a:gd name="T59" fmla="*/ 86444 h 106"/>
                <a:gd name="T60" fmla="*/ 102598 w 70"/>
                <a:gd name="T61" fmla="*/ 79795 h 106"/>
                <a:gd name="T62" fmla="*/ 109674 w 70"/>
                <a:gd name="T63" fmla="*/ 63171 h 106"/>
                <a:gd name="T64" fmla="*/ 113211 w 70"/>
                <a:gd name="T65" fmla="*/ 39897 h 106"/>
                <a:gd name="T66" fmla="*/ 116749 w 70"/>
                <a:gd name="T67" fmla="*/ 36573 h 106"/>
                <a:gd name="T68" fmla="*/ 120287 w 70"/>
                <a:gd name="T69" fmla="*/ 29923 h 106"/>
                <a:gd name="T70" fmla="*/ 120287 w 70"/>
                <a:gd name="T71" fmla="*/ 19949 h 106"/>
                <a:gd name="T72" fmla="*/ 113211 w 70"/>
                <a:gd name="T73" fmla="*/ 13299 h 106"/>
                <a:gd name="T74" fmla="*/ 99060 w 70"/>
                <a:gd name="T75" fmla="*/ 13299 h 106"/>
                <a:gd name="T76" fmla="*/ 88446 w 70"/>
                <a:gd name="T77" fmla="*/ 13299 h 106"/>
                <a:gd name="T78" fmla="*/ 74295 w 70"/>
                <a:gd name="T79" fmla="*/ 9974 h 106"/>
                <a:gd name="T80" fmla="*/ 63681 w 70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06"/>
                <a:gd name="T125" fmla="*/ 70 w 70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06">
                  <a:moveTo>
                    <a:pt x="36" y="0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8" y="104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4" y="102"/>
                  </a:lnTo>
                  <a:lnTo>
                    <a:pt x="26" y="98"/>
                  </a:lnTo>
                  <a:lnTo>
                    <a:pt x="26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4" y="82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8" y="48"/>
                  </a:lnTo>
                  <a:lnTo>
                    <a:pt x="60" y="44"/>
                  </a:lnTo>
                  <a:lnTo>
                    <a:pt x="62" y="38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66" y="22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6" name="Freeform 494"/>
            <p:cNvSpPr>
              <a:spLocks/>
            </p:cNvSpPr>
            <p:nvPr/>
          </p:nvSpPr>
          <p:spPr bwMode="auto">
            <a:xfrm>
              <a:off x="2149475" y="2212975"/>
              <a:ext cx="123825" cy="176213"/>
            </a:xfrm>
            <a:custGeom>
              <a:avLst/>
              <a:gdLst>
                <a:gd name="T0" fmla="*/ 60144 w 70"/>
                <a:gd name="T1" fmla="*/ 0 h 106"/>
                <a:gd name="T2" fmla="*/ 49530 w 70"/>
                <a:gd name="T3" fmla="*/ 0 h 106"/>
                <a:gd name="T4" fmla="*/ 38916 w 70"/>
                <a:gd name="T5" fmla="*/ 6650 h 106"/>
                <a:gd name="T6" fmla="*/ 38916 w 70"/>
                <a:gd name="T7" fmla="*/ 6650 h 106"/>
                <a:gd name="T8" fmla="*/ 35379 w 70"/>
                <a:gd name="T9" fmla="*/ 3325 h 106"/>
                <a:gd name="T10" fmla="*/ 31841 w 70"/>
                <a:gd name="T11" fmla="*/ 3325 h 106"/>
                <a:gd name="T12" fmla="*/ 21227 w 70"/>
                <a:gd name="T13" fmla="*/ 16624 h 106"/>
                <a:gd name="T14" fmla="*/ 14151 w 70"/>
                <a:gd name="T15" fmla="*/ 26598 h 106"/>
                <a:gd name="T16" fmla="*/ 10614 w 70"/>
                <a:gd name="T17" fmla="*/ 39897 h 106"/>
                <a:gd name="T18" fmla="*/ 0 w 70"/>
                <a:gd name="T19" fmla="*/ 49872 h 106"/>
                <a:gd name="T20" fmla="*/ 3538 w 70"/>
                <a:gd name="T21" fmla="*/ 53196 h 106"/>
                <a:gd name="T22" fmla="*/ 10614 w 70"/>
                <a:gd name="T23" fmla="*/ 66495 h 106"/>
                <a:gd name="T24" fmla="*/ 7076 w 70"/>
                <a:gd name="T25" fmla="*/ 79795 h 106"/>
                <a:gd name="T26" fmla="*/ 7076 w 70"/>
                <a:gd name="T27" fmla="*/ 83119 h 106"/>
                <a:gd name="T28" fmla="*/ 3538 w 70"/>
                <a:gd name="T29" fmla="*/ 89769 h 106"/>
                <a:gd name="T30" fmla="*/ 7076 w 70"/>
                <a:gd name="T31" fmla="*/ 109718 h 106"/>
                <a:gd name="T32" fmla="*/ 14151 w 70"/>
                <a:gd name="T33" fmla="*/ 172888 h 106"/>
                <a:gd name="T34" fmla="*/ 21227 w 70"/>
                <a:gd name="T35" fmla="*/ 176213 h 106"/>
                <a:gd name="T36" fmla="*/ 28303 w 70"/>
                <a:gd name="T37" fmla="*/ 176213 h 106"/>
                <a:gd name="T38" fmla="*/ 38916 w 70"/>
                <a:gd name="T39" fmla="*/ 176213 h 106"/>
                <a:gd name="T40" fmla="*/ 45992 w 70"/>
                <a:gd name="T41" fmla="*/ 162914 h 106"/>
                <a:gd name="T42" fmla="*/ 45992 w 70"/>
                <a:gd name="T43" fmla="*/ 149615 h 106"/>
                <a:gd name="T44" fmla="*/ 45992 w 70"/>
                <a:gd name="T45" fmla="*/ 142965 h 106"/>
                <a:gd name="T46" fmla="*/ 42454 w 70"/>
                <a:gd name="T47" fmla="*/ 132991 h 106"/>
                <a:gd name="T48" fmla="*/ 45992 w 70"/>
                <a:gd name="T49" fmla="*/ 119692 h 106"/>
                <a:gd name="T50" fmla="*/ 53068 w 70"/>
                <a:gd name="T51" fmla="*/ 113042 h 106"/>
                <a:gd name="T52" fmla="*/ 63681 w 70"/>
                <a:gd name="T53" fmla="*/ 113042 h 106"/>
                <a:gd name="T54" fmla="*/ 74295 w 70"/>
                <a:gd name="T55" fmla="*/ 113042 h 106"/>
                <a:gd name="T56" fmla="*/ 84909 w 70"/>
                <a:gd name="T57" fmla="*/ 103068 h 106"/>
                <a:gd name="T58" fmla="*/ 99060 w 70"/>
                <a:gd name="T59" fmla="*/ 86444 h 106"/>
                <a:gd name="T60" fmla="*/ 102598 w 70"/>
                <a:gd name="T61" fmla="*/ 79795 h 106"/>
                <a:gd name="T62" fmla="*/ 109674 w 70"/>
                <a:gd name="T63" fmla="*/ 63171 h 106"/>
                <a:gd name="T64" fmla="*/ 113211 w 70"/>
                <a:gd name="T65" fmla="*/ 39897 h 106"/>
                <a:gd name="T66" fmla="*/ 116749 w 70"/>
                <a:gd name="T67" fmla="*/ 36573 h 106"/>
                <a:gd name="T68" fmla="*/ 120287 w 70"/>
                <a:gd name="T69" fmla="*/ 29923 h 106"/>
                <a:gd name="T70" fmla="*/ 120287 w 70"/>
                <a:gd name="T71" fmla="*/ 19949 h 106"/>
                <a:gd name="T72" fmla="*/ 113211 w 70"/>
                <a:gd name="T73" fmla="*/ 13299 h 106"/>
                <a:gd name="T74" fmla="*/ 99060 w 70"/>
                <a:gd name="T75" fmla="*/ 13299 h 106"/>
                <a:gd name="T76" fmla="*/ 88446 w 70"/>
                <a:gd name="T77" fmla="*/ 13299 h 106"/>
                <a:gd name="T78" fmla="*/ 74295 w 70"/>
                <a:gd name="T79" fmla="*/ 9974 h 106"/>
                <a:gd name="T80" fmla="*/ 63681 w 70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06"/>
                <a:gd name="T125" fmla="*/ 70 w 70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06">
                  <a:moveTo>
                    <a:pt x="36" y="0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8" y="104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4" y="102"/>
                  </a:lnTo>
                  <a:lnTo>
                    <a:pt x="26" y="98"/>
                  </a:lnTo>
                  <a:lnTo>
                    <a:pt x="26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4" y="82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8" y="48"/>
                  </a:lnTo>
                  <a:lnTo>
                    <a:pt x="60" y="44"/>
                  </a:lnTo>
                  <a:lnTo>
                    <a:pt x="62" y="38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66" y="22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7" name="Freeform 495"/>
            <p:cNvSpPr>
              <a:spLocks/>
            </p:cNvSpPr>
            <p:nvPr/>
          </p:nvSpPr>
          <p:spPr bwMode="auto">
            <a:xfrm>
              <a:off x="1433513" y="2166938"/>
              <a:ext cx="190500" cy="190500"/>
            </a:xfrm>
            <a:custGeom>
              <a:avLst/>
              <a:gdLst>
                <a:gd name="T0" fmla="*/ 10783 w 106"/>
                <a:gd name="T1" fmla="*/ 131379 h 116"/>
                <a:gd name="T2" fmla="*/ 3594 w 106"/>
                <a:gd name="T3" fmla="*/ 134664 h 116"/>
                <a:gd name="T4" fmla="*/ 0 w 106"/>
                <a:gd name="T5" fmla="*/ 144517 h 116"/>
                <a:gd name="T6" fmla="*/ 10783 w 106"/>
                <a:gd name="T7" fmla="*/ 154371 h 116"/>
                <a:gd name="T8" fmla="*/ 14377 w 106"/>
                <a:gd name="T9" fmla="*/ 157655 h 116"/>
                <a:gd name="T10" fmla="*/ 25160 w 106"/>
                <a:gd name="T11" fmla="*/ 164224 h 116"/>
                <a:gd name="T12" fmla="*/ 28755 w 106"/>
                <a:gd name="T13" fmla="*/ 180647 h 116"/>
                <a:gd name="T14" fmla="*/ 32349 w 106"/>
                <a:gd name="T15" fmla="*/ 183931 h 116"/>
                <a:gd name="T16" fmla="*/ 43132 w 106"/>
                <a:gd name="T17" fmla="*/ 190500 h 116"/>
                <a:gd name="T18" fmla="*/ 57509 w 106"/>
                <a:gd name="T19" fmla="*/ 187216 h 116"/>
                <a:gd name="T20" fmla="*/ 64698 w 106"/>
                <a:gd name="T21" fmla="*/ 180647 h 116"/>
                <a:gd name="T22" fmla="*/ 68292 w 106"/>
                <a:gd name="T23" fmla="*/ 177362 h 116"/>
                <a:gd name="T24" fmla="*/ 75481 w 106"/>
                <a:gd name="T25" fmla="*/ 174078 h 116"/>
                <a:gd name="T26" fmla="*/ 86264 w 106"/>
                <a:gd name="T27" fmla="*/ 174078 h 116"/>
                <a:gd name="T28" fmla="*/ 89858 w 106"/>
                <a:gd name="T29" fmla="*/ 174078 h 116"/>
                <a:gd name="T30" fmla="*/ 97047 w 106"/>
                <a:gd name="T31" fmla="*/ 167509 h 116"/>
                <a:gd name="T32" fmla="*/ 100642 w 106"/>
                <a:gd name="T33" fmla="*/ 154371 h 116"/>
                <a:gd name="T34" fmla="*/ 111425 w 106"/>
                <a:gd name="T35" fmla="*/ 124810 h 116"/>
                <a:gd name="T36" fmla="*/ 150962 w 106"/>
                <a:gd name="T37" fmla="*/ 78828 h 116"/>
                <a:gd name="T38" fmla="*/ 190500 w 106"/>
                <a:gd name="T39" fmla="*/ 55836 h 116"/>
                <a:gd name="T40" fmla="*/ 186906 w 106"/>
                <a:gd name="T41" fmla="*/ 52552 h 116"/>
                <a:gd name="T42" fmla="*/ 179717 w 106"/>
                <a:gd name="T43" fmla="*/ 45983 h 116"/>
                <a:gd name="T44" fmla="*/ 161745 w 106"/>
                <a:gd name="T45" fmla="*/ 36129 h 116"/>
                <a:gd name="T46" fmla="*/ 158151 w 106"/>
                <a:gd name="T47" fmla="*/ 29560 h 116"/>
                <a:gd name="T48" fmla="*/ 154557 w 106"/>
                <a:gd name="T49" fmla="*/ 26276 h 116"/>
                <a:gd name="T50" fmla="*/ 143774 w 106"/>
                <a:gd name="T51" fmla="*/ 22991 h 116"/>
                <a:gd name="T52" fmla="*/ 132991 w 106"/>
                <a:gd name="T53" fmla="*/ 32845 h 116"/>
                <a:gd name="T54" fmla="*/ 129396 w 106"/>
                <a:gd name="T55" fmla="*/ 36129 h 116"/>
                <a:gd name="T56" fmla="*/ 122208 w 106"/>
                <a:gd name="T57" fmla="*/ 36129 h 116"/>
                <a:gd name="T58" fmla="*/ 118613 w 106"/>
                <a:gd name="T59" fmla="*/ 29560 h 116"/>
                <a:gd name="T60" fmla="*/ 118613 w 106"/>
                <a:gd name="T61" fmla="*/ 22991 h 116"/>
                <a:gd name="T62" fmla="*/ 111425 w 106"/>
                <a:gd name="T63" fmla="*/ 16422 h 116"/>
                <a:gd name="T64" fmla="*/ 100642 w 106"/>
                <a:gd name="T65" fmla="*/ 13138 h 116"/>
                <a:gd name="T66" fmla="*/ 93453 w 106"/>
                <a:gd name="T67" fmla="*/ 22991 h 116"/>
                <a:gd name="T68" fmla="*/ 79075 w 106"/>
                <a:gd name="T69" fmla="*/ 16422 h 116"/>
                <a:gd name="T70" fmla="*/ 82670 w 106"/>
                <a:gd name="T71" fmla="*/ 9853 h 116"/>
                <a:gd name="T72" fmla="*/ 86264 w 106"/>
                <a:gd name="T73" fmla="*/ 3284 h 116"/>
                <a:gd name="T74" fmla="*/ 79075 w 106"/>
                <a:gd name="T75" fmla="*/ 0 h 116"/>
                <a:gd name="T76" fmla="*/ 61104 w 106"/>
                <a:gd name="T77" fmla="*/ 3284 h 116"/>
                <a:gd name="T78" fmla="*/ 50321 w 106"/>
                <a:gd name="T79" fmla="*/ 9853 h 116"/>
                <a:gd name="T80" fmla="*/ 50321 w 106"/>
                <a:gd name="T81" fmla="*/ 16422 h 116"/>
                <a:gd name="T82" fmla="*/ 46726 w 106"/>
                <a:gd name="T83" fmla="*/ 16422 h 116"/>
                <a:gd name="T84" fmla="*/ 43132 w 106"/>
                <a:gd name="T85" fmla="*/ 16422 h 116"/>
                <a:gd name="T86" fmla="*/ 35943 w 106"/>
                <a:gd name="T87" fmla="*/ 16422 h 116"/>
                <a:gd name="T88" fmla="*/ 28755 w 106"/>
                <a:gd name="T89" fmla="*/ 22991 h 116"/>
                <a:gd name="T90" fmla="*/ 28755 w 106"/>
                <a:gd name="T91" fmla="*/ 42698 h 116"/>
                <a:gd name="T92" fmla="*/ 32349 w 106"/>
                <a:gd name="T93" fmla="*/ 45983 h 116"/>
                <a:gd name="T94" fmla="*/ 35943 w 106"/>
                <a:gd name="T95" fmla="*/ 55836 h 116"/>
                <a:gd name="T96" fmla="*/ 32349 w 106"/>
                <a:gd name="T97" fmla="*/ 65690 h 116"/>
                <a:gd name="T98" fmla="*/ 25160 w 106"/>
                <a:gd name="T99" fmla="*/ 72259 h 116"/>
                <a:gd name="T100" fmla="*/ 17972 w 106"/>
                <a:gd name="T101" fmla="*/ 91966 h 116"/>
                <a:gd name="T102" fmla="*/ 10783 w 106"/>
                <a:gd name="T103" fmla="*/ 131379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16"/>
                <a:gd name="T158" fmla="*/ 106 w 106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16">
                  <a:moveTo>
                    <a:pt x="6" y="80"/>
                  </a:moveTo>
                  <a:lnTo>
                    <a:pt x="6" y="80"/>
                  </a:lnTo>
                  <a:lnTo>
                    <a:pt x="4" y="82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4"/>
                  </a:lnTo>
                  <a:lnTo>
                    <a:pt x="8" y="96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6" y="106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2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40" y="106"/>
                  </a:lnTo>
                  <a:lnTo>
                    <a:pt x="42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6" y="98"/>
                  </a:lnTo>
                  <a:lnTo>
                    <a:pt x="56" y="94"/>
                  </a:lnTo>
                  <a:lnTo>
                    <a:pt x="58" y="88"/>
                  </a:lnTo>
                  <a:lnTo>
                    <a:pt x="62" y="76"/>
                  </a:lnTo>
                  <a:lnTo>
                    <a:pt x="70" y="60"/>
                  </a:lnTo>
                  <a:lnTo>
                    <a:pt x="84" y="48"/>
                  </a:lnTo>
                  <a:lnTo>
                    <a:pt x="104" y="40"/>
                  </a:lnTo>
                  <a:lnTo>
                    <a:pt x="106" y="34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28"/>
                  </a:lnTo>
                  <a:lnTo>
                    <a:pt x="96" y="26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6" y="16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4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10" y="56"/>
                  </a:lnTo>
                  <a:lnTo>
                    <a:pt x="8" y="64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8" name="Freeform 496"/>
            <p:cNvSpPr>
              <a:spLocks/>
            </p:cNvSpPr>
            <p:nvPr/>
          </p:nvSpPr>
          <p:spPr bwMode="auto">
            <a:xfrm>
              <a:off x="1433513" y="2166938"/>
              <a:ext cx="190500" cy="190500"/>
            </a:xfrm>
            <a:custGeom>
              <a:avLst/>
              <a:gdLst>
                <a:gd name="T0" fmla="*/ 10783 w 106"/>
                <a:gd name="T1" fmla="*/ 131379 h 116"/>
                <a:gd name="T2" fmla="*/ 3594 w 106"/>
                <a:gd name="T3" fmla="*/ 134664 h 116"/>
                <a:gd name="T4" fmla="*/ 0 w 106"/>
                <a:gd name="T5" fmla="*/ 144517 h 116"/>
                <a:gd name="T6" fmla="*/ 10783 w 106"/>
                <a:gd name="T7" fmla="*/ 154371 h 116"/>
                <a:gd name="T8" fmla="*/ 14377 w 106"/>
                <a:gd name="T9" fmla="*/ 157655 h 116"/>
                <a:gd name="T10" fmla="*/ 25160 w 106"/>
                <a:gd name="T11" fmla="*/ 164224 h 116"/>
                <a:gd name="T12" fmla="*/ 28755 w 106"/>
                <a:gd name="T13" fmla="*/ 180647 h 116"/>
                <a:gd name="T14" fmla="*/ 32349 w 106"/>
                <a:gd name="T15" fmla="*/ 183931 h 116"/>
                <a:gd name="T16" fmla="*/ 43132 w 106"/>
                <a:gd name="T17" fmla="*/ 190500 h 116"/>
                <a:gd name="T18" fmla="*/ 57509 w 106"/>
                <a:gd name="T19" fmla="*/ 187216 h 116"/>
                <a:gd name="T20" fmla="*/ 64698 w 106"/>
                <a:gd name="T21" fmla="*/ 180647 h 116"/>
                <a:gd name="T22" fmla="*/ 68292 w 106"/>
                <a:gd name="T23" fmla="*/ 177362 h 116"/>
                <a:gd name="T24" fmla="*/ 75481 w 106"/>
                <a:gd name="T25" fmla="*/ 174078 h 116"/>
                <a:gd name="T26" fmla="*/ 86264 w 106"/>
                <a:gd name="T27" fmla="*/ 174078 h 116"/>
                <a:gd name="T28" fmla="*/ 89858 w 106"/>
                <a:gd name="T29" fmla="*/ 174078 h 116"/>
                <a:gd name="T30" fmla="*/ 97047 w 106"/>
                <a:gd name="T31" fmla="*/ 167509 h 116"/>
                <a:gd name="T32" fmla="*/ 100642 w 106"/>
                <a:gd name="T33" fmla="*/ 154371 h 116"/>
                <a:gd name="T34" fmla="*/ 111425 w 106"/>
                <a:gd name="T35" fmla="*/ 124810 h 116"/>
                <a:gd name="T36" fmla="*/ 150962 w 106"/>
                <a:gd name="T37" fmla="*/ 78828 h 116"/>
                <a:gd name="T38" fmla="*/ 190500 w 106"/>
                <a:gd name="T39" fmla="*/ 55836 h 116"/>
                <a:gd name="T40" fmla="*/ 186906 w 106"/>
                <a:gd name="T41" fmla="*/ 52552 h 116"/>
                <a:gd name="T42" fmla="*/ 179717 w 106"/>
                <a:gd name="T43" fmla="*/ 45983 h 116"/>
                <a:gd name="T44" fmla="*/ 161745 w 106"/>
                <a:gd name="T45" fmla="*/ 36129 h 116"/>
                <a:gd name="T46" fmla="*/ 158151 w 106"/>
                <a:gd name="T47" fmla="*/ 29560 h 116"/>
                <a:gd name="T48" fmla="*/ 154557 w 106"/>
                <a:gd name="T49" fmla="*/ 26276 h 116"/>
                <a:gd name="T50" fmla="*/ 143774 w 106"/>
                <a:gd name="T51" fmla="*/ 22991 h 116"/>
                <a:gd name="T52" fmla="*/ 132991 w 106"/>
                <a:gd name="T53" fmla="*/ 32845 h 116"/>
                <a:gd name="T54" fmla="*/ 129396 w 106"/>
                <a:gd name="T55" fmla="*/ 36129 h 116"/>
                <a:gd name="T56" fmla="*/ 122208 w 106"/>
                <a:gd name="T57" fmla="*/ 36129 h 116"/>
                <a:gd name="T58" fmla="*/ 118613 w 106"/>
                <a:gd name="T59" fmla="*/ 29560 h 116"/>
                <a:gd name="T60" fmla="*/ 118613 w 106"/>
                <a:gd name="T61" fmla="*/ 22991 h 116"/>
                <a:gd name="T62" fmla="*/ 111425 w 106"/>
                <a:gd name="T63" fmla="*/ 16422 h 116"/>
                <a:gd name="T64" fmla="*/ 100642 w 106"/>
                <a:gd name="T65" fmla="*/ 13138 h 116"/>
                <a:gd name="T66" fmla="*/ 93453 w 106"/>
                <a:gd name="T67" fmla="*/ 22991 h 116"/>
                <a:gd name="T68" fmla="*/ 79075 w 106"/>
                <a:gd name="T69" fmla="*/ 16422 h 116"/>
                <a:gd name="T70" fmla="*/ 82670 w 106"/>
                <a:gd name="T71" fmla="*/ 9853 h 116"/>
                <a:gd name="T72" fmla="*/ 86264 w 106"/>
                <a:gd name="T73" fmla="*/ 3284 h 116"/>
                <a:gd name="T74" fmla="*/ 79075 w 106"/>
                <a:gd name="T75" fmla="*/ 0 h 116"/>
                <a:gd name="T76" fmla="*/ 61104 w 106"/>
                <a:gd name="T77" fmla="*/ 3284 h 116"/>
                <a:gd name="T78" fmla="*/ 50321 w 106"/>
                <a:gd name="T79" fmla="*/ 9853 h 116"/>
                <a:gd name="T80" fmla="*/ 50321 w 106"/>
                <a:gd name="T81" fmla="*/ 16422 h 116"/>
                <a:gd name="T82" fmla="*/ 46726 w 106"/>
                <a:gd name="T83" fmla="*/ 16422 h 116"/>
                <a:gd name="T84" fmla="*/ 43132 w 106"/>
                <a:gd name="T85" fmla="*/ 16422 h 116"/>
                <a:gd name="T86" fmla="*/ 35943 w 106"/>
                <a:gd name="T87" fmla="*/ 16422 h 116"/>
                <a:gd name="T88" fmla="*/ 28755 w 106"/>
                <a:gd name="T89" fmla="*/ 22991 h 116"/>
                <a:gd name="T90" fmla="*/ 28755 w 106"/>
                <a:gd name="T91" fmla="*/ 42698 h 116"/>
                <a:gd name="T92" fmla="*/ 32349 w 106"/>
                <a:gd name="T93" fmla="*/ 45983 h 116"/>
                <a:gd name="T94" fmla="*/ 35943 w 106"/>
                <a:gd name="T95" fmla="*/ 55836 h 116"/>
                <a:gd name="T96" fmla="*/ 32349 w 106"/>
                <a:gd name="T97" fmla="*/ 65690 h 116"/>
                <a:gd name="T98" fmla="*/ 25160 w 106"/>
                <a:gd name="T99" fmla="*/ 72259 h 116"/>
                <a:gd name="T100" fmla="*/ 17972 w 106"/>
                <a:gd name="T101" fmla="*/ 91966 h 116"/>
                <a:gd name="T102" fmla="*/ 10783 w 106"/>
                <a:gd name="T103" fmla="*/ 131379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16"/>
                <a:gd name="T158" fmla="*/ 106 w 106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16">
                  <a:moveTo>
                    <a:pt x="6" y="80"/>
                  </a:moveTo>
                  <a:lnTo>
                    <a:pt x="6" y="80"/>
                  </a:lnTo>
                  <a:lnTo>
                    <a:pt x="4" y="82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4"/>
                  </a:lnTo>
                  <a:lnTo>
                    <a:pt x="8" y="96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6" y="106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2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40" y="106"/>
                  </a:lnTo>
                  <a:lnTo>
                    <a:pt x="42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6" y="98"/>
                  </a:lnTo>
                  <a:lnTo>
                    <a:pt x="56" y="94"/>
                  </a:lnTo>
                  <a:lnTo>
                    <a:pt x="58" y="88"/>
                  </a:lnTo>
                  <a:lnTo>
                    <a:pt x="62" y="76"/>
                  </a:lnTo>
                  <a:lnTo>
                    <a:pt x="70" y="60"/>
                  </a:lnTo>
                  <a:lnTo>
                    <a:pt x="84" y="48"/>
                  </a:lnTo>
                  <a:lnTo>
                    <a:pt x="104" y="40"/>
                  </a:lnTo>
                  <a:lnTo>
                    <a:pt x="106" y="34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28"/>
                  </a:lnTo>
                  <a:lnTo>
                    <a:pt x="96" y="26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6" y="16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4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10" y="56"/>
                  </a:lnTo>
                  <a:lnTo>
                    <a:pt x="8" y="64"/>
                  </a:lnTo>
                  <a:lnTo>
                    <a:pt x="6" y="8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9" name="Freeform 497"/>
            <p:cNvSpPr>
              <a:spLocks/>
            </p:cNvSpPr>
            <p:nvPr/>
          </p:nvSpPr>
          <p:spPr bwMode="auto">
            <a:xfrm>
              <a:off x="1536700" y="2259013"/>
              <a:ext cx="414338" cy="309562"/>
            </a:xfrm>
            <a:custGeom>
              <a:avLst/>
              <a:gdLst>
                <a:gd name="T0" fmla="*/ 53578 w 232"/>
                <a:gd name="T1" fmla="*/ 126488 h 186"/>
                <a:gd name="T2" fmla="*/ 78581 w 232"/>
                <a:gd name="T3" fmla="*/ 123159 h 186"/>
                <a:gd name="T4" fmla="*/ 82153 w 232"/>
                <a:gd name="T5" fmla="*/ 129816 h 186"/>
                <a:gd name="T6" fmla="*/ 64294 w 232"/>
                <a:gd name="T7" fmla="*/ 143131 h 186"/>
                <a:gd name="T8" fmla="*/ 42863 w 232"/>
                <a:gd name="T9" fmla="*/ 143131 h 186"/>
                <a:gd name="T10" fmla="*/ 17859 w 232"/>
                <a:gd name="T11" fmla="*/ 146459 h 186"/>
                <a:gd name="T12" fmla="*/ 10716 w 232"/>
                <a:gd name="T13" fmla="*/ 166431 h 186"/>
                <a:gd name="T14" fmla="*/ 35719 w 232"/>
                <a:gd name="T15" fmla="*/ 173088 h 186"/>
                <a:gd name="T16" fmla="*/ 96441 w 232"/>
                <a:gd name="T17" fmla="*/ 173088 h 186"/>
                <a:gd name="T18" fmla="*/ 150019 w 232"/>
                <a:gd name="T19" fmla="*/ 189732 h 186"/>
                <a:gd name="T20" fmla="*/ 150019 w 232"/>
                <a:gd name="T21" fmla="*/ 206375 h 186"/>
                <a:gd name="T22" fmla="*/ 132160 w 232"/>
                <a:gd name="T23" fmla="*/ 219689 h 186"/>
                <a:gd name="T24" fmla="*/ 114300 w 232"/>
                <a:gd name="T25" fmla="*/ 213032 h 186"/>
                <a:gd name="T26" fmla="*/ 71438 w 232"/>
                <a:gd name="T27" fmla="*/ 219689 h 186"/>
                <a:gd name="T28" fmla="*/ 57150 w 232"/>
                <a:gd name="T29" fmla="*/ 216361 h 186"/>
                <a:gd name="T30" fmla="*/ 35719 w 232"/>
                <a:gd name="T31" fmla="*/ 229675 h 186"/>
                <a:gd name="T32" fmla="*/ 39291 w 232"/>
                <a:gd name="T33" fmla="*/ 246318 h 186"/>
                <a:gd name="T34" fmla="*/ 85725 w 232"/>
                <a:gd name="T35" fmla="*/ 269619 h 186"/>
                <a:gd name="T36" fmla="*/ 107156 w 232"/>
                <a:gd name="T37" fmla="*/ 282933 h 186"/>
                <a:gd name="T38" fmla="*/ 135731 w 232"/>
                <a:gd name="T39" fmla="*/ 306233 h 186"/>
                <a:gd name="T40" fmla="*/ 260747 w 232"/>
                <a:gd name="T41" fmla="*/ 269619 h 186"/>
                <a:gd name="T42" fmla="*/ 282179 w 232"/>
                <a:gd name="T43" fmla="*/ 269619 h 186"/>
                <a:gd name="T44" fmla="*/ 314325 w 232"/>
                <a:gd name="T45" fmla="*/ 286262 h 186"/>
                <a:gd name="T46" fmla="*/ 328613 w 232"/>
                <a:gd name="T47" fmla="*/ 282933 h 186"/>
                <a:gd name="T48" fmla="*/ 335757 w 232"/>
                <a:gd name="T49" fmla="*/ 282933 h 186"/>
                <a:gd name="T50" fmla="*/ 360760 w 232"/>
                <a:gd name="T51" fmla="*/ 279604 h 186"/>
                <a:gd name="T52" fmla="*/ 375047 w 232"/>
                <a:gd name="T53" fmla="*/ 269619 h 186"/>
                <a:gd name="T54" fmla="*/ 367904 w 232"/>
                <a:gd name="T55" fmla="*/ 256304 h 186"/>
                <a:gd name="T56" fmla="*/ 350044 w 232"/>
                <a:gd name="T57" fmla="*/ 252975 h 186"/>
                <a:gd name="T58" fmla="*/ 346472 w 232"/>
                <a:gd name="T59" fmla="*/ 242990 h 186"/>
                <a:gd name="T60" fmla="*/ 371475 w 232"/>
                <a:gd name="T61" fmla="*/ 236332 h 186"/>
                <a:gd name="T62" fmla="*/ 403622 w 232"/>
                <a:gd name="T63" fmla="*/ 239661 h 186"/>
                <a:gd name="T64" fmla="*/ 410766 w 232"/>
                <a:gd name="T65" fmla="*/ 229675 h 186"/>
                <a:gd name="T66" fmla="*/ 403622 w 232"/>
                <a:gd name="T67" fmla="*/ 209703 h 186"/>
                <a:gd name="T68" fmla="*/ 357188 w 232"/>
                <a:gd name="T69" fmla="*/ 193060 h 186"/>
                <a:gd name="T70" fmla="*/ 310754 w 232"/>
                <a:gd name="T71" fmla="*/ 129816 h 186"/>
                <a:gd name="T72" fmla="*/ 296466 w 232"/>
                <a:gd name="T73" fmla="*/ 46601 h 186"/>
                <a:gd name="T74" fmla="*/ 260747 w 232"/>
                <a:gd name="T75" fmla="*/ 36615 h 186"/>
                <a:gd name="T76" fmla="*/ 246460 w 232"/>
                <a:gd name="T77" fmla="*/ 63244 h 186"/>
                <a:gd name="T78" fmla="*/ 221457 w 232"/>
                <a:gd name="T79" fmla="*/ 36615 h 186"/>
                <a:gd name="T80" fmla="*/ 203597 w 232"/>
                <a:gd name="T81" fmla="*/ 29958 h 186"/>
                <a:gd name="T82" fmla="*/ 185738 w 232"/>
                <a:gd name="T83" fmla="*/ 49929 h 186"/>
                <a:gd name="T84" fmla="*/ 171450 w 232"/>
                <a:gd name="T85" fmla="*/ 33286 h 186"/>
                <a:gd name="T86" fmla="*/ 150019 w 232"/>
                <a:gd name="T87" fmla="*/ 9986 h 186"/>
                <a:gd name="T88" fmla="*/ 142875 w 232"/>
                <a:gd name="T89" fmla="*/ 26629 h 186"/>
                <a:gd name="T90" fmla="*/ 139303 w 232"/>
                <a:gd name="T91" fmla="*/ 53258 h 186"/>
                <a:gd name="T92" fmla="*/ 117872 w 232"/>
                <a:gd name="T93" fmla="*/ 53258 h 186"/>
                <a:gd name="T94" fmla="*/ 110728 w 232"/>
                <a:gd name="T95" fmla="*/ 23300 h 186"/>
                <a:gd name="T96" fmla="*/ 114300 w 232"/>
                <a:gd name="T97" fmla="*/ 9986 h 186"/>
                <a:gd name="T98" fmla="*/ 96441 w 232"/>
                <a:gd name="T99" fmla="*/ 0 h 186"/>
                <a:gd name="T100" fmla="*/ 25003 w 232"/>
                <a:gd name="T101" fmla="*/ 39943 h 186"/>
                <a:gd name="T102" fmla="*/ 10716 w 232"/>
                <a:gd name="T103" fmla="*/ 73230 h 186"/>
                <a:gd name="T104" fmla="*/ 3572 w 232"/>
                <a:gd name="T105" fmla="*/ 93201 h 186"/>
                <a:gd name="T106" fmla="*/ 0 w 232"/>
                <a:gd name="T107" fmla="*/ 106516 h 186"/>
                <a:gd name="T108" fmla="*/ 14288 w 232"/>
                <a:gd name="T109" fmla="*/ 123159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6"/>
                <a:gd name="T167" fmla="*/ 232 w 23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6">
                  <a:moveTo>
                    <a:pt x="22" y="76"/>
                  </a:moveTo>
                  <a:lnTo>
                    <a:pt x="24" y="76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8" y="76"/>
                  </a:lnTo>
                  <a:lnTo>
                    <a:pt x="42" y="76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0" y="86"/>
                  </a:lnTo>
                  <a:lnTo>
                    <a:pt x="36" y="86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6" y="94"/>
                  </a:lnTo>
                  <a:lnTo>
                    <a:pt x="6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6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78" y="106"/>
                  </a:lnTo>
                  <a:lnTo>
                    <a:pt x="84" y="112"/>
                  </a:lnTo>
                  <a:lnTo>
                    <a:pt x="84" y="114"/>
                  </a:lnTo>
                  <a:lnTo>
                    <a:pt x="86" y="116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78" y="132"/>
                  </a:lnTo>
                  <a:lnTo>
                    <a:pt x="74" y="132"/>
                  </a:lnTo>
                  <a:lnTo>
                    <a:pt x="70" y="130"/>
                  </a:lnTo>
                  <a:lnTo>
                    <a:pt x="68" y="130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4" y="128"/>
                  </a:lnTo>
                  <a:lnTo>
                    <a:pt x="48" y="130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28" y="130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6" y="152"/>
                  </a:lnTo>
                  <a:lnTo>
                    <a:pt x="32" y="156"/>
                  </a:lnTo>
                  <a:lnTo>
                    <a:pt x="38" y="158"/>
                  </a:lnTo>
                  <a:lnTo>
                    <a:pt x="48" y="162"/>
                  </a:lnTo>
                  <a:lnTo>
                    <a:pt x="50" y="162"/>
                  </a:lnTo>
                  <a:lnTo>
                    <a:pt x="52" y="164"/>
                  </a:lnTo>
                  <a:lnTo>
                    <a:pt x="56" y="166"/>
                  </a:lnTo>
                  <a:lnTo>
                    <a:pt x="60" y="170"/>
                  </a:lnTo>
                  <a:lnTo>
                    <a:pt x="66" y="174"/>
                  </a:lnTo>
                  <a:lnTo>
                    <a:pt x="68" y="180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2"/>
                  </a:lnTo>
                  <a:lnTo>
                    <a:pt x="146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58" y="162"/>
                  </a:lnTo>
                  <a:lnTo>
                    <a:pt x="164" y="162"/>
                  </a:lnTo>
                  <a:lnTo>
                    <a:pt x="168" y="164"/>
                  </a:lnTo>
                  <a:lnTo>
                    <a:pt x="172" y="168"/>
                  </a:lnTo>
                  <a:lnTo>
                    <a:pt x="176" y="172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08" y="156"/>
                  </a:lnTo>
                  <a:lnTo>
                    <a:pt x="206" y="154"/>
                  </a:lnTo>
                  <a:lnTo>
                    <a:pt x="202" y="154"/>
                  </a:lnTo>
                  <a:lnTo>
                    <a:pt x="198" y="154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8" y="144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2"/>
                  </a:lnTo>
                  <a:lnTo>
                    <a:pt x="222" y="142"/>
                  </a:lnTo>
                  <a:lnTo>
                    <a:pt x="226" y="144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0" y="138"/>
                  </a:lnTo>
                  <a:lnTo>
                    <a:pt x="232" y="136"/>
                  </a:lnTo>
                  <a:lnTo>
                    <a:pt x="232" y="132"/>
                  </a:lnTo>
                  <a:lnTo>
                    <a:pt x="230" y="130"/>
                  </a:lnTo>
                  <a:lnTo>
                    <a:pt x="226" y="126"/>
                  </a:lnTo>
                  <a:lnTo>
                    <a:pt x="218" y="124"/>
                  </a:lnTo>
                  <a:lnTo>
                    <a:pt x="214" y="122"/>
                  </a:lnTo>
                  <a:lnTo>
                    <a:pt x="210" y="118"/>
                  </a:lnTo>
                  <a:lnTo>
                    <a:pt x="200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2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6" y="22"/>
                  </a:lnTo>
                  <a:lnTo>
                    <a:pt x="144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26" y="24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10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0" name="Freeform 498"/>
            <p:cNvSpPr>
              <a:spLocks/>
            </p:cNvSpPr>
            <p:nvPr/>
          </p:nvSpPr>
          <p:spPr bwMode="auto">
            <a:xfrm>
              <a:off x="1536700" y="2259013"/>
              <a:ext cx="414338" cy="309562"/>
            </a:xfrm>
            <a:custGeom>
              <a:avLst/>
              <a:gdLst>
                <a:gd name="T0" fmla="*/ 53578 w 232"/>
                <a:gd name="T1" fmla="*/ 126488 h 186"/>
                <a:gd name="T2" fmla="*/ 78581 w 232"/>
                <a:gd name="T3" fmla="*/ 123159 h 186"/>
                <a:gd name="T4" fmla="*/ 82153 w 232"/>
                <a:gd name="T5" fmla="*/ 129816 h 186"/>
                <a:gd name="T6" fmla="*/ 64294 w 232"/>
                <a:gd name="T7" fmla="*/ 143131 h 186"/>
                <a:gd name="T8" fmla="*/ 42863 w 232"/>
                <a:gd name="T9" fmla="*/ 143131 h 186"/>
                <a:gd name="T10" fmla="*/ 17859 w 232"/>
                <a:gd name="T11" fmla="*/ 146459 h 186"/>
                <a:gd name="T12" fmla="*/ 10716 w 232"/>
                <a:gd name="T13" fmla="*/ 166431 h 186"/>
                <a:gd name="T14" fmla="*/ 35719 w 232"/>
                <a:gd name="T15" fmla="*/ 173088 h 186"/>
                <a:gd name="T16" fmla="*/ 96441 w 232"/>
                <a:gd name="T17" fmla="*/ 173088 h 186"/>
                <a:gd name="T18" fmla="*/ 150019 w 232"/>
                <a:gd name="T19" fmla="*/ 189732 h 186"/>
                <a:gd name="T20" fmla="*/ 150019 w 232"/>
                <a:gd name="T21" fmla="*/ 206375 h 186"/>
                <a:gd name="T22" fmla="*/ 132160 w 232"/>
                <a:gd name="T23" fmla="*/ 219689 h 186"/>
                <a:gd name="T24" fmla="*/ 114300 w 232"/>
                <a:gd name="T25" fmla="*/ 213032 h 186"/>
                <a:gd name="T26" fmla="*/ 71438 w 232"/>
                <a:gd name="T27" fmla="*/ 219689 h 186"/>
                <a:gd name="T28" fmla="*/ 57150 w 232"/>
                <a:gd name="T29" fmla="*/ 216361 h 186"/>
                <a:gd name="T30" fmla="*/ 35719 w 232"/>
                <a:gd name="T31" fmla="*/ 229675 h 186"/>
                <a:gd name="T32" fmla="*/ 39291 w 232"/>
                <a:gd name="T33" fmla="*/ 246318 h 186"/>
                <a:gd name="T34" fmla="*/ 85725 w 232"/>
                <a:gd name="T35" fmla="*/ 269619 h 186"/>
                <a:gd name="T36" fmla="*/ 107156 w 232"/>
                <a:gd name="T37" fmla="*/ 282933 h 186"/>
                <a:gd name="T38" fmla="*/ 135731 w 232"/>
                <a:gd name="T39" fmla="*/ 306233 h 186"/>
                <a:gd name="T40" fmla="*/ 260747 w 232"/>
                <a:gd name="T41" fmla="*/ 269619 h 186"/>
                <a:gd name="T42" fmla="*/ 282179 w 232"/>
                <a:gd name="T43" fmla="*/ 269619 h 186"/>
                <a:gd name="T44" fmla="*/ 314325 w 232"/>
                <a:gd name="T45" fmla="*/ 286262 h 186"/>
                <a:gd name="T46" fmla="*/ 328613 w 232"/>
                <a:gd name="T47" fmla="*/ 282933 h 186"/>
                <a:gd name="T48" fmla="*/ 335757 w 232"/>
                <a:gd name="T49" fmla="*/ 282933 h 186"/>
                <a:gd name="T50" fmla="*/ 360760 w 232"/>
                <a:gd name="T51" fmla="*/ 279604 h 186"/>
                <a:gd name="T52" fmla="*/ 375047 w 232"/>
                <a:gd name="T53" fmla="*/ 269619 h 186"/>
                <a:gd name="T54" fmla="*/ 367904 w 232"/>
                <a:gd name="T55" fmla="*/ 256304 h 186"/>
                <a:gd name="T56" fmla="*/ 350044 w 232"/>
                <a:gd name="T57" fmla="*/ 252975 h 186"/>
                <a:gd name="T58" fmla="*/ 346472 w 232"/>
                <a:gd name="T59" fmla="*/ 242990 h 186"/>
                <a:gd name="T60" fmla="*/ 371475 w 232"/>
                <a:gd name="T61" fmla="*/ 236332 h 186"/>
                <a:gd name="T62" fmla="*/ 403622 w 232"/>
                <a:gd name="T63" fmla="*/ 239661 h 186"/>
                <a:gd name="T64" fmla="*/ 410766 w 232"/>
                <a:gd name="T65" fmla="*/ 229675 h 186"/>
                <a:gd name="T66" fmla="*/ 403622 w 232"/>
                <a:gd name="T67" fmla="*/ 209703 h 186"/>
                <a:gd name="T68" fmla="*/ 357188 w 232"/>
                <a:gd name="T69" fmla="*/ 193060 h 186"/>
                <a:gd name="T70" fmla="*/ 310754 w 232"/>
                <a:gd name="T71" fmla="*/ 129816 h 186"/>
                <a:gd name="T72" fmla="*/ 296466 w 232"/>
                <a:gd name="T73" fmla="*/ 46601 h 186"/>
                <a:gd name="T74" fmla="*/ 260747 w 232"/>
                <a:gd name="T75" fmla="*/ 36615 h 186"/>
                <a:gd name="T76" fmla="*/ 246460 w 232"/>
                <a:gd name="T77" fmla="*/ 63244 h 186"/>
                <a:gd name="T78" fmla="*/ 221457 w 232"/>
                <a:gd name="T79" fmla="*/ 36615 h 186"/>
                <a:gd name="T80" fmla="*/ 203597 w 232"/>
                <a:gd name="T81" fmla="*/ 29958 h 186"/>
                <a:gd name="T82" fmla="*/ 185738 w 232"/>
                <a:gd name="T83" fmla="*/ 49929 h 186"/>
                <a:gd name="T84" fmla="*/ 171450 w 232"/>
                <a:gd name="T85" fmla="*/ 33286 h 186"/>
                <a:gd name="T86" fmla="*/ 150019 w 232"/>
                <a:gd name="T87" fmla="*/ 9986 h 186"/>
                <a:gd name="T88" fmla="*/ 142875 w 232"/>
                <a:gd name="T89" fmla="*/ 26629 h 186"/>
                <a:gd name="T90" fmla="*/ 139303 w 232"/>
                <a:gd name="T91" fmla="*/ 53258 h 186"/>
                <a:gd name="T92" fmla="*/ 117872 w 232"/>
                <a:gd name="T93" fmla="*/ 53258 h 186"/>
                <a:gd name="T94" fmla="*/ 110728 w 232"/>
                <a:gd name="T95" fmla="*/ 23300 h 186"/>
                <a:gd name="T96" fmla="*/ 114300 w 232"/>
                <a:gd name="T97" fmla="*/ 9986 h 186"/>
                <a:gd name="T98" fmla="*/ 96441 w 232"/>
                <a:gd name="T99" fmla="*/ 0 h 186"/>
                <a:gd name="T100" fmla="*/ 25003 w 232"/>
                <a:gd name="T101" fmla="*/ 39943 h 186"/>
                <a:gd name="T102" fmla="*/ 10716 w 232"/>
                <a:gd name="T103" fmla="*/ 73230 h 186"/>
                <a:gd name="T104" fmla="*/ 3572 w 232"/>
                <a:gd name="T105" fmla="*/ 93201 h 186"/>
                <a:gd name="T106" fmla="*/ 0 w 232"/>
                <a:gd name="T107" fmla="*/ 106516 h 186"/>
                <a:gd name="T108" fmla="*/ 14288 w 232"/>
                <a:gd name="T109" fmla="*/ 123159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6"/>
                <a:gd name="T167" fmla="*/ 232 w 23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6">
                  <a:moveTo>
                    <a:pt x="22" y="76"/>
                  </a:moveTo>
                  <a:lnTo>
                    <a:pt x="24" y="76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8" y="76"/>
                  </a:lnTo>
                  <a:lnTo>
                    <a:pt x="42" y="76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0" y="86"/>
                  </a:lnTo>
                  <a:lnTo>
                    <a:pt x="36" y="86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6" y="94"/>
                  </a:lnTo>
                  <a:lnTo>
                    <a:pt x="6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6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78" y="106"/>
                  </a:lnTo>
                  <a:lnTo>
                    <a:pt x="84" y="112"/>
                  </a:lnTo>
                  <a:lnTo>
                    <a:pt x="84" y="114"/>
                  </a:lnTo>
                  <a:lnTo>
                    <a:pt x="86" y="116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78" y="132"/>
                  </a:lnTo>
                  <a:lnTo>
                    <a:pt x="74" y="132"/>
                  </a:lnTo>
                  <a:lnTo>
                    <a:pt x="70" y="130"/>
                  </a:lnTo>
                  <a:lnTo>
                    <a:pt x="68" y="130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4" y="128"/>
                  </a:lnTo>
                  <a:lnTo>
                    <a:pt x="48" y="130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28" y="130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6" y="152"/>
                  </a:lnTo>
                  <a:lnTo>
                    <a:pt x="32" y="156"/>
                  </a:lnTo>
                  <a:lnTo>
                    <a:pt x="38" y="158"/>
                  </a:lnTo>
                  <a:lnTo>
                    <a:pt x="48" y="162"/>
                  </a:lnTo>
                  <a:lnTo>
                    <a:pt x="50" y="162"/>
                  </a:lnTo>
                  <a:lnTo>
                    <a:pt x="52" y="164"/>
                  </a:lnTo>
                  <a:lnTo>
                    <a:pt x="56" y="166"/>
                  </a:lnTo>
                  <a:lnTo>
                    <a:pt x="60" y="170"/>
                  </a:lnTo>
                  <a:lnTo>
                    <a:pt x="66" y="174"/>
                  </a:lnTo>
                  <a:lnTo>
                    <a:pt x="68" y="180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2"/>
                  </a:lnTo>
                  <a:lnTo>
                    <a:pt x="146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58" y="162"/>
                  </a:lnTo>
                  <a:lnTo>
                    <a:pt x="164" y="162"/>
                  </a:lnTo>
                  <a:lnTo>
                    <a:pt x="168" y="164"/>
                  </a:lnTo>
                  <a:lnTo>
                    <a:pt x="172" y="168"/>
                  </a:lnTo>
                  <a:lnTo>
                    <a:pt x="176" y="172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08" y="156"/>
                  </a:lnTo>
                  <a:lnTo>
                    <a:pt x="206" y="154"/>
                  </a:lnTo>
                  <a:lnTo>
                    <a:pt x="202" y="154"/>
                  </a:lnTo>
                  <a:lnTo>
                    <a:pt x="198" y="154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8" y="144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2"/>
                  </a:lnTo>
                  <a:lnTo>
                    <a:pt x="222" y="142"/>
                  </a:lnTo>
                  <a:lnTo>
                    <a:pt x="226" y="144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0" y="138"/>
                  </a:lnTo>
                  <a:lnTo>
                    <a:pt x="232" y="136"/>
                  </a:lnTo>
                  <a:lnTo>
                    <a:pt x="232" y="132"/>
                  </a:lnTo>
                  <a:lnTo>
                    <a:pt x="230" y="130"/>
                  </a:lnTo>
                  <a:lnTo>
                    <a:pt x="226" y="126"/>
                  </a:lnTo>
                  <a:lnTo>
                    <a:pt x="218" y="124"/>
                  </a:lnTo>
                  <a:lnTo>
                    <a:pt x="214" y="122"/>
                  </a:lnTo>
                  <a:lnTo>
                    <a:pt x="210" y="118"/>
                  </a:lnTo>
                  <a:lnTo>
                    <a:pt x="200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2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6" y="22"/>
                  </a:lnTo>
                  <a:lnTo>
                    <a:pt x="144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26" y="24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10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22" y="7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1" name="Freeform 499"/>
            <p:cNvSpPr>
              <a:spLocks/>
            </p:cNvSpPr>
            <p:nvPr/>
          </p:nvSpPr>
          <p:spPr bwMode="auto">
            <a:xfrm>
              <a:off x="1549400" y="1906588"/>
              <a:ext cx="209550" cy="149225"/>
            </a:xfrm>
            <a:custGeom>
              <a:avLst/>
              <a:gdLst>
                <a:gd name="T0" fmla="*/ 102999 w 118"/>
                <a:gd name="T1" fmla="*/ 36477 h 90"/>
                <a:gd name="T2" fmla="*/ 81689 w 118"/>
                <a:gd name="T3" fmla="*/ 66322 h 90"/>
                <a:gd name="T4" fmla="*/ 49724 w 118"/>
                <a:gd name="T5" fmla="*/ 99483 h 90"/>
                <a:gd name="T6" fmla="*/ 28414 w 118"/>
                <a:gd name="T7" fmla="*/ 112748 h 90"/>
                <a:gd name="T8" fmla="*/ 14207 w 118"/>
                <a:gd name="T9" fmla="*/ 112748 h 90"/>
                <a:gd name="T10" fmla="*/ 7103 w 118"/>
                <a:gd name="T11" fmla="*/ 116064 h 90"/>
                <a:gd name="T12" fmla="*/ 0 w 118"/>
                <a:gd name="T13" fmla="*/ 119380 h 90"/>
                <a:gd name="T14" fmla="*/ 7103 w 118"/>
                <a:gd name="T15" fmla="*/ 129328 h 90"/>
                <a:gd name="T16" fmla="*/ 17758 w 118"/>
                <a:gd name="T17" fmla="*/ 139277 h 90"/>
                <a:gd name="T18" fmla="*/ 53275 w 118"/>
                <a:gd name="T19" fmla="*/ 149225 h 90"/>
                <a:gd name="T20" fmla="*/ 74586 w 118"/>
                <a:gd name="T21" fmla="*/ 142593 h 90"/>
                <a:gd name="T22" fmla="*/ 78137 w 118"/>
                <a:gd name="T23" fmla="*/ 149225 h 90"/>
                <a:gd name="T24" fmla="*/ 92344 w 118"/>
                <a:gd name="T25" fmla="*/ 149225 h 90"/>
                <a:gd name="T26" fmla="*/ 102999 w 118"/>
                <a:gd name="T27" fmla="*/ 145909 h 90"/>
                <a:gd name="T28" fmla="*/ 113654 w 118"/>
                <a:gd name="T29" fmla="*/ 135961 h 90"/>
                <a:gd name="T30" fmla="*/ 124309 w 118"/>
                <a:gd name="T31" fmla="*/ 122696 h 90"/>
                <a:gd name="T32" fmla="*/ 134964 w 118"/>
                <a:gd name="T33" fmla="*/ 106116 h 90"/>
                <a:gd name="T34" fmla="*/ 142068 w 118"/>
                <a:gd name="T35" fmla="*/ 99483 h 90"/>
                <a:gd name="T36" fmla="*/ 149171 w 118"/>
                <a:gd name="T37" fmla="*/ 102799 h 90"/>
                <a:gd name="T38" fmla="*/ 166930 w 118"/>
                <a:gd name="T39" fmla="*/ 106116 h 90"/>
                <a:gd name="T40" fmla="*/ 184688 w 118"/>
                <a:gd name="T41" fmla="*/ 92851 h 90"/>
                <a:gd name="T42" fmla="*/ 188240 w 118"/>
                <a:gd name="T43" fmla="*/ 89535 h 90"/>
                <a:gd name="T44" fmla="*/ 191792 w 118"/>
                <a:gd name="T45" fmla="*/ 79587 h 90"/>
                <a:gd name="T46" fmla="*/ 188240 w 118"/>
                <a:gd name="T47" fmla="*/ 72954 h 90"/>
                <a:gd name="T48" fmla="*/ 184688 w 118"/>
                <a:gd name="T49" fmla="*/ 69638 h 90"/>
                <a:gd name="T50" fmla="*/ 191792 w 118"/>
                <a:gd name="T51" fmla="*/ 63006 h 90"/>
                <a:gd name="T52" fmla="*/ 198895 w 118"/>
                <a:gd name="T53" fmla="*/ 53058 h 90"/>
                <a:gd name="T54" fmla="*/ 191792 w 118"/>
                <a:gd name="T55" fmla="*/ 43109 h 90"/>
                <a:gd name="T56" fmla="*/ 195343 w 118"/>
                <a:gd name="T57" fmla="*/ 39793 h 90"/>
                <a:gd name="T58" fmla="*/ 202447 w 118"/>
                <a:gd name="T59" fmla="*/ 29845 h 90"/>
                <a:gd name="T60" fmla="*/ 209550 w 118"/>
                <a:gd name="T61" fmla="*/ 23213 h 90"/>
                <a:gd name="T62" fmla="*/ 209550 w 118"/>
                <a:gd name="T63" fmla="*/ 19897 h 90"/>
                <a:gd name="T64" fmla="*/ 198895 w 118"/>
                <a:gd name="T65" fmla="*/ 13264 h 90"/>
                <a:gd name="T66" fmla="*/ 188240 w 118"/>
                <a:gd name="T67" fmla="*/ 3316 h 90"/>
                <a:gd name="T68" fmla="*/ 181136 w 118"/>
                <a:gd name="T69" fmla="*/ 0 h 90"/>
                <a:gd name="T70" fmla="*/ 152723 w 118"/>
                <a:gd name="T71" fmla="*/ 19897 h 90"/>
                <a:gd name="T72" fmla="*/ 138516 w 118"/>
                <a:gd name="T73" fmla="*/ 19897 h 90"/>
                <a:gd name="T74" fmla="*/ 117206 w 118"/>
                <a:gd name="T75" fmla="*/ 26529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90"/>
                <a:gd name="T116" fmla="*/ 118 w 118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90">
                  <a:moveTo>
                    <a:pt x="62" y="20"/>
                  </a:moveTo>
                  <a:lnTo>
                    <a:pt x="58" y="22"/>
                  </a:lnTo>
                  <a:lnTo>
                    <a:pt x="54" y="30"/>
                  </a:lnTo>
                  <a:lnTo>
                    <a:pt x="46" y="40"/>
                  </a:lnTo>
                  <a:lnTo>
                    <a:pt x="36" y="52"/>
                  </a:lnTo>
                  <a:lnTo>
                    <a:pt x="28" y="60"/>
                  </a:lnTo>
                  <a:lnTo>
                    <a:pt x="20" y="66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20" y="88"/>
                  </a:lnTo>
                  <a:lnTo>
                    <a:pt x="30" y="90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4" y="90"/>
                  </a:lnTo>
                  <a:lnTo>
                    <a:pt x="48" y="90"/>
                  </a:lnTo>
                  <a:lnTo>
                    <a:pt x="52" y="90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4" y="70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2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4" y="64"/>
                  </a:lnTo>
                  <a:lnTo>
                    <a:pt x="98" y="62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6" y="44"/>
                  </a:lnTo>
                  <a:lnTo>
                    <a:pt x="104" y="42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0" y="24"/>
                  </a:lnTo>
                  <a:lnTo>
                    <a:pt x="112" y="20"/>
                  </a:lnTo>
                  <a:lnTo>
                    <a:pt x="114" y="18"/>
                  </a:lnTo>
                  <a:lnTo>
                    <a:pt x="116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6" y="10"/>
                  </a:lnTo>
                  <a:lnTo>
                    <a:pt x="112" y="8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2" y="12"/>
                  </a:lnTo>
                  <a:lnTo>
                    <a:pt x="78" y="12"/>
                  </a:lnTo>
                  <a:lnTo>
                    <a:pt x="72" y="14"/>
                  </a:lnTo>
                  <a:lnTo>
                    <a:pt x="66" y="16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2" name="Freeform 500"/>
            <p:cNvSpPr>
              <a:spLocks/>
            </p:cNvSpPr>
            <p:nvPr/>
          </p:nvSpPr>
          <p:spPr bwMode="auto">
            <a:xfrm>
              <a:off x="1549400" y="1906588"/>
              <a:ext cx="209550" cy="149225"/>
            </a:xfrm>
            <a:custGeom>
              <a:avLst/>
              <a:gdLst>
                <a:gd name="T0" fmla="*/ 102999 w 118"/>
                <a:gd name="T1" fmla="*/ 36477 h 90"/>
                <a:gd name="T2" fmla="*/ 81689 w 118"/>
                <a:gd name="T3" fmla="*/ 66322 h 90"/>
                <a:gd name="T4" fmla="*/ 49724 w 118"/>
                <a:gd name="T5" fmla="*/ 99483 h 90"/>
                <a:gd name="T6" fmla="*/ 28414 w 118"/>
                <a:gd name="T7" fmla="*/ 112748 h 90"/>
                <a:gd name="T8" fmla="*/ 14207 w 118"/>
                <a:gd name="T9" fmla="*/ 112748 h 90"/>
                <a:gd name="T10" fmla="*/ 7103 w 118"/>
                <a:gd name="T11" fmla="*/ 116064 h 90"/>
                <a:gd name="T12" fmla="*/ 0 w 118"/>
                <a:gd name="T13" fmla="*/ 119380 h 90"/>
                <a:gd name="T14" fmla="*/ 7103 w 118"/>
                <a:gd name="T15" fmla="*/ 129328 h 90"/>
                <a:gd name="T16" fmla="*/ 17758 w 118"/>
                <a:gd name="T17" fmla="*/ 139277 h 90"/>
                <a:gd name="T18" fmla="*/ 53275 w 118"/>
                <a:gd name="T19" fmla="*/ 149225 h 90"/>
                <a:gd name="T20" fmla="*/ 74586 w 118"/>
                <a:gd name="T21" fmla="*/ 142593 h 90"/>
                <a:gd name="T22" fmla="*/ 78137 w 118"/>
                <a:gd name="T23" fmla="*/ 149225 h 90"/>
                <a:gd name="T24" fmla="*/ 92344 w 118"/>
                <a:gd name="T25" fmla="*/ 149225 h 90"/>
                <a:gd name="T26" fmla="*/ 102999 w 118"/>
                <a:gd name="T27" fmla="*/ 145909 h 90"/>
                <a:gd name="T28" fmla="*/ 113654 w 118"/>
                <a:gd name="T29" fmla="*/ 135961 h 90"/>
                <a:gd name="T30" fmla="*/ 124309 w 118"/>
                <a:gd name="T31" fmla="*/ 122696 h 90"/>
                <a:gd name="T32" fmla="*/ 134964 w 118"/>
                <a:gd name="T33" fmla="*/ 106116 h 90"/>
                <a:gd name="T34" fmla="*/ 142068 w 118"/>
                <a:gd name="T35" fmla="*/ 99483 h 90"/>
                <a:gd name="T36" fmla="*/ 149171 w 118"/>
                <a:gd name="T37" fmla="*/ 102799 h 90"/>
                <a:gd name="T38" fmla="*/ 166930 w 118"/>
                <a:gd name="T39" fmla="*/ 106116 h 90"/>
                <a:gd name="T40" fmla="*/ 184688 w 118"/>
                <a:gd name="T41" fmla="*/ 92851 h 90"/>
                <a:gd name="T42" fmla="*/ 188240 w 118"/>
                <a:gd name="T43" fmla="*/ 89535 h 90"/>
                <a:gd name="T44" fmla="*/ 191792 w 118"/>
                <a:gd name="T45" fmla="*/ 79587 h 90"/>
                <a:gd name="T46" fmla="*/ 188240 w 118"/>
                <a:gd name="T47" fmla="*/ 72954 h 90"/>
                <a:gd name="T48" fmla="*/ 184688 w 118"/>
                <a:gd name="T49" fmla="*/ 69638 h 90"/>
                <a:gd name="T50" fmla="*/ 191792 w 118"/>
                <a:gd name="T51" fmla="*/ 63006 h 90"/>
                <a:gd name="T52" fmla="*/ 198895 w 118"/>
                <a:gd name="T53" fmla="*/ 53058 h 90"/>
                <a:gd name="T54" fmla="*/ 191792 w 118"/>
                <a:gd name="T55" fmla="*/ 43109 h 90"/>
                <a:gd name="T56" fmla="*/ 195343 w 118"/>
                <a:gd name="T57" fmla="*/ 39793 h 90"/>
                <a:gd name="T58" fmla="*/ 202447 w 118"/>
                <a:gd name="T59" fmla="*/ 29845 h 90"/>
                <a:gd name="T60" fmla="*/ 209550 w 118"/>
                <a:gd name="T61" fmla="*/ 23213 h 90"/>
                <a:gd name="T62" fmla="*/ 209550 w 118"/>
                <a:gd name="T63" fmla="*/ 19897 h 90"/>
                <a:gd name="T64" fmla="*/ 198895 w 118"/>
                <a:gd name="T65" fmla="*/ 13264 h 90"/>
                <a:gd name="T66" fmla="*/ 188240 w 118"/>
                <a:gd name="T67" fmla="*/ 3316 h 90"/>
                <a:gd name="T68" fmla="*/ 181136 w 118"/>
                <a:gd name="T69" fmla="*/ 0 h 90"/>
                <a:gd name="T70" fmla="*/ 152723 w 118"/>
                <a:gd name="T71" fmla="*/ 19897 h 90"/>
                <a:gd name="T72" fmla="*/ 138516 w 118"/>
                <a:gd name="T73" fmla="*/ 19897 h 90"/>
                <a:gd name="T74" fmla="*/ 117206 w 118"/>
                <a:gd name="T75" fmla="*/ 26529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90"/>
                <a:gd name="T116" fmla="*/ 118 w 118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90">
                  <a:moveTo>
                    <a:pt x="62" y="20"/>
                  </a:moveTo>
                  <a:lnTo>
                    <a:pt x="58" y="22"/>
                  </a:lnTo>
                  <a:lnTo>
                    <a:pt x="54" y="30"/>
                  </a:lnTo>
                  <a:lnTo>
                    <a:pt x="46" y="40"/>
                  </a:lnTo>
                  <a:lnTo>
                    <a:pt x="36" y="52"/>
                  </a:lnTo>
                  <a:lnTo>
                    <a:pt x="28" y="60"/>
                  </a:lnTo>
                  <a:lnTo>
                    <a:pt x="20" y="66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20" y="88"/>
                  </a:lnTo>
                  <a:lnTo>
                    <a:pt x="30" y="90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4" y="90"/>
                  </a:lnTo>
                  <a:lnTo>
                    <a:pt x="48" y="90"/>
                  </a:lnTo>
                  <a:lnTo>
                    <a:pt x="52" y="90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4" y="70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2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4" y="64"/>
                  </a:lnTo>
                  <a:lnTo>
                    <a:pt x="98" y="62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6" y="44"/>
                  </a:lnTo>
                  <a:lnTo>
                    <a:pt x="104" y="42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0" y="24"/>
                  </a:lnTo>
                  <a:lnTo>
                    <a:pt x="112" y="20"/>
                  </a:lnTo>
                  <a:lnTo>
                    <a:pt x="114" y="18"/>
                  </a:lnTo>
                  <a:lnTo>
                    <a:pt x="116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6" y="10"/>
                  </a:lnTo>
                  <a:lnTo>
                    <a:pt x="112" y="8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2" y="12"/>
                  </a:lnTo>
                  <a:lnTo>
                    <a:pt x="78" y="12"/>
                  </a:lnTo>
                  <a:lnTo>
                    <a:pt x="72" y="14"/>
                  </a:lnTo>
                  <a:lnTo>
                    <a:pt x="66" y="16"/>
                  </a:lnTo>
                  <a:lnTo>
                    <a:pt x="62" y="2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3" name="Freeform 501"/>
            <p:cNvSpPr>
              <a:spLocks/>
            </p:cNvSpPr>
            <p:nvPr/>
          </p:nvSpPr>
          <p:spPr bwMode="auto">
            <a:xfrm>
              <a:off x="1752600" y="1838325"/>
              <a:ext cx="38100" cy="46038"/>
            </a:xfrm>
            <a:custGeom>
              <a:avLst/>
              <a:gdLst>
                <a:gd name="T0" fmla="*/ 24245 w 22"/>
                <a:gd name="T1" fmla="*/ 3288 h 28"/>
                <a:gd name="T2" fmla="*/ 24245 w 22"/>
                <a:gd name="T3" fmla="*/ 3288 h 28"/>
                <a:gd name="T4" fmla="*/ 20782 w 22"/>
                <a:gd name="T5" fmla="*/ 3288 h 28"/>
                <a:gd name="T6" fmla="*/ 17318 w 22"/>
                <a:gd name="T7" fmla="*/ 3288 h 28"/>
                <a:gd name="T8" fmla="*/ 13855 w 22"/>
                <a:gd name="T9" fmla="*/ 0 h 28"/>
                <a:gd name="T10" fmla="*/ 10391 w 22"/>
                <a:gd name="T11" fmla="*/ 0 h 28"/>
                <a:gd name="T12" fmla="*/ 6927 w 22"/>
                <a:gd name="T13" fmla="*/ 3288 h 28"/>
                <a:gd name="T14" fmla="*/ 3464 w 22"/>
                <a:gd name="T15" fmla="*/ 6577 h 28"/>
                <a:gd name="T16" fmla="*/ 0 w 22"/>
                <a:gd name="T17" fmla="*/ 13154 h 28"/>
                <a:gd name="T18" fmla="*/ 0 w 22"/>
                <a:gd name="T19" fmla="*/ 23019 h 28"/>
                <a:gd name="T20" fmla="*/ 0 w 22"/>
                <a:gd name="T21" fmla="*/ 32884 h 28"/>
                <a:gd name="T22" fmla="*/ 3464 w 22"/>
                <a:gd name="T23" fmla="*/ 36173 h 28"/>
                <a:gd name="T24" fmla="*/ 6927 w 22"/>
                <a:gd name="T25" fmla="*/ 36173 h 28"/>
                <a:gd name="T26" fmla="*/ 10391 w 22"/>
                <a:gd name="T27" fmla="*/ 39461 h 28"/>
                <a:gd name="T28" fmla="*/ 13855 w 22"/>
                <a:gd name="T29" fmla="*/ 42750 h 28"/>
                <a:gd name="T30" fmla="*/ 20782 w 22"/>
                <a:gd name="T31" fmla="*/ 42750 h 28"/>
                <a:gd name="T32" fmla="*/ 27709 w 22"/>
                <a:gd name="T33" fmla="*/ 46038 h 28"/>
                <a:gd name="T34" fmla="*/ 31173 w 22"/>
                <a:gd name="T35" fmla="*/ 42750 h 28"/>
                <a:gd name="T36" fmla="*/ 34636 w 22"/>
                <a:gd name="T37" fmla="*/ 39461 h 28"/>
                <a:gd name="T38" fmla="*/ 38100 w 22"/>
                <a:gd name="T39" fmla="*/ 32884 h 28"/>
                <a:gd name="T40" fmla="*/ 38100 w 22"/>
                <a:gd name="T41" fmla="*/ 23019 h 28"/>
                <a:gd name="T42" fmla="*/ 38100 w 22"/>
                <a:gd name="T43" fmla="*/ 16442 h 28"/>
                <a:gd name="T44" fmla="*/ 34636 w 22"/>
                <a:gd name="T45" fmla="*/ 9865 h 28"/>
                <a:gd name="T46" fmla="*/ 31173 w 22"/>
                <a:gd name="T47" fmla="*/ 6577 h 28"/>
                <a:gd name="T48" fmla="*/ 27709 w 22"/>
                <a:gd name="T49" fmla="*/ 6577 h 28"/>
                <a:gd name="T50" fmla="*/ 24245 w 22"/>
                <a:gd name="T51" fmla="*/ 3288 h 28"/>
                <a:gd name="T52" fmla="*/ 24245 w 22"/>
                <a:gd name="T53" fmla="*/ 3288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28"/>
                <a:gd name="T83" fmla="*/ 22 w 22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28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4" name="Freeform 502"/>
            <p:cNvSpPr>
              <a:spLocks/>
            </p:cNvSpPr>
            <p:nvPr/>
          </p:nvSpPr>
          <p:spPr bwMode="auto">
            <a:xfrm>
              <a:off x="1752600" y="1838325"/>
              <a:ext cx="38100" cy="46038"/>
            </a:xfrm>
            <a:custGeom>
              <a:avLst/>
              <a:gdLst>
                <a:gd name="T0" fmla="*/ 24245 w 22"/>
                <a:gd name="T1" fmla="*/ 3288 h 28"/>
                <a:gd name="T2" fmla="*/ 24245 w 22"/>
                <a:gd name="T3" fmla="*/ 3288 h 28"/>
                <a:gd name="T4" fmla="*/ 20782 w 22"/>
                <a:gd name="T5" fmla="*/ 3288 h 28"/>
                <a:gd name="T6" fmla="*/ 17318 w 22"/>
                <a:gd name="T7" fmla="*/ 3288 h 28"/>
                <a:gd name="T8" fmla="*/ 13855 w 22"/>
                <a:gd name="T9" fmla="*/ 0 h 28"/>
                <a:gd name="T10" fmla="*/ 10391 w 22"/>
                <a:gd name="T11" fmla="*/ 0 h 28"/>
                <a:gd name="T12" fmla="*/ 6927 w 22"/>
                <a:gd name="T13" fmla="*/ 3288 h 28"/>
                <a:gd name="T14" fmla="*/ 3464 w 22"/>
                <a:gd name="T15" fmla="*/ 6577 h 28"/>
                <a:gd name="T16" fmla="*/ 0 w 22"/>
                <a:gd name="T17" fmla="*/ 13154 h 28"/>
                <a:gd name="T18" fmla="*/ 0 w 22"/>
                <a:gd name="T19" fmla="*/ 23019 h 28"/>
                <a:gd name="T20" fmla="*/ 0 w 22"/>
                <a:gd name="T21" fmla="*/ 32884 h 28"/>
                <a:gd name="T22" fmla="*/ 3464 w 22"/>
                <a:gd name="T23" fmla="*/ 36173 h 28"/>
                <a:gd name="T24" fmla="*/ 6927 w 22"/>
                <a:gd name="T25" fmla="*/ 36173 h 28"/>
                <a:gd name="T26" fmla="*/ 10391 w 22"/>
                <a:gd name="T27" fmla="*/ 39461 h 28"/>
                <a:gd name="T28" fmla="*/ 13855 w 22"/>
                <a:gd name="T29" fmla="*/ 42750 h 28"/>
                <a:gd name="T30" fmla="*/ 20782 w 22"/>
                <a:gd name="T31" fmla="*/ 42750 h 28"/>
                <a:gd name="T32" fmla="*/ 27709 w 22"/>
                <a:gd name="T33" fmla="*/ 46038 h 28"/>
                <a:gd name="T34" fmla="*/ 31173 w 22"/>
                <a:gd name="T35" fmla="*/ 42750 h 28"/>
                <a:gd name="T36" fmla="*/ 34636 w 22"/>
                <a:gd name="T37" fmla="*/ 39461 h 28"/>
                <a:gd name="T38" fmla="*/ 38100 w 22"/>
                <a:gd name="T39" fmla="*/ 32884 h 28"/>
                <a:gd name="T40" fmla="*/ 38100 w 22"/>
                <a:gd name="T41" fmla="*/ 23019 h 28"/>
                <a:gd name="T42" fmla="*/ 38100 w 22"/>
                <a:gd name="T43" fmla="*/ 16442 h 28"/>
                <a:gd name="T44" fmla="*/ 34636 w 22"/>
                <a:gd name="T45" fmla="*/ 9865 h 28"/>
                <a:gd name="T46" fmla="*/ 31173 w 22"/>
                <a:gd name="T47" fmla="*/ 6577 h 28"/>
                <a:gd name="T48" fmla="*/ 27709 w 22"/>
                <a:gd name="T49" fmla="*/ 6577 h 28"/>
                <a:gd name="T50" fmla="*/ 24245 w 22"/>
                <a:gd name="T51" fmla="*/ 3288 h 28"/>
                <a:gd name="T52" fmla="*/ 24245 w 22"/>
                <a:gd name="T53" fmla="*/ 3288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28"/>
                <a:gd name="T83" fmla="*/ 22 w 22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28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5" name="Freeform 503"/>
            <p:cNvSpPr>
              <a:spLocks/>
            </p:cNvSpPr>
            <p:nvPr/>
          </p:nvSpPr>
          <p:spPr bwMode="auto">
            <a:xfrm>
              <a:off x="1797050" y="1776413"/>
              <a:ext cx="119063" cy="68262"/>
            </a:xfrm>
            <a:custGeom>
              <a:avLst/>
              <a:gdLst>
                <a:gd name="T0" fmla="*/ 21648 w 66"/>
                <a:gd name="T1" fmla="*/ 19503 h 42"/>
                <a:gd name="T2" fmla="*/ 18040 w 66"/>
                <a:gd name="T3" fmla="*/ 19503 h 42"/>
                <a:gd name="T4" fmla="*/ 14432 w 66"/>
                <a:gd name="T5" fmla="*/ 22754 h 42"/>
                <a:gd name="T6" fmla="*/ 10824 w 66"/>
                <a:gd name="T7" fmla="*/ 26005 h 42"/>
                <a:gd name="T8" fmla="*/ 7216 w 66"/>
                <a:gd name="T9" fmla="*/ 29255 h 42"/>
                <a:gd name="T10" fmla="*/ 3608 w 66"/>
                <a:gd name="T11" fmla="*/ 32506 h 42"/>
                <a:gd name="T12" fmla="*/ 0 w 66"/>
                <a:gd name="T13" fmla="*/ 39007 h 42"/>
                <a:gd name="T14" fmla="*/ 0 w 66"/>
                <a:gd name="T15" fmla="*/ 42257 h 42"/>
                <a:gd name="T16" fmla="*/ 0 w 66"/>
                <a:gd name="T17" fmla="*/ 48759 h 42"/>
                <a:gd name="T18" fmla="*/ 7216 w 66"/>
                <a:gd name="T19" fmla="*/ 55260 h 42"/>
                <a:gd name="T20" fmla="*/ 18040 w 66"/>
                <a:gd name="T21" fmla="*/ 61761 h 42"/>
                <a:gd name="T22" fmla="*/ 18040 w 66"/>
                <a:gd name="T23" fmla="*/ 58510 h 42"/>
                <a:gd name="T24" fmla="*/ 21648 w 66"/>
                <a:gd name="T25" fmla="*/ 55260 h 42"/>
                <a:gd name="T26" fmla="*/ 25256 w 66"/>
                <a:gd name="T27" fmla="*/ 52009 h 42"/>
                <a:gd name="T28" fmla="*/ 32472 w 66"/>
                <a:gd name="T29" fmla="*/ 45508 h 42"/>
                <a:gd name="T30" fmla="*/ 39688 w 66"/>
                <a:gd name="T31" fmla="*/ 45508 h 42"/>
                <a:gd name="T32" fmla="*/ 46904 w 66"/>
                <a:gd name="T33" fmla="*/ 45508 h 42"/>
                <a:gd name="T34" fmla="*/ 54120 w 66"/>
                <a:gd name="T35" fmla="*/ 52009 h 42"/>
                <a:gd name="T36" fmla="*/ 54120 w 66"/>
                <a:gd name="T37" fmla="*/ 55260 h 42"/>
                <a:gd name="T38" fmla="*/ 64943 w 66"/>
                <a:gd name="T39" fmla="*/ 61761 h 42"/>
                <a:gd name="T40" fmla="*/ 75767 w 66"/>
                <a:gd name="T41" fmla="*/ 68262 h 42"/>
                <a:gd name="T42" fmla="*/ 90199 w 66"/>
                <a:gd name="T43" fmla="*/ 68262 h 42"/>
                <a:gd name="T44" fmla="*/ 111847 w 66"/>
                <a:gd name="T45" fmla="*/ 55260 h 42"/>
                <a:gd name="T46" fmla="*/ 111847 w 66"/>
                <a:gd name="T47" fmla="*/ 52009 h 42"/>
                <a:gd name="T48" fmla="*/ 115455 w 66"/>
                <a:gd name="T49" fmla="*/ 52009 h 42"/>
                <a:gd name="T50" fmla="*/ 119063 w 66"/>
                <a:gd name="T51" fmla="*/ 45508 h 42"/>
                <a:gd name="T52" fmla="*/ 119063 w 66"/>
                <a:gd name="T53" fmla="*/ 42257 h 42"/>
                <a:gd name="T54" fmla="*/ 119063 w 66"/>
                <a:gd name="T55" fmla="*/ 39007 h 42"/>
                <a:gd name="T56" fmla="*/ 119063 w 66"/>
                <a:gd name="T57" fmla="*/ 32506 h 42"/>
                <a:gd name="T58" fmla="*/ 111847 w 66"/>
                <a:gd name="T59" fmla="*/ 26005 h 42"/>
                <a:gd name="T60" fmla="*/ 101023 w 66"/>
                <a:gd name="T61" fmla="*/ 22754 h 42"/>
                <a:gd name="T62" fmla="*/ 68551 w 66"/>
                <a:gd name="T63" fmla="*/ 6501 h 42"/>
                <a:gd name="T64" fmla="*/ 68551 w 66"/>
                <a:gd name="T65" fmla="*/ 3251 h 42"/>
                <a:gd name="T66" fmla="*/ 64943 w 66"/>
                <a:gd name="T67" fmla="*/ 3251 h 42"/>
                <a:gd name="T68" fmla="*/ 57728 w 66"/>
                <a:gd name="T69" fmla="*/ 3251 h 42"/>
                <a:gd name="T70" fmla="*/ 50512 w 66"/>
                <a:gd name="T71" fmla="*/ 0 h 42"/>
                <a:gd name="T72" fmla="*/ 39688 w 66"/>
                <a:gd name="T73" fmla="*/ 3251 h 42"/>
                <a:gd name="T74" fmla="*/ 28864 w 66"/>
                <a:gd name="T75" fmla="*/ 9752 h 42"/>
                <a:gd name="T76" fmla="*/ 21648 w 66"/>
                <a:gd name="T77" fmla="*/ 19503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42"/>
                <a:gd name="T119" fmla="*/ 66 w 66"/>
                <a:gd name="T120" fmla="*/ 42 h 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42">
                  <a:moveTo>
                    <a:pt x="12" y="12"/>
                  </a:moveTo>
                  <a:lnTo>
                    <a:pt x="10" y="12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4" y="32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6" y="1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6" name="Freeform 504"/>
            <p:cNvSpPr>
              <a:spLocks/>
            </p:cNvSpPr>
            <p:nvPr/>
          </p:nvSpPr>
          <p:spPr bwMode="auto">
            <a:xfrm>
              <a:off x="1797050" y="1776413"/>
              <a:ext cx="119063" cy="68262"/>
            </a:xfrm>
            <a:custGeom>
              <a:avLst/>
              <a:gdLst>
                <a:gd name="T0" fmla="*/ 21648 w 66"/>
                <a:gd name="T1" fmla="*/ 19503 h 42"/>
                <a:gd name="T2" fmla="*/ 18040 w 66"/>
                <a:gd name="T3" fmla="*/ 19503 h 42"/>
                <a:gd name="T4" fmla="*/ 14432 w 66"/>
                <a:gd name="T5" fmla="*/ 22754 h 42"/>
                <a:gd name="T6" fmla="*/ 10824 w 66"/>
                <a:gd name="T7" fmla="*/ 26005 h 42"/>
                <a:gd name="T8" fmla="*/ 7216 w 66"/>
                <a:gd name="T9" fmla="*/ 29255 h 42"/>
                <a:gd name="T10" fmla="*/ 3608 w 66"/>
                <a:gd name="T11" fmla="*/ 32506 h 42"/>
                <a:gd name="T12" fmla="*/ 0 w 66"/>
                <a:gd name="T13" fmla="*/ 39007 h 42"/>
                <a:gd name="T14" fmla="*/ 0 w 66"/>
                <a:gd name="T15" fmla="*/ 42257 h 42"/>
                <a:gd name="T16" fmla="*/ 0 w 66"/>
                <a:gd name="T17" fmla="*/ 48759 h 42"/>
                <a:gd name="T18" fmla="*/ 7216 w 66"/>
                <a:gd name="T19" fmla="*/ 55260 h 42"/>
                <a:gd name="T20" fmla="*/ 18040 w 66"/>
                <a:gd name="T21" fmla="*/ 61761 h 42"/>
                <a:gd name="T22" fmla="*/ 18040 w 66"/>
                <a:gd name="T23" fmla="*/ 58510 h 42"/>
                <a:gd name="T24" fmla="*/ 21648 w 66"/>
                <a:gd name="T25" fmla="*/ 55260 h 42"/>
                <a:gd name="T26" fmla="*/ 25256 w 66"/>
                <a:gd name="T27" fmla="*/ 52009 h 42"/>
                <a:gd name="T28" fmla="*/ 32472 w 66"/>
                <a:gd name="T29" fmla="*/ 45508 h 42"/>
                <a:gd name="T30" fmla="*/ 39688 w 66"/>
                <a:gd name="T31" fmla="*/ 45508 h 42"/>
                <a:gd name="T32" fmla="*/ 46904 w 66"/>
                <a:gd name="T33" fmla="*/ 45508 h 42"/>
                <a:gd name="T34" fmla="*/ 54120 w 66"/>
                <a:gd name="T35" fmla="*/ 52009 h 42"/>
                <a:gd name="T36" fmla="*/ 54120 w 66"/>
                <a:gd name="T37" fmla="*/ 55260 h 42"/>
                <a:gd name="T38" fmla="*/ 64943 w 66"/>
                <a:gd name="T39" fmla="*/ 61761 h 42"/>
                <a:gd name="T40" fmla="*/ 75767 w 66"/>
                <a:gd name="T41" fmla="*/ 68262 h 42"/>
                <a:gd name="T42" fmla="*/ 90199 w 66"/>
                <a:gd name="T43" fmla="*/ 68262 h 42"/>
                <a:gd name="T44" fmla="*/ 111847 w 66"/>
                <a:gd name="T45" fmla="*/ 55260 h 42"/>
                <a:gd name="T46" fmla="*/ 111847 w 66"/>
                <a:gd name="T47" fmla="*/ 52009 h 42"/>
                <a:gd name="T48" fmla="*/ 115455 w 66"/>
                <a:gd name="T49" fmla="*/ 52009 h 42"/>
                <a:gd name="T50" fmla="*/ 119063 w 66"/>
                <a:gd name="T51" fmla="*/ 45508 h 42"/>
                <a:gd name="T52" fmla="*/ 119063 w 66"/>
                <a:gd name="T53" fmla="*/ 42257 h 42"/>
                <a:gd name="T54" fmla="*/ 119063 w 66"/>
                <a:gd name="T55" fmla="*/ 39007 h 42"/>
                <a:gd name="T56" fmla="*/ 119063 w 66"/>
                <a:gd name="T57" fmla="*/ 32506 h 42"/>
                <a:gd name="T58" fmla="*/ 111847 w 66"/>
                <a:gd name="T59" fmla="*/ 26005 h 42"/>
                <a:gd name="T60" fmla="*/ 101023 w 66"/>
                <a:gd name="T61" fmla="*/ 22754 h 42"/>
                <a:gd name="T62" fmla="*/ 68551 w 66"/>
                <a:gd name="T63" fmla="*/ 6501 h 42"/>
                <a:gd name="T64" fmla="*/ 68551 w 66"/>
                <a:gd name="T65" fmla="*/ 3251 h 42"/>
                <a:gd name="T66" fmla="*/ 64943 w 66"/>
                <a:gd name="T67" fmla="*/ 3251 h 42"/>
                <a:gd name="T68" fmla="*/ 57728 w 66"/>
                <a:gd name="T69" fmla="*/ 3251 h 42"/>
                <a:gd name="T70" fmla="*/ 50512 w 66"/>
                <a:gd name="T71" fmla="*/ 0 h 42"/>
                <a:gd name="T72" fmla="*/ 39688 w 66"/>
                <a:gd name="T73" fmla="*/ 3251 h 42"/>
                <a:gd name="T74" fmla="*/ 28864 w 66"/>
                <a:gd name="T75" fmla="*/ 9752 h 42"/>
                <a:gd name="T76" fmla="*/ 21648 w 66"/>
                <a:gd name="T77" fmla="*/ 19503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42"/>
                <a:gd name="T119" fmla="*/ 66 w 66"/>
                <a:gd name="T120" fmla="*/ 42 h 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42">
                  <a:moveTo>
                    <a:pt x="12" y="12"/>
                  </a:moveTo>
                  <a:lnTo>
                    <a:pt x="10" y="12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4" y="32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6" y="1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2" y="1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7" name="Freeform 505"/>
            <p:cNvSpPr>
              <a:spLocks/>
            </p:cNvSpPr>
            <p:nvPr/>
          </p:nvSpPr>
          <p:spPr bwMode="auto">
            <a:xfrm>
              <a:off x="1795463" y="1865313"/>
              <a:ext cx="106362" cy="60325"/>
            </a:xfrm>
            <a:custGeom>
              <a:avLst/>
              <a:gdLst>
                <a:gd name="T0" fmla="*/ 24818 w 60"/>
                <a:gd name="T1" fmla="*/ 0 h 36"/>
                <a:gd name="T2" fmla="*/ 17727 w 60"/>
                <a:gd name="T3" fmla="*/ 3351 h 36"/>
                <a:gd name="T4" fmla="*/ 10636 w 60"/>
                <a:gd name="T5" fmla="*/ 13406 h 36"/>
                <a:gd name="T6" fmla="*/ 0 w 60"/>
                <a:gd name="T7" fmla="*/ 26811 h 36"/>
                <a:gd name="T8" fmla="*/ 0 w 60"/>
                <a:gd name="T9" fmla="*/ 43568 h 36"/>
                <a:gd name="T10" fmla="*/ 14182 w 60"/>
                <a:gd name="T11" fmla="*/ 56974 h 36"/>
                <a:gd name="T12" fmla="*/ 17727 w 60"/>
                <a:gd name="T13" fmla="*/ 56974 h 36"/>
                <a:gd name="T14" fmla="*/ 24818 w 60"/>
                <a:gd name="T15" fmla="*/ 60325 h 36"/>
                <a:gd name="T16" fmla="*/ 31909 w 60"/>
                <a:gd name="T17" fmla="*/ 60325 h 36"/>
                <a:gd name="T18" fmla="*/ 46090 w 60"/>
                <a:gd name="T19" fmla="*/ 56974 h 36"/>
                <a:gd name="T20" fmla="*/ 60272 w 60"/>
                <a:gd name="T21" fmla="*/ 53622 h 36"/>
                <a:gd name="T22" fmla="*/ 63817 w 60"/>
                <a:gd name="T23" fmla="*/ 50271 h 36"/>
                <a:gd name="T24" fmla="*/ 70908 w 60"/>
                <a:gd name="T25" fmla="*/ 46919 h 36"/>
                <a:gd name="T26" fmla="*/ 77999 w 60"/>
                <a:gd name="T27" fmla="*/ 40217 h 36"/>
                <a:gd name="T28" fmla="*/ 81544 w 60"/>
                <a:gd name="T29" fmla="*/ 33514 h 36"/>
                <a:gd name="T30" fmla="*/ 88635 w 60"/>
                <a:gd name="T31" fmla="*/ 30163 h 36"/>
                <a:gd name="T32" fmla="*/ 92180 w 60"/>
                <a:gd name="T33" fmla="*/ 30163 h 36"/>
                <a:gd name="T34" fmla="*/ 99271 w 60"/>
                <a:gd name="T35" fmla="*/ 30163 h 36"/>
                <a:gd name="T36" fmla="*/ 102817 w 60"/>
                <a:gd name="T37" fmla="*/ 26811 h 36"/>
                <a:gd name="T38" fmla="*/ 102817 w 60"/>
                <a:gd name="T39" fmla="*/ 23460 h 36"/>
                <a:gd name="T40" fmla="*/ 106362 w 60"/>
                <a:gd name="T41" fmla="*/ 20108 h 36"/>
                <a:gd name="T42" fmla="*/ 102817 w 60"/>
                <a:gd name="T43" fmla="*/ 16757 h 36"/>
                <a:gd name="T44" fmla="*/ 95726 w 60"/>
                <a:gd name="T45" fmla="*/ 10054 h 36"/>
                <a:gd name="T46" fmla="*/ 88635 w 60"/>
                <a:gd name="T47" fmla="*/ 6703 h 36"/>
                <a:gd name="T48" fmla="*/ 56726 w 60"/>
                <a:gd name="T49" fmla="*/ 3351 h 36"/>
                <a:gd name="T50" fmla="*/ 35454 w 60"/>
                <a:gd name="T51" fmla="*/ 0 h 36"/>
                <a:gd name="T52" fmla="*/ 24818 w 60"/>
                <a:gd name="T53" fmla="*/ 0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"/>
                <a:gd name="T82" fmla="*/ 0 h 36"/>
                <a:gd name="T83" fmla="*/ 60 w 60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" h="36">
                  <a:moveTo>
                    <a:pt x="14" y="0"/>
                  </a:moveTo>
                  <a:lnTo>
                    <a:pt x="10" y="2"/>
                  </a:lnTo>
                  <a:lnTo>
                    <a:pt x="6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6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8" name="Freeform 506"/>
            <p:cNvSpPr>
              <a:spLocks/>
            </p:cNvSpPr>
            <p:nvPr/>
          </p:nvSpPr>
          <p:spPr bwMode="auto">
            <a:xfrm>
              <a:off x="1795463" y="1865313"/>
              <a:ext cx="106362" cy="60325"/>
            </a:xfrm>
            <a:custGeom>
              <a:avLst/>
              <a:gdLst>
                <a:gd name="T0" fmla="*/ 24818 w 60"/>
                <a:gd name="T1" fmla="*/ 0 h 36"/>
                <a:gd name="T2" fmla="*/ 17727 w 60"/>
                <a:gd name="T3" fmla="*/ 3351 h 36"/>
                <a:gd name="T4" fmla="*/ 10636 w 60"/>
                <a:gd name="T5" fmla="*/ 13406 h 36"/>
                <a:gd name="T6" fmla="*/ 0 w 60"/>
                <a:gd name="T7" fmla="*/ 26811 h 36"/>
                <a:gd name="T8" fmla="*/ 0 w 60"/>
                <a:gd name="T9" fmla="*/ 43568 h 36"/>
                <a:gd name="T10" fmla="*/ 14182 w 60"/>
                <a:gd name="T11" fmla="*/ 56974 h 36"/>
                <a:gd name="T12" fmla="*/ 17727 w 60"/>
                <a:gd name="T13" fmla="*/ 56974 h 36"/>
                <a:gd name="T14" fmla="*/ 24818 w 60"/>
                <a:gd name="T15" fmla="*/ 60325 h 36"/>
                <a:gd name="T16" fmla="*/ 31909 w 60"/>
                <a:gd name="T17" fmla="*/ 60325 h 36"/>
                <a:gd name="T18" fmla="*/ 46090 w 60"/>
                <a:gd name="T19" fmla="*/ 56974 h 36"/>
                <a:gd name="T20" fmla="*/ 60272 w 60"/>
                <a:gd name="T21" fmla="*/ 53622 h 36"/>
                <a:gd name="T22" fmla="*/ 63817 w 60"/>
                <a:gd name="T23" fmla="*/ 50271 h 36"/>
                <a:gd name="T24" fmla="*/ 70908 w 60"/>
                <a:gd name="T25" fmla="*/ 46919 h 36"/>
                <a:gd name="T26" fmla="*/ 77999 w 60"/>
                <a:gd name="T27" fmla="*/ 40217 h 36"/>
                <a:gd name="T28" fmla="*/ 81544 w 60"/>
                <a:gd name="T29" fmla="*/ 33514 h 36"/>
                <a:gd name="T30" fmla="*/ 88635 w 60"/>
                <a:gd name="T31" fmla="*/ 30163 h 36"/>
                <a:gd name="T32" fmla="*/ 92180 w 60"/>
                <a:gd name="T33" fmla="*/ 30163 h 36"/>
                <a:gd name="T34" fmla="*/ 99271 w 60"/>
                <a:gd name="T35" fmla="*/ 30163 h 36"/>
                <a:gd name="T36" fmla="*/ 102817 w 60"/>
                <a:gd name="T37" fmla="*/ 26811 h 36"/>
                <a:gd name="T38" fmla="*/ 102817 w 60"/>
                <a:gd name="T39" fmla="*/ 23460 h 36"/>
                <a:gd name="T40" fmla="*/ 106362 w 60"/>
                <a:gd name="T41" fmla="*/ 20108 h 36"/>
                <a:gd name="T42" fmla="*/ 102817 w 60"/>
                <a:gd name="T43" fmla="*/ 16757 h 36"/>
                <a:gd name="T44" fmla="*/ 95726 w 60"/>
                <a:gd name="T45" fmla="*/ 10054 h 36"/>
                <a:gd name="T46" fmla="*/ 88635 w 60"/>
                <a:gd name="T47" fmla="*/ 6703 h 36"/>
                <a:gd name="T48" fmla="*/ 56726 w 60"/>
                <a:gd name="T49" fmla="*/ 3351 h 36"/>
                <a:gd name="T50" fmla="*/ 35454 w 60"/>
                <a:gd name="T51" fmla="*/ 0 h 36"/>
                <a:gd name="T52" fmla="*/ 24818 w 60"/>
                <a:gd name="T53" fmla="*/ 0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"/>
                <a:gd name="T82" fmla="*/ 0 h 36"/>
                <a:gd name="T83" fmla="*/ 60 w 60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" h="36">
                  <a:moveTo>
                    <a:pt x="14" y="0"/>
                  </a:moveTo>
                  <a:lnTo>
                    <a:pt x="10" y="2"/>
                  </a:lnTo>
                  <a:lnTo>
                    <a:pt x="6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6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9" name="Freeform 507"/>
            <p:cNvSpPr>
              <a:spLocks/>
            </p:cNvSpPr>
            <p:nvPr/>
          </p:nvSpPr>
          <p:spPr bwMode="auto">
            <a:xfrm>
              <a:off x="1666875" y="2043113"/>
              <a:ext cx="34925" cy="42862"/>
            </a:xfrm>
            <a:custGeom>
              <a:avLst/>
              <a:gdLst>
                <a:gd name="T0" fmla="*/ 24447 w 20"/>
                <a:gd name="T1" fmla="*/ 0 h 28"/>
                <a:gd name="T2" fmla="*/ 24447 w 20"/>
                <a:gd name="T3" fmla="*/ 0 h 28"/>
                <a:gd name="T4" fmla="*/ 20955 w 20"/>
                <a:gd name="T5" fmla="*/ 3062 h 28"/>
                <a:gd name="T6" fmla="*/ 13970 w 20"/>
                <a:gd name="T7" fmla="*/ 9185 h 28"/>
                <a:gd name="T8" fmla="*/ 10477 w 20"/>
                <a:gd name="T9" fmla="*/ 15308 h 28"/>
                <a:gd name="T10" fmla="*/ 3493 w 20"/>
                <a:gd name="T11" fmla="*/ 21431 h 28"/>
                <a:gd name="T12" fmla="*/ 0 w 20"/>
                <a:gd name="T13" fmla="*/ 30616 h 28"/>
                <a:gd name="T14" fmla="*/ 0 w 20"/>
                <a:gd name="T15" fmla="*/ 36739 h 28"/>
                <a:gd name="T16" fmla="*/ 3493 w 20"/>
                <a:gd name="T17" fmla="*/ 42862 h 28"/>
                <a:gd name="T18" fmla="*/ 3493 w 20"/>
                <a:gd name="T19" fmla="*/ 42862 h 28"/>
                <a:gd name="T20" fmla="*/ 6985 w 20"/>
                <a:gd name="T21" fmla="*/ 42862 h 28"/>
                <a:gd name="T22" fmla="*/ 13970 w 20"/>
                <a:gd name="T23" fmla="*/ 42862 h 28"/>
                <a:gd name="T24" fmla="*/ 17463 w 20"/>
                <a:gd name="T25" fmla="*/ 42862 h 28"/>
                <a:gd name="T26" fmla="*/ 24447 w 20"/>
                <a:gd name="T27" fmla="*/ 39800 h 28"/>
                <a:gd name="T28" fmla="*/ 27940 w 20"/>
                <a:gd name="T29" fmla="*/ 33677 h 28"/>
                <a:gd name="T30" fmla="*/ 31433 w 20"/>
                <a:gd name="T31" fmla="*/ 24493 h 28"/>
                <a:gd name="T32" fmla="*/ 31433 w 20"/>
                <a:gd name="T33" fmla="*/ 21431 h 28"/>
                <a:gd name="T34" fmla="*/ 31433 w 20"/>
                <a:gd name="T35" fmla="*/ 18369 h 28"/>
                <a:gd name="T36" fmla="*/ 34925 w 20"/>
                <a:gd name="T37" fmla="*/ 15308 h 28"/>
                <a:gd name="T38" fmla="*/ 34925 w 20"/>
                <a:gd name="T39" fmla="*/ 9185 h 28"/>
                <a:gd name="T40" fmla="*/ 34925 w 20"/>
                <a:gd name="T41" fmla="*/ 3062 h 28"/>
                <a:gd name="T42" fmla="*/ 31433 w 20"/>
                <a:gd name="T43" fmla="*/ 0 h 28"/>
                <a:gd name="T44" fmla="*/ 24447 w 20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8"/>
                <a:gd name="T71" fmla="*/ 20 w 20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8">
                  <a:moveTo>
                    <a:pt x="14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0" name="Freeform 508"/>
            <p:cNvSpPr>
              <a:spLocks/>
            </p:cNvSpPr>
            <p:nvPr/>
          </p:nvSpPr>
          <p:spPr bwMode="auto">
            <a:xfrm>
              <a:off x="1666875" y="2043113"/>
              <a:ext cx="34925" cy="42862"/>
            </a:xfrm>
            <a:custGeom>
              <a:avLst/>
              <a:gdLst>
                <a:gd name="T0" fmla="*/ 24447 w 20"/>
                <a:gd name="T1" fmla="*/ 0 h 28"/>
                <a:gd name="T2" fmla="*/ 24447 w 20"/>
                <a:gd name="T3" fmla="*/ 0 h 28"/>
                <a:gd name="T4" fmla="*/ 20955 w 20"/>
                <a:gd name="T5" fmla="*/ 3062 h 28"/>
                <a:gd name="T6" fmla="*/ 13970 w 20"/>
                <a:gd name="T7" fmla="*/ 9185 h 28"/>
                <a:gd name="T8" fmla="*/ 10477 w 20"/>
                <a:gd name="T9" fmla="*/ 15308 h 28"/>
                <a:gd name="T10" fmla="*/ 3493 w 20"/>
                <a:gd name="T11" fmla="*/ 21431 h 28"/>
                <a:gd name="T12" fmla="*/ 0 w 20"/>
                <a:gd name="T13" fmla="*/ 30616 h 28"/>
                <a:gd name="T14" fmla="*/ 0 w 20"/>
                <a:gd name="T15" fmla="*/ 36739 h 28"/>
                <a:gd name="T16" fmla="*/ 3493 w 20"/>
                <a:gd name="T17" fmla="*/ 42862 h 28"/>
                <a:gd name="T18" fmla="*/ 3493 w 20"/>
                <a:gd name="T19" fmla="*/ 42862 h 28"/>
                <a:gd name="T20" fmla="*/ 6985 w 20"/>
                <a:gd name="T21" fmla="*/ 42862 h 28"/>
                <a:gd name="T22" fmla="*/ 13970 w 20"/>
                <a:gd name="T23" fmla="*/ 42862 h 28"/>
                <a:gd name="T24" fmla="*/ 17463 w 20"/>
                <a:gd name="T25" fmla="*/ 42862 h 28"/>
                <a:gd name="T26" fmla="*/ 24447 w 20"/>
                <a:gd name="T27" fmla="*/ 39800 h 28"/>
                <a:gd name="T28" fmla="*/ 27940 w 20"/>
                <a:gd name="T29" fmla="*/ 33677 h 28"/>
                <a:gd name="T30" fmla="*/ 31433 w 20"/>
                <a:gd name="T31" fmla="*/ 24493 h 28"/>
                <a:gd name="T32" fmla="*/ 31433 w 20"/>
                <a:gd name="T33" fmla="*/ 21431 h 28"/>
                <a:gd name="T34" fmla="*/ 31433 w 20"/>
                <a:gd name="T35" fmla="*/ 18369 h 28"/>
                <a:gd name="T36" fmla="*/ 34925 w 20"/>
                <a:gd name="T37" fmla="*/ 15308 h 28"/>
                <a:gd name="T38" fmla="*/ 34925 w 20"/>
                <a:gd name="T39" fmla="*/ 9185 h 28"/>
                <a:gd name="T40" fmla="*/ 34925 w 20"/>
                <a:gd name="T41" fmla="*/ 3062 h 28"/>
                <a:gd name="T42" fmla="*/ 31433 w 20"/>
                <a:gd name="T43" fmla="*/ 0 h 28"/>
                <a:gd name="T44" fmla="*/ 24447 w 20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8"/>
                <a:gd name="T71" fmla="*/ 20 w 20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8">
                  <a:moveTo>
                    <a:pt x="14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1" name="Freeform 509"/>
            <p:cNvSpPr>
              <a:spLocks/>
            </p:cNvSpPr>
            <p:nvPr/>
          </p:nvSpPr>
          <p:spPr bwMode="auto">
            <a:xfrm>
              <a:off x="1658938" y="2074863"/>
              <a:ext cx="207962" cy="147637"/>
            </a:xfrm>
            <a:custGeom>
              <a:avLst/>
              <a:gdLst>
                <a:gd name="T0" fmla="*/ 53783 w 116"/>
                <a:gd name="T1" fmla="*/ 32808 h 90"/>
                <a:gd name="T2" fmla="*/ 35856 w 116"/>
                <a:gd name="T3" fmla="*/ 29527 h 90"/>
                <a:gd name="T4" fmla="*/ 21513 w 116"/>
                <a:gd name="T5" fmla="*/ 39370 h 90"/>
                <a:gd name="T6" fmla="*/ 17928 w 116"/>
                <a:gd name="T7" fmla="*/ 55774 h 90"/>
                <a:gd name="T8" fmla="*/ 17928 w 116"/>
                <a:gd name="T9" fmla="*/ 59055 h 90"/>
                <a:gd name="T10" fmla="*/ 14342 w 116"/>
                <a:gd name="T11" fmla="*/ 75459 h 90"/>
                <a:gd name="T12" fmla="*/ 7171 w 116"/>
                <a:gd name="T13" fmla="*/ 85301 h 90"/>
                <a:gd name="T14" fmla="*/ 3586 w 116"/>
                <a:gd name="T15" fmla="*/ 98425 h 90"/>
                <a:gd name="T16" fmla="*/ 17928 w 116"/>
                <a:gd name="T17" fmla="*/ 111548 h 90"/>
                <a:gd name="T18" fmla="*/ 32270 w 116"/>
                <a:gd name="T19" fmla="*/ 121390 h 90"/>
                <a:gd name="T20" fmla="*/ 46612 w 116"/>
                <a:gd name="T21" fmla="*/ 118110 h 90"/>
                <a:gd name="T22" fmla="*/ 57369 w 116"/>
                <a:gd name="T23" fmla="*/ 108267 h 90"/>
                <a:gd name="T24" fmla="*/ 57369 w 116"/>
                <a:gd name="T25" fmla="*/ 101705 h 90"/>
                <a:gd name="T26" fmla="*/ 60954 w 116"/>
                <a:gd name="T27" fmla="*/ 108267 h 90"/>
                <a:gd name="T28" fmla="*/ 82468 w 116"/>
                <a:gd name="T29" fmla="*/ 111548 h 90"/>
                <a:gd name="T30" fmla="*/ 89639 w 116"/>
                <a:gd name="T31" fmla="*/ 108267 h 90"/>
                <a:gd name="T32" fmla="*/ 103981 w 116"/>
                <a:gd name="T33" fmla="*/ 104986 h 90"/>
                <a:gd name="T34" fmla="*/ 107567 w 116"/>
                <a:gd name="T35" fmla="*/ 111548 h 90"/>
                <a:gd name="T36" fmla="*/ 93224 w 116"/>
                <a:gd name="T37" fmla="*/ 121390 h 90"/>
                <a:gd name="T38" fmla="*/ 60954 w 116"/>
                <a:gd name="T39" fmla="*/ 134514 h 90"/>
                <a:gd name="T40" fmla="*/ 50198 w 116"/>
                <a:gd name="T41" fmla="*/ 144356 h 90"/>
                <a:gd name="T42" fmla="*/ 71711 w 116"/>
                <a:gd name="T43" fmla="*/ 147637 h 90"/>
                <a:gd name="T44" fmla="*/ 132665 w 116"/>
                <a:gd name="T45" fmla="*/ 124671 h 90"/>
                <a:gd name="T46" fmla="*/ 139837 w 116"/>
                <a:gd name="T47" fmla="*/ 118110 h 90"/>
                <a:gd name="T48" fmla="*/ 150593 w 116"/>
                <a:gd name="T49" fmla="*/ 121390 h 90"/>
                <a:gd name="T50" fmla="*/ 157764 w 116"/>
                <a:gd name="T51" fmla="*/ 121390 h 90"/>
                <a:gd name="T52" fmla="*/ 168521 w 116"/>
                <a:gd name="T53" fmla="*/ 118110 h 90"/>
                <a:gd name="T54" fmla="*/ 182863 w 116"/>
                <a:gd name="T55" fmla="*/ 121390 h 90"/>
                <a:gd name="T56" fmla="*/ 197205 w 116"/>
                <a:gd name="T57" fmla="*/ 104986 h 90"/>
                <a:gd name="T58" fmla="*/ 204376 w 116"/>
                <a:gd name="T59" fmla="*/ 62336 h 90"/>
                <a:gd name="T60" fmla="*/ 190034 w 116"/>
                <a:gd name="T61" fmla="*/ 59055 h 90"/>
                <a:gd name="T62" fmla="*/ 175692 w 116"/>
                <a:gd name="T63" fmla="*/ 62336 h 90"/>
                <a:gd name="T64" fmla="*/ 164935 w 116"/>
                <a:gd name="T65" fmla="*/ 52493 h 90"/>
                <a:gd name="T66" fmla="*/ 157764 w 116"/>
                <a:gd name="T67" fmla="*/ 39370 h 90"/>
                <a:gd name="T68" fmla="*/ 150593 w 116"/>
                <a:gd name="T69" fmla="*/ 16404 h 90"/>
                <a:gd name="T70" fmla="*/ 150593 w 116"/>
                <a:gd name="T71" fmla="*/ 0 h 90"/>
                <a:gd name="T72" fmla="*/ 139837 w 116"/>
                <a:gd name="T73" fmla="*/ 3281 h 90"/>
                <a:gd name="T74" fmla="*/ 121909 w 116"/>
                <a:gd name="T75" fmla="*/ 16404 h 90"/>
                <a:gd name="T76" fmla="*/ 118323 w 116"/>
                <a:gd name="T77" fmla="*/ 36089 h 90"/>
                <a:gd name="T78" fmla="*/ 121909 w 116"/>
                <a:gd name="T79" fmla="*/ 45932 h 90"/>
                <a:gd name="T80" fmla="*/ 125494 w 116"/>
                <a:gd name="T81" fmla="*/ 52493 h 90"/>
                <a:gd name="T82" fmla="*/ 114738 w 116"/>
                <a:gd name="T83" fmla="*/ 68897 h 90"/>
                <a:gd name="T84" fmla="*/ 103981 w 116"/>
                <a:gd name="T85" fmla="*/ 78740 h 90"/>
                <a:gd name="T86" fmla="*/ 100395 w 116"/>
                <a:gd name="T87" fmla="*/ 68897 h 90"/>
                <a:gd name="T88" fmla="*/ 93224 w 116"/>
                <a:gd name="T89" fmla="*/ 49212 h 90"/>
                <a:gd name="T90" fmla="*/ 78882 w 116"/>
                <a:gd name="T91" fmla="*/ 42651 h 90"/>
                <a:gd name="T92" fmla="*/ 64540 w 116"/>
                <a:gd name="T93" fmla="*/ 45932 h 90"/>
                <a:gd name="T94" fmla="*/ 57369 w 116"/>
                <a:gd name="T95" fmla="*/ 36089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90"/>
                <a:gd name="T146" fmla="*/ 116 w 11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90">
                  <a:moveTo>
                    <a:pt x="32" y="22"/>
                  </a:moveTo>
                  <a:lnTo>
                    <a:pt x="32" y="22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58" y="72"/>
                  </a:lnTo>
                  <a:lnTo>
                    <a:pt x="56" y="72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8"/>
                  </a:lnTo>
                  <a:lnTo>
                    <a:pt x="34" y="82"/>
                  </a:lnTo>
                  <a:lnTo>
                    <a:pt x="30" y="86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4" y="88"/>
                  </a:lnTo>
                  <a:lnTo>
                    <a:pt x="40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2"/>
                  </a:lnTo>
                  <a:lnTo>
                    <a:pt x="80" y="70"/>
                  </a:lnTo>
                  <a:lnTo>
                    <a:pt x="82" y="70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4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102" y="74"/>
                  </a:lnTo>
                  <a:lnTo>
                    <a:pt x="106" y="72"/>
                  </a:lnTo>
                  <a:lnTo>
                    <a:pt x="110" y="68"/>
                  </a:lnTo>
                  <a:lnTo>
                    <a:pt x="110" y="64"/>
                  </a:lnTo>
                  <a:lnTo>
                    <a:pt x="114" y="58"/>
                  </a:lnTo>
                  <a:lnTo>
                    <a:pt x="116" y="48"/>
                  </a:lnTo>
                  <a:lnTo>
                    <a:pt x="114" y="38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2" y="38"/>
                  </a:lnTo>
                  <a:lnTo>
                    <a:pt x="98" y="38"/>
                  </a:lnTo>
                  <a:lnTo>
                    <a:pt x="96" y="38"/>
                  </a:lnTo>
                  <a:lnTo>
                    <a:pt x="94" y="36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8" y="24"/>
                  </a:lnTo>
                  <a:lnTo>
                    <a:pt x="86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8" y="10"/>
                  </a:lnTo>
                  <a:lnTo>
                    <a:pt x="66" y="16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2" y="4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2" name="Freeform 510"/>
            <p:cNvSpPr>
              <a:spLocks/>
            </p:cNvSpPr>
            <p:nvPr/>
          </p:nvSpPr>
          <p:spPr bwMode="auto">
            <a:xfrm>
              <a:off x="1658938" y="2074863"/>
              <a:ext cx="207962" cy="147637"/>
            </a:xfrm>
            <a:custGeom>
              <a:avLst/>
              <a:gdLst>
                <a:gd name="T0" fmla="*/ 53783 w 116"/>
                <a:gd name="T1" fmla="*/ 32808 h 90"/>
                <a:gd name="T2" fmla="*/ 35856 w 116"/>
                <a:gd name="T3" fmla="*/ 29527 h 90"/>
                <a:gd name="T4" fmla="*/ 21513 w 116"/>
                <a:gd name="T5" fmla="*/ 39370 h 90"/>
                <a:gd name="T6" fmla="*/ 17928 w 116"/>
                <a:gd name="T7" fmla="*/ 55774 h 90"/>
                <a:gd name="T8" fmla="*/ 17928 w 116"/>
                <a:gd name="T9" fmla="*/ 59055 h 90"/>
                <a:gd name="T10" fmla="*/ 14342 w 116"/>
                <a:gd name="T11" fmla="*/ 75459 h 90"/>
                <a:gd name="T12" fmla="*/ 7171 w 116"/>
                <a:gd name="T13" fmla="*/ 85301 h 90"/>
                <a:gd name="T14" fmla="*/ 3586 w 116"/>
                <a:gd name="T15" fmla="*/ 98425 h 90"/>
                <a:gd name="T16" fmla="*/ 17928 w 116"/>
                <a:gd name="T17" fmla="*/ 111548 h 90"/>
                <a:gd name="T18" fmla="*/ 32270 w 116"/>
                <a:gd name="T19" fmla="*/ 121390 h 90"/>
                <a:gd name="T20" fmla="*/ 46612 w 116"/>
                <a:gd name="T21" fmla="*/ 118110 h 90"/>
                <a:gd name="T22" fmla="*/ 57369 w 116"/>
                <a:gd name="T23" fmla="*/ 108267 h 90"/>
                <a:gd name="T24" fmla="*/ 57369 w 116"/>
                <a:gd name="T25" fmla="*/ 101705 h 90"/>
                <a:gd name="T26" fmla="*/ 60954 w 116"/>
                <a:gd name="T27" fmla="*/ 108267 h 90"/>
                <a:gd name="T28" fmla="*/ 82468 w 116"/>
                <a:gd name="T29" fmla="*/ 111548 h 90"/>
                <a:gd name="T30" fmla="*/ 89639 w 116"/>
                <a:gd name="T31" fmla="*/ 108267 h 90"/>
                <a:gd name="T32" fmla="*/ 103981 w 116"/>
                <a:gd name="T33" fmla="*/ 104986 h 90"/>
                <a:gd name="T34" fmla="*/ 107567 w 116"/>
                <a:gd name="T35" fmla="*/ 111548 h 90"/>
                <a:gd name="T36" fmla="*/ 93224 w 116"/>
                <a:gd name="T37" fmla="*/ 121390 h 90"/>
                <a:gd name="T38" fmla="*/ 60954 w 116"/>
                <a:gd name="T39" fmla="*/ 134514 h 90"/>
                <a:gd name="T40" fmla="*/ 50198 w 116"/>
                <a:gd name="T41" fmla="*/ 144356 h 90"/>
                <a:gd name="T42" fmla="*/ 71711 w 116"/>
                <a:gd name="T43" fmla="*/ 147637 h 90"/>
                <a:gd name="T44" fmla="*/ 132665 w 116"/>
                <a:gd name="T45" fmla="*/ 124671 h 90"/>
                <a:gd name="T46" fmla="*/ 139837 w 116"/>
                <a:gd name="T47" fmla="*/ 118110 h 90"/>
                <a:gd name="T48" fmla="*/ 150593 w 116"/>
                <a:gd name="T49" fmla="*/ 121390 h 90"/>
                <a:gd name="T50" fmla="*/ 157764 w 116"/>
                <a:gd name="T51" fmla="*/ 121390 h 90"/>
                <a:gd name="T52" fmla="*/ 168521 w 116"/>
                <a:gd name="T53" fmla="*/ 118110 h 90"/>
                <a:gd name="T54" fmla="*/ 182863 w 116"/>
                <a:gd name="T55" fmla="*/ 121390 h 90"/>
                <a:gd name="T56" fmla="*/ 197205 w 116"/>
                <a:gd name="T57" fmla="*/ 104986 h 90"/>
                <a:gd name="T58" fmla="*/ 204376 w 116"/>
                <a:gd name="T59" fmla="*/ 62336 h 90"/>
                <a:gd name="T60" fmla="*/ 190034 w 116"/>
                <a:gd name="T61" fmla="*/ 59055 h 90"/>
                <a:gd name="T62" fmla="*/ 175692 w 116"/>
                <a:gd name="T63" fmla="*/ 62336 h 90"/>
                <a:gd name="T64" fmla="*/ 164935 w 116"/>
                <a:gd name="T65" fmla="*/ 52493 h 90"/>
                <a:gd name="T66" fmla="*/ 157764 w 116"/>
                <a:gd name="T67" fmla="*/ 39370 h 90"/>
                <a:gd name="T68" fmla="*/ 150593 w 116"/>
                <a:gd name="T69" fmla="*/ 16404 h 90"/>
                <a:gd name="T70" fmla="*/ 150593 w 116"/>
                <a:gd name="T71" fmla="*/ 0 h 90"/>
                <a:gd name="T72" fmla="*/ 139837 w 116"/>
                <a:gd name="T73" fmla="*/ 3281 h 90"/>
                <a:gd name="T74" fmla="*/ 121909 w 116"/>
                <a:gd name="T75" fmla="*/ 16404 h 90"/>
                <a:gd name="T76" fmla="*/ 118323 w 116"/>
                <a:gd name="T77" fmla="*/ 36089 h 90"/>
                <a:gd name="T78" fmla="*/ 121909 w 116"/>
                <a:gd name="T79" fmla="*/ 45932 h 90"/>
                <a:gd name="T80" fmla="*/ 125494 w 116"/>
                <a:gd name="T81" fmla="*/ 52493 h 90"/>
                <a:gd name="T82" fmla="*/ 114738 w 116"/>
                <a:gd name="T83" fmla="*/ 68897 h 90"/>
                <a:gd name="T84" fmla="*/ 103981 w 116"/>
                <a:gd name="T85" fmla="*/ 78740 h 90"/>
                <a:gd name="T86" fmla="*/ 100395 w 116"/>
                <a:gd name="T87" fmla="*/ 68897 h 90"/>
                <a:gd name="T88" fmla="*/ 93224 w 116"/>
                <a:gd name="T89" fmla="*/ 49212 h 90"/>
                <a:gd name="T90" fmla="*/ 78882 w 116"/>
                <a:gd name="T91" fmla="*/ 42651 h 90"/>
                <a:gd name="T92" fmla="*/ 64540 w 116"/>
                <a:gd name="T93" fmla="*/ 45932 h 90"/>
                <a:gd name="T94" fmla="*/ 57369 w 116"/>
                <a:gd name="T95" fmla="*/ 36089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90"/>
                <a:gd name="T146" fmla="*/ 116 w 11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90">
                  <a:moveTo>
                    <a:pt x="32" y="22"/>
                  </a:moveTo>
                  <a:lnTo>
                    <a:pt x="32" y="22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58" y="72"/>
                  </a:lnTo>
                  <a:lnTo>
                    <a:pt x="56" y="72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8"/>
                  </a:lnTo>
                  <a:lnTo>
                    <a:pt x="34" y="82"/>
                  </a:lnTo>
                  <a:lnTo>
                    <a:pt x="30" y="86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4" y="88"/>
                  </a:lnTo>
                  <a:lnTo>
                    <a:pt x="40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2"/>
                  </a:lnTo>
                  <a:lnTo>
                    <a:pt x="80" y="70"/>
                  </a:lnTo>
                  <a:lnTo>
                    <a:pt x="82" y="70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4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102" y="74"/>
                  </a:lnTo>
                  <a:lnTo>
                    <a:pt x="106" y="72"/>
                  </a:lnTo>
                  <a:lnTo>
                    <a:pt x="110" y="68"/>
                  </a:lnTo>
                  <a:lnTo>
                    <a:pt x="110" y="64"/>
                  </a:lnTo>
                  <a:lnTo>
                    <a:pt x="114" y="58"/>
                  </a:lnTo>
                  <a:lnTo>
                    <a:pt x="116" y="48"/>
                  </a:lnTo>
                  <a:lnTo>
                    <a:pt x="114" y="38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2" y="38"/>
                  </a:lnTo>
                  <a:lnTo>
                    <a:pt x="98" y="38"/>
                  </a:lnTo>
                  <a:lnTo>
                    <a:pt x="96" y="38"/>
                  </a:lnTo>
                  <a:lnTo>
                    <a:pt x="94" y="36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8" y="24"/>
                  </a:lnTo>
                  <a:lnTo>
                    <a:pt x="86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8" y="10"/>
                  </a:lnTo>
                  <a:lnTo>
                    <a:pt x="66" y="16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2" y="4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2" y="2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3" name="Freeform 511"/>
            <p:cNvSpPr>
              <a:spLocks/>
            </p:cNvSpPr>
            <p:nvPr/>
          </p:nvSpPr>
          <p:spPr bwMode="auto">
            <a:xfrm>
              <a:off x="1984375" y="1857375"/>
              <a:ext cx="34925" cy="80963"/>
            </a:xfrm>
            <a:custGeom>
              <a:avLst/>
              <a:gdLst>
                <a:gd name="T0" fmla="*/ 13970 w 20"/>
                <a:gd name="T1" fmla="*/ 13494 h 48"/>
                <a:gd name="T2" fmla="*/ 13970 w 20"/>
                <a:gd name="T3" fmla="*/ 13494 h 48"/>
                <a:gd name="T4" fmla="*/ 13970 w 20"/>
                <a:gd name="T5" fmla="*/ 10120 h 48"/>
                <a:gd name="T6" fmla="*/ 13970 w 20"/>
                <a:gd name="T7" fmla="*/ 6747 h 48"/>
                <a:gd name="T8" fmla="*/ 10477 w 20"/>
                <a:gd name="T9" fmla="*/ 3373 h 48"/>
                <a:gd name="T10" fmla="*/ 10477 w 20"/>
                <a:gd name="T11" fmla="*/ 0 h 48"/>
                <a:gd name="T12" fmla="*/ 6985 w 20"/>
                <a:gd name="T13" fmla="*/ 0 h 48"/>
                <a:gd name="T14" fmla="*/ 3493 w 20"/>
                <a:gd name="T15" fmla="*/ 0 h 48"/>
                <a:gd name="T16" fmla="*/ 3493 w 20"/>
                <a:gd name="T17" fmla="*/ 3373 h 48"/>
                <a:gd name="T18" fmla="*/ 0 w 20"/>
                <a:gd name="T19" fmla="*/ 10120 h 48"/>
                <a:gd name="T20" fmla="*/ 0 w 20"/>
                <a:gd name="T21" fmla="*/ 20241 h 48"/>
                <a:gd name="T22" fmla="*/ 0 w 20"/>
                <a:gd name="T23" fmla="*/ 37108 h 48"/>
                <a:gd name="T24" fmla="*/ 0 w 20"/>
                <a:gd name="T25" fmla="*/ 40482 h 48"/>
                <a:gd name="T26" fmla="*/ 0 w 20"/>
                <a:gd name="T27" fmla="*/ 43855 h 48"/>
                <a:gd name="T28" fmla="*/ 3493 w 20"/>
                <a:gd name="T29" fmla="*/ 50602 h 48"/>
                <a:gd name="T30" fmla="*/ 3493 w 20"/>
                <a:gd name="T31" fmla="*/ 57349 h 48"/>
                <a:gd name="T32" fmla="*/ 6985 w 20"/>
                <a:gd name="T33" fmla="*/ 64096 h 48"/>
                <a:gd name="T34" fmla="*/ 10477 w 20"/>
                <a:gd name="T35" fmla="*/ 70843 h 48"/>
                <a:gd name="T36" fmla="*/ 17463 w 20"/>
                <a:gd name="T37" fmla="*/ 77590 h 48"/>
                <a:gd name="T38" fmla="*/ 27940 w 20"/>
                <a:gd name="T39" fmla="*/ 80963 h 48"/>
                <a:gd name="T40" fmla="*/ 27940 w 20"/>
                <a:gd name="T41" fmla="*/ 80963 h 48"/>
                <a:gd name="T42" fmla="*/ 31433 w 20"/>
                <a:gd name="T43" fmla="*/ 80963 h 48"/>
                <a:gd name="T44" fmla="*/ 34925 w 20"/>
                <a:gd name="T45" fmla="*/ 77590 h 48"/>
                <a:gd name="T46" fmla="*/ 34925 w 20"/>
                <a:gd name="T47" fmla="*/ 77590 h 48"/>
                <a:gd name="T48" fmla="*/ 34925 w 20"/>
                <a:gd name="T49" fmla="*/ 70843 h 48"/>
                <a:gd name="T50" fmla="*/ 34925 w 20"/>
                <a:gd name="T51" fmla="*/ 64096 h 48"/>
                <a:gd name="T52" fmla="*/ 27940 w 20"/>
                <a:gd name="T53" fmla="*/ 57349 h 48"/>
                <a:gd name="T54" fmla="*/ 13970 w 20"/>
                <a:gd name="T55" fmla="*/ 13494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48"/>
                <a:gd name="T86" fmla="*/ 20 w 20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4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4" name="Freeform 512"/>
            <p:cNvSpPr>
              <a:spLocks/>
            </p:cNvSpPr>
            <p:nvPr/>
          </p:nvSpPr>
          <p:spPr bwMode="auto">
            <a:xfrm>
              <a:off x="1984375" y="1857375"/>
              <a:ext cx="34925" cy="80963"/>
            </a:xfrm>
            <a:custGeom>
              <a:avLst/>
              <a:gdLst>
                <a:gd name="T0" fmla="*/ 13970 w 20"/>
                <a:gd name="T1" fmla="*/ 13494 h 48"/>
                <a:gd name="T2" fmla="*/ 13970 w 20"/>
                <a:gd name="T3" fmla="*/ 13494 h 48"/>
                <a:gd name="T4" fmla="*/ 13970 w 20"/>
                <a:gd name="T5" fmla="*/ 10120 h 48"/>
                <a:gd name="T6" fmla="*/ 13970 w 20"/>
                <a:gd name="T7" fmla="*/ 6747 h 48"/>
                <a:gd name="T8" fmla="*/ 10477 w 20"/>
                <a:gd name="T9" fmla="*/ 3373 h 48"/>
                <a:gd name="T10" fmla="*/ 10477 w 20"/>
                <a:gd name="T11" fmla="*/ 0 h 48"/>
                <a:gd name="T12" fmla="*/ 6985 w 20"/>
                <a:gd name="T13" fmla="*/ 0 h 48"/>
                <a:gd name="T14" fmla="*/ 3493 w 20"/>
                <a:gd name="T15" fmla="*/ 0 h 48"/>
                <a:gd name="T16" fmla="*/ 3493 w 20"/>
                <a:gd name="T17" fmla="*/ 3373 h 48"/>
                <a:gd name="T18" fmla="*/ 0 w 20"/>
                <a:gd name="T19" fmla="*/ 10120 h 48"/>
                <a:gd name="T20" fmla="*/ 0 w 20"/>
                <a:gd name="T21" fmla="*/ 20241 h 48"/>
                <a:gd name="T22" fmla="*/ 0 w 20"/>
                <a:gd name="T23" fmla="*/ 37108 h 48"/>
                <a:gd name="T24" fmla="*/ 0 w 20"/>
                <a:gd name="T25" fmla="*/ 40482 h 48"/>
                <a:gd name="T26" fmla="*/ 0 w 20"/>
                <a:gd name="T27" fmla="*/ 43855 h 48"/>
                <a:gd name="T28" fmla="*/ 3493 w 20"/>
                <a:gd name="T29" fmla="*/ 50602 h 48"/>
                <a:gd name="T30" fmla="*/ 3493 w 20"/>
                <a:gd name="T31" fmla="*/ 57349 h 48"/>
                <a:gd name="T32" fmla="*/ 6985 w 20"/>
                <a:gd name="T33" fmla="*/ 64096 h 48"/>
                <a:gd name="T34" fmla="*/ 10477 w 20"/>
                <a:gd name="T35" fmla="*/ 70843 h 48"/>
                <a:gd name="T36" fmla="*/ 17463 w 20"/>
                <a:gd name="T37" fmla="*/ 77590 h 48"/>
                <a:gd name="T38" fmla="*/ 27940 w 20"/>
                <a:gd name="T39" fmla="*/ 80963 h 48"/>
                <a:gd name="T40" fmla="*/ 27940 w 20"/>
                <a:gd name="T41" fmla="*/ 80963 h 48"/>
                <a:gd name="T42" fmla="*/ 31433 w 20"/>
                <a:gd name="T43" fmla="*/ 80963 h 48"/>
                <a:gd name="T44" fmla="*/ 34925 w 20"/>
                <a:gd name="T45" fmla="*/ 77590 h 48"/>
                <a:gd name="T46" fmla="*/ 34925 w 20"/>
                <a:gd name="T47" fmla="*/ 77590 h 48"/>
                <a:gd name="T48" fmla="*/ 34925 w 20"/>
                <a:gd name="T49" fmla="*/ 70843 h 48"/>
                <a:gd name="T50" fmla="*/ 34925 w 20"/>
                <a:gd name="T51" fmla="*/ 64096 h 48"/>
                <a:gd name="T52" fmla="*/ 27940 w 20"/>
                <a:gd name="T53" fmla="*/ 57349 h 48"/>
                <a:gd name="T54" fmla="*/ 13970 w 20"/>
                <a:gd name="T55" fmla="*/ 13494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48"/>
                <a:gd name="T86" fmla="*/ 20 w 20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4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8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5" name="Freeform 513"/>
            <p:cNvSpPr>
              <a:spLocks/>
            </p:cNvSpPr>
            <p:nvPr/>
          </p:nvSpPr>
          <p:spPr bwMode="auto">
            <a:xfrm>
              <a:off x="1893888" y="1971675"/>
              <a:ext cx="134937" cy="147638"/>
            </a:xfrm>
            <a:custGeom>
              <a:avLst/>
              <a:gdLst>
                <a:gd name="T0" fmla="*/ 25529 w 74"/>
                <a:gd name="T1" fmla="*/ 16404 h 90"/>
                <a:gd name="T2" fmla="*/ 21882 w 74"/>
                <a:gd name="T3" fmla="*/ 13123 h 90"/>
                <a:gd name="T4" fmla="*/ 10941 w 74"/>
                <a:gd name="T5" fmla="*/ 9843 h 90"/>
                <a:gd name="T6" fmla="*/ 3647 w 74"/>
                <a:gd name="T7" fmla="*/ 9843 h 90"/>
                <a:gd name="T8" fmla="*/ 0 w 74"/>
                <a:gd name="T9" fmla="*/ 16404 h 90"/>
                <a:gd name="T10" fmla="*/ 0 w 74"/>
                <a:gd name="T11" fmla="*/ 36089 h 90"/>
                <a:gd name="T12" fmla="*/ 3647 w 74"/>
                <a:gd name="T13" fmla="*/ 42651 h 90"/>
                <a:gd name="T14" fmla="*/ 14588 w 74"/>
                <a:gd name="T15" fmla="*/ 55774 h 90"/>
                <a:gd name="T16" fmla="*/ 25529 w 74"/>
                <a:gd name="T17" fmla="*/ 72179 h 90"/>
                <a:gd name="T18" fmla="*/ 29176 w 74"/>
                <a:gd name="T19" fmla="*/ 82021 h 90"/>
                <a:gd name="T20" fmla="*/ 40116 w 74"/>
                <a:gd name="T21" fmla="*/ 82021 h 90"/>
                <a:gd name="T22" fmla="*/ 54704 w 74"/>
                <a:gd name="T23" fmla="*/ 85302 h 90"/>
                <a:gd name="T24" fmla="*/ 65645 w 74"/>
                <a:gd name="T25" fmla="*/ 98425 h 90"/>
                <a:gd name="T26" fmla="*/ 65645 w 74"/>
                <a:gd name="T27" fmla="*/ 114830 h 90"/>
                <a:gd name="T28" fmla="*/ 76586 w 74"/>
                <a:gd name="T29" fmla="*/ 134515 h 90"/>
                <a:gd name="T30" fmla="*/ 94821 w 74"/>
                <a:gd name="T31" fmla="*/ 147638 h 90"/>
                <a:gd name="T32" fmla="*/ 113055 w 74"/>
                <a:gd name="T33" fmla="*/ 147638 h 90"/>
                <a:gd name="T34" fmla="*/ 131290 w 74"/>
                <a:gd name="T35" fmla="*/ 137795 h 90"/>
                <a:gd name="T36" fmla="*/ 134937 w 74"/>
                <a:gd name="T37" fmla="*/ 134515 h 90"/>
                <a:gd name="T38" fmla="*/ 127643 w 74"/>
                <a:gd name="T39" fmla="*/ 137795 h 90"/>
                <a:gd name="T40" fmla="*/ 120349 w 74"/>
                <a:gd name="T41" fmla="*/ 141076 h 90"/>
                <a:gd name="T42" fmla="*/ 116702 w 74"/>
                <a:gd name="T43" fmla="*/ 144357 h 90"/>
                <a:gd name="T44" fmla="*/ 113055 w 74"/>
                <a:gd name="T45" fmla="*/ 137795 h 90"/>
                <a:gd name="T46" fmla="*/ 109408 w 74"/>
                <a:gd name="T47" fmla="*/ 95144 h 90"/>
                <a:gd name="T48" fmla="*/ 105761 w 74"/>
                <a:gd name="T49" fmla="*/ 68898 h 90"/>
                <a:gd name="T50" fmla="*/ 120349 w 74"/>
                <a:gd name="T51" fmla="*/ 42651 h 90"/>
                <a:gd name="T52" fmla="*/ 120349 w 74"/>
                <a:gd name="T53" fmla="*/ 13123 h 90"/>
                <a:gd name="T54" fmla="*/ 105761 w 74"/>
                <a:gd name="T55" fmla="*/ 6562 h 90"/>
                <a:gd name="T56" fmla="*/ 94821 w 74"/>
                <a:gd name="T57" fmla="*/ 3281 h 90"/>
                <a:gd name="T58" fmla="*/ 80233 w 74"/>
                <a:gd name="T59" fmla="*/ 0 h 90"/>
                <a:gd name="T60" fmla="*/ 69292 w 74"/>
                <a:gd name="T61" fmla="*/ 0 h 90"/>
                <a:gd name="T62" fmla="*/ 61998 w 74"/>
                <a:gd name="T63" fmla="*/ 9843 h 90"/>
                <a:gd name="T64" fmla="*/ 72939 w 74"/>
                <a:gd name="T65" fmla="*/ 39370 h 90"/>
                <a:gd name="T66" fmla="*/ 76586 w 74"/>
                <a:gd name="T67" fmla="*/ 62336 h 90"/>
                <a:gd name="T68" fmla="*/ 54704 w 74"/>
                <a:gd name="T69" fmla="*/ 55774 h 90"/>
                <a:gd name="T70" fmla="*/ 36469 w 74"/>
                <a:gd name="T71" fmla="*/ 39370 h 90"/>
                <a:gd name="T72" fmla="*/ 29176 w 74"/>
                <a:gd name="T73" fmla="*/ 16404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90"/>
                <a:gd name="T113" fmla="*/ 74 w 74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90">
                  <a:moveTo>
                    <a:pt x="16" y="10"/>
                  </a:moveTo>
                  <a:lnTo>
                    <a:pt x="14" y="10"/>
                  </a:lnTo>
                  <a:lnTo>
                    <a:pt x="12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0" y="40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6" y="70"/>
                  </a:lnTo>
                  <a:lnTo>
                    <a:pt x="38" y="76"/>
                  </a:lnTo>
                  <a:lnTo>
                    <a:pt x="42" y="82"/>
                  </a:lnTo>
                  <a:lnTo>
                    <a:pt x="46" y="86"/>
                  </a:lnTo>
                  <a:lnTo>
                    <a:pt x="52" y="90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8" y="88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0" y="84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84"/>
                  </a:lnTo>
                  <a:lnTo>
                    <a:pt x="62" y="72"/>
                  </a:lnTo>
                  <a:lnTo>
                    <a:pt x="60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6"/>
                  </a:lnTo>
                  <a:lnTo>
                    <a:pt x="36" y="14"/>
                  </a:lnTo>
                  <a:lnTo>
                    <a:pt x="40" y="2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6" name="Freeform 514"/>
            <p:cNvSpPr>
              <a:spLocks/>
            </p:cNvSpPr>
            <p:nvPr/>
          </p:nvSpPr>
          <p:spPr bwMode="auto">
            <a:xfrm>
              <a:off x="1893888" y="1971675"/>
              <a:ext cx="134937" cy="147638"/>
            </a:xfrm>
            <a:custGeom>
              <a:avLst/>
              <a:gdLst>
                <a:gd name="T0" fmla="*/ 25529 w 74"/>
                <a:gd name="T1" fmla="*/ 16404 h 90"/>
                <a:gd name="T2" fmla="*/ 21882 w 74"/>
                <a:gd name="T3" fmla="*/ 13123 h 90"/>
                <a:gd name="T4" fmla="*/ 10941 w 74"/>
                <a:gd name="T5" fmla="*/ 9843 h 90"/>
                <a:gd name="T6" fmla="*/ 3647 w 74"/>
                <a:gd name="T7" fmla="*/ 9843 h 90"/>
                <a:gd name="T8" fmla="*/ 0 w 74"/>
                <a:gd name="T9" fmla="*/ 16404 h 90"/>
                <a:gd name="T10" fmla="*/ 0 w 74"/>
                <a:gd name="T11" fmla="*/ 36089 h 90"/>
                <a:gd name="T12" fmla="*/ 3647 w 74"/>
                <a:gd name="T13" fmla="*/ 42651 h 90"/>
                <a:gd name="T14" fmla="*/ 14588 w 74"/>
                <a:gd name="T15" fmla="*/ 55774 h 90"/>
                <a:gd name="T16" fmla="*/ 25529 w 74"/>
                <a:gd name="T17" fmla="*/ 72179 h 90"/>
                <a:gd name="T18" fmla="*/ 29176 w 74"/>
                <a:gd name="T19" fmla="*/ 82021 h 90"/>
                <a:gd name="T20" fmla="*/ 40116 w 74"/>
                <a:gd name="T21" fmla="*/ 82021 h 90"/>
                <a:gd name="T22" fmla="*/ 54704 w 74"/>
                <a:gd name="T23" fmla="*/ 85302 h 90"/>
                <a:gd name="T24" fmla="*/ 65645 w 74"/>
                <a:gd name="T25" fmla="*/ 98425 h 90"/>
                <a:gd name="T26" fmla="*/ 65645 w 74"/>
                <a:gd name="T27" fmla="*/ 114830 h 90"/>
                <a:gd name="T28" fmla="*/ 76586 w 74"/>
                <a:gd name="T29" fmla="*/ 134515 h 90"/>
                <a:gd name="T30" fmla="*/ 94821 w 74"/>
                <a:gd name="T31" fmla="*/ 147638 h 90"/>
                <a:gd name="T32" fmla="*/ 113055 w 74"/>
                <a:gd name="T33" fmla="*/ 147638 h 90"/>
                <a:gd name="T34" fmla="*/ 131290 w 74"/>
                <a:gd name="T35" fmla="*/ 137795 h 90"/>
                <a:gd name="T36" fmla="*/ 134937 w 74"/>
                <a:gd name="T37" fmla="*/ 134515 h 90"/>
                <a:gd name="T38" fmla="*/ 127643 w 74"/>
                <a:gd name="T39" fmla="*/ 137795 h 90"/>
                <a:gd name="T40" fmla="*/ 120349 w 74"/>
                <a:gd name="T41" fmla="*/ 141076 h 90"/>
                <a:gd name="T42" fmla="*/ 116702 w 74"/>
                <a:gd name="T43" fmla="*/ 144357 h 90"/>
                <a:gd name="T44" fmla="*/ 113055 w 74"/>
                <a:gd name="T45" fmla="*/ 137795 h 90"/>
                <a:gd name="T46" fmla="*/ 109408 w 74"/>
                <a:gd name="T47" fmla="*/ 95144 h 90"/>
                <a:gd name="T48" fmla="*/ 105761 w 74"/>
                <a:gd name="T49" fmla="*/ 68898 h 90"/>
                <a:gd name="T50" fmla="*/ 120349 w 74"/>
                <a:gd name="T51" fmla="*/ 42651 h 90"/>
                <a:gd name="T52" fmla="*/ 120349 w 74"/>
                <a:gd name="T53" fmla="*/ 13123 h 90"/>
                <a:gd name="T54" fmla="*/ 105761 w 74"/>
                <a:gd name="T55" fmla="*/ 6562 h 90"/>
                <a:gd name="T56" fmla="*/ 94821 w 74"/>
                <a:gd name="T57" fmla="*/ 3281 h 90"/>
                <a:gd name="T58" fmla="*/ 80233 w 74"/>
                <a:gd name="T59" fmla="*/ 0 h 90"/>
                <a:gd name="T60" fmla="*/ 69292 w 74"/>
                <a:gd name="T61" fmla="*/ 0 h 90"/>
                <a:gd name="T62" fmla="*/ 61998 w 74"/>
                <a:gd name="T63" fmla="*/ 9843 h 90"/>
                <a:gd name="T64" fmla="*/ 72939 w 74"/>
                <a:gd name="T65" fmla="*/ 39370 h 90"/>
                <a:gd name="T66" fmla="*/ 76586 w 74"/>
                <a:gd name="T67" fmla="*/ 62336 h 90"/>
                <a:gd name="T68" fmla="*/ 54704 w 74"/>
                <a:gd name="T69" fmla="*/ 55774 h 90"/>
                <a:gd name="T70" fmla="*/ 36469 w 74"/>
                <a:gd name="T71" fmla="*/ 39370 h 90"/>
                <a:gd name="T72" fmla="*/ 29176 w 74"/>
                <a:gd name="T73" fmla="*/ 16404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90"/>
                <a:gd name="T113" fmla="*/ 74 w 74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90">
                  <a:moveTo>
                    <a:pt x="16" y="10"/>
                  </a:moveTo>
                  <a:lnTo>
                    <a:pt x="14" y="10"/>
                  </a:lnTo>
                  <a:lnTo>
                    <a:pt x="12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0" y="40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6" y="70"/>
                  </a:lnTo>
                  <a:lnTo>
                    <a:pt x="38" y="76"/>
                  </a:lnTo>
                  <a:lnTo>
                    <a:pt x="42" y="82"/>
                  </a:lnTo>
                  <a:lnTo>
                    <a:pt x="46" y="86"/>
                  </a:lnTo>
                  <a:lnTo>
                    <a:pt x="52" y="90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8" y="88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0" y="84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84"/>
                  </a:lnTo>
                  <a:lnTo>
                    <a:pt x="62" y="72"/>
                  </a:lnTo>
                  <a:lnTo>
                    <a:pt x="60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6"/>
                  </a:lnTo>
                  <a:lnTo>
                    <a:pt x="36" y="14"/>
                  </a:lnTo>
                  <a:lnTo>
                    <a:pt x="40" y="2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7" name="Freeform 515"/>
            <p:cNvSpPr>
              <a:spLocks/>
            </p:cNvSpPr>
            <p:nvPr/>
          </p:nvSpPr>
          <p:spPr bwMode="auto">
            <a:xfrm>
              <a:off x="2030413" y="2070100"/>
              <a:ext cx="76200" cy="74613"/>
            </a:xfrm>
            <a:custGeom>
              <a:avLst/>
              <a:gdLst>
                <a:gd name="T0" fmla="*/ 18143 w 42"/>
                <a:gd name="T1" fmla="*/ 3244 h 46"/>
                <a:gd name="T2" fmla="*/ 18143 w 42"/>
                <a:gd name="T3" fmla="*/ 3244 h 46"/>
                <a:gd name="T4" fmla="*/ 14514 w 42"/>
                <a:gd name="T5" fmla="*/ 3244 h 46"/>
                <a:gd name="T6" fmla="*/ 14514 w 42"/>
                <a:gd name="T7" fmla="*/ 3244 h 46"/>
                <a:gd name="T8" fmla="*/ 10886 w 42"/>
                <a:gd name="T9" fmla="*/ 0 h 46"/>
                <a:gd name="T10" fmla="*/ 7257 w 42"/>
                <a:gd name="T11" fmla="*/ 0 h 46"/>
                <a:gd name="T12" fmla="*/ 3629 w 42"/>
                <a:gd name="T13" fmla="*/ 0 h 46"/>
                <a:gd name="T14" fmla="*/ 3629 w 42"/>
                <a:gd name="T15" fmla="*/ 3244 h 46"/>
                <a:gd name="T16" fmla="*/ 3629 w 42"/>
                <a:gd name="T17" fmla="*/ 6488 h 46"/>
                <a:gd name="T18" fmla="*/ 3629 w 42"/>
                <a:gd name="T19" fmla="*/ 12976 h 46"/>
                <a:gd name="T20" fmla="*/ 7257 w 42"/>
                <a:gd name="T21" fmla="*/ 22708 h 46"/>
                <a:gd name="T22" fmla="*/ 7257 w 42"/>
                <a:gd name="T23" fmla="*/ 22708 h 46"/>
                <a:gd name="T24" fmla="*/ 7257 w 42"/>
                <a:gd name="T25" fmla="*/ 29196 h 46"/>
                <a:gd name="T26" fmla="*/ 7257 w 42"/>
                <a:gd name="T27" fmla="*/ 35684 h 46"/>
                <a:gd name="T28" fmla="*/ 3629 w 42"/>
                <a:gd name="T29" fmla="*/ 45417 h 46"/>
                <a:gd name="T30" fmla="*/ 3629 w 42"/>
                <a:gd name="T31" fmla="*/ 55149 h 46"/>
                <a:gd name="T32" fmla="*/ 0 w 42"/>
                <a:gd name="T33" fmla="*/ 61637 h 46"/>
                <a:gd name="T34" fmla="*/ 29029 w 42"/>
                <a:gd name="T35" fmla="*/ 58393 h 46"/>
                <a:gd name="T36" fmla="*/ 39914 w 42"/>
                <a:gd name="T37" fmla="*/ 74613 h 46"/>
                <a:gd name="T38" fmla="*/ 43543 w 42"/>
                <a:gd name="T39" fmla="*/ 74613 h 46"/>
                <a:gd name="T40" fmla="*/ 50800 w 42"/>
                <a:gd name="T41" fmla="*/ 71369 h 46"/>
                <a:gd name="T42" fmla="*/ 58057 w 42"/>
                <a:gd name="T43" fmla="*/ 68125 h 46"/>
                <a:gd name="T44" fmla="*/ 65314 w 42"/>
                <a:gd name="T45" fmla="*/ 64881 h 46"/>
                <a:gd name="T46" fmla="*/ 68943 w 42"/>
                <a:gd name="T47" fmla="*/ 58393 h 46"/>
                <a:gd name="T48" fmla="*/ 72571 w 42"/>
                <a:gd name="T49" fmla="*/ 58393 h 46"/>
                <a:gd name="T50" fmla="*/ 72571 w 42"/>
                <a:gd name="T51" fmla="*/ 55149 h 46"/>
                <a:gd name="T52" fmla="*/ 76200 w 42"/>
                <a:gd name="T53" fmla="*/ 48661 h 46"/>
                <a:gd name="T54" fmla="*/ 76200 w 42"/>
                <a:gd name="T55" fmla="*/ 38929 h 46"/>
                <a:gd name="T56" fmla="*/ 76200 w 42"/>
                <a:gd name="T57" fmla="*/ 29196 h 46"/>
                <a:gd name="T58" fmla="*/ 68943 w 42"/>
                <a:gd name="T59" fmla="*/ 22708 h 46"/>
                <a:gd name="T60" fmla="*/ 68943 w 42"/>
                <a:gd name="T61" fmla="*/ 19464 h 46"/>
                <a:gd name="T62" fmla="*/ 65314 w 42"/>
                <a:gd name="T63" fmla="*/ 16220 h 46"/>
                <a:gd name="T64" fmla="*/ 61686 w 42"/>
                <a:gd name="T65" fmla="*/ 12976 h 46"/>
                <a:gd name="T66" fmla="*/ 54429 w 42"/>
                <a:gd name="T67" fmla="*/ 6488 h 46"/>
                <a:gd name="T68" fmla="*/ 47171 w 42"/>
                <a:gd name="T69" fmla="*/ 3244 h 46"/>
                <a:gd name="T70" fmla="*/ 36286 w 42"/>
                <a:gd name="T71" fmla="*/ 0 h 46"/>
                <a:gd name="T72" fmla="*/ 29029 w 42"/>
                <a:gd name="T73" fmla="*/ 0 h 46"/>
                <a:gd name="T74" fmla="*/ 18143 w 42"/>
                <a:gd name="T75" fmla="*/ 324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46"/>
                <a:gd name="T116" fmla="*/ 42 w 42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4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8" name="Freeform 516"/>
            <p:cNvSpPr>
              <a:spLocks/>
            </p:cNvSpPr>
            <p:nvPr/>
          </p:nvSpPr>
          <p:spPr bwMode="auto">
            <a:xfrm>
              <a:off x="2030413" y="2070100"/>
              <a:ext cx="76200" cy="74613"/>
            </a:xfrm>
            <a:custGeom>
              <a:avLst/>
              <a:gdLst>
                <a:gd name="T0" fmla="*/ 18143 w 42"/>
                <a:gd name="T1" fmla="*/ 3244 h 46"/>
                <a:gd name="T2" fmla="*/ 18143 w 42"/>
                <a:gd name="T3" fmla="*/ 3244 h 46"/>
                <a:gd name="T4" fmla="*/ 14514 w 42"/>
                <a:gd name="T5" fmla="*/ 3244 h 46"/>
                <a:gd name="T6" fmla="*/ 14514 w 42"/>
                <a:gd name="T7" fmla="*/ 3244 h 46"/>
                <a:gd name="T8" fmla="*/ 10886 w 42"/>
                <a:gd name="T9" fmla="*/ 0 h 46"/>
                <a:gd name="T10" fmla="*/ 7257 w 42"/>
                <a:gd name="T11" fmla="*/ 0 h 46"/>
                <a:gd name="T12" fmla="*/ 3629 w 42"/>
                <a:gd name="T13" fmla="*/ 0 h 46"/>
                <a:gd name="T14" fmla="*/ 3629 w 42"/>
                <a:gd name="T15" fmla="*/ 3244 h 46"/>
                <a:gd name="T16" fmla="*/ 3629 w 42"/>
                <a:gd name="T17" fmla="*/ 6488 h 46"/>
                <a:gd name="T18" fmla="*/ 3629 w 42"/>
                <a:gd name="T19" fmla="*/ 12976 h 46"/>
                <a:gd name="T20" fmla="*/ 7257 w 42"/>
                <a:gd name="T21" fmla="*/ 22708 h 46"/>
                <a:gd name="T22" fmla="*/ 7257 w 42"/>
                <a:gd name="T23" fmla="*/ 22708 h 46"/>
                <a:gd name="T24" fmla="*/ 7257 w 42"/>
                <a:gd name="T25" fmla="*/ 29196 h 46"/>
                <a:gd name="T26" fmla="*/ 7257 w 42"/>
                <a:gd name="T27" fmla="*/ 35684 h 46"/>
                <a:gd name="T28" fmla="*/ 3629 w 42"/>
                <a:gd name="T29" fmla="*/ 45417 h 46"/>
                <a:gd name="T30" fmla="*/ 3629 w 42"/>
                <a:gd name="T31" fmla="*/ 55149 h 46"/>
                <a:gd name="T32" fmla="*/ 0 w 42"/>
                <a:gd name="T33" fmla="*/ 61637 h 46"/>
                <a:gd name="T34" fmla="*/ 29029 w 42"/>
                <a:gd name="T35" fmla="*/ 58393 h 46"/>
                <a:gd name="T36" fmla="*/ 39914 w 42"/>
                <a:gd name="T37" fmla="*/ 74613 h 46"/>
                <a:gd name="T38" fmla="*/ 43543 w 42"/>
                <a:gd name="T39" fmla="*/ 74613 h 46"/>
                <a:gd name="T40" fmla="*/ 50800 w 42"/>
                <a:gd name="T41" fmla="*/ 71369 h 46"/>
                <a:gd name="T42" fmla="*/ 58057 w 42"/>
                <a:gd name="T43" fmla="*/ 68125 h 46"/>
                <a:gd name="T44" fmla="*/ 65314 w 42"/>
                <a:gd name="T45" fmla="*/ 64881 h 46"/>
                <a:gd name="T46" fmla="*/ 68943 w 42"/>
                <a:gd name="T47" fmla="*/ 58393 h 46"/>
                <a:gd name="T48" fmla="*/ 72571 w 42"/>
                <a:gd name="T49" fmla="*/ 58393 h 46"/>
                <a:gd name="T50" fmla="*/ 72571 w 42"/>
                <a:gd name="T51" fmla="*/ 55149 h 46"/>
                <a:gd name="T52" fmla="*/ 76200 w 42"/>
                <a:gd name="T53" fmla="*/ 48661 h 46"/>
                <a:gd name="T54" fmla="*/ 76200 w 42"/>
                <a:gd name="T55" fmla="*/ 38929 h 46"/>
                <a:gd name="T56" fmla="*/ 76200 w 42"/>
                <a:gd name="T57" fmla="*/ 29196 h 46"/>
                <a:gd name="T58" fmla="*/ 68943 w 42"/>
                <a:gd name="T59" fmla="*/ 22708 h 46"/>
                <a:gd name="T60" fmla="*/ 68943 w 42"/>
                <a:gd name="T61" fmla="*/ 19464 h 46"/>
                <a:gd name="T62" fmla="*/ 65314 w 42"/>
                <a:gd name="T63" fmla="*/ 16220 h 46"/>
                <a:gd name="T64" fmla="*/ 61686 w 42"/>
                <a:gd name="T65" fmla="*/ 12976 h 46"/>
                <a:gd name="T66" fmla="*/ 54429 w 42"/>
                <a:gd name="T67" fmla="*/ 6488 h 46"/>
                <a:gd name="T68" fmla="*/ 47171 w 42"/>
                <a:gd name="T69" fmla="*/ 3244 h 46"/>
                <a:gd name="T70" fmla="*/ 36286 w 42"/>
                <a:gd name="T71" fmla="*/ 0 h 46"/>
                <a:gd name="T72" fmla="*/ 29029 w 42"/>
                <a:gd name="T73" fmla="*/ 0 h 46"/>
                <a:gd name="T74" fmla="*/ 18143 w 42"/>
                <a:gd name="T75" fmla="*/ 324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46"/>
                <a:gd name="T116" fmla="*/ 42 w 42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4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9" name="Freeform 517"/>
            <p:cNvSpPr>
              <a:spLocks/>
            </p:cNvSpPr>
            <p:nvPr/>
          </p:nvSpPr>
          <p:spPr bwMode="auto">
            <a:xfrm>
              <a:off x="2120900" y="2038350"/>
              <a:ext cx="293688" cy="161925"/>
            </a:xfrm>
            <a:custGeom>
              <a:avLst/>
              <a:gdLst>
                <a:gd name="T0" fmla="*/ 17692 w 166"/>
                <a:gd name="T1" fmla="*/ 3305 h 98"/>
                <a:gd name="T2" fmla="*/ 7077 w 166"/>
                <a:gd name="T3" fmla="*/ 0 h 98"/>
                <a:gd name="T4" fmla="*/ 0 w 166"/>
                <a:gd name="T5" fmla="*/ 9914 h 98"/>
                <a:gd name="T6" fmla="*/ 7077 w 166"/>
                <a:gd name="T7" fmla="*/ 39655 h 98"/>
                <a:gd name="T8" fmla="*/ 7077 w 166"/>
                <a:gd name="T9" fmla="*/ 46264 h 98"/>
                <a:gd name="T10" fmla="*/ 21230 w 166"/>
                <a:gd name="T11" fmla="*/ 52873 h 98"/>
                <a:gd name="T12" fmla="*/ 45999 w 166"/>
                <a:gd name="T13" fmla="*/ 42960 h 98"/>
                <a:gd name="T14" fmla="*/ 49538 w 166"/>
                <a:gd name="T15" fmla="*/ 39655 h 98"/>
                <a:gd name="T16" fmla="*/ 60153 w 166"/>
                <a:gd name="T17" fmla="*/ 42960 h 98"/>
                <a:gd name="T18" fmla="*/ 67230 w 166"/>
                <a:gd name="T19" fmla="*/ 66092 h 98"/>
                <a:gd name="T20" fmla="*/ 74307 w 166"/>
                <a:gd name="T21" fmla="*/ 118965 h 98"/>
                <a:gd name="T22" fmla="*/ 67230 w 166"/>
                <a:gd name="T23" fmla="*/ 118965 h 98"/>
                <a:gd name="T24" fmla="*/ 67230 w 166"/>
                <a:gd name="T25" fmla="*/ 135488 h 98"/>
                <a:gd name="T26" fmla="*/ 81383 w 166"/>
                <a:gd name="T27" fmla="*/ 145402 h 98"/>
                <a:gd name="T28" fmla="*/ 95537 w 166"/>
                <a:gd name="T29" fmla="*/ 142097 h 98"/>
                <a:gd name="T30" fmla="*/ 102614 w 166"/>
                <a:gd name="T31" fmla="*/ 142097 h 98"/>
                <a:gd name="T32" fmla="*/ 120306 w 166"/>
                <a:gd name="T33" fmla="*/ 142097 h 98"/>
                <a:gd name="T34" fmla="*/ 145075 w 166"/>
                <a:gd name="T35" fmla="*/ 158620 h 98"/>
                <a:gd name="T36" fmla="*/ 208766 w 166"/>
                <a:gd name="T37" fmla="*/ 158620 h 98"/>
                <a:gd name="T38" fmla="*/ 208766 w 166"/>
                <a:gd name="T39" fmla="*/ 152011 h 98"/>
                <a:gd name="T40" fmla="*/ 215843 w 166"/>
                <a:gd name="T41" fmla="*/ 145402 h 98"/>
                <a:gd name="T42" fmla="*/ 233535 w 166"/>
                <a:gd name="T43" fmla="*/ 148707 h 98"/>
                <a:gd name="T44" fmla="*/ 251227 w 166"/>
                <a:gd name="T45" fmla="*/ 155316 h 98"/>
                <a:gd name="T46" fmla="*/ 265381 w 166"/>
                <a:gd name="T47" fmla="*/ 152011 h 98"/>
                <a:gd name="T48" fmla="*/ 272458 w 166"/>
                <a:gd name="T49" fmla="*/ 135488 h 98"/>
                <a:gd name="T50" fmla="*/ 275996 w 166"/>
                <a:gd name="T51" fmla="*/ 125575 h 98"/>
                <a:gd name="T52" fmla="*/ 286611 w 166"/>
                <a:gd name="T53" fmla="*/ 118965 h 98"/>
                <a:gd name="T54" fmla="*/ 290150 w 166"/>
                <a:gd name="T55" fmla="*/ 109052 h 98"/>
                <a:gd name="T56" fmla="*/ 293688 w 166"/>
                <a:gd name="T57" fmla="*/ 102442 h 98"/>
                <a:gd name="T58" fmla="*/ 293688 w 166"/>
                <a:gd name="T59" fmla="*/ 92529 h 98"/>
                <a:gd name="T60" fmla="*/ 265381 w 166"/>
                <a:gd name="T61" fmla="*/ 82615 h 98"/>
                <a:gd name="T62" fmla="*/ 244150 w 166"/>
                <a:gd name="T63" fmla="*/ 79310 h 98"/>
                <a:gd name="T64" fmla="*/ 215843 w 166"/>
                <a:gd name="T65" fmla="*/ 72701 h 98"/>
                <a:gd name="T66" fmla="*/ 194613 w 166"/>
                <a:gd name="T67" fmla="*/ 76006 h 98"/>
                <a:gd name="T68" fmla="*/ 176920 w 166"/>
                <a:gd name="T69" fmla="*/ 82615 h 98"/>
                <a:gd name="T70" fmla="*/ 141536 w 166"/>
                <a:gd name="T71" fmla="*/ 76006 h 98"/>
                <a:gd name="T72" fmla="*/ 106152 w 166"/>
                <a:gd name="T73" fmla="*/ 49569 h 98"/>
                <a:gd name="T74" fmla="*/ 91999 w 166"/>
                <a:gd name="T75" fmla="*/ 39655 h 98"/>
                <a:gd name="T76" fmla="*/ 84922 w 166"/>
                <a:gd name="T77" fmla="*/ 33046 h 98"/>
                <a:gd name="T78" fmla="*/ 88460 w 166"/>
                <a:gd name="T79" fmla="*/ 26437 h 98"/>
                <a:gd name="T80" fmla="*/ 84922 w 166"/>
                <a:gd name="T81" fmla="*/ 16523 h 98"/>
                <a:gd name="T82" fmla="*/ 70768 w 166"/>
                <a:gd name="T83" fmla="*/ 16523 h 98"/>
                <a:gd name="T84" fmla="*/ 60153 w 166"/>
                <a:gd name="T85" fmla="*/ 23132 h 98"/>
                <a:gd name="T86" fmla="*/ 49538 w 166"/>
                <a:gd name="T87" fmla="*/ 19828 h 98"/>
                <a:gd name="T88" fmla="*/ 42461 w 166"/>
                <a:gd name="T89" fmla="*/ 9914 h 98"/>
                <a:gd name="T90" fmla="*/ 21230 w 166"/>
                <a:gd name="T91" fmla="*/ 3305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6"/>
                <a:gd name="T139" fmla="*/ 0 h 98"/>
                <a:gd name="T140" fmla="*/ 166 w 166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6" h="98">
                  <a:moveTo>
                    <a:pt x="12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6" y="32"/>
                  </a:lnTo>
                  <a:lnTo>
                    <a:pt x="38" y="40"/>
                  </a:lnTo>
                  <a:lnTo>
                    <a:pt x="38" y="50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40" y="86"/>
                  </a:lnTo>
                  <a:lnTo>
                    <a:pt x="42" y="88"/>
                  </a:lnTo>
                  <a:lnTo>
                    <a:pt x="46" y="88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60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6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8" y="90"/>
                  </a:lnTo>
                  <a:lnTo>
                    <a:pt x="120" y="88"/>
                  </a:lnTo>
                  <a:lnTo>
                    <a:pt x="122" y="88"/>
                  </a:lnTo>
                  <a:lnTo>
                    <a:pt x="124" y="86"/>
                  </a:lnTo>
                  <a:lnTo>
                    <a:pt x="128" y="88"/>
                  </a:lnTo>
                  <a:lnTo>
                    <a:pt x="132" y="90"/>
                  </a:lnTo>
                  <a:lnTo>
                    <a:pt x="140" y="92"/>
                  </a:lnTo>
                  <a:lnTo>
                    <a:pt x="142" y="94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2"/>
                  </a:lnTo>
                  <a:lnTo>
                    <a:pt x="152" y="90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6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28" y="44"/>
                  </a:lnTo>
                  <a:lnTo>
                    <a:pt x="122" y="44"/>
                  </a:lnTo>
                  <a:lnTo>
                    <a:pt x="116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100" y="50"/>
                  </a:lnTo>
                  <a:lnTo>
                    <a:pt x="94" y="50"/>
                  </a:lnTo>
                  <a:lnTo>
                    <a:pt x="88" y="48"/>
                  </a:lnTo>
                  <a:lnTo>
                    <a:pt x="80" y="46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0" name="Freeform 518"/>
            <p:cNvSpPr>
              <a:spLocks/>
            </p:cNvSpPr>
            <p:nvPr/>
          </p:nvSpPr>
          <p:spPr bwMode="auto">
            <a:xfrm>
              <a:off x="2120900" y="2038350"/>
              <a:ext cx="293688" cy="161925"/>
            </a:xfrm>
            <a:custGeom>
              <a:avLst/>
              <a:gdLst>
                <a:gd name="T0" fmla="*/ 17692 w 166"/>
                <a:gd name="T1" fmla="*/ 3305 h 98"/>
                <a:gd name="T2" fmla="*/ 7077 w 166"/>
                <a:gd name="T3" fmla="*/ 0 h 98"/>
                <a:gd name="T4" fmla="*/ 0 w 166"/>
                <a:gd name="T5" fmla="*/ 9914 h 98"/>
                <a:gd name="T6" fmla="*/ 7077 w 166"/>
                <a:gd name="T7" fmla="*/ 39655 h 98"/>
                <a:gd name="T8" fmla="*/ 7077 w 166"/>
                <a:gd name="T9" fmla="*/ 46264 h 98"/>
                <a:gd name="T10" fmla="*/ 21230 w 166"/>
                <a:gd name="T11" fmla="*/ 52873 h 98"/>
                <a:gd name="T12" fmla="*/ 45999 w 166"/>
                <a:gd name="T13" fmla="*/ 42960 h 98"/>
                <a:gd name="T14" fmla="*/ 49538 w 166"/>
                <a:gd name="T15" fmla="*/ 39655 h 98"/>
                <a:gd name="T16" fmla="*/ 60153 w 166"/>
                <a:gd name="T17" fmla="*/ 42960 h 98"/>
                <a:gd name="T18" fmla="*/ 67230 w 166"/>
                <a:gd name="T19" fmla="*/ 66092 h 98"/>
                <a:gd name="T20" fmla="*/ 74307 w 166"/>
                <a:gd name="T21" fmla="*/ 118965 h 98"/>
                <a:gd name="T22" fmla="*/ 67230 w 166"/>
                <a:gd name="T23" fmla="*/ 118965 h 98"/>
                <a:gd name="T24" fmla="*/ 67230 w 166"/>
                <a:gd name="T25" fmla="*/ 135488 h 98"/>
                <a:gd name="T26" fmla="*/ 81383 w 166"/>
                <a:gd name="T27" fmla="*/ 145402 h 98"/>
                <a:gd name="T28" fmla="*/ 95537 w 166"/>
                <a:gd name="T29" fmla="*/ 142097 h 98"/>
                <a:gd name="T30" fmla="*/ 102614 w 166"/>
                <a:gd name="T31" fmla="*/ 142097 h 98"/>
                <a:gd name="T32" fmla="*/ 120306 w 166"/>
                <a:gd name="T33" fmla="*/ 142097 h 98"/>
                <a:gd name="T34" fmla="*/ 145075 w 166"/>
                <a:gd name="T35" fmla="*/ 158620 h 98"/>
                <a:gd name="T36" fmla="*/ 208766 w 166"/>
                <a:gd name="T37" fmla="*/ 158620 h 98"/>
                <a:gd name="T38" fmla="*/ 208766 w 166"/>
                <a:gd name="T39" fmla="*/ 152011 h 98"/>
                <a:gd name="T40" fmla="*/ 215843 w 166"/>
                <a:gd name="T41" fmla="*/ 145402 h 98"/>
                <a:gd name="T42" fmla="*/ 233535 w 166"/>
                <a:gd name="T43" fmla="*/ 148707 h 98"/>
                <a:gd name="T44" fmla="*/ 251227 w 166"/>
                <a:gd name="T45" fmla="*/ 155316 h 98"/>
                <a:gd name="T46" fmla="*/ 265381 w 166"/>
                <a:gd name="T47" fmla="*/ 152011 h 98"/>
                <a:gd name="T48" fmla="*/ 272458 w 166"/>
                <a:gd name="T49" fmla="*/ 135488 h 98"/>
                <a:gd name="T50" fmla="*/ 275996 w 166"/>
                <a:gd name="T51" fmla="*/ 125575 h 98"/>
                <a:gd name="T52" fmla="*/ 286611 w 166"/>
                <a:gd name="T53" fmla="*/ 118965 h 98"/>
                <a:gd name="T54" fmla="*/ 290150 w 166"/>
                <a:gd name="T55" fmla="*/ 109052 h 98"/>
                <a:gd name="T56" fmla="*/ 293688 w 166"/>
                <a:gd name="T57" fmla="*/ 102442 h 98"/>
                <a:gd name="T58" fmla="*/ 293688 w 166"/>
                <a:gd name="T59" fmla="*/ 92529 h 98"/>
                <a:gd name="T60" fmla="*/ 265381 w 166"/>
                <a:gd name="T61" fmla="*/ 82615 h 98"/>
                <a:gd name="T62" fmla="*/ 244150 w 166"/>
                <a:gd name="T63" fmla="*/ 79310 h 98"/>
                <a:gd name="T64" fmla="*/ 215843 w 166"/>
                <a:gd name="T65" fmla="*/ 72701 h 98"/>
                <a:gd name="T66" fmla="*/ 194613 w 166"/>
                <a:gd name="T67" fmla="*/ 76006 h 98"/>
                <a:gd name="T68" fmla="*/ 176920 w 166"/>
                <a:gd name="T69" fmla="*/ 82615 h 98"/>
                <a:gd name="T70" fmla="*/ 141536 w 166"/>
                <a:gd name="T71" fmla="*/ 76006 h 98"/>
                <a:gd name="T72" fmla="*/ 106152 w 166"/>
                <a:gd name="T73" fmla="*/ 49569 h 98"/>
                <a:gd name="T74" fmla="*/ 91999 w 166"/>
                <a:gd name="T75" fmla="*/ 39655 h 98"/>
                <a:gd name="T76" fmla="*/ 84922 w 166"/>
                <a:gd name="T77" fmla="*/ 33046 h 98"/>
                <a:gd name="T78" fmla="*/ 88460 w 166"/>
                <a:gd name="T79" fmla="*/ 26437 h 98"/>
                <a:gd name="T80" fmla="*/ 84922 w 166"/>
                <a:gd name="T81" fmla="*/ 16523 h 98"/>
                <a:gd name="T82" fmla="*/ 70768 w 166"/>
                <a:gd name="T83" fmla="*/ 16523 h 98"/>
                <a:gd name="T84" fmla="*/ 60153 w 166"/>
                <a:gd name="T85" fmla="*/ 23132 h 98"/>
                <a:gd name="T86" fmla="*/ 49538 w 166"/>
                <a:gd name="T87" fmla="*/ 19828 h 98"/>
                <a:gd name="T88" fmla="*/ 42461 w 166"/>
                <a:gd name="T89" fmla="*/ 9914 h 98"/>
                <a:gd name="T90" fmla="*/ 21230 w 166"/>
                <a:gd name="T91" fmla="*/ 3305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6"/>
                <a:gd name="T139" fmla="*/ 0 h 98"/>
                <a:gd name="T140" fmla="*/ 166 w 166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6" h="98">
                  <a:moveTo>
                    <a:pt x="12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6" y="32"/>
                  </a:lnTo>
                  <a:lnTo>
                    <a:pt x="38" y="40"/>
                  </a:lnTo>
                  <a:lnTo>
                    <a:pt x="38" y="50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40" y="86"/>
                  </a:lnTo>
                  <a:lnTo>
                    <a:pt x="42" y="88"/>
                  </a:lnTo>
                  <a:lnTo>
                    <a:pt x="46" y="88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60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6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8" y="90"/>
                  </a:lnTo>
                  <a:lnTo>
                    <a:pt x="120" y="88"/>
                  </a:lnTo>
                  <a:lnTo>
                    <a:pt x="122" y="88"/>
                  </a:lnTo>
                  <a:lnTo>
                    <a:pt x="124" y="86"/>
                  </a:lnTo>
                  <a:lnTo>
                    <a:pt x="128" y="88"/>
                  </a:lnTo>
                  <a:lnTo>
                    <a:pt x="132" y="90"/>
                  </a:lnTo>
                  <a:lnTo>
                    <a:pt x="140" y="92"/>
                  </a:lnTo>
                  <a:lnTo>
                    <a:pt x="142" y="94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2"/>
                  </a:lnTo>
                  <a:lnTo>
                    <a:pt x="152" y="90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6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28" y="44"/>
                  </a:lnTo>
                  <a:lnTo>
                    <a:pt x="122" y="44"/>
                  </a:lnTo>
                  <a:lnTo>
                    <a:pt x="116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100" y="50"/>
                  </a:lnTo>
                  <a:lnTo>
                    <a:pt x="94" y="50"/>
                  </a:lnTo>
                  <a:lnTo>
                    <a:pt x="88" y="48"/>
                  </a:lnTo>
                  <a:lnTo>
                    <a:pt x="80" y="46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1" name="Freeform 519"/>
            <p:cNvSpPr>
              <a:spLocks/>
            </p:cNvSpPr>
            <p:nvPr/>
          </p:nvSpPr>
          <p:spPr bwMode="auto">
            <a:xfrm>
              <a:off x="1958975" y="1700213"/>
              <a:ext cx="157163" cy="169862"/>
            </a:xfrm>
            <a:custGeom>
              <a:avLst/>
              <a:gdLst>
                <a:gd name="T0" fmla="*/ 50006 w 88"/>
                <a:gd name="T1" fmla="*/ 73274 h 102"/>
                <a:gd name="T2" fmla="*/ 46435 w 88"/>
                <a:gd name="T3" fmla="*/ 66613 h 102"/>
                <a:gd name="T4" fmla="*/ 35719 w 88"/>
                <a:gd name="T5" fmla="*/ 53290 h 102"/>
                <a:gd name="T6" fmla="*/ 25003 w 88"/>
                <a:gd name="T7" fmla="*/ 49959 h 102"/>
                <a:gd name="T8" fmla="*/ 14288 w 88"/>
                <a:gd name="T9" fmla="*/ 39968 h 102"/>
                <a:gd name="T10" fmla="*/ 3572 w 88"/>
                <a:gd name="T11" fmla="*/ 29976 h 102"/>
                <a:gd name="T12" fmla="*/ 0 w 88"/>
                <a:gd name="T13" fmla="*/ 13323 h 102"/>
                <a:gd name="T14" fmla="*/ 14288 w 88"/>
                <a:gd name="T15" fmla="*/ 0 h 102"/>
                <a:gd name="T16" fmla="*/ 17859 w 88"/>
                <a:gd name="T17" fmla="*/ 0 h 102"/>
                <a:gd name="T18" fmla="*/ 32147 w 88"/>
                <a:gd name="T19" fmla="*/ 3331 h 102"/>
                <a:gd name="T20" fmla="*/ 46435 w 88"/>
                <a:gd name="T21" fmla="*/ 9992 h 102"/>
                <a:gd name="T22" fmla="*/ 53578 w 88"/>
                <a:gd name="T23" fmla="*/ 26645 h 102"/>
                <a:gd name="T24" fmla="*/ 57150 w 88"/>
                <a:gd name="T25" fmla="*/ 33306 h 102"/>
                <a:gd name="T26" fmla="*/ 64294 w 88"/>
                <a:gd name="T27" fmla="*/ 39968 h 102"/>
                <a:gd name="T28" fmla="*/ 75010 w 88"/>
                <a:gd name="T29" fmla="*/ 43298 h 102"/>
                <a:gd name="T30" fmla="*/ 75010 w 88"/>
                <a:gd name="T31" fmla="*/ 39968 h 102"/>
                <a:gd name="T32" fmla="*/ 75010 w 88"/>
                <a:gd name="T33" fmla="*/ 29976 h 102"/>
                <a:gd name="T34" fmla="*/ 82153 w 88"/>
                <a:gd name="T35" fmla="*/ 19984 h 102"/>
                <a:gd name="T36" fmla="*/ 89297 w 88"/>
                <a:gd name="T37" fmla="*/ 16653 h 102"/>
                <a:gd name="T38" fmla="*/ 103585 w 88"/>
                <a:gd name="T39" fmla="*/ 26645 h 102"/>
                <a:gd name="T40" fmla="*/ 103585 w 88"/>
                <a:gd name="T41" fmla="*/ 33306 h 102"/>
                <a:gd name="T42" fmla="*/ 103585 w 88"/>
                <a:gd name="T43" fmla="*/ 49959 h 102"/>
                <a:gd name="T44" fmla="*/ 107157 w 88"/>
                <a:gd name="T45" fmla="*/ 66613 h 102"/>
                <a:gd name="T46" fmla="*/ 117872 w 88"/>
                <a:gd name="T47" fmla="*/ 76604 h 102"/>
                <a:gd name="T48" fmla="*/ 125016 w 88"/>
                <a:gd name="T49" fmla="*/ 76604 h 102"/>
                <a:gd name="T50" fmla="*/ 132160 w 88"/>
                <a:gd name="T51" fmla="*/ 56621 h 102"/>
                <a:gd name="T52" fmla="*/ 135732 w 88"/>
                <a:gd name="T53" fmla="*/ 53290 h 102"/>
                <a:gd name="T54" fmla="*/ 139304 w 88"/>
                <a:gd name="T55" fmla="*/ 49959 h 102"/>
                <a:gd name="T56" fmla="*/ 146447 w 88"/>
                <a:gd name="T57" fmla="*/ 43298 h 102"/>
                <a:gd name="T58" fmla="*/ 153591 w 88"/>
                <a:gd name="T59" fmla="*/ 46629 h 102"/>
                <a:gd name="T60" fmla="*/ 157163 w 88"/>
                <a:gd name="T61" fmla="*/ 63282 h 102"/>
                <a:gd name="T62" fmla="*/ 153591 w 88"/>
                <a:gd name="T63" fmla="*/ 83266 h 102"/>
                <a:gd name="T64" fmla="*/ 146447 w 88"/>
                <a:gd name="T65" fmla="*/ 116572 h 102"/>
                <a:gd name="T66" fmla="*/ 157163 w 88"/>
                <a:gd name="T67" fmla="*/ 149878 h 102"/>
                <a:gd name="T68" fmla="*/ 153591 w 88"/>
                <a:gd name="T69" fmla="*/ 153209 h 102"/>
                <a:gd name="T70" fmla="*/ 150019 w 88"/>
                <a:gd name="T71" fmla="*/ 163201 h 102"/>
                <a:gd name="T72" fmla="*/ 142875 w 88"/>
                <a:gd name="T73" fmla="*/ 169862 h 102"/>
                <a:gd name="T74" fmla="*/ 139304 w 88"/>
                <a:gd name="T75" fmla="*/ 169862 h 102"/>
                <a:gd name="T76" fmla="*/ 135732 w 88"/>
                <a:gd name="T77" fmla="*/ 159870 h 102"/>
                <a:gd name="T78" fmla="*/ 135732 w 88"/>
                <a:gd name="T79" fmla="*/ 149878 h 102"/>
                <a:gd name="T80" fmla="*/ 132160 w 88"/>
                <a:gd name="T81" fmla="*/ 136556 h 102"/>
                <a:gd name="T82" fmla="*/ 125016 w 88"/>
                <a:gd name="T83" fmla="*/ 126564 h 102"/>
                <a:gd name="T84" fmla="*/ 114300 w 88"/>
                <a:gd name="T85" fmla="*/ 129894 h 102"/>
                <a:gd name="T86" fmla="*/ 107157 w 88"/>
                <a:gd name="T87" fmla="*/ 126564 h 102"/>
                <a:gd name="T88" fmla="*/ 89297 w 88"/>
                <a:gd name="T89" fmla="*/ 116572 h 102"/>
                <a:gd name="T90" fmla="*/ 75010 w 88"/>
                <a:gd name="T91" fmla="*/ 103249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8"/>
                <a:gd name="T139" fmla="*/ 0 h 102"/>
                <a:gd name="T140" fmla="*/ 88 w 88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8" h="102">
                  <a:moveTo>
                    <a:pt x="28" y="46"/>
                  </a:move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6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58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6"/>
                  </a:lnTo>
                  <a:lnTo>
                    <a:pt x="60" y="40"/>
                  </a:lnTo>
                  <a:lnTo>
                    <a:pt x="62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2" y="42"/>
                  </a:lnTo>
                  <a:lnTo>
                    <a:pt x="74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50"/>
                  </a:lnTo>
                  <a:lnTo>
                    <a:pt x="84" y="58"/>
                  </a:lnTo>
                  <a:lnTo>
                    <a:pt x="82" y="70"/>
                  </a:lnTo>
                  <a:lnTo>
                    <a:pt x="82" y="80"/>
                  </a:lnTo>
                  <a:lnTo>
                    <a:pt x="88" y="90"/>
                  </a:lnTo>
                  <a:lnTo>
                    <a:pt x="86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2" y="100"/>
                  </a:lnTo>
                  <a:lnTo>
                    <a:pt x="80" y="102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4" y="82"/>
                  </a:lnTo>
                  <a:lnTo>
                    <a:pt x="72" y="78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0" y="76"/>
                  </a:lnTo>
                  <a:lnTo>
                    <a:pt x="56" y="72"/>
                  </a:lnTo>
                  <a:lnTo>
                    <a:pt x="50" y="70"/>
                  </a:lnTo>
                  <a:lnTo>
                    <a:pt x="46" y="66"/>
                  </a:lnTo>
                  <a:lnTo>
                    <a:pt x="42" y="62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2" name="Freeform 520"/>
            <p:cNvSpPr>
              <a:spLocks/>
            </p:cNvSpPr>
            <p:nvPr/>
          </p:nvSpPr>
          <p:spPr bwMode="auto">
            <a:xfrm>
              <a:off x="1958975" y="1700213"/>
              <a:ext cx="157163" cy="169862"/>
            </a:xfrm>
            <a:custGeom>
              <a:avLst/>
              <a:gdLst>
                <a:gd name="T0" fmla="*/ 50006 w 88"/>
                <a:gd name="T1" fmla="*/ 73274 h 102"/>
                <a:gd name="T2" fmla="*/ 46435 w 88"/>
                <a:gd name="T3" fmla="*/ 66613 h 102"/>
                <a:gd name="T4" fmla="*/ 35719 w 88"/>
                <a:gd name="T5" fmla="*/ 53290 h 102"/>
                <a:gd name="T6" fmla="*/ 25003 w 88"/>
                <a:gd name="T7" fmla="*/ 49959 h 102"/>
                <a:gd name="T8" fmla="*/ 14288 w 88"/>
                <a:gd name="T9" fmla="*/ 39968 h 102"/>
                <a:gd name="T10" fmla="*/ 3572 w 88"/>
                <a:gd name="T11" fmla="*/ 29976 h 102"/>
                <a:gd name="T12" fmla="*/ 0 w 88"/>
                <a:gd name="T13" fmla="*/ 13323 h 102"/>
                <a:gd name="T14" fmla="*/ 14288 w 88"/>
                <a:gd name="T15" fmla="*/ 0 h 102"/>
                <a:gd name="T16" fmla="*/ 17859 w 88"/>
                <a:gd name="T17" fmla="*/ 0 h 102"/>
                <a:gd name="T18" fmla="*/ 32147 w 88"/>
                <a:gd name="T19" fmla="*/ 3331 h 102"/>
                <a:gd name="T20" fmla="*/ 46435 w 88"/>
                <a:gd name="T21" fmla="*/ 9992 h 102"/>
                <a:gd name="T22" fmla="*/ 53578 w 88"/>
                <a:gd name="T23" fmla="*/ 26645 h 102"/>
                <a:gd name="T24" fmla="*/ 57150 w 88"/>
                <a:gd name="T25" fmla="*/ 33306 h 102"/>
                <a:gd name="T26" fmla="*/ 64294 w 88"/>
                <a:gd name="T27" fmla="*/ 39968 h 102"/>
                <a:gd name="T28" fmla="*/ 75010 w 88"/>
                <a:gd name="T29" fmla="*/ 43298 h 102"/>
                <a:gd name="T30" fmla="*/ 75010 w 88"/>
                <a:gd name="T31" fmla="*/ 39968 h 102"/>
                <a:gd name="T32" fmla="*/ 75010 w 88"/>
                <a:gd name="T33" fmla="*/ 29976 h 102"/>
                <a:gd name="T34" fmla="*/ 82153 w 88"/>
                <a:gd name="T35" fmla="*/ 19984 h 102"/>
                <a:gd name="T36" fmla="*/ 89297 w 88"/>
                <a:gd name="T37" fmla="*/ 16653 h 102"/>
                <a:gd name="T38" fmla="*/ 103585 w 88"/>
                <a:gd name="T39" fmla="*/ 26645 h 102"/>
                <a:gd name="T40" fmla="*/ 103585 w 88"/>
                <a:gd name="T41" fmla="*/ 33306 h 102"/>
                <a:gd name="T42" fmla="*/ 103585 w 88"/>
                <a:gd name="T43" fmla="*/ 49959 h 102"/>
                <a:gd name="T44" fmla="*/ 107157 w 88"/>
                <a:gd name="T45" fmla="*/ 66613 h 102"/>
                <a:gd name="T46" fmla="*/ 117872 w 88"/>
                <a:gd name="T47" fmla="*/ 76604 h 102"/>
                <a:gd name="T48" fmla="*/ 125016 w 88"/>
                <a:gd name="T49" fmla="*/ 76604 h 102"/>
                <a:gd name="T50" fmla="*/ 132160 w 88"/>
                <a:gd name="T51" fmla="*/ 56621 h 102"/>
                <a:gd name="T52" fmla="*/ 135732 w 88"/>
                <a:gd name="T53" fmla="*/ 53290 h 102"/>
                <a:gd name="T54" fmla="*/ 139304 w 88"/>
                <a:gd name="T55" fmla="*/ 49959 h 102"/>
                <a:gd name="T56" fmla="*/ 146447 w 88"/>
                <a:gd name="T57" fmla="*/ 43298 h 102"/>
                <a:gd name="T58" fmla="*/ 153591 w 88"/>
                <a:gd name="T59" fmla="*/ 46629 h 102"/>
                <a:gd name="T60" fmla="*/ 157163 w 88"/>
                <a:gd name="T61" fmla="*/ 63282 h 102"/>
                <a:gd name="T62" fmla="*/ 153591 w 88"/>
                <a:gd name="T63" fmla="*/ 83266 h 102"/>
                <a:gd name="T64" fmla="*/ 146447 w 88"/>
                <a:gd name="T65" fmla="*/ 116572 h 102"/>
                <a:gd name="T66" fmla="*/ 157163 w 88"/>
                <a:gd name="T67" fmla="*/ 149878 h 102"/>
                <a:gd name="T68" fmla="*/ 153591 w 88"/>
                <a:gd name="T69" fmla="*/ 153209 h 102"/>
                <a:gd name="T70" fmla="*/ 150019 w 88"/>
                <a:gd name="T71" fmla="*/ 163201 h 102"/>
                <a:gd name="T72" fmla="*/ 142875 w 88"/>
                <a:gd name="T73" fmla="*/ 169862 h 102"/>
                <a:gd name="T74" fmla="*/ 139304 w 88"/>
                <a:gd name="T75" fmla="*/ 169862 h 102"/>
                <a:gd name="T76" fmla="*/ 135732 w 88"/>
                <a:gd name="T77" fmla="*/ 159870 h 102"/>
                <a:gd name="T78" fmla="*/ 135732 w 88"/>
                <a:gd name="T79" fmla="*/ 149878 h 102"/>
                <a:gd name="T80" fmla="*/ 132160 w 88"/>
                <a:gd name="T81" fmla="*/ 136556 h 102"/>
                <a:gd name="T82" fmla="*/ 125016 w 88"/>
                <a:gd name="T83" fmla="*/ 126564 h 102"/>
                <a:gd name="T84" fmla="*/ 114300 w 88"/>
                <a:gd name="T85" fmla="*/ 129894 h 102"/>
                <a:gd name="T86" fmla="*/ 107157 w 88"/>
                <a:gd name="T87" fmla="*/ 126564 h 102"/>
                <a:gd name="T88" fmla="*/ 89297 w 88"/>
                <a:gd name="T89" fmla="*/ 116572 h 102"/>
                <a:gd name="T90" fmla="*/ 75010 w 88"/>
                <a:gd name="T91" fmla="*/ 103249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8"/>
                <a:gd name="T139" fmla="*/ 0 h 102"/>
                <a:gd name="T140" fmla="*/ 88 w 88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8" h="102">
                  <a:moveTo>
                    <a:pt x="28" y="46"/>
                  </a:move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6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58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6"/>
                  </a:lnTo>
                  <a:lnTo>
                    <a:pt x="60" y="40"/>
                  </a:lnTo>
                  <a:lnTo>
                    <a:pt x="62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2" y="42"/>
                  </a:lnTo>
                  <a:lnTo>
                    <a:pt x="74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50"/>
                  </a:lnTo>
                  <a:lnTo>
                    <a:pt x="84" y="58"/>
                  </a:lnTo>
                  <a:lnTo>
                    <a:pt x="82" y="70"/>
                  </a:lnTo>
                  <a:lnTo>
                    <a:pt x="82" y="80"/>
                  </a:lnTo>
                  <a:lnTo>
                    <a:pt x="88" y="90"/>
                  </a:lnTo>
                  <a:lnTo>
                    <a:pt x="86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2" y="100"/>
                  </a:lnTo>
                  <a:lnTo>
                    <a:pt x="80" y="102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4" y="82"/>
                  </a:lnTo>
                  <a:lnTo>
                    <a:pt x="72" y="78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0" y="76"/>
                  </a:lnTo>
                  <a:lnTo>
                    <a:pt x="56" y="72"/>
                  </a:lnTo>
                  <a:lnTo>
                    <a:pt x="50" y="70"/>
                  </a:lnTo>
                  <a:lnTo>
                    <a:pt x="46" y="66"/>
                  </a:lnTo>
                  <a:lnTo>
                    <a:pt x="42" y="62"/>
                  </a:lnTo>
                  <a:lnTo>
                    <a:pt x="28" y="4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3" name="Freeform 521"/>
            <p:cNvSpPr>
              <a:spLocks/>
            </p:cNvSpPr>
            <p:nvPr/>
          </p:nvSpPr>
          <p:spPr bwMode="auto">
            <a:xfrm>
              <a:off x="2149475" y="1773238"/>
              <a:ext cx="65088" cy="88900"/>
            </a:xfrm>
            <a:custGeom>
              <a:avLst/>
              <a:gdLst>
                <a:gd name="T0" fmla="*/ 23980 w 38"/>
                <a:gd name="T1" fmla="*/ 0 h 54"/>
                <a:gd name="T2" fmla="*/ 23980 w 38"/>
                <a:gd name="T3" fmla="*/ 0 h 54"/>
                <a:gd name="T4" fmla="*/ 20554 w 38"/>
                <a:gd name="T5" fmla="*/ 0 h 54"/>
                <a:gd name="T6" fmla="*/ 17128 w 38"/>
                <a:gd name="T7" fmla="*/ 3293 h 54"/>
                <a:gd name="T8" fmla="*/ 13703 w 38"/>
                <a:gd name="T9" fmla="*/ 6585 h 54"/>
                <a:gd name="T10" fmla="*/ 10277 w 38"/>
                <a:gd name="T11" fmla="*/ 9878 h 54"/>
                <a:gd name="T12" fmla="*/ 6851 w 38"/>
                <a:gd name="T13" fmla="*/ 16463 h 54"/>
                <a:gd name="T14" fmla="*/ 3426 w 38"/>
                <a:gd name="T15" fmla="*/ 26341 h 54"/>
                <a:gd name="T16" fmla="*/ 0 w 38"/>
                <a:gd name="T17" fmla="*/ 39511 h 54"/>
                <a:gd name="T18" fmla="*/ 0 w 38"/>
                <a:gd name="T19" fmla="*/ 79022 h 54"/>
                <a:gd name="T20" fmla="*/ 3426 w 38"/>
                <a:gd name="T21" fmla="*/ 82315 h 54"/>
                <a:gd name="T22" fmla="*/ 13703 w 38"/>
                <a:gd name="T23" fmla="*/ 85607 h 54"/>
                <a:gd name="T24" fmla="*/ 30831 w 38"/>
                <a:gd name="T25" fmla="*/ 88900 h 54"/>
                <a:gd name="T26" fmla="*/ 47960 w 38"/>
                <a:gd name="T27" fmla="*/ 88900 h 54"/>
                <a:gd name="T28" fmla="*/ 58237 w 38"/>
                <a:gd name="T29" fmla="*/ 82315 h 54"/>
                <a:gd name="T30" fmla="*/ 65088 w 38"/>
                <a:gd name="T31" fmla="*/ 65852 h 54"/>
                <a:gd name="T32" fmla="*/ 23980 w 38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4"/>
                <a:gd name="T53" fmla="*/ 38 w 3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4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8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38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4" name="Freeform 522"/>
            <p:cNvSpPr>
              <a:spLocks/>
            </p:cNvSpPr>
            <p:nvPr/>
          </p:nvSpPr>
          <p:spPr bwMode="auto">
            <a:xfrm>
              <a:off x="2149475" y="1773238"/>
              <a:ext cx="65088" cy="88900"/>
            </a:xfrm>
            <a:custGeom>
              <a:avLst/>
              <a:gdLst>
                <a:gd name="T0" fmla="*/ 23980 w 38"/>
                <a:gd name="T1" fmla="*/ 0 h 54"/>
                <a:gd name="T2" fmla="*/ 23980 w 38"/>
                <a:gd name="T3" fmla="*/ 0 h 54"/>
                <a:gd name="T4" fmla="*/ 20554 w 38"/>
                <a:gd name="T5" fmla="*/ 0 h 54"/>
                <a:gd name="T6" fmla="*/ 17128 w 38"/>
                <a:gd name="T7" fmla="*/ 3293 h 54"/>
                <a:gd name="T8" fmla="*/ 13703 w 38"/>
                <a:gd name="T9" fmla="*/ 6585 h 54"/>
                <a:gd name="T10" fmla="*/ 10277 w 38"/>
                <a:gd name="T11" fmla="*/ 9878 h 54"/>
                <a:gd name="T12" fmla="*/ 6851 w 38"/>
                <a:gd name="T13" fmla="*/ 16463 h 54"/>
                <a:gd name="T14" fmla="*/ 3426 w 38"/>
                <a:gd name="T15" fmla="*/ 26341 h 54"/>
                <a:gd name="T16" fmla="*/ 0 w 38"/>
                <a:gd name="T17" fmla="*/ 39511 h 54"/>
                <a:gd name="T18" fmla="*/ 0 w 38"/>
                <a:gd name="T19" fmla="*/ 79022 h 54"/>
                <a:gd name="T20" fmla="*/ 3426 w 38"/>
                <a:gd name="T21" fmla="*/ 82315 h 54"/>
                <a:gd name="T22" fmla="*/ 13703 w 38"/>
                <a:gd name="T23" fmla="*/ 85607 h 54"/>
                <a:gd name="T24" fmla="*/ 30831 w 38"/>
                <a:gd name="T25" fmla="*/ 88900 h 54"/>
                <a:gd name="T26" fmla="*/ 47960 w 38"/>
                <a:gd name="T27" fmla="*/ 88900 h 54"/>
                <a:gd name="T28" fmla="*/ 58237 w 38"/>
                <a:gd name="T29" fmla="*/ 82315 h 54"/>
                <a:gd name="T30" fmla="*/ 65088 w 38"/>
                <a:gd name="T31" fmla="*/ 65852 h 54"/>
                <a:gd name="T32" fmla="*/ 23980 w 38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4"/>
                <a:gd name="T53" fmla="*/ 38 w 3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4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8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38" y="40"/>
                  </a:lnTo>
                  <a:lnTo>
                    <a:pt x="1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5" name="Freeform 523"/>
            <p:cNvSpPr>
              <a:spLocks/>
            </p:cNvSpPr>
            <p:nvPr/>
          </p:nvSpPr>
          <p:spPr bwMode="auto">
            <a:xfrm>
              <a:off x="2371725" y="1790700"/>
              <a:ext cx="120650" cy="242888"/>
            </a:xfrm>
            <a:custGeom>
              <a:avLst/>
              <a:gdLst>
                <a:gd name="T0" fmla="*/ 31937 w 68"/>
                <a:gd name="T1" fmla="*/ 3327 h 146"/>
                <a:gd name="T2" fmla="*/ 24840 w 68"/>
                <a:gd name="T3" fmla="*/ 0 h 146"/>
                <a:gd name="T4" fmla="*/ 17743 w 68"/>
                <a:gd name="T5" fmla="*/ 3327 h 146"/>
                <a:gd name="T6" fmla="*/ 14194 w 68"/>
                <a:gd name="T7" fmla="*/ 13309 h 146"/>
                <a:gd name="T8" fmla="*/ 17743 w 68"/>
                <a:gd name="T9" fmla="*/ 16636 h 146"/>
                <a:gd name="T10" fmla="*/ 21291 w 68"/>
                <a:gd name="T11" fmla="*/ 26618 h 146"/>
                <a:gd name="T12" fmla="*/ 17743 w 68"/>
                <a:gd name="T13" fmla="*/ 33272 h 146"/>
                <a:gd name="T14" fmla="*/ 10646 w 68"/>
                <a:gd name="T15" fmla="*/ 39927 h 146"/>
                <a:gd name="T16" fmla="*/ 3549 w 68"/>
                <a:gd name="T17" fmla="*/ 53236 h 146"/>
                <a:gd name="T18" fmla="*/ 3549 w 68"/>
                <a:gd name="T19" fmla="*/ 76526 h 146"/>
                <a:gd name="T20" fmla="*/ 3549 w 68"/>
                <a:gd name="T21" fmla="*/ 93163 h 146"/>
                <a:gd name="T22" fmla="*/ 0 w 68"/>
                <a:gd name="T23" fmla="*/ 96490 h 146"/>
                <a:gd name="T24" fmla="*/ 0 w 68"/>
                <a:gd name="T25" fmla="*/ 99817 h 146"/>
                <a:gd name="T26" fmla="*/ 0 w 68"/>
                <a:gd name="T27" fmla="*/ 113126 h 146"/>
                <a:gd name="T28" fmla="*/ 7097 w 68"/>
                <a:gd name="T29" fmla="*/ 129762 h 146"/>
                <a:gd name="T30" fmla="*/ 3549 w 68"/>
                <a:gd name="T31" fmla="*/ 139744 h 146"/>
                <a:gd name="T32" fmla="*/ 10646 w 68"/>
                <a:gd name="T33" fmla="*/ 139744 h 146"/>
                <a:gd name="T34" fmla="*/ 21291 w 68"/>
                <a:gd name="T35" fmla="*/ 146398 h 146"/>
                <a:gd name="T36" fmla="*/ 24840 w 68"/>
                <a:gd name="T37" fmla="*/ 163034 h 146"/>
                <a:gd name="T38" fmla="*/ 24840 w 68"/>
                <a:gd name="T39" fmla="*/ 166362 h 146"/>
                <a:gd name="T40" fmla="*/ 24840 w 68"/>
                <a:gd name="T41" fmla="*/ 176343 h 146"/>
                <a:gd name="T42" fmla="*/ 21291 w 68"/>
                <a:gd name="T43" fmla="*/ 179671 h 146"/>
                <a:gd name="T44" fmla="*/ 17743 w 68"/>
                <a:gd name="T45" fmla="*/ 182998 h 146"/>
                <a:gd name="T46" fmla="*/ 14194 w 68"/>
                <a:gd name="T47" fmla="*/ 192979 h 146"/>
                <a:gd name="T48" fmla="*/ 17743 w 68"/>
                <a:gd name="T49" fmla="*/ 212943 h 146"/>
                <a:gd name="T50" fmla="*/ 17743 w 68"/>
                <a:gd name="T51" fmla="*/ 216270 h 146"/>
                <a:gd name="T52" fmla="*/ 17743 w 68"/>
                <a:gd name="T53" fmla="*/ 226252 h 146"/>
                <a:gd name="T54" fmla="*/ 28388 w 68"/>
                <a:gd name="T55" fmla="*/ 236234 h 146"/>
                <a:gd name="T56" fmla="*/ 42582 w 68"/>
                <a:gd name="T57" fmla="*/ 242888 h 146"/>
                <a:gd name="T58" fmla="*/ 60325 w 68"/>
                <a:gd name="T59" fmla="*/ 242888 h 146"/>
                <a:gd name="T60" fmla="*/ 63874 w 68"/>
                <a:gd name="T61" fmla="*/ 242888 h 146"/>
                <a:gd name="T62" fmla="*/ 70971 w 68"/>
                <a:gd name="T63" fmla="*/ 242888 h 146"/>
                <a:gd name="T64" fmla="*/ 81616 w 68"/>
                <a:gd name="T65" fmla="*/ 236234 h 146"/>
                <a:gd name="T66" fmla="*/ 88713 w 68"/>
                <a:gd name="T67" fmla="*/ 222925 h 146"/>
                <a:gd name="T68" fmla="*/ 88713 w 68"/>
                <a:gd name="T69" fmla="*/ 216270 h 146"/>
                <a:gd name="T70" fmla="*/ 95810 w 68"/>
                <a:gd name="T71" fmla="*/ 202961 h 146"/>
                <a:gd name="T72" fmla="*/ 110004 w 68"/>
                <a:gd name="T73" fmla="*/ 186325 h 146"/>
                <a:gd name="T74" fmla="*/ 113553 w 68"/>
                <a:gd name="T75" fmla="*/ 179671 h 146"/>
                <a:gd name="T76" fmla="*/ 117101 w 68"/>
                <a:gd name="T77" fmla="*/ 166362 h 146"/>
                <a:gd name="T78" fmla="*/ 120650 w 68"/>
                <a:gd name="T79" fmla="*/ 139744 h 146"/>
                <a:gd name="T80" fmla="*/ 113553 w 68"/>
                <a:gd name="T81" fmla="*/ 136417 h 146"/>
                <a:gd name="T82" fmla="*/ 102907 w 68"/>
                <a:gd name="T83" fmla="*/ 129762 h 146"/>
                <a:gd name="T84" fmla="*/ 99359 w 68"/>
                <a:gd name="T85" fmla="*/ 133089 h 146"/>
                <a:gd name="T86" fmla="*/ 92262 w 68"/>
                <a:gd name="T87" fmla="*/ 133089 h 146"/>
                <a:gd name="T88" fmla="*/ 88713 w 68"/>
                <a:gd name="T89" fmla="*/ 133089 h 146"/>
                <a:gd name="T90" fmla="*/ 88713 w 68"/>
                <a:gd name="T91" fmla="*/ 129762 h 146"/>
                <a:gd name="T92" fmla="*/ 92262 w 68"/>
                <a:gd name="T93" fmla="*/ 123108 h 146"/>
                <a:gd name="T94" fmla="*/ 95810 w 68"/>
                <a:gd name="T95" fmla="*/ 119780 h 146"/>
                <a:gd name="T96" fmla="*/ 99359 w 68"/>
                <a:gd name="T97" fmla="*/ 106471 h 146"/>
                <a:gd name="T98" fmla="*/ 99359 w 68"/>
                <a:gd name="T99" fmla="*/ 93163 h 146"/>
                <a:gd name="T100" fmla="*/ 95810 w 68"/>
                <a:gd name="T101" fmla="*/ 79854 h 146"/>
                <a:gd name="T102" fmla="*/ 85165 w 68"/>
                <a:gd name="T103" fmla="*/ 59890 h 146"/>
                <a:gd name="T104" fmla="*/ 74519 w 68"/>
                <a:gd name="T105" fmla="*/ 46581 h 146"/>
                <a:gd name="T106" fmla="*/ 67422 w 68"/>
                <a:gd name="T107" fmla="*/ 36600 h 146"/>
                <a:gd name="T108" fmla="*/ 56776 w 68"/>
                <a:gd name="T109" fmla="*/ 26618 h 146"/>
                <a:gd name="T110" fmla="*/ 46131 w 68"/>
                <a:gd name="T111" fmla="*/ 19963 h 146"/>
                <a:gd name="T112" fmla="*/ 42582 w 68"/>
                <a:gd name="T113" fmla="*/ 16636 h 146"/>
                <a:gd name="T114" fmla="*/ 31937 w 68"/>
                <a:gd name="T115" fmla="*/ 9982 h 146"/>
                <a:gd name="T116" fmla="*/ 31937 w 68"/>
                <a:gd name="T117" fmla="*/ 3327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46"/>
                <a:gd name="T179" fmla="*/ 68 w 68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46">
                  <a:moveTo>
                    <a:pt x="18" y="2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6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8" y="116"/>
                  </a:lnTo>
                  <a:lnTo>
                    <a:pt x="10" y="120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34"/>
                  </a:lnTo>
                  <a:lnTo>
                    <a:pt x="10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0" y="144"/>
                  </a:lnTo>
                  <a:lnTo>
                    <a:pt x="24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2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4" y="122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08"/>
                  </a:lnTo>
                  <a:lnTo>
                    <a:pt x="66" y="106"/>
                  </a:lnTo>
                  <a:lnTo>
                    <a:pt x="66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6" y="84"/>
                  </a:lnTo>
                  <a:lnTo>
                    <a:pt x="64" y="82"/>
                  </a:lnTo>
                  <a:lnTo>
                    <a:pt x="62" y="80"/>
                  </a:lnTo>
                  <a:lnTo>
                    <a:pt x="58" y="78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0" y="42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6" name="Freeform 524"/>
            <p:cNvSpPr>
              <a:spLocks/>
            </p:cNvSpPr>
            <p:nvPr/>
          </p:nvSpPr>
          <p:spPr bwMode="auto">
            <a:xfrm>
              <a:off x="2371725" y="1790700"/>
              <a:ext cx="120650" cy="242888"/>
            </a:xfrm>
            <a:custGeom>
              <a:avLst/>
              <a:gdLst>
                <a:gd name="T0" fmla="*/ 31937 w 68"/>
                <a:gd name="T1" fmla="*/ 3327 h 146"/>
                <a:gd name="T2" fmla="*/ 24840 w 68"/>
                <a:gd name="T3" fmla="*/ 0 h 146"/>
                <a:gd name="T4" fmla="*/ 17743 w 68"/>
                <a:gd name="T5" fmla="*/ 3327 h 146"/>
                <a:gd name="T6" fmla="*/ 14194 w 68"/>
                <a:gd name="T7" fmla="*/ 13309 h 146"/>
                <a:gd name="T8" fmla="*/ 17743 w 68"/>
                <a:gd name="T9" fmla="*/ 16636 h 146"/>
                <a:gd name="T10" fmla="*/ 21291 w 68"/>
                <a:gd name="T11" fmla="*/ 26618 h 146"/>
                <a:gd name="T12" fmla="*/ 17743 w 68"/>
                <a:gd name="T13" fmla="*/ 33272 h 146"/>
                <a:gd name="T14" fmla="*/ 10646 w 68"/>
                <a:gd name="T15" fmla="*/ 39927 h 146"/>
                <a:gd name="T16" fmla="*/ 3549 w 68"/>
                <a:gd name="T17" fmla="*/ 53236 h 146"/>
                <a:gd name="T18" fmla="*/ 3549 w 68"/>
                <a:gd name="T19" fmla="*/ 76526 h 146"/>
                <a:gd name="T20" fmla="*/ 3549 w 68"/>
                <a:gd name="T21" fmla="*/ 93163 h 146"/>
                <a:gd name="T22" fmla="*/ 0 w 68"/>
                <a:gd name="T23" fmla="*/ 96490 h 146"/>
                <a:gd name="T24" fmla="*/ 0 w 68"/>
                <a:gd name="T25" fmla="*/ 99817 h 146"/>
                <a:gd name="T26" fmla="*/ 0 w 68"/>
                <a:gd name="T27" fmla="*/ 113126 h 146"/>
                <a:gd name="T28" fmla="*/ 7097 w 68"/>
                <a:gd name="T29" fmla="*/ 129762 h 146"/>
                <a:gd name="T30" fmla="*/ 3549 w 68"/>
                <a:gd name="T31" fmla="*/ 139744 h 146"/>
                <a:gd name="T32" fmla="*/ 10646 w 68"/>
                <a:gd name="T33" fmla="*/ 139744 h 146"/>
                <a:gd name="T34" fmla="*/ 21291 w 68"/>
                <a:gd name="T35" fmla="*/ 146398 h 146"/>
                <a:gd name="T36" fmla="*/ 24840 w 68"/>
                <a:gd name="T37" fmla="*/ 163034 h 146"/>
                <a:gd name="T38" fmla="*/ 24840 w 68"/>
                <a:gd name="T39" fmla="*/ 166362 h 146"/>
                <a:gd name="T40" fmla="*/ 24840 w 68"/>
                <a:gd name="T41" fmla="*/ 176343 h 146"/>
                <a:gd name="T42" fmla="*/ 21291 w 68"/>
                <a:gd name="T43" fmla="*/ 179671 h 146"/>
                <a:gd name="T44" fmla="*/ 17743 w 68"/>
                <a:gd name="T45" fmla="*/ 182998 h 146"/>
                <a:gd name="T46" fmla="*/ 14194 w 68"/>
                <a:gd name="T47" fmla="*/ 192979 h 146"/>
                <a:gd name="T48" fmla="*/ 17743 w 68"/>
                <a:gd name="T49" fmla="*/ 212943 h 146"/>
                <a:gd name="T50" fmla="*/ 17743 w 68"/>
                <a:gd name="T51" fmla="*/ 216270 h 146"/>
                <a:gd name="T52" fmla="*/ 17743 w 68"/>
                <a:gd name="T53" fmla="*/ 226252 h 146"/>
                <a:gd name="T54" fmla="*/ 28388 w 68"/>
                <a:gd name="T55" fmla="*/ 236234 h 146"/>
                <a:gd name="T56" fmla="*/ 42582 w 68"/>
                <a:gd name="T57" fmla="*/ 242888 h 146"/>
                <a:gd name="T58" fmla="*/ 60325 w 68"/>
                <a:gd name="T59" fmla="*/ 242888 h 146"/>
                <a:gd name="T60" fmla="*/ 63874 w 68"/>
                <a:gd name="T61" fmla="*/ 242888 h 146"/>
                <a:gd name="T62" fmla="*/ 70971 w 68"/>
                <a:gd name="T63" fmla="*/ 242888 h 146"/>
                <a:gd name="T64" fmla="*/ 81616 w 68"/>
                <a:gd name="T65" fmla="*/ 236234 h 146"/>
                <a:gd name="T66" fmla="*/ 88713 w 68"/>
                <a:gd name="T67" fmla="*/ 222925 h 146"/>
                <a:gd name="T68" fmla="*/ 88713 w 68"/>
                <a:gd name="T69" fmla="*/ 216270 h 146"/>
                <a:gd name="T70" fmla="*/ 95810 w 68"/>
                <a:gd name="T71" fmla="*/ 202961 h 146"/>
                <a:gd name="T72" fmla="*/ 110004 w 68"/>
                <a:gd name="T73" fmla="*/ 186325 h 146"/>
                <a:gd name="T74" fmla="*/ 113553 w 68"/>
                <a:gd name="T75" fmla="*/ 179671 h 146"/>
                <a:gd name="T76" fmla="*/ 117101 w 68"/>
                <a:gd name="T77" fmla="*/ 166362 h 146"/>
                <a:gd name="T78" fmla="*/ 120650 w 68"/>
                <a:gd name="T79" fmla="*/ 139744 h 146"/>
                <a:gd name="T80" fmla="*/ 113553 w 68"/>
                <a:gd name="T81" fmla="*/ 136417 h 146"/>
                <a:gd name="T82" fmla="*/ 102907 w 68"/>
                <a:gd name="T83" fmla="*/ 129762 h 146"/>
                <a:gd name="T84" fmla="*/ 99359 w 68"/>
                <a:gd name="T85" fmla="*/ 133089 h 146"/>
                <a:gd name="T86" fmla="*/ 92262 w 68"/>
                <a:gd name="T87" fmla="*/ 133089 h 146"/>
                <a:gd name="T88" fmla="*/ 88713 w 68"/>
                <a:gd name="T89" fmla="*/ 133089 h 146"/>
                <a:gd name="T90" fmla="*/ 88713 w 68"/>
                <a:gd name="T91" fmla="*/ 129762 h 146"/>
                <a:gd name="T92" fmla="*/ 92262 w 68"/>
                <a:gd name="T93" fmla="*/ 123108 h 146"/>
                <a:gd name="T94" fmla="*/ 95810 w 68"/>
                <a:gd name="T95" fmla="*/ 119780 h 146"/>
                <a:gd name="T96" fmla="*/ 99359 w 68"/>
                <a:gd name="T97" fmla="*/ 106471 h 146"/>
                <a:gd name="T98" fmla="*/ 99359 w 68"/>
                <a:gd name="T99" fmla="*/ 93163 h 146"/>
                <a:gd name="T100" fmla="*/ 95810 w 68"/>
                <a:gd name="T101" fmla="*/ 79854 h 146"/>
                <a:gd name="T102" fmla="*/ 85165 w 68"/>
                <a:gd name="T103" fmla="*/ 59890 h 146"/>
                <a:gd name="T104" fmla="*/ 74519 w 68"/>
                <a:gd name="T105" fmla="*/ 46581 h 146"/>
                <a:gd name="T106" fmla="*/ 67422 w 68"/>
                <a:gd name="T107" fmla="*/ 36600 h 146"/>
                <a:gd name="T108" fmla="*/ 56776 w 68"/>
                <a:gd name="T109" fmla="*/ 26618 h 146"/>
                <a:gd name="T110" fmla="*/ 46131 w 68"/>
                <a:gd name="T111" fmla="*/ 19963 h 146"/>
                <a:gd name="T112" fmla="*/ 42582 w 68"/>
                <a:gd name="T113" fmla="*/ 16636 h 146"/>
                <a:gd name="T114" fmla="*/ 31937 w 68"/>
                <a:gd name="T115" fmla="*/ 9982 h 146"/>
                <a:gd name="T116" fmla="*/ 31937 w 68"/>
                <a:gd name="T117" fmla="*/ 3327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46"/>
                <a:gd name="T179" fmla="*/ 68 w 68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46">
                  <a:moveTo>
                    <a:pt x="18" y="2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6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8" y="116"/>
                  </a:lnTo>
                  <a:lnTo>
                    <a:pt x="10" y="120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34"/>
                  </a:lnTo>
                  <a:lnTo>
                    <a:pt x="10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0" y="144"/>
                  </a:lnTo>
                  <a:lnTo>
                    <a:pt x="24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2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4" y="122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08"/>
                  </a:lnTo>
                  <a:lnTo>
                    <a:pt x="66" y="106"/>
                  </a:lnTo>
                  <a:lnTo>
                    <a:pt x="66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6" y="84"/>
                  </a:lnTo>
                  <a:lnTo>
                    <a:pt x="64" y="82"/>
                  </a:lnTo>
                  <a:lnTo>
                    <a:pt x="62" y="80"/>
                  </a:lnTo>
                  <a:lnTo>
                    <a:pt x="58" y="78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0" y="42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7" name="Freeform 525"/>
            <p:cNvSpPr>
              <a:spLocks/>
            </p:cNvSpPr>
            <p:nvPr/>
          </p:nvSpPr>
          <p:spPr bwMode="auto">
            <a:xfrm>
              <a:off x="1947863" y="2478088"/>
              <a:ext cx="85725" cy="73025"/>
            </a:xfrm>
            <a:custGeom>
              <a:avLst/>
              <a:gdLst>
                <a:gd name="T0" fmla="*/ 42863 w 48"/>
                <a:gd name="T1" fmla="*/ 26555 h 44"/>
                <a:gd name="T2" fmla="*/ 42863 w 48"/>
                <a:gd name="T3" fmla="*/ 26555 h 44"/>
                <a:gd name="T4" fmla="*/ 39291 w 48"/>
                <a:gd name="T5" fmla="*/ 26555 h 44"/>
                <a:gd name="T6" fmla="*/ 32147 w 48"/>
                <a:gd name="T7" fmla="*/ 29874 h 44"/>
                <a:gd name="T8" fmla="*/ 25003 w 48"/>
                <a:gd name="T9" fmla="*/ 29874 h 44"/>
                <a:gd name="T10" fmla="*/ 21431 w 48"/>
                <a:gd name="T11" fmla="*/ 33193 h 44"/>
                <a:gd name="T12" fmla="*/ 14288 w 48"/>
                <a:gd name="T13" fmla="*/ 36513 h 44"/>
                <a:gd name="T14" fmla="*/ 14288 w 48"/>
                <a:gd name="T15" fmla="*/ 43151 h 44"/>
                <a:gd name="T16" fmla="*/ 14288 w 48"/>
                <a:gd name="T17" fmla="*/ 39832 h 44"/>
                <a:gd name="T18" fmla="*/ 10716 w 48"/>
                <a:gd name="T19" fmla="*/ 39832 h 44"/>
                <a:gd name="T20" fmla="*/ 7144 w 48"/>
                <a:gd name="T21" fmla="*/ 39832 h 44"/>
                <a:gd name="T22" fmla="*/ 3572 w 48"/>
                <a:gd name="T23" fmla="*/ 43151 h 44"/>
                <a:gd name="T24" fmla="*/ 0 w 48"/>
                <a:gd name="T25" fmla="*/ 46470 h 44"/>
                <a:gd name="T26" fmla="*/ 0 w 48"/>
                <a:gd name="T27" fmla="*/ 49790 h 44"/>
                <a:gd name="T28" fmla="*/ 0 w 48"/>
                <a:gd name="T29" fmla="*/ 59748 h 44"/>
                <a:gd name="T30" fmla="*/ 0 w 48"/>
                <a:gd name="T31" fmla="*/ 59748 h 44"/>
                <a:gd name="T32" fmla="*/ 3572 w 48"/>
                <a:gd name="T33" fmla="*/ 63067 h 44"/>
                <a:gd name="T34" fmla="*/ 10716 w 48"/>
                <a:gd name="T35" fmla="*/ 66386 h 44"/>
                <a:gd name="T36" fmla="*/ 17859 w 48"/>
                <a:gd name="T37" fmla="*/ 69706 h 44"/>
                <a:gd name="T38" fmla="*/ 28575 w 48"/>
                <a:gd name="T39" fmla="*/ 73025 h 44"/>
                <a:gd name="T40" fmla="*/ 42863 w 48"/>
                <a:gd name="T41" fmla="*/ 73025 h 44"/>
                <a:gd name="T42" fmla="*/ 46434 w 48"/>
                <a:gd name="T43" fmla="*/ 73025 h 44"/>
                <a:gd name="T44" fmla="*/ 50006 w 48"/>
                <a:gd name="T45" fmla="*/ 73025 h 44"/>
                <a:gd name="T46" fmla="*/ 57150 w 48"/>
                <a:gd name="T47" fmla="*/ 73025 h 44"/>
                <a:gd name="T48" fmla="*/ 67866 w 48"/>
                <a:gd name="T49" fmla="*/ 69706 h 44"/>
                <a:gd name="T50" fmla="*/ 75009 w 48"/>
                <a:gd name="T51" fmla="*/ 69706 h 44"/>
                <a:gd name="T52" fmla="*/ 82153 w 48"/>
                <a:gd name="T53" fmla="*/ 73025 h 44"/>
                <a:gd name="T54" fmla="*/ 85725 w 48"/>
                <a:gd name="T55" fmla="*/ 73025 h 44"/>
                <a:gd name="T56" fmla="*/ 85725 w 48"/>
                <a:gd name="T57" fmla="*/ 73025 h 44"/>
                <a:gd name="T58" fmla="*/ 85725 w 48"/>
                <a:gd name="T59" fmla="*/ 66386 h 44"/>
                <a:gd name="T60" fmla="*/ 82153 w 48"/>
                <a:gd name="T61" fmla="*/ 56428 h 44"/>
                <a:gd name="T62" fmla="*/ 78581 w 48"/>
                <a:gd name="T63" fmla="*/ 49790 h 44"/>
                <a:gd name="T64" fmla="*/ 75009 w 48"/>
                <a:gd name="T65" fmla="*/ 39832 h 44"/>
                <a:gd name="T66" fmla="*/ 71438 w 48"/>
                <a:gd name="T67" fmla="*/ 36513 h 44"/>
                <a:gd name="T68" fmla="*/ 71438 w 48"/>
                <a:gd name="T69" fmla="*/ 33193 h 44"/>
                <a:gd name="T70" fmla="*/ 71438 w 48"/>
                <a:gd name="T71" fmla="*/ 29874 h 44"/>
                <a:gd name="T72" fmla="*/ 67866 w 48"/>
                <a:gd name="T73" fmla="*/ 23235 h 44"/>
                <a:gd name="T74" fmla="*/ 64294 w 48"/>
                <a:gd name="T75" fmla="*/ 13277 h 44"/>
                <a:gd name="T76" fmla="*/ 60722 w 48"/>
                <a:gd name="T77" fmla="*/ 6639 h 44"/>
                <a:gd name="T78" fmla="*/ 57150 w 48"/>
                <a:gd name="T79" fmla="*/ 0 h 44"/>
                <a:gd name="T80" fmla="*/ 53578 w 48"/>
                <a:gd name="T81" fmla="*/ 0 h 44"/>
                <a:gd name="T82" fmla="*/ 46434 w 48"/>
                <a:gd name="T83" fmla="*/ 0 h 44"/>
                <a:gd name="T84" fmla="*/ 42863 w 48"/>
                <a:gd name="T85" fmla="*/ 26555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"/>
                <a:gd name="T130" fmla="*/ 0 h 44"/>
                <a:gd name="T131" fmla="*/ 48 w 48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" h="44">
                  <a:moveTo>
                    <a:pt x="24" y="16"/>
                  </a:moveTo>
                  <a:lnTo>
                    <a:pt x="24" y="16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6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6" y="34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8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8" name="Freeform 526"/>
            <p:cNvSpPr>
              <a:spLocks/>
            </p:cNvSpPr>
            <p:nvPr/>
          </p:nvSpPr>
          <p:spPr bwMode="auto">
            <a:xfrm>
              <a:off x="1947863" y="2478088"/>
              <a:ext cx="85725" cy="73025"/>
            </a:xfrm>
            <a:custGeom>
              <a:avLst/>
              <a:gdLst>
                <a:gd name="T0" fmla="*/ 42863 w 48"/>
                <a:gd name="T1" fmla="*/ 26555 h 44"/>
                <a:gd name="T2" fmla="*/ 42863 w 48"/>
                <a:gd name="T3" fmla="*/ 26555 h 44"/>
                <a:gd name="T4" fmla="*/ 39291 w 48"/>
                <a:gd name="T5" fmla="*/ 26555 h 44"/>
                <a:gd name="T6" fmla="*/ 32147 w 48"/>
                <a:gd name="T7" fmla="*/ 29874 h 44"/>
                <a:gd name="T8" fmla="*/ 25003 w 48"/>
                <a:gd name="T9" fmla="*/ 29874 h 44"/>
                <a:gd name="T10" fmla="*/ 21431 w 48"/>
                <a:gd name="T11" fmla="*/ 33193 h 44"/>
                <a:gd name="T12" fmla="*/ 14288 w 48"/>
                <a:gd name="T13" fmla="*/ 36513 h 44"/>
                <a:gd name="T14" fmla="*/ 14288 w 48"/>
                <a:gd name="T15" fmla="*/ 43151 h 44"/>
                <a:gd name="T16" fmla="*/ 14288 w 48"/>
                <a:gd name="T17" fmla="*/ 39832 h 44"/>
                <a:gd name="T18" fmla="*/ 10716 w 48"/>
                <a:gd name="T19" fmla="*/ 39832 h 44"/>
                <a:gd name="T20" fmla="*/ 7144 w 48"/>
                <a:gd name="T21" fmla="*/ 39832 h 44"/>
                <a:gd name="T22" fmla="*/ 3572 w 48"/>
                <a:gd name="T23" fmla="*/ 43151 h 44"/>
                <a:gd name="T24" fmla="*/ 0 w 48"/>
                <a:gd name="T25" fmla="*/ 46470 h 44"/>
                <a:gd name="T26" fmla="*/ 0 w 48"/>
                <a:gd name="T27" fmla="*/ 49790 h 44"/>
                <a:gd name="T28" fmla="*/ 0 w 48"/>
                <a:gd name="T29" fmla="*/ 59748 h 44"/>
                <a:gd name="T30" fmla="*/ 0 w 48"/>
                <a:gd name="T31" fmla="*/ 59748 h 44"/>
                <a:gd name="T32" fmla="*/ 3572 w 48"/>
                <a:gd name="T33" fmla="*/ 63067 h 44"/>
                <a:gd name="T34" fmla="*/ 10716 w 48"/>
                <a:gd name="T35" fmla="*/ 66386 h 44"/>
                <a:gd name="T36" fmla="*/ 17859 w 48"/>
                <a:gd name="T37" fmla="*/ 69706 h 44"/>
                <a:gd name="T38" fmla="*/ 28575 w 48"/>
                <a:gd name="T39" fmla="*/ 73025 h 44"/>
                <a:gd name="T40" fmla="*/ 42863 w 48"/>
                <a:gd name="T41" fmla="*/ 73025 h 44"/>
                <a:gd name="T42" fmla="*/ 46434 w 48"/>
                <a:gd name="T43" fmla="*/ 73025 h 44"/>
                <a:gd name="T44" fmla="*/ 50006 w 48"/>
                <a:gd name="T45" fmla="*/ 73025 h 44"/>
                <a:gd name="T46" fmla="*/ 57150 w 48"/>
                <a:gd name="T47" fmla="*/ 73025 h 44"/>
                <a:gd name="T48" fmla="*/ 67866 w 48"/>
                <a:gd name="T49" fmla="*/ 69706 h 44"/>
                <a:gd name="T50" fmla="*/ 75009 w 48"/>
                <a:gd name="T51" fmla="*/ 69706 h 44"/>
                <a:gd name="T52" fmla="*/ 82153 w 48"/>
                <a:gd name="T53" fmla="*/ 73025 h 44"/>
                <a:gd name="T54" fmla="*/ 85725 w 48"/>
                <a:gd name="T55" fmla="*/ 73025 h 44"/>
                <a:gd name="T56" fmla="*/ 85725 w 48"/>
                <a:gd name="T57" fmla="*/ 73025 h 44"/>
                <a:gd name="T58" fmla="*/ 85725 w 48"/>
                <a:gd name="T59" fmla="*/ 66386 h 44"/>
                <a:gd name="T60" fmla="*/ 82153 w 48"/>
                <a:gd name="T61" fmla="*/ 56428 h 44"/>
                <a:gd name="T62" fmla="*/ 78581 w 48"/>
                <a:gd name="T63" fmla="*/ 49790 h 44"/>
                <a:gd name="T64" fmla="*/ 75009 w 48"/>
                <a:gd name="T65" fmla="*/ 39832 h 44"/>
                <a:gd name="T66" fmla="*/ 71438 w 48"/>
                <a:gd name="T67" fmla="*/ 36513 h 44"/>
                <a:gd name="T68" fmla="*/ 71438 w 48"/>
                <a:gd name="T69" fmla="*/ 33193 h 44"/>
                <a:gd name="T70" fmla="*/ 71438 w 48"/>
                <a:gd name="T71" fmla="*/ 29874 h 44"/>
                <a:gd name="T72" fmla="*/ 67866 w 48"/>
                <a:gd name="T73" fmla="*/ 23235 h 44"/>
                <a:gd name="T74" fmla="*/ 64294 w 48"/>
                <a:gd name="T75" fmla="*/ 13277 h 44"/>
                <a:gd name="T76" fmla="*/ 60722 w 48"/>
                <a:gd name="T77" fmla="*/ 6639 h 44"/>
                <a:gd name="T78" fmla="*/ 57150 w 48"/>
                <a:gd name="T79" fmla="*/ 0 h 44"/>
                <a:gd name="T80" fmla="*/ 53578 w 48"/>
                <a:gd name="T81" fmla="*/ 0 h 44"/>
                <a:gd name="T82" fmla="*/ 46434 w 48"/>
                <a:gd name="T83" fmla="*/ 0 h 44"/>
                <a:gd name="T84" fmla="*/ 42863 w 48"/>
                <a:gd name="T85" fmla="*/ 26555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"/>
                <a:gd name="T130" fmla="*/ 0 h 44"/>
                <a:gd name="T131" fmla="*/ 48 w 48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" h="44">
                  <a:moveTo>
                    <a:pt x="24" y="16"/>
                  </a:moveTo>
                  <a:lnTo>
                    <a:pt x="24" y="16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6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6" y="34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8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9" name="Freeform 527"/>
            <p:cNvSpPr>
              <a:spLocks/>
            </p:cNvSpPr>
            <p:nvPr/>
          </p:nvSpPr>
          <p:spPr bwMode="auto">
            <a:xfrm>
              <a:off x="1998663" y="1817688"/>
              <a:ext cx="61912" cy="34925"/>
            </a:xfrm>
            <a:custGeom>
              <a:avLst/>
              <a:gdLst>
                <a:gd name="T0" fmla="*/ 29135 w 34"/>
                <a:gd name="T1" fmla="*/ 9525 h 22"/>
                <a:gd name="T2" fmla="*/ 29135 w 34"/>
                <a:gd name="T3" fmla="*/ 6350 h 22"/>
                <a:gd name="T4" fmla="*/ 25493 w 34"/>
                <a:gd name="T5" fmla="*/ 6350 h 22"/>
                <a:gd name="T6" fmla="*/ 21851 w 34"/>
                <a:gd name="T7" fmla="*/ 3175 h 22"/>
                <a:gd name="T8" fmla="*/ 18209 w 34"/>
                <a:gd name="T9" fmla="*/ 0 h 22"/>
                <a:gd name="T10" fmla="*/ 10926 w 34"/>
                <a:gd name="T11" fmla="*/ 0 h 22"/>
                <a:gd name="T12" fmla="*/ 7284 w 34"/>
                <a:gd name="T13" fmla="*/ 3175 h 22"/>
                <a:gd name="T14" fmla="*/ 0 w 34"/>
                <a:gd name="T15" fmla="*/ 9525 h 22"/>
                <a:gd name="T16" fmla="*/ 0 w 34"/>
                <a:gd name="T17" fmla="*/ 9525 h 22"/>
                <a:gd name="T18" fmla="*/ 3642 w 34"/>
                <a:gd name="T19" fmla="*/ 12700 h 22"/>
                <a:gd name="T20" fmla="*/ 3642 w 34"/>
                <a:gd name="T21" fmla="*/ 15875 h 22"/>
                <a:gd name="T22" fmla="*/ 7284 w 34"/>
                <a:gd name="T23" fmla="*/ 22225 h 22"/>
                <a:gd name="T24" fmla="*/ 14568 w 34"/>
                <a:gd name="T25" fmla="*/ 25400 h 22"/>
                <a:gd name="T26" fmla="*/ 21851 w 34"/>
                <a:gd name="T27" fmla="*/ 28575 h 22"/>
                <a:gd name="T28" fmla="*/ 25493 w 34"/>
                <a:gd name="T29" fmla="*/ 28575 h 22"/>
                <a:gd name="T30" fmla="*/ 29135 w 34"/>
                <a:gd name="T31" fmla="*/ 28575 h 22"/>
                <a:gd name="T32" fmla="*/ 32777 w 34"/>
                <a:gd name="T33" fmla="*/ 31750 h 22"/>
                <a:gd name="T34" fmla="*/ 40061 w 34"/>
                <a:gd name="T35" fmla="*/ 31750 h 22"/>
                <a:gd name="T36" fmla="*/ 47344 w 34"/>
                <a:gd name="T37" fmla="*/ 34925 h 22"/>
                <a:gd name="T38" fmla="*/ 50986 w 34"/>
                <a:gd name="T39" fmla="*/ 34925 h 22"/>
                <a:gd name="T40" fmla="*/ 58270 w 34"/>
                <a:gd name="T41" fmla="*/ 34925 h 22"/>
                <a:gd name="T42" fmla="*/ 61912 w 34"/>
                <a:gd name="T43" fmla="*/ 34925 h 22"/>
                <a:gd name="T44" fmla="*/ 61912 w 34"/>
                <a:gd name="T45" fmla="*/ 31750 h 22"/>
                <a:gd name="T46" fmla="*/ 61912 w 34"/>
                <a:gd name="T47" fmla="*/ 25400 h 22"/>
                <a:gd name="T48" fmla="*/ 50986 w 34"/>
                <a:gd name="T49" fmla="*/ 19050 h 22"/>
                <a:gd name="T50" fmla="*/ 43703 w 34"/>
                <a:gd name="T51" fmla="*/ 12700 h 22"/>
                <a:gd name="T52" fmla="*/ 36419 w 34"/>
                <a:gd name="T53" fmla="*/ 9525 h 22"/>
                <a:gd name="T54" fmla="*/ 32777 w 34"/>
                <a:gd name="T55" fmla="*/ 9525 h 22"/>
                <a:gd name="T56" fmla="*/ 29135 w 34"/>
                <a:gd name="T57" fmla="*/ 9525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22"/>
                <a:gd name="T89" fmla="*/ 34 w 34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22">
                  <a:moveTo>
                    <a:pt x="16" y="6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28" y="12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0" name="Freeform 528"/>
            <p:cNvSpPr>
              <a:spLocks/>
            </p:cNvSpPr>
            <p:nvPr/>
          </p:nvSpPr>
          <p:spPr bwMode="auto">
            <a:xfrm>
              <a:off x="1998663" y="1817688"/>
              <a:ext cx="61912" cy="34925"/>
            </a:xfrm>
            <a:custGeom>
              <a:avLst/>
              <a:gdLst>
                <a:gd name="T0" fmla="*/ 29135 w 34"/>
                <a:gd name="T1" fmla="*/ 9525 h 22"/>
                <a:gd name="T2" fmla="*/ 29135 w 34"/>
                <a:gd name="T3" fmla="*/ 6350 h 22"/>
                <a:gd name="T4" fmla="*/ 25493 w 34"/>
                <a:gd name="T5" fmla="*/ 6350 h 22"/>
                <a:gd name="T6" fmla="*/ 21851 w 34"/>
                <a:gd name="T7" fmla="*/ 3175 h 22"/>
                <a:gd name="T8" fmla="*/ 18209 w 34"/>
                <a:gd name="T9" fmla="*/ 0 h 22"/>
                <a:gd name="T10" fmla="*/ 10926 w 34"/>
                <a:gd name="T11" fmla="*/ 0 h 22"/>
                <a:gd name="T12" fmla="*/ 7284 w 34"/>
                <a:gd name="T13" fmla="*/ 3175 h 22"/>
                <a:gd name="T14" fmla="*/ 0 w 34"/>
                <a:gd name="T15" fmla="*/ 9525 h 22"/>
                <a:gd name="T16" fmla="*/ 0 w 34"/>
                <a:gd name="T17" fmla="*/ 9525 h 22"/>
                <a:gd name="T18" fmla="*/ 3642 w 34"/>
                <a:gd name="T19" fmla="*/ 12700 h 22"/>
                <a:gd name="T20" fmla="*/ 3642 w 34"/>
                <a:gd name="T21" fmla="*/ 15875 h 22"/>
                <a:gd name="T22" fmla="*/ 7284 w 34"/>
                <a:gd name="T23" fmla="*/ 22225 h 22"/>
                <a:gd name="T24" fmla="*/ 14568 w 34"/>
                <a:gd name="T25" fmla="*/ 25400 h 22"/>
                <a:gd name="T26" fmla="*/ 21851 w 34"/>
                <a:gd name="T27" fmla="*/ 28575 h 22"/>
                <a:gd name="T28" fmla="*/ 25493 w 34"/>
                <a:gd name="T29" fmla="*/ 28575 h 22"/>
                <a:gd name="T30" fmla="*/ 29135 w 34"/>
                <a:gd name="T31" fmla="*/ 28575 h 22"/>
                <a:gd name="T32" fmla="*/ 32777 w 34"/>
                <a:gd name="T33" fmla="*/ 31750 h 22"/>
                <a:gd name="T34" fmla="*/ 40061 w 34"/>
                <a:gd name="T35" fmla="*/ 31750 h 22"/>
                <a:gd name="T36" fmla="*/ 47344 w 34"/>
                <a:gd name="T37" fmla="*/ 34925 h 22"/>
                <a:gd name="T38" fmla="*/ 50986 w 34"/>
                <a:gd name="T39" fmla="*/ 34925 h 22"/>
                <a:gd name="T40" fmla="*/ 58270 w 34"/>
                <a:gd name="T41" fmla="*/ 34925 h 22"/>
                <a:gd name="T42" fmla="*/ 61912 w 34"/>
                <a:gd name="T43" fmla="*/ 34925 h 22"/>
                <a:gd name="T44" fmla="*/ 61912 w 34"/>
                <a:gd name="T45" fmla="*/ 31750 h 22"/>
                <a:gd name="T46" fmla="*/ 61912 w 34"/>
                <a:gd name="T47" fmla="*/ 25400 h 22"/>
                <a:gd name="T48" fmla="*/ 50986 w 34"/>
                <a:gd name="T49" fmla="*/ 19050 h 22"/>
                <a:gd name="T50" fmla="*/ 43703 w 34"/>
                <a:gd name="T51" fmla="*/ 12700 h 22"/>
                <a:gd name="T52" fmla="*/ 36419 w 34"/>
                <a:gd name="T53" fmla="*/ 9525 h 22"/>
                <a:gd name="T54" fmla="*/ 32777 w 34"/>
                <a:gd name="T55" fmla="*/ 9525 h 22"/>
                <a:gd name="T56" fmla="*/ 29135 w 34"/>
                <a:gd name="T57" fmla="*/ 9525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22"/>
                <a:gd name="T89" fmla="*/ 34 w 34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22">
                  <a:moveTo>
                    <a:pt x="16" y="6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28" y="12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1" name="Freeform 529"/>
            <p:cNvSpPr>
              <a:spLocks/>
            </p:cNvSpPr>
            <p:nvPr/>
          </p:nvSpPr>
          <p:spPr bwMode="auto">
            <a:xfrm>
              <a:off x="1930400" y="1933575"/>
              <a:ext cx="31750" cy="28575"/>
            </a:xfrm>
            <a:custGeom>
              <a:avLst/>
              <a:gdLst>
                <a:gd name="T0" fmla="*/ 14111 w 18"/>
                <a:gd name="T1" fmla="*/ 28575 h 18"/>
                <a:gd name="T2" fmla="*/ 24694 w 18"/>
                <a:gd name="T3" fmla="*/ 25400 h 18"/>
                <a:gd name="T4" fmla="*/ 28222 w 18"/>
                <a:gd name="T5" fmla="*/ 22225 h 18"/>
                <a:gd name="T6" fmla="*/ 31750 w 18"/>
                <a:gd name="T7" fmla="*/ 12700 h 18"/>
                <a:gd name="T8" fmla="*/ 28222 w 18"/>
                <a:gd name="T9" fmla="*/ 6350 h 18"/>
                <a:gd name="T10" fmla="*/ 24694 w 18"/>
                <a:gd name="T11" fmla="*/ 0 h 18"/>
                <a:gd name="T12" fmla="*/ 14111 w 18"/>
                <a:gd name="T13" fmla="*/ 0 h 18"/>
                <a:gd name="T14" fmla="*/ 7056 w 18"/>
                <a:gd name="T15" fmla="*/ 0 h 18"/>
                <a:gd name="T16" fmla="*/ 3528 w 18"/>
                <a:gd name="T17" fmla="*/ 6350 h 18"/>
                <a:gd name="T18" fmla="*/ 0 w 18"/>
                <a:gd name="T19" fmla="*/ 12700 h 18"/>
                <a:gd name="T20" fmla="*/ 3528 w 18"/>
                <a:gd name="T21" fmla="*/ 22225 h 18"/>
                <a:gd name="T22" fmla="*/ 7056 w 18"/>
                <a:gd name="T23" fmla="*/ 25400 h 18"/>
                <a:gd name="T24" fmla="*/ 14111 w 18"/>
                <a:gd name="T25" fmla="*/ 28575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8" y="18"/>
                  </a:moveTo>
                  <a:lnTo>
                    <a:pt x="14" y="16"/>
                  </a:lnTo>
                  <a:lnTo>
                    <a:pt x="16" y="14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2" name="Freeform 530"/>
            <p:cNvSpPr>
              <a:spLocks/>
            </p:cNvSpPr>
            <p:nvPr/>
          </p:nvSpPr>
          <p:spPr bwMode="auto">
            <a:xfrm>
              <a:off x="1930400" y="1933575"/>
              <a:ext cx="31750" cy="28575"/>
            </a:xfrm>
            <a:custGeom>
              <a:avLst/>
              <a:gdLst>
                <a:gd name="T0" fmla="*/ 14111 w 18"/>
                <a:gd name="T1" fmla="*/ 28575 h 18"/>
                <a:gd name="T2" fmla="*/ 24694 w 18"/>
                <a:gd name="T3" fmla="*/ 25400 h 18"/>
                <a:gd name="T4" fmla="*/ 28222 w 18"/>
                <a:gd name="T5" fmla="*/ 22225 h 18"/>
                <a:gd name="T6" fmla="*/ 31750 w 18"/>
                <a:gd name="T7" fmla="*/ 12700 h 18"/>
                <a:gd name="T8" fmla="*/ 28222 w 18"/>
                <a:gd name="T9" fmla="*/ 6350 h 18"/>
                <a:gd name="T10" fmla="*/ 24694 w 18"/>
                <a:gd name="T11" fmla="*/ 0 h 18"/>
                <a:gd name="T12" fmla="*/ 14111 w 18"/>
                <a:gd name="T13" fmla="*/ 0 h 18"/>
                <a:gd name="T14" fmla="*/ 7056 w 18"/>
                <a:gd name="T15" fmla="*/ 0 h 18"/>
                <a:gd name="T16" fmla="*/ 3528 w 18"/>
                <a:gd name="T17" fmla="*/ 6350 h 18"/>
                <a:gd name="T18" fmla="*/ 0 w 18"/>
                <a:gd name="T19" fmla="*/ 12700 h 18"/>
                <a:gd name="T20" fmla="*/ 3528 w 18"/>
                <a:gd name="T21" fmla="*/ 22225 h 18"/>
                <a:gd name="T22" fmla="*/ 7056 w 18"/>
                <a:gd name="T23" fmla="*/ 25400 h 18"/>
                <a:gd name="T24" fmla="*/ 14111 w 18"/>
                <a:gd name="T25" fmla="*/ 28575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8" y="18"/>
                  </a:moveTo>
                  <a:lnTo>
                    <a:pt x="14" y="16"/>
                  </a:lnTo>
                  <a:lnTo>
                    <a:pt x="16" y="14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3" name="Freeform 531"/>
            <p:cNvSpPr>
              <a:spLocks/>
            </p:cNvSpPr>
            <p:nvPr/>
          </p:nvSpPr>
          <p:spPr bwMode="auto">
            <a:xfrm>
              <a:off x="1979613" y="1947863"/>
              <a:ext cx="34925" cy="23812"/>
            </a:xfrm>
            <a:custGeom>
              <a:avLst/>
              <a:gdLst>
                <a:gd name="T0" fmla="*/ 19403 w 18"/>
                <a:gd name="T1" fmla="*/ 23812 h 14"/>
                <a:gd name="T2" fmla="*/ 27164 w 18"/>
                <a:gd name="T3" fmla="*/ 20410 h 14"/>
                <a:gd name="T4" fmla="*/ 34925 w 18"/>
                <a:gd name="T5" fmla="*/ 17009 h 14"/>
                <a:gd name="T6" fmla="*/ 34925 w 18"/>
                <a:gd name="T7" fmla="*/ 10205 h 14"/>
                <a:gd name="T8" fmla="*/ 34925 w 18"/>
                <a:gd name="T9" fmla="*/ 6803 h 14"/>
                <a:gd name="T10" fmla="*/ 27164 w 18"/>
                <a:gd name="T11" fmla="*/ 3402 h 14"/>
                <a:gd name="T12" fmla="*/ 19403 w 18"/>
                <a:gd name="T13" fmla="*/ 0 h 14"/>
                <a:gd name="T14" fmla="*/ 7761 w 18"/>
                <a:gd name="T15" fmla="*/ 3402 h 14"/>
                <a:gd name="T16" fmla="*/ 3881 w 18"/>
                <a:gd name="T17" fmla="*/ 6803 h 14"/>
                <a:gd name="T18" fmla="*/ 0 w 18"/>
                <a:gd name="T19" fmla="*/ 10205 h 14"/>
                <a:gd name="T20" fmla="*/ 3881 w 18"/>
                <a:gd name="T21" fmla="*/ 17009 h 14"/>
                <a:gd name="T22" fmla="*/ 7761 w 18"/>
                <a:gd name="T23" fmla="*/ 20410 h 14"/>
                <a:gd name="T24" fmla="*/ 19403 w 18"/>
                <a:gd name="T25" fmla="*/ 2381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4"/>
                <a:gd name="T41" fmla="*/ 18 w 18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4">
                  <a:moveTo>
                    <a:pt x="10" y="14"/>
                  </a:moveTo>
                  <a:lnTo>
                    <a:pt x="14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4" name="Freeform 532"/>
            <p:cNvSpPr>
              <a:spLocks/>
            </p:cNvSpPr>
            <p:nvPr/>
          </p:nvSpPr>
          <p:spPr bwMode="auto">
            <a:xfrm>
              <a:off x="1979613" y="1947863"/>
              <a:ext cx="34925" cy="23812"/>
            </a:xfrm>
            <a:custGeom>
              <a:avLst/>
              <a:gdLst>
                <a:gd name="T0" fmla="*/ 19403 w 18"/>
                <a:gd name="T1" fmla="*/ 23812 h 14"/>
                <a:gd name="T2" fmla="*/ 27164 w 18"/>
                <a:gd name="T3" fmla="*/ 20410 h 14"/>
                <a:gd name="T4" fmla="*/ 34925 w 18"/>
                <a:gd name="T5" fmla="*/ 17009 h 14"/>
                <a:gd name="T6" fmla="*/ 34925 w 18"/>
                <a:gd name="T7" fmla="*/ 10205 h 14"/>
                <a:gd name="T8" fmla="*/ 34925 w 18"/>
                <a:gd name="T9" fmla="*/ 6803 h 14"/>
                <a:gd name="T10" fmla="*/ 27164 w 18"/>
                <a:gd name="T11" fmla="*/ 3402 h 14"/>
                <a:gd name="T12" fmla="*/ 19403 w 18"/>
                <a:gd name="T13" fmla="*/ 0 h 14"/>
                <a:gd name="T14" fmla="*/ 7761 w 18"/>
                <a:gd name="T15" fmla="*/ 3402 h 14"/>
                <a:gd name="T16" fmla="*/ 3881 w 18"/>
                <a:gd name="T17" fmla="*/ 6803 h 14"/>
                <a:gd name="T18" fmla="*/ 0 w 18"/>
                <a:gd name="T19" fmla="*/ 10205 h 14"/>
                <a:gd name="T20" fmla="*/ 3881 w 18"/>
                <a:gd name="T21" fmla="*/ 17009 h 14"/>
                <a:gd name="T22" fmla="*/ 7761 w 18"/>
                <a:gd name="T23" fmla="*/ 20410 h 14"/>
                <a:gd name="T24" fmla="*/ 19403 w 18"/>
                <a:gd name="T25" fmla="*/ 2381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4"/>
                <a:gd name="T41" fmla="*/ 18 w 18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4">
                  <a:moveTo>
                    <a:pt x="10" y="14"/>
                  </a:moveTo>
                  <a:lnTo>
                    <a:pt x="14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4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5" name="Freeform 533"/>
            <p:cNvSpPr>
              <a:spLocks/>
            </p:cNvSpPr>
            <p:nvPr/>
          </p:nvSpPr>
          <p:spPr bwMode="auto">
            <a:xfrm>
              <a:off x="2028825" y="1865313"/>
              <a:ext cx="19050" cy="14287"/>
            </a:xfrm>
            <a:custGeom>
              <a:avLst/>
              <a:gdLst>
                <a:gd name="T0" fmla="*/ 9525 w 12"/>
                <a:gd name="T1" fmla="*/ 14287 h 8"/>
                <a:gd name="T2" fmla="*/ 15875 w 12"/>
                <a:gd name="T3" fmla="*/ 14287 h 8"/>
                <a:gd name="T4" fmla="*/ 19050 w 12"/>
                <a:gd name="T5" fmla="*/ 10715 h 8"/>
                <a:gd name="T6" fmla="*/ 19050 w 12"/>
                <a:gd name="T7" fmla="*/ 7144 h 8"/>
                <a:gd name="T8" fmla="*/ 19050 w 12"/>
                <a:gd name="T9" fmla="*/ 3572 h 8"/>
                <a:gd name="T10" fmla="*/ 15875 w 12"/>
                <a:gd name="T11" fmla="*/ 0 h 8"/>
                <a:gd name="T12" fmla="*/ 9525 w 12"/>
                <a:gd name="T13" fmla="*/ 0 h 8"/>
                <a:gd name="T14" fmla="*/ 6350 w 12"/>
                <a:gd name="T15" fmla="*/ 0 h 8"/>
                <a:gd name="T16" fmla="*/ 3175 w 12"/>
                <a:gd name="T17" fmla="*/ 3572 h 8"/>
                <a:gd name="T18" fmla="*/ 0 w 12"/>
                <a:gd name="T19" fmla="*/ 7144 h 8"/>
                <a:gd name="T20" fmla="*/ 3175 w 12"/>
                <a:gd name="T21" fmla="*/ 10715 h 8"/>
                <a:gd name="T22" fmla="*/ 6350 w 12"/>
                <a:gd name="T23" fmla="*/ 14287 h 8"/>
                <a:gd name="T24" fmla="*/ 9525 w 12"/>
                <a:gd name="T25" fmla="*/ 1428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6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6" name="Freeform 534"/>
            <p:cNvSpPr>
              <a:spLocks/>
            </p:cNvSpPr>
            <p:nvPr/>
          </p:nvSpPr>
          <p:spPr bwMode="auto">
            <a:xfrm>
              <a:off x="2028825" y="1865313"/>
              <a:ext cx="19050" cy="14287"/>
            </a:xfrm>
            <a:custGeom>
              <a:avLst/>
              <a:gdLst>
                <a:gd name="T0" fmla="*/ 9525 w 12"/>
                <a:gd name="T1" fmla="*/ 14287 h 8"/>
                <a:gd name="T2" fmla="*/ 15875 w 12"/>
                <a:gd name="T3" fmla="*/ 14287 h 8"/>
                <a:gd name="T4" fmla="*/ 19050 w 12"/>
                <a:gd name="T5" fmla="*/ 10715 h 8"/>
                <a:gd name="T6" fmla="*/ 19050 w 12"/>
                <a:gd name="T7" fmla="*/ 7144 h 8"/>
                <a:gd name="T8" fmla="*/ 19050 w 12"/>
                <a:gd name="T9" fmla="*/ 3572 h 8"/>
                <a:gd name="T10" fmla="*/ 15875 w 12"/>
                <a:gd name="T11" fmla="*/ 0 h 8"/>
                <a:gd name="T12" fmla="*/ 9525 w 12"/>
                <a:gd name="T13" fmla="*/ 0 h 8"/>
                <a:gd name="T14" fmla="*/ 6350 w 12"/>
                <a:gd name="T15" fmla="*/ 0 h 8"/>
                <a:gd name="T16" fmla="*/ 3175 w 12"/>
                <a:gd name="T17" fmla="*/ 3572 h 8"/>
                <a:gd name="T18" fmla="*/ 0 w 12"/>
                <a:gd name="T19" fmla="*/ 7144 h 8"/>
                <a:gd name="T20" fmla="*/ 3175 w 12"/>
                <a:gd name="T21" fmla="*/ 10715 h 8"/>
                <a:gd name="T22" fmla="*/ 6350 w 12"/>
                <a:gd name="T23" fmla="*/ 14287 h 8"/>
                <a:gd name="T24" fmla="*/ 9525 w 12"/>
                <a:gd name="T25" fmla="*/ 1428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6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7" name="Freeform 535"/>
            <p:cNvSpPr>
              <a:spLocks/>
            </p:cNvSpPr>
            <p:nvPr/>
          </p:nvSpPr>
          <p:spPr bwMode="auto">
            <a:xfrm>
              <a:off x="1762125" y="1979613"/>
              <a:ext cx="33338" cy="9525"/>
            </a:xfrm>
            <a:custGeom>
              <a:avLst/>
              <a:gdLst>
                <a:gd name="T0" fmla="*/ 18521 w 18"/>
                <a:gd name="T1" fmla="*/ 0 h 6"/>
                <a:gd name="T2" fmla="*/ 25930 w 18"/>
                <a:gd name="T3" fmla="*/ 0 h 6"/>
                <a:gd name="T4" fmla="*/ 29634 w 18"/>
                <a:gd name="T5" fmla="*/ 3175 h 6"/>
                <a:gd name="T6" fmla="*/ 33338 w 18"/>
                <a:gd name="T7" fmla="*/ 3175 h 6"/>
                <a:gd name="T8" fmla="*/ 29634 w 18"/>
                <a:gd name="T9" fmla="*/ 6350 h 6"/>
                <a:gd name="T10" fmla="*/ 25930 w 18"/>
                <a:gd name="T11" fmla="*/ 9525 h 6"/>
                <a:gd name="T12" fmla="*/ 18521 w 18"/>
                <a:gd name="T13" fmla="*/ 9525 h 6"/>
                <a:gd name="T14" fmla="*/ 11113 w 18"/>
                <a:gd name="T15" fmla="*/ 9525 h 6"/>
                <a:gd name="T16" fmla="*/ 3704 w 18"/>
                <a:gd name="T17" fmla="*/ 6350 h 6"/>
                <a:gd name="T18" fmla="*/ 0 w 18"/>
                <a:gd name="T19" fmla="*/ 3175 h 6"/>
                <a:gd name="T20" fmla="*/ 3704 w 18"/>
                <a:gd name="T21" fmla="*/ 3175 h 6"/>
                <a:gd name="T22" fmla="*/ 11113 w 18"/>
                <a:gd name="T23" fmla="*/ 0 h 6"/>
                <a:gd name="T24" fmla="*/ 18521 w 18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6"/>
                <a:gd name="T41" fmla="*/ 18 w 18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6">
                  <a:moveTo>
                    <a:pt x="1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8" name="Freeform 536"/>
            <p:cNvSpPr>
              <a:spLocks/>
            </p:cNvSpPr>
            <p:nvPr/>
          </p:nvSpPr>
          <p:spPr bwMode="auto">
            <a:xfrm>
              <a:off x="1762125" y="1979613"/>
              <a:ext cx="33338" cy="9525"/>
            </a:xfrm>
            <a:custGeom>
              <a:avLst/>
              <a:gdLst>
                <a:gd name="T0" fmla="*/ 18521 w 18"/>
                <a:gd name="T1" fmla="*/ 0 h 6"/>
                <a:gd name="T2" fmla="*/ 25930 w 18"/>
                <a:gd name="T3" fmla="*/ 0 h 6"/>
                <a:gd name="T4" fmla="*/ 29634 w 18"/>
                <a:gd name="T5" fmla="*/ 3175 h 6"/>
                <a:gd name="T6" fmla="*/ 33338 w 18"/>
                <a:gd name="T7" fmla="*/ 3175 h 6"/>
                <a:gd name="T8" fmla="*/ 29634 w 18"/>
                <a:gd name="T9" fmla="*/ 6350 h 6"/>
                <a:gd name="T10" fmla="*/ 25930 w 18"/>
                <a:gd name="T11" fmla="*/ 9525 h 6"/>
                <a:gd name="T12" fmla="*/ 18521 w 18"/>
                <a:gd name="T13" fmla="*/ 9525 h 6"/>
                <a:gd name="T14" fmla="*/ 11113 w 18"/>
                <a:gd name="T15" fmla="*/ 9525 h 6"/>
                <a:gd name="T16" fmla="*/ 3704 w 18"/>
                <a:gd name="T17" fmla="*/ 6350 h 6"/>
                <a:gd name="T18" fmla="*/ 0 w 18"/>
                <a:gd name="T19" fmla="*/ 3175 h 6"/>
                <a:gd name="T20" fmla="*/ 3704 w 18"/>
                <a:gd name="T21" fmla="*/ 3175 h 6"/>
                <a:gd name="T22" fmla="*/ 11113 w 18"/>
                <a:gd name="T23" fmla="*/ 0 h 6"/>
                <a:gd name="T24" fmla="*/ 18521 w 18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6"/>
                <a:gd name="T41" fmla="*/ 18 w 18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6">
                  <a:moveTo>
                    <a:pt x="1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9" name="Freeform 537"/>
            <p:cNvSpPr>
              <a:spLocks/>
            </p:cNvSpPr>
            <p:nvPr/>
          </p:nvSpPr>
          <p:spPr bwMode="auto">
            <a:xfrm>
              <a:off x="2395538" y="2208213"/>
              <a:ext cx="106362" cy="73025"/>
            </a:xfrm>
            <a:custGeom>
              <a:avLst/>
              <a:gdLst>
                <a:gd name="T0" fmla="*/ 28363 w 60"/>
                <a:gd name="T1" fmla="*/ 3319 h 44"/>
                <a:gd name="T2" fmla="*/ 28363 w 60"/>
                <a:gd name="T3" fmla="*/ 3319 h 44"/>
                <a:gd name="T4" fmla="*/ 24818 w 60"/>
                <a:gd name="T5" fmla="*/ 3319 h 44"/>
                <a:gd name="T6" fmla="*/ 21272 w 60"/>
                <a:gd name="T7" fmla="*/ 3319 h 44"/>
                <a:gd name="T8" fmla="*/ 14182 w 60"/>
                <a:gd name="T9" fmla="*/ 3319 h 44"/>
                <a:gd name="T10" fmla="*/ 10636 w 60"/>
                <a:gd name="T11" fmla="*/ 3319 h 44"/>
                <a:gd name="T12" fmla="*/ 7091 w 60"/>
                <a:gd name="T13" fmla="*/ 6639 h 44"/>
                <a:gd name="T14" fmla="*/ 3545 w 60"/>
                <a:gd name="T15" fmla="*/ 13277 h 44"/>
                <a:gd name="T16" fmla="*/ 3545 w 60"/>
                <a:gd name="T17" fmla="*/ 23235 h 44"/>
                <a:gd name="T18" fmla="*/ 3545 w 60"/>
                <a:gd name="T19" fmla="*/ 23235 h 44"/>
                <a:gd name="T20" fmla="*/ 3545 w 60"/>
                <a:gd name="T21" fmla="*/ 26555 h 44"/>
                <a:gd name="T22" fmla="*/ 0 w 60"/>
                <a:gd name="T23" fmla="*/ 33193 h 44"/>
                <a:gd name="T24" fmla="*/ 0 w 60"/>
                <a:gd name="T25" fmla="*/ 39832 h 44"/>
                <a:gd name="T26" fmla="*/ 3545 w 60"/>
                <a:gd name="T27" fmla="*/ 46470 h 44"/>
                <a:gd name="T28" fmla="*/ 3545 w 60"/>
                <a:gd name="T29" fmla="*/ 56428 h 44"/>
                <a:gd name="T30" fmla="*/ 7091 w 60"/>
                <a:gd name="T31" fmla="*/ 59748 h 44"/>
                <a:gd name="T32" fmla="*/ 14182 w 60"/>
                <a:gd name="T33" fmla="*/ 63067 h 44"/>
                <a:gd name="T34" fmla="*/ 21272 w 60"/>
                <a:gd name="T35" fmla="*/ 66386 h 44"/>
                <a:gd name="T36" fmla="*/ 24818 w 60"/>
                <a:gd name="T37" fmla="*/ 66386 h 44"/>
                <a:gd name="T38" fmla="*/ 28363 w 60"/>
                <a:gd name="T39" fmla="*/ 69706 h 44"/>
                <a:gd name="T40" fmla="*/ 31909 w 60"/>
                <a:gd name="T41" fmla="*/ 73025 h 44"/>
                <a:gd name="T42" fmla="*/ 38999 w 60"/>
                <a:gd name="T43" fmla="*/ 73025 h 44"/>
                <a:gd name="T44" fmla="*/ 46090 w 60"/>
                <a:gd name="T45" fmla="*/ 73025 h 44"/>
                <a:gd name="T46" fmla="*/ 102817 w 60"/>
                <a:gd name="T47" fmla="*/ 69706 h 44"/>
                <a:gd name="T48" fmla="*/ 106362 w 60"/>
                <a:gd name="T49" fmla="*/ 59748 h 44"/>
                <a:gd name="T50" fmla="*/ 106362 w 60"/>
                <a:gd name="T51" fmla="*/ 59748 h 44"/>
                <a:gd name="T52" fmla="*/ 106362 w 60"/>
                <a:gd name="T53" fmla="*/ 53109 h 44"/>
                <a:gd name="T54" fmla="*/ 102817 w 60"/>
                <a:gd name="T55" fmla="*/ 46470 h 44"/>
                <a:gd name="T56" fmla="*/ 102817 w 60"/>
                <a:gd name="T57" fmla="*/ 36513 h 44"/>
                <a:gd name="T58" fmla="*/ 99271 w 60"/>
                <a:gd name="T59" fmla="*/ 29874 h 44"/>
                <a:gd name="T60" fmla="*/ 99271 w 60"/>
                <a:gd name="T61" fmla="*/ 19916 h 44"/>
                <a:gd name="T62" fmla="*/ 99271 w 60"/>
                <a:gd name="T63" fmla="*/ 16597 h 44"/>
                <a:gd name="T64" fmla="*/ 95726 w 60"/>
                <a:gd name="T65" fmla="*/ 9958 h 44"/>
                <a:gd name="T66" fmla="*/ 92180 w 60"/>
                <a:gd name="T67" fmla="*/ 6639 h 44"/>
                <a:gd name="T68" fmla="*/ 85090 w 60"/>
                <a:gd name="T69" fmla="*/ 3319 h 44"/>
                <a:gd name="T70" fmla="*/ 77999 w 60"/>
                <a:gd name="T71" fmla="*/ 0 h 44"/>
                <a:gd name="T72" fmla="*/ 67363 w 60"/>
                <a:gd name="T73" fmla="*/ 0 h 44"/>
                <a:gd name="T74" fmla="*/ 56726 w 60"/>
                <a:gd name="T75" fmla="*/ 3319 h 44"/>
                <a:gd name="T76" fmla="*/ 28363 w 60"/>
                <a:gd name="T77" fmla="*/ 3319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44"/>
                <a:gd name="T119" fmla="*/ 60 w 60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44">
                  <a:moveTo>
                    <a:pt x="16" y="2"/>
                  </a:move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0" y="32"/>
                  </a:lnTo>
                  <a:lnTo>
                    <a:pt x="58" y="28"/>
                  </a:lnTo>
                  <a:lnTo>
                    <a:pt x="58" y="22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0" name="Freeform 538"/>
            <p:cNvSpPr>
              <a:spLocks/>
            </p:cNvSpPr>
            <p:nvPr/>
          </p:nvSpPr>
          <p:spPr bwMode="auto">
            <a:xfrm>
              <a:off x="2395538" y="2208213"/>
              <a:ext cx="106362" cy="73025"/>
            </a:xfrm>
            <a:custGeom>
              <a:avLst/>
              <a:gdLst>
                <a:gd name="T0" fmla="*/ 28363 w 60"/>
                <a:gd name="T1" fmla="*/ 3319 h 44"/>
                <a:gd name="T2" fmla="*/ 28363 w 60"/>
                <a:gd name="T3" fmla="*/ 3319 h 44"/>
                <a:gd name="T4" fmla="*/ 24818 w 60"/>
                <a:gd name="T5" fmla="*/ 3319 h 44"/>
                <a:gd name="T6" fmla="*/ 21272 w 60"/>
                <a:gd name="T7" fmla="*/ 3319 h 44"/>
                <a:gd name="T8" fmla="*/ 14182 w 60"/>
                <a:gd name="T9" fmla="*/ 3319 h 44"/>
                <a:gd name="T10" fmla="*/ 10636 w 60"/>
                <a:gd name="T11" fmla="*/ 3319 h 44"/>
                <a:gd name="T12" fmla="*/ 7091 w 60"/>
                <a:gd name="T13" fmla="*/ 6639 h 44"/>
                <a:gd name="T14" fmla="*/ 3545 w 60"/>
                <a:gd name="T15" fmla="*/ 13277 h 44"/>
                <a:gd name="T16" fmla="*/ 3545 w 60"/>
                <a:gd name="T17" fmla="*/ 23235 h 44"/>
                <a:gd name="T18" fmla="*/ 3545 w 60"/>
                <a:gd name="T19" fmla="*/ 23235 h 44"/>
                <a:gd name="T20" fmla="*/ 3545 w 60"/>
                <a:gd name="T21" fmla="*/ 26555 h 44"/>
                <a:gd name="T22" fmla="*/ 0 w 60"/>
                <a:gd name="T23" fmla="*/ 33193 h 44"/>
                <a:gd name="T24" fmla="*/ 0 w 60"/>
                <a:gd name="T25" fmla="*/ 39832 h 44"/>
                <a:gd name="T26" fmla="*/ 3545 w 60"/>
                <a:gd name="T27" fmla="*/ 46470 h 44"/>
                <a:gd name="T28" fmla="*/ 3545 w 60"/>
                <a:gd name="T29" fmla="*/ 56428 h 44"/>
                <a:gd name="T30" fmla="*/ 7091 w 60"/>
                <a:gd name="T31" fmla="*/ 59748 h 44"/>
                <a:gd name="T32" fmla="*/ 14182 w 60"/>
                <a:gd name="T33" fmla="*/ 63067 h 44"/>
                <a:gd name="T34" fmla="*/ 21272 w 60"/>
                <a:gd name="T35" fmla="*/ 66386 h 44"/>
                <a:gd name="T36" fmla="*/ 24818 w 60"/>
                <a:gd name="T37" fmla="*/ 66386 h 44"/>
                <a:gd name="T38" fmla="*/ 28363 w 60"/>
                <a:gd name="T39" fmla="*/ 69706 h 44"/>
                <a:gd name="T40" fmla="*/ 31909 w 60"/>
                <a:gd name="T41" fmla="*/ 73025 h 44"/>
                <a:gd name="T42" fmla="*/ 38999 w 60"/>
                <a:gd name="T43" fmla="*/ 73025 h 44"/>
                <a:gd name="T44" fmla="*/ 46090 w 60"/>
                <a:gd name="T45" fmla="*/ 73025 h 44"/>
                <a:gd name="T46" fmla="*/ 102817 w 60"/>
                <a:gd name="T47" fmla="*/ 69706 h 44"/>
                <a:gd name="T48" fmla="*/ 106362 w 60"/>
                <a:gd name="T49" fmla="*/ 59748 h 44"/>
                <a:gd name="T50" fmla="*/ 106362 w 60"/>
                <a:gd name="T51" fmla="*/ 59748 h 44"/>
                <a:gd name="T52" fmla="*/ 106362 w 60"/>
                <a:gd name="T53" fmla="*/ 53109 h 44"/>
                <a:gd name="T54" fmla="*/ 102817 w 60"/>
                <a:gd name="T55" fmla="*/ 46470 h 44"/>
                <a:gd name="T56" fmla="*/ 102817 w 60"/>
                <a:gd name="T57" fmla="*/ 36513 h 44"/>
                <a:gd name="T58" fmla="*/ 99271 w 60"/>
                <a:gd name="T59" fmla="*/ 29874 h 44"/>
                <a:gd name="T60" fmla="*/ 99271 w 60"/>
                <a:gd name="T61" fmla="*/ 19916 h 44"/>
                <a:gd name="T62" fmla="*/ 99271 w 60"/>
                <a:gd name="T63" fmla="*/ 16597 h 44"/>
                <a:gd name="T64" fmla="*/ 95726 w 60"/>
                <a:gd name="T65" fmla="*/ 9958 h 44"/>
                <a:gd name="T66" fmla="*/ 92180 w 60"/>
                <a:gd name="T67" fmla="*/ 6639 h 44"/>
                <a:gd name="T68" fmla="*/ 85090 w 60"/>
                <a:gd name="T69" fmla="*/ 3319 h 44"/>
                <a:gd name="T70" fmla="*/ 77999 w 60"/>
                <a:gd name="T71" fmla="*/ 0 h 44"/>
                <a:gd name="T72" fmla="*/ 67363 w 60"/>
                <a:gd name="T73" fmla="*/ 0 h 44"/>
                <a:gd name="T74" fmla="*/ 56726 w 60"/>
                <a:gd name="T75" fmla="*/ 3319 h 44"/>
                <a:gd name="T76" fmla="*/ 28363 w 60"/>
                <a:gd name="T77" fmla="*/ 3319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44"/>
                <a:gd name="T119" fmla="*/ 60 w 60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44">
                  <a:moveTo>
                    <a:pt x="16" y="2"/>
                  </a:move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0" y="32"/>
                  </a:lnTo>
                  <a:lnTo>
                    <a:pt x="58" y="28"/>
                  </a:lnTo>
                  <a:lnTo>
                    <a:pt x="58" y="22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16" y="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1" name="Freeform 539"/>
            <p:cNvSpPr>
              <a:spLocks/>
            </p:cNvSpPr>
            <p:nvPr/>
          </p:nvSpPr>
          <p:spPr bwMode="auto">
            <a:xfrm>
              <a:off x="2470150" y="2547938"/>
              <a:ext cx="46038" cy="52387"/>
            </a:xfrm>
            <a:custGeom>
              <a:avLst/>
              <a:gdLst>
                <a:gd name="T0" fmla="*/ 21248 w 26"/>
                <a:gd name="T1" fmla="*/ 0 h 32"/>
                <a:gd name="T2" fmla="*/ 17707 w 26"/>
                <a:gd name="T3" fmla="*/ 0 h 32"/>
                <a:gd name="T4" fmla="*/ 17707 w 26"/>
                <a:gd name="T5" fmla="*/ 0 h 32"/>
                <a:gd name="T6" fmla="*/ 14166 w 26"/>
                <a:gd name="T7" fmla="*/ 0 h 32"/>
                <a:gd name="T8" fmla="*/ 7083 w 26"/>
                <a:gd name="T9" fmla="*/ 3274 h 32"/>
                <a:gd name="T10" fmla="*/ 3541 w 26"/>
                <a:gd name="T11" fmla="*/ 6548 h 32"/>
                <a:gd name="T12" fmla="*/ 3541 w 26"/>
                <a:gd name="T13" fmla="*/ 13097 h 32"/>
                <a:gd name="T14" fmla="*/ 0 w 26"/>
                <a:gd name="T15" fmla="*/ 26194 h 32"/>
                <a:gd name="T16" fmla="*/ 0 w 26"/>
                <a:gd name="T17" fmla="*/ 26194 h 32"/>
                <a:gd name="T18" fmla="*/ 0 w 26"/>
                <a:gd name="T19" fmla="*/ 32742 h 32"/>
                <a:gd name="T20" fmla="*/ 0 w 26"/>
                <a:gd name="T21" fmla="*/ 36016 h 32"/>
                <a:gd name="T22" fmla="*/ 3541 w 26"/>
                <a:gd name="T23" fmla="*/ 42564 h 32"/>
                <a:gd name="T24" fmla="*/ 7083 w 26"/>
                <a:gd name="T25" fmla="*/ 49113 h 32"/>
                <a:gd name="T26" fmla="*/ 14166 w 26"/>
                <a:gd name="T27" fmla="*/ 52387 h 32"/>
                <a:gd name="T28" fmla="*/ 14166 w 26"/>
                <a:gd name="T29" fmla="*/ 52387 h 32"/>
                <a:gd name="T30" fmla="*/ 17707 w 26"/>
                <a:gd name="T31" fmla="*/ 52387 h 32"/>
                <a:gd name="T32" fmla="*/ 24790 w 26"/>
                <a:gd name="T33" fmla="*/ 52387 h 32"/>
                <a:gd name="T34" fmla="*/ 28331 w 26"/>
                <a:gd name="T35" fmla="*/ 52387 h 32"/>
                <a:gd name="T36" fmla="*/ 35414 w 26"/>
                <a:gd name="T37" fmla="*/ 52387 h 32"/>
                <a:gd name="T38" fmla="*/ 38955 w 26"/>
                <a:gd name="T39" fmla="*/ 52387 h 32"/>
                <a:gd name="T40" fmla="*/ 42497 w 26"/>
                <a:gd name="T41" fmla="*/ 49113 h 32"/>
                <a:gd name="T42" fmla="*/ 46038 w 26"/>
                <a:gd name="T43" fmla="*/ 42564 h 32"/>
                <a:gd name="T44" fmla="*/ 46038 w 26"/>
                <a:gd name="T45" fmla="*/ 39290 h 32"/>
                <a:gd name="T46" fmla="*/ 46038 w 26"/>
                <a:gd name="T47" fmla="*/ 36016 h 32"/>
                <a:gd name="T48" fmla="*/ 46038 w 26"/>
                <a:gd name="T49" fmla="*/ 32742 h 32"/>
                <a:gd name="T50" fmla="*/ 46038 w 26"/>
                <a:gd name="T51" fmla="*/ 26194 h 32"/>
                <a:gd name="T52" fmla="*/ 46038 w 26"/>
                <a:gd name="T53" fmla="*/ 19645 h 32"/>
                <a:gd name="T54" fmla="*/ 42497 w 26"/>
                <a:gd name="T55" fmla="*/ 13097 h 32"/>
                <a:gd name="T56" fmla="*/ 42497 w 26"/>
                <a:gd name="T57" fmla="*/ 6548 h 32"/>
                <a:gd name="T58" fmla="*/ 35414 w 26"/>
                <a:gd name="T59" fmla="*/ 3274 h 32"/>
                <a:gd name="T60" fmla="*/ 28331 w 26"/>
                <a:gd name="T61" fmla="*/ 0 h 32"/>
                <a:gd name="T62" fmla="*/ 21248 w 26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32"/>
                <a:gd name="T98" fmla="*/ 26 w 26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32">
                  <a:moveTo>
                    <a:pt x="12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2" name="Freeform 540"/>
            <p:cNvSpPr>
              <a:spLocks/>
            </p:cNvSpPr>
            <p:nvPr/>
          </p:nvSpPr>
          <p:spPr bwMode="auto">
            <a:xfrm>
              <a:off x="2470150" y="2547938"/>
              <a:ext cx="46038" cy="52387"/>
            </a:xfrm>
            <a:custGeom>
              <a:avLst/>
              <a:gdLst>
                <a:gd name="T0" fmla="*/ 21248 w 26"/>
                <a:gd name="T1" fmla="*/ 0 h 32"/>
                <a:gd name="T2" fmla="*/ 17707 w 26"/>
                <a:gd name="T3" fmla="*/ 0 h 32"/>
                <a:gd name="T4" fmla="*/ 17707 w 26"/>
                <a:gd name="T5" fmla="*/ 0 h 32"/>
                <a:gd name="T6" fmla="*/ 14166 w 26"/>
                <a:gd name="T7" fmla="*/ 0 h 32"/>
                <a:gd name="T8" fmla="*/ 7083 w 26"/>
                <a:gd name="T9" fmla="*/ 3274 h 32"/>
                <a:gd name="T10" fmla="*/ 3541 w 26"/>
                <a:gd name="T11" fmla="*/ 6548 h 32"/>
                <a:gd name="T12" fmla="*/ 3541 w 26"/>
                <a:gd name="T13" fmla="*/ 13097 h 32"/>
                <a:gd name="T14" fmla="*/ 0 w 26"/>
                <a:gd name="T15" fmla="*/ 26194 h 32"/>
                <a:gd name="T16" fmla="*/ 0 w 26"/>
                <a:gd name="T17" fmla="*/ 26194 h 32"/>
                <a:gd name="T18" fmla="*/ 0 w 26"/>
                <a:gd name="T19" fmla="*/ 32742 h 32"/>
                <a:gd name="T20" fmla="*/ 0 w 26"/>
                <a:gd name="T21" fmla="*/ 36016 h 32"/>
                <a:gd name="T22" fmla="*/ 3541 w 26"/>
                <a:gd name="T23" fmla="*/ 42564 h 32"/>
                <a:gd name="T24" fmla="*/ 7083 w 26"/>
                <a:gd name="T25" fmla="*/ 49113 h 32"/>
                <a:gd name="T26" fmla="*/ 14166 w 26"/>
                <a:gd name="T27" fmla="*/ 52387 h 32"/>
                <a:gd name="T28" fmla="*/ 14166 w 26"/>
                <a:gd name="T29" fmla="*/ 52387 h 32"/>
                <a:gd name="T30" fmla="*/ 17707 w 26"/>
                <a:gd name="T31" fmla="*/ 52387 h 32"/>
                <a:gd name="T32" fmla="*/ 24790 w 26"/>
                <a:gd name="T33" fmla="*/ 52387 h 32"/>
                <a:gd name="T34" fmla="*/ 28331 w 26"/>
                <a:gd name="T35" fmla="*/ 52387 h 32"/>
                <a:gd name="T36" fmla="*/ 35414 w 26"/>
                <a:gd name="T37" fmla="*/ 52387 h 32"/>
                <a:gd name="T38" fmla="*/ 38955 w 26"/>
                <a:gd name="T39" fmla="*/ 52387 h 32"/>
                <a:gd name="T40" fmla="*/ 42497 w 26"/>
                <a:gd name="T41" fmla="*/ 49113 h 32"/>
                <a:gd name="T42" fmla="*/ 46038 w 26"/>
                <a:gd name="T43" fmla="*/ 42564 h 32"/>
                <a:gd name="T44" fmla="*/ 46038 w 26"/>
                <a:gd name="T45" fmla="*/ 39290 h 32"/>
                <a:gd name="T46" fmla="*/ 46038 w 26"/>
                <a:gd name="T47" fmla="*/ 36016 h 32"/>
                <a:gd name="T48" fmla="*/ 46038 w 26"/>
                <a:gd name="T49" fmla="*/ 32742 h 32"/>
                <a:gd name="T50" fmla="*/ 46038 w 26"/>
                <a:gd name="T51" fmla="*/ 26194 h 32"/>
                <a:gd name="T52" fmla="*/ 46038 w 26"/>
                <a:gd name="T53" fmla="*/ 19645 h 32"/>
                <a:gd name="T54" fmla="*/ 42497 w 26"/>
                <a:gd name="T55" fmla="*/ 13097 h 32"/>
                <a:gd name="T56" fmla="*/ 42497 w 26"/>
                <a:gd name="T57" fmla="*/ 6548 h 32"/>
                <a:gd name="T58" fmla="*/ 35414 w 26"/>
                <a:gd name="T59" fmla="*/ 3274 h 32"/>
                <a:gd name="T60" fmla="*/ 28331 w 26"/>
                <a:gd name="T61" fmla="*/ 0 h 32"/>
                <a:gd name="T62" fmla="*/ 21248 w 26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32"/>
                <a:gd name="T98" fmla="*/ 26 w 26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32">
                  <a:moveTo>
                    <a:pt x="12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3" name="Freeform 541"/>
            <p:cNvSpPr>
              <a:spLocks/>
            </p:cNvSpPr>
            <p:nvPr/>
          </p:nvSpPr>
          <p:spPr bwMode="auto">
            <a:xfrm>
              <a:off x="2330450" y="2841625"/>
              <a:ext cx="50800" cy="14288"/>
            </a:xfrm>
            <a:custGeom>
              <a:avLst/>
              <a:gdLst>
                <a:gd name="T0" fmla="*/ 25400 w 28"/>
                <a:gd name="T1" fmla="*/ 14288 h 8"/>
                <a:gd name="T2" fmla="*/ 36286 w 28"/>
                <a:gd name="T3" fmla="*/ 10716 h 8"/>
                <a:gd name="T4" fmla="*/ 47171 w 28"/>
                <a:gd name="T5" fmla="*/ 10716 h 8"/>
                <a:gd name="T6" fmla="*/ 50800 w 28"/>
                <a:gd name="T7" fmla="*/ 7144 h 8"/>
                <a:gd name="T8" fmla="*/ 47171 w 28"/>
                <a:gd name="T9" fmla="*/ 3572 h 8"/>
                <a:gd name="T10" fmla="*/ 43543 w 28"/>
                <a:gd name="T11" fmla="*/ 0 h 8"/>
                <a:gd name="T12" fmla="*/ 36286 w 28"/>
                <a:gd name="T13" fmla="*/ 0 h 8"/>
                <a:gd name="T14" fmla="*/ 25400 w 28"/>
                <a:gd name="T15" fmla="*/ 0 h 8"/>
                <a:gd name="T16" fmla="*/ 14514 w 28"/>
                <a:gd name="T17" fmla="*/ 0 h 8"/>
                <a:gd name="T18" fmla="*/ 7257 w 28"/>
                <a:gd name="T19" fmla="*/ 0 h 8"/>
                <a:gd name="T20" fmla="*/ 0 w 28"/>
                <a:gd name="T21" fmla="*/ 3572 h 8"/>
                <a:gd name="T22" fmla="*/ 0 w 28"/>
                <a:gd name="T23" fmla="*/ 7144 h 8"/>
                <a:gd name="T24" fmla="*/ 0 w 28"/>
                <a:gd name="T25" fmla="*/ 10716 h 8"/>
                <a:gd name="T26" fmla="*/ 7257 w 28"/>
                <a:gd name="T27" fmla="*/ 10716 h 8"/>
                <a:gd name="T28" fmla="*/ 14514 w 28"/>
                <a:gd name="T29" fmla="*/ 10716 h 8"/>
                <a:gd name="T30" fmla="*/ 25400 w 28"/>
                <a:gd name="T31" fmla="*/ 14288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8"/>
                <a:gd name="T50" fmla="*/ 28 w 28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8">
                  <a:moveTo>
                    <a:pt x="14" y="8"/>
                  </a:moveTo>
                  <a:lnTo>
                    <a:pt x="20" y="6"/>
                  </a:lnTo>
                  <a:lnTo>
                    <a:pt x="26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4" name="Freeform 542"/>
            <p:cNvSpPr>
              <a:spLocks/>
            </p:cNvSpPr>
            <p:nvPr/>
          </p:nvSpPr>
          <p:spPr bwMode="auto">
            <a:xfrm>
              <a:off x="2330450" y="2841625"/>
              <a:ext cx="50800" cy="14288"/>
            </a:xfrm>
            <a:custGeom>
              <a:avLst/>
              <a:gdLst>
                <a:gd name="T0" fmla="*/ 25400 w 28"/>
                <a:gd name="T1" fmla="*/ 14288 h 8"/>
                <a:gd name="T2" fmla="*/ 36286 w 28"/>
                <a:gd name="T3" fmla="*/ 10716 h 8"/>
                <a:gd name="T4" fmla="*/ 47171 w 28"/>
                <a:gd name="T5" fmla="*/ 10716 h 8"/>
                <a:gd name="T6" fmla="*/ 50800 w 28"/>
                <a:gd name="T7" fmla="*/ 7144 h 8"/>
                <a:gd name="T8" fmla="*/ 47171 w 28"/>
                <a:gd name="T9" fmla="*/ 3572 h 8"/>
                <a:gd name="T10" fmla="*/ 43543 w 28"/>
                <a:gd name="T11" fmla="*/ 0 h 8"/>
                <a:gd name="T12" fmla="*/ 36286 w 28"/>
                <a:gd name="T13" fmla="*/ 0 h 8"/>
                <a:gd name="T14" fmla="*/ 25400 w 28"/>
                <a:gd name="T15" fmla="*/ 0 h 8"/>
                <a:gd name="T16" fmla="*/ 14514 w 28"/>
                <a:gd name="T17" fmla="*/ 0 h 8"/>
                <a:gd name="T18" fmla="*/ 7257 w 28"/>
                <a:gd name="T19" fmla="*/ 0 h 8"/>
                <a:gd name="T20" fmla="*/ 0 w 28"/>
                <a:gd name="T21" fmla="*/ 3572 h 8"/>
                <a:gd name="T22" fmla="*/ 0 w 28"/>
                <a:gd name="T23" fmla="*/ 7144 h 8"/>
                <a:gd name="T24" fmla="*/ 0 w 28"/>
                <a:gd name="T25" fmla="*/ 10716 h 8"/>
                <a:gd name="T26" fmla="*/ 7257 w 28"/>
                <a:gd name="T27" fmla="*/ 10716 h 8"/>
                <a:gd name="T28" fmla="*/ 14514 w 28"/>
                <a:gd name="T29" fmla="*/ 10716 h 8"/>
                <a:gd name="T30" fmla="*/ 25400 w 28"/>
                <a:gd name="T31" fmla="*/ 14288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8"/>
                <a:gd name="T50" fmla="*/ 28 w 28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8">
                  <a:moveTo>
                    <a:pt x="14" y="8"/>
                  </a:moveTo>
                  <a:lnTo>
                    <a:pt x="20" y="6"/>
                  </a:lnTo>
                  <a:lnTo>
                    <a:pt x="26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4" y="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5" name="Freeform 543"/>
            <p:cNvSpPr>
              <a:spLocks/>
            </p:cNvSpPr>
            <p:nvPr/>
          </p:nvSpPr>
          <p:spPr bwMode="auto">
            <a:xfrm>
              <a:off x="2400300" y="2874963"/>
              <a:ext cx="17463" cy="47625"/>
            </a:xfrm>
            <a:custGeom>
              <a:avLst/>
              <a:gdLst>
                <a:gd name="T0" fmla="*/ 6985 w 10"/>
                <a:gd name="T1" fmla="*/ 47625 h 28"/>
                <a:gd name="T2" fmla="*/ 10478 w 10"/>
                <a:gd name="T3" fmla="*/ 44223 h 28"/>
                <a:gd name="T4" fmla="*/ 13970 w 10"/>
                <a:gd name="T5" fmla="*/ 40821 h 28"/>
                <a:gd name="T6" fmla="*/ 17463 w 10"/>
                <a:gd name="T7" fmla="*/ 34018 h 28"/>
                <a:gd name="T8" fmla="*/ 17463 w 10"/>
                <a:gd name="T9" fmla="*/ 23813 h 28"/>
                <a:gd name="T10" fmla="*/ 17463 w 10"/>
                <a:gd name="T11" fmla="*/ 13607 h 28"/>
                <a:gd name="T12" fmla="*/ 13970 w 10"/>
                <a:gd name="T13" fmla="*/ 6804 h 28"/>
                <a:gd name="T14" fmla="*/ 10478 w 10"/>
                <a:gd name="T15" fmla="*/ 3402 h 28"/>
                <a:gd name="T16" fmla="*/ 6985 w 10"/>
                <a:gd name="T17" fmla="*/ 0 h 28"/>
                <a:gd name="T18" fmla="*/ 3493 w 10"/>
                <a:gd name="T19" fmla="*/ 3402 h 28"/>
                <a:gd name="T20" fmla="*/ 3493 w 10"/>
                <a:gd name="T21" fmla="*/ 6804 h 28"/>
                <a:gd name="T22" fmla="*/ 0 w 10"/>
                <a:gd name="T23" fmla="*/ 13607 h 28"/>
                <a:gd name="T24" fmla="*/ 0 w 10"/>
                <a:gd name="T25" fmla="*/ 23813 h 28"/>
                <a:gd name="T26" fmla="*/ 0 w 10"/>
                <a:gd name="T27" fmla="*/ 34018 h 28"/>
                <a:gd name="T28" fmla="*/ 3493 w 10"/>
                <a:gd name="T29" fmla="*/ 40821 h 28"/>
                <a:gd name="T30" fmla="*/ 3493 w 10"/>
                <a:gd name="T31" fmla="*/ 44223 h 28"/>
                <a:gd name="T32" fmla="*/ 6985 w 10"/>
                <a:gd name="T33" fmla="*/ 47625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8"/>
                <a:gd name="T53" fmla="*/ 10 w 1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8">
                  <a:moveTo>
                    <a:pt x="4" y="28"/>
                  </a:moveTo>
                  <a:lnTo>
                    <a:pt x="6" y="26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6" name="Freeform 544"/>
            <p:cNvSpPr>
              <a:spLocks/>
            </p:cNvSpPr>
            <p:nvPr/>
          </p:nvSpPr>
          <p:spPr bwMode="auto">
            <a:xfrm>
              <a:off x="2400300" y="2874963"/>
              <a:ext cx="17463" cy="47625"/>
            </a:xfrm>
            <a:custGeom>
              <a:avLst/>
              <a:gdLst>
                <a:gd name="T0" fmla="*/ 6985 w 10"/>
                <a:gd name="T1" fmla="*/ 47625 h 28"/>
                <a:gd name="T2" fmla="*/ 10478 w 10"/>
                <a:gd name="T3" fmla="*/ 44223 h 28"/>
                <a:gd name="T4" fmla="*/ 13970 w 10"/>
                <a:gd name="T5" fmla="*/ 40821 h 28"/>
                <a:gd name="T6" fmla="*/ 17463 w 10"/>
                <a:gd name="T7" fmla="*/ 34018 h 28"/>
                <a:gd name="T8" fmla="*/ 17463 w 10"/>
                <a:gd name="T9" fmla="*/ 23813 h 28"/>
                <a:gd name="T10" fmla="*/ 17463 w 10"/>
                <a:gd name="T11" fmla="*/ 13607 h 28"/>
                <a:gd name="T12" fmla="*/ 13970 w 10"/>
                <a:gd name="T13" fmla="*/ 6804 h 28"/>
                <a:gd name="T14" fmla="*/ 10478 w 10"/>
                <a:gd name="T15" fmla="*/ 3402 h 28"/>
                <a:gd name="T16" fmla="*/ 6985 w 10"/>
                <a:gd name="T17" fmla="*/ 0 h 28"/>
                <a:gd name="T18" fmla="*/ 3493 w 10"/>
                <a:gd name="T19" fmla="*/ 3402 h 28"/>
                <a:gd name="T20" fmla="*/ 3493 w 10"/>
                <a:gd name="T21" fmla="*/ 6804 h 28"/>
                <a:gd name="T22" fmla="*/ 0 w 10"/>
                <a:gd name="T23" fmla="*/ 13607 h 28"/>
                <a:gd name="T24" fmla="*/ 0 w 10"/>
                <a:gd name="T25" fmla="*/ 23813 h 28"/>
                <a:gd name="T26" fmla="*/ 0 w 10"/>
                <a:gd name="T27" fmla="*/ 34018 h 28"/>
                <a:gd name="T28" fmla="*/ 3493 w 10"/>
                <a:gd name="T29" fmla="*/ 40821 h 28"/>
                <a:gd name="T30" fmla="*/ 3493 w 10"/>
                <a:gd name="T31" fmla="*/ 44223 h 28"/>
                <a:gd name="T32" fmla="*/ 6985 w 10"/>
                <a:gd name="T33" fmla="*/ 47625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8"/>
                <a:gd name="T53" fmla="*/ 10 w 1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8">
                  <a:moveTo>
                    <a:pt x="4" y="28"/>
                  </a:moveTo>
                  <a:lnTo>
                    <a:pt x="6" y="26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7" name="Freeform 545"/>
            <p:cNvSpPr>
              <a:spLocks/>
            </p:cNvSpPr>
            <p:nvPr/>
          </p:nvSpPr>
          <p:spPr bwMode="auto">
            <a:xfrm>
              <a:off x="2470150" y="2813050"/>
              <a:ext cx="31750" cy="33338"/>
            </a:xfrm>
            <a:custGeom>
              <a:avLst/>
              <a:gdLst>
                <a:gd name="T0" fmla="*/ 14111 w 18"/>
                <a:gd name="T1" fmla="*/ 33338 h 20"/>
                <a:gd name="T2" fmla="*/ 21167 w 18"/>
                <a:gd name="T3" fmla="*/ 30004 h 20"/>
                <a:gd name="T4" fmla="*/ 28222 w 18"/>
                <a:gd name="T5" fmla="*/ 26670 h 20"/>
                <a:gd name="T6" fmla="*/ 31750 w 18"/>
                <a:gd name="T7" fmla="*/ 16669 h 20"/>
                <a:gd name="T8" fmla="*/ 28222 w 18"/>
                <a:gd name="T9" fmla="*/ 10001 h 20"/>
                <a:gd name="T10" fmla="*/ 21167 w 18"/>
                <a:gd name="T11" fmla="*/ 3334 h 20"/>
                <a:gd name="T12" fmla="*/ 14111 w 18"/>
                <a:gd name="T13" fmla="*/ 0 h 20"/>
                <a:gd name="T14" fmla="*/ 7056 w 18"/>
                <a:gd name="T15" fmla="*/ 3334 h 20"/>
                <a:gd name="T16" fmla="*/ 3528 w 18"/>
                <a:gd name="T17" fmla="*/ 10001 h 20"/>
                <a:gd name="T18" fmla="*/ 0 w 18"/>
                <a:gd name="T19" fmla="*/ 16669 h 20"/>
                <a:gd name="T20" fmla="*/ 3528 w 18"/>
                <a:gd name="T21" fmla="*/ 26670 h 20"/>
                <a:gd name="T22" fmla="*/ 7056 w 18"/>
                <a:gd name="T23" fmla="*/ 30004 h 20"/>
                <a:gd name="T24" fmla="*/ 14111 w 18"/>
                <a:gd name="T25" fmla="*/ 3333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0"/>
                <a:gd name="T41" fmla="*/ 18 w 1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0">
                  <a:moveTo>
                    <a:pt x="8" y="20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8" name="Freeform 546"/>
            <p:cNvSpPr>
              <a:spLocks/>
            </p:cNvSpPr>
            <p:nvPr/>
          </p:nvSpPr>
          <p:spPr bwMode="auto">
            <a:xfrm>
              <a:off x="2470150" y="2813050"/>
              <a:ext cx="31750" cy="33338"/>
            </a:xfrm>
            <a:custGeom>
              <a:avLst/>
              <a:gdLst>
                <a:gd name="T0" fmla="*/ 14111 w 18"/>
                <a:gd name="T1" fmla="*/ 33338 h 20"/>
                <a:gd name="T2" fmla="*/ 21167 w 18"/>
                <a:gd name="T3" fmla="*/ 30004 h 20"/>
                <a:gd name="T4" fmla="*/ 28222 w 18"/>
                <a:gd name="T5" fmla="*/ 26670 h 20"/>
                <a:gd name="T6" fmla="*/ 31750 w 18"/>
                <a:gd name="T7" fmla="*/ 16669 h 20"/>
                <a:gd name="T8" fmla="*/ 28222 w 18"/>
                <a:gd name="T9" fmla="*/ 10001 h 20"/>
                <a:gd name="T10" fmla="*/ 21167 w 18"/>
                <a:gd name="T11" fmla="*/ 3334 h 20"/>
                <a:gd name="T12" fmla="*/ 14111 w 18"/>
                <a:gd name="T13" fmla="*/ 0 h 20"/>
                <a:gd name="T14" fmla="*/ 7056 w 18"/>
                <a:gd name="T15" fmla="*/ 3334 h 20"/>
                <a:gd name="T16" fmla="*/ 3528 w 18"/>
                <a:gd name="T17" fmla="*/ 10001 h 20"/>
                <a:gd name="T18" fmla="*/ 0 w 18"/>
                <a:gd name="T19" fmla="*/ 16669 h 20"/>
                <a:gd name="T20" fmla="*/ 3528 w 18"/>
                <a:gd name="T21" fmla="*/ 26670 h 20"/>
                <a:gd name="T22" fmla="*/ 7056 w 18"/>
                <a:gd name="T23" fmla="*/ 30004 h 20"/>
                <a:gd name="T24" fmla="*/ 14111 w 18"/>
                <a:gd name="T25" fmla="*/ 3333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0"/>
                <a:gd name="T41" fmla="*/ 18 w 1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0">
                  <a:moveTo>
                    <a:pt x="8" y="20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2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49" name="Freeform 547"/>
            <p:cNvSpPr>
              <a:spLocks/>
            </p:cNvSpPr>
            <p:nvPr/>
          </p:nvSpPr>
          <p:spPr bwMode="auto">
            <a:xfrm>
              <a:off x="2455863" y="1749425"/>
              <a:ext cx="406400" cy="444500"/>
            </a:xfrm>
            <a:custGeom>
              <a:avLst/>
              <a:gdLst>
                <a:gd name="T0" fmla="*/ 367186 w 228"/>
                <a:gd name="T1" fmla="*/ 136004 h 268"/>
                <a:gd name="T2" fmla="*/ 352926 w 228"/>
                <a:gd name="T3" fmla="*/ 142638 h 268"/>
                <a:gd name="T4" fmla="*/ 352926 w 228"/>
                <a:gd name="T5" fmla="*/ 152590 h 268"/>
                <a:gd name="T6" fmla="*/ 363621 w 228"/>
                <a:gd name="T7" fmla="*/ 159224 h 268"/>
                <a:gd name="T8" fmla="*/ 356491 w 228"/>
                <a:gd name="T9" fmla="*/ 172493 h 268"/>
                <a:gd name="T10" fmla="*/ 381446 w 228"/>
                <a:gd name="T11" fmla="*/ 185761 h 268"/>
                <a:gd name="T12" fmla="*/ 335102 w 228"/>
                <a:gd name="T13" fmla="*/ 202347 h 268"/>
                <a:gd name="T14" fmla="*/ 288758 w 228"/>
                <a:gd name="T15" fmla="*/ 228884 h 268"/>
                <a:gd name="T16" fmla="*/ 270933 w 228"/>
                <a:gd name="T17" fmla="*/ 255422 h 268"/>
                <a:gd name="T18" fmla="*/ 249544 w 228"/>
                <a:gd name="T19" fmla="*/ 265373 h 268"/>
                <a:gd name="T20" fmla="*/ 213895 w 228"/>
                <a:gd name="T21" fmla="*/ 288593 h 268"/>
                <a:gd name="T22" fmla="*/ 188940 w 228"/>
                <a:gd name="T23" fmla="*/ 301862 h 268"/>
                <a:gd name="T24" fmla="*/ 203200 w 228"/>
                <a:gd name="T25" fmla="*/ 311813 h 268"/>
                <a:gd name="T26" fmla="*/ 196070 w 228"/>
                <a:gd name="T27" fmla="*/ 331716 h 268"/>
                <a:gd name="T28" fmla="*/ 178246 w 228"/>
                <a:gd name="T29" fmla="*/ 354937 h 268"/>
                <a:gd name="T30" fmla="*/ 146161 w 228"/>
                <a:gd name="T31" fmla="*/ 371522 h 268"/>
                <a:gd name="T32" fmla="*/ 135467 w 228"/>
                <a:gd name="T33" fmla="*/ 398060 h 268"/>
                <a:gd name="T34" fmla="*/ 131902 w 228"/>
                <a:gd name="T35" fmla="*/ 434549 h 268"/>
                <a:gd name="T36" fmla="*/ 96253 w 228"/>
                <a:gd name="T37" fmla="*/ 444500 h 268"/>
                <a:gd name="T38" fmla="*/ 78428 w 228"/>
                <a:gd name="T39" fmla="*/ 427914 h 268"/>
                <a:gd name="T40" fmla="*/ 42779 w 228"/>
                <a:gd name="T41" fmla="*/ 424597 h 268"/>
                <a:gd name="T42" fmla="*/ 3565 w 228"/>
                <a:gd name="T43" fmla="*/ 401377 h 268"/>
                <a:gd name="T44" fmla="*/ 21389 w 228"/>
                <a:gd name="T45" fmla="*/ 368205 h 268"/>
                <a:gd name="T46" fmla="*/ 35649 w 228"/>
                <a:gd name="T47" fmla="*/ 354937 h 268"/>
                <a:gd name="T48" fmla="*/ 42779 w 228"/>
                <a:gd name="T49" fmla="*/ 344985 h 268"/>
                <a:gd name="T50" fmla="*/ 71298 w 228"/>
                <a:gd name="T51" fmla="*/ 361571 h 268"/>
                <a:gd name="T52" fmla="*/ 71298 w 228"/>
                <a:gd name="T53" fmla="*/ 344985 h 268"/>
                <a:gd name="T54" fmla="*/ 67733 w 228"/>
                <a:gd name="T55" fmla="*/ 328399 h 268"/>
                <a:gd name="T56" fmla="*/ 49909 w 228"/>
                <a:gd name="T57" fmla="*/ 328399 h 268"/>
                <a:gd name="T58" fmla="*/ 53474 w 228"/>
                <a:gd name="T59" fmla="*/ 308496 h 268"/>
                <a:gd name="T60" fmla="*/ 71298 w 228"/>
                <a:gd name="T61" fmla="*/ 291910 h 268"/>
                <a:gd name="T62" fmla="*/ 110512 w 228"/>
                <a:gd name="T63" fmla="*/ 281959 h 268"/>
                <a:gd name="T64" fmla="*/ 110512 w 228"/>
                <a:gd name="T65" fmla="*/ 272007 h 268"/>
                <a:gd name="T66" fmla="*/ 96253 w 228"/>
                <a:gd name="T67" fmla="*/ 242153 h 268"/>
                <a:gd name="T68" fmla="*/ 96253 w 228"/>
                <a:gd name="T69" fmla="*/ 208981 h 268"/>
                <a:gd name="T70" fmla="*/ 106947 w 228"/>
                <a:gd name="T71" fmla="*/ 182444 h 268"/>
                <a:gd name="T72" fmla="*/ 124772 w 228"/>
                <a:gd name="T73" fmla="*/ 202347 h 268"/>
                <a:gd name="T74" fmla="*/ 142597 w 228"/>
                <a:gd name="T75" fmla="*/ 228884 h 268"/>
                <a:gd name="T76" fmla="*/ 146161 w 228"/>
                <a:gd name="T77" fmla="*/ 189078 h 268"/>
                <a:gd name="T78" fmla="*/ 185375 w 228"/>
                <a:gd name="T79" fmla="*/ 159224 h 268"/>
                <a:gd name="T80" fmla="*/ 217460 w 228"/>
                <a:gd name="T81" fmla="*/ 145955 h 268"/>
                <a:gd name="T82" fmla="*/ 235284 w 228"/>
                <a:gd name="T83" fmla="*/ 132687 h 268"/>
                <a:gd name="T84" fmla="*/ 149726 w 228"/>
                <a:gd name="T85" fmla="*/ 122735 h 268"/>
                <a:gd name="T86" fmla="*/ 117642 w 228"/>
                <a:gd name="T87" fmla="*/ 119418 h 268"/>
                <a:gd name="T88" fmla="*/ 99818 w 228"/>
                <a:gd name="T89" fmla="*/ 126052 h 268"/>
                <a:gd name="T90" fmla="*/ 78428 w 228"/>
                <a:gd name="T91" fmla="*/ 89563 h 268"/>
                <a:gd name="T92" fmla="*/ 78428 w 228"/>
                <a:gd name="T93" fmla="*/ 69660 h 268"/>
                <a:gd name="T94" fmla="*/ 117642 w 228"/>
                <a:gd name="T95" fmla="*/ 72978 h 268"/>
                <a:gd name="T96" fmla="*/ 139032 w 228"/>
                <a:gd name="T97" fmla="*/ 46440 h 268"/>
                <a:gd name="T98" fmla="*/ 174681 w 228"/>
                <a:gd name="T99" fmla="*/ 29854 h 268"/>
                <a:gd name="T100" fmla="*/ 213895 w 228"/>
                <a:gd name="T101" fmla="*/ 6634 h 268"/>
                <a:gd name="T102" fmla="*/ 281628 w 228"/>
                <a:gd name="T103" fmla="*/ 6634 h 268"/>
                <a:gd name="T104" fmla="*/ 331537 w 228"/>
                <a:gd name="T105" fmla="*/ 13269 h 268"/>
                <a:gd name="T106" fmla="*/ 374316 w 228"/>
                <a:gd name="T107" fmla="*/ 43123 h 268"/>
                <a:gd name="T108" fmla="*/ 385011 w 228"/>
                <a:gd name="T109" fmla="*/ 53075 h 268"/>
                <a:gd name="T110" fmla="*/ 388575 w 228"/>
                <a:gd name="T111" fmla="*/ 106149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268"/>
                <a:gd name="T170" fmla="*/ 228 w 228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6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2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0" y="108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10"/>
                  </a:lnTo>
                  <a:lnTo>
                    <a:pt x="216" y="112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2" y="118"/>
                  </a:lnTo>
                  <a:lnTo>
                    <a:pt x="188" y="122"/>
                  </a:lnTo>
                  <a:lnTo>
                    <a:pt x="184" y="124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0" y="138"/>
                  </a:lnTo>
                  <a:lnTo>
                    <a:pt x="166" y="138"/>
                  </a:lnTo>
                  <a:lnTo>
                    <a:pt x="162" y="138"/>
                  </a:lnTo>
                  <a:lnTo>
                    <a:pt x="164" y="142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2" y="158"/>
                  </a:lnTo>
                  <a:lnTo>
                    <a:pt x="150" y="160"/>
                  </a:lnTo>
                  <a:lnTo>
                    <a:pt x="148" y="162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6" y="166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8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4" y="188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08" y="202"/>
                  </a:lnTo>
                  <a:lnTo>
                    <a:pt x="106" y="206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4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2" y="224"/>
                  </a:lnTo>
                  <a:lnTo>
                    <a:pt x="80" y="226"/>
                  </a:lnTo>
                  <a:lnTo>
                    <a:pt x="78" y="228"/>
                  </a:lnTo>
                  <a:lnTo>
                    <a:pt x="76" y="230"/>
                  </a:lnTo>
                  <a:lnTo>
                    <a:pt x="76" y="234"/>
                  </a:lnTo>
                  <a:lnTo>
                    <a:pt x="74" y="236"/>
                  </a:lnTo>
                  <a:lnTo>
                    <a:pt x="76" y="240"/>
                  </a:lnTo>
                  <a:lnTo>
                    <a:pt x="78" y="244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2"/>
                  </a:lnTo>
                  <a:lnTo>
                    <a:pt x="78" y="256"/>
                  </a:lnTo>
                  <a:lnTo>
                    <a:pt x="76" y="260"/>
                  </a:lnTo>
                  <a:lnTo>
                    <a:pt x="74" y="262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6" y="268"/>
                  </a:lnTo>
                  <a:lnTo>
                    <a:pt x="54" y="268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4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0" y="254"/>
                  </a:lnTo>
                  <a:lnTo>
                    <a:pt x="18" y="252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4" y="244"/>
                  </a:lnTo>
                  <a:lnTo>
                    <a:pt x="2" y="242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2"/>
                  </a:lnTo>
                  <a:lnTo>
                    <a:pt x="6" y="228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20" y="220"/>
                  </a:lnTo>
                  <a:lnTo>
                    <a:pt x="22" y="218"/>
                  </a:lnTo>
                  <a:lnTo>
                    <a:pt x="22" y="216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0"/>
                  </a:lnTo>
                  <a:lnTo>
                    <a:pt x="18" y="208"/>
                  </a:lnTo>
                  <a:lnTo>
                    <a:pt x="20" y="206"/>
                  </a:lnTo>
                  <a:lnTo>
                    <a:pt x="22" y="206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8" y="208"/>
                  </a:lnTo>
                  <a:lnTo>
                    <a:pt x="30" y="214"/>
                  </a:lnTo>
                  <a:lnTo>
                    <a:pt x="32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0" y="210"/>
                  </a:lnTo>
                  <a:lnTo>
                    <a:pt x="40" y="208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4"/>
                  </a:lnTo>
                  <a:lnTo>
                    <a:pt x="28" y="198"/>
                  </a:lnTo>
                  <a:lnTo>
                    <a:pt x="24" y="198"/>
                  </a:lnTo>
                  <a:lnTo>
                    <a:pt x="24" y="196"/>
                  </a:lnTo>
                  <a:lnTo>
                    <a:pt x="24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28" y="186"/>
                  </a:lnTo>
                  <a:lnTo>
                    <a:pt x="30" y="186"/>
                  </a:lnTo>
                  <a:lnTo>
                    <a:pt x="32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6"/>
                  </a:lnTo>
                  <a:lnTo>
                    <a:pt x="42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2" y="174"/>
                  </a:lnTo>
                  <a:lnTo>
                    <a:pt x="56" y="172"/>
                  </a:lnTo>
                  <a:lnTo>
                    <a:pt x="60" y="170"/>
                  </a:lnTo>
                  <a:lnTo>
                    <a:pt x="62" y="170"/>
                  </a:lnTo>
                  <a:lnTo>
                    <a:pt x="62" y="168"/>
                  </a:lnTo>
                  <a:lnTo>
                    <a:pt x="66" y="166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54" y="146"/>
                  </a:lnTo>
                  <a:lnTo>
                    <a:pt x="56" y="140"/>
                  </a:lnTo>
                  <a:lnTo>
                    <a:pt x="58" y="138"/>
                  </a:lnTo>
                  <a:lnTo>
                    <a:pt x="58" y="134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52" y="112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72" y="140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6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0" y="136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6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4" y="96"/>
                  </a:lnTo>
                  <a:lnTo>
                    <a:pt x="116" y="94"/>
                  </a:lnTo>
                  <a:lnTo>
                    <a:pt x="118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28" y="78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4"/>
                  </a:lnTo>
                  <a:lnTo>
                    <a:pt x="82" y="74"/>
                  </a:lnTo>
                  <a:lnTo>
                    <a:pt x="80" y="74"/>
                  </a:lnTo>
                  <a:lnTo>
                    <a:pt x="76" y="76"/>
                  </a:lnTo>
                  <a:lnTo>
                    <a:pt x="72" y="76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0" y="72"/>
                  </a:lnTo>
                  <a:lnTo>
                    <a:pt x="58" y="74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2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40"/>
                  </a:lnTo>
                  <a:lnTo>
                    <a:pt x="64" y="42"/>
                  </a:lnTo>
                  <a:lnTo>
                    <a:pt x="66" y="44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8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4"/>
                  </a:lnTo>
                  <a:lnTo>
                    <a:pt x="104" y="12"/>
                  </a:lnTo>
                  <a:lnTo>
                    <a:pt x="110" y="10"/>
                  </a:lnTo>
                  <a:lnTo>
                    <a:pt x="118" y="6"/>
                  </a:lnTo>
                  <a:lnTo>
                    <a:pt x="120" y="16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6" y="2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4" y="8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8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08" y="24"/>
                  </a:lnTo>
                  <a:lnTo>
                    <a:pt x="210" y="26"/>
                  </a:lnTo>
                  <a:lnTo>
                    <a:pt x="212" y="26"/>
                  </a:lnTo>
                  <a:lnTo>
                    <a:pt x="206" y="32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0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0" name="Freeform 548"/>
            <p:cNvSpPr>
              <a:spLocks/>
            </p:cNvSpPr>
            <p:nvPr/>
          </p:nvSpPr>
          <p:spPr bwMode="auto">
            <a:xfrm>
              <a:off x="2455863" y="1749425"/>
              <a:ext cx="406400" cy="444500"/>
            </a:xfrm>
            <a:custGeom>
              <a:avLst/>
              <a:gdLst>
                <a:gd name="T0" fmla="*/ 367186 w 228"/>
                <a:gd name="T1" fmla="*/ 136004 h 268"/>
                <a:gd name="T2" fmla="*/ 352926 w 228"/>
                <a:gd name="T3" fmla="*/ 142638 h 268"/>
                <a:gd name="T4" fmla="*/ 352926 w 228"/>
                <a:gd name="T5" fmla="*/ 152590 h 268"/>
                <a:gd name="T6" fmla="*/ 363621 w 228"/>
                <a:gd name="T7" fmla="*/ 159224 h 268"/>
                <a:gd name="T8" fmla="*/ 356491 w 228"/>
                <a:gd name="T9" fmla="*/ 172493 h 268"/>
                <a:gd name="T10" fmla="*/ 381446 w 228"/>
                <a:gd name="T11" fmla="*/ 185761 h 268"/>
                <a:gd name="T12" fmla="*/ 335102 w 228"/>
                <a:gd name="T13" fmla="*/ 202347 h 268"/>
                <a:gd name="T14" fmla="*/ 288758 w 228"/>
                <a:gd name="T15" fmla="*/ 228884 h 268"/>
                <a:gd name="T16" fmla="*/ 270933 w 228"/>
                <a:gd name="T17" fmla="*/ 255422 h 268"/>
                <a:gd name="T18" fmla="*/ 249544 w 228"/>
                <a:gd name="T19" fmla="*/ 265373 h 268"/>
                <a:gd name="T20" fmla="*/ 213895 w 228"/>
                <a:gd name="T21" fmla="*/ 288593 h 268"/>
                <a:gd name="T22" fmla="*/ 188940 w 228"/>
                <a:gd name="T23" fmla="*/ 301862 h 268"/>
                <a:gd name="T24" fmla="*/ 203200 w 228"/>
                <a:gd name="T25" fmla="*/ 311813 h 268"/>
                <a:gd name="T26" fmla="*/ 196070 w 228"/>
                <a:gd name="T27" fmla="*/ 331716 h 268"/>
                <a:gd name="T28" fmla="*/ 178246 w 228"/>
                <a:gd name="T29" fmla="*/ 354937 h 268"/>
                <a:gd name="T30" fmla="*/ 146161 w 228"/>
                <a:gd name="T31" fmla="*/ 371522 h 268"/>
                <a:gd name="T32" fmla="*/ 135467 w 228"/>
                <a:gd name="T33" fmla="*/ 398060 h 268"/>
                <a:gd name="T34" fmla="*/ 131902 w 228"/>
                <a:gd name="T35" fmla="*/ 434549 h 268"/>
                <a:gd name="T36" fmla="*/ 96253 w 228"/>
                <a:gd name="T37" fmla="*/ 444500 h 268"/>
                <a:gd name="T38" fmla="*/ 78428 w 228"/>
                <a:gd name="T39" fmla="*/ 427914 h 268"/>
                <a:gd name="T40" fmla="*/ 42779 w 228"/>
                <a:gd name="T41" fmla="*/ 424597 h 268"/>
                <a:gd name="T42" fmla="*/ 3565 w 228"/>
                <a:gd name="T43" fmla="*/ 401377 h 268"/>
                <a:gd name="T44" fmla="*/ 21389 w 228"/>
                <a:gd name="T45" fmla="*/ 368205 h 268"/>
                <a:gd name="T46" fmla="*/ 35649 w 228"/>
                <a:gd name="T47" fmla="*/ 354937 h 268"/>
                <a:gd name="T48" fmla="*/ 42779 w 228"/>
                <a:gd name="T49" fmla="*/ 344985 h 268"/>
                <a:gd name="T50" fmla="*/ 71298 w 228"/>
                <a:gd name="T51" fmla="*/ 361571 h 268"/>
                <a:gd name="T52" fmla="*/ 71298 w 228"/>
                <a:gd name="T53" fmla="*/ 344985 h 268"/>
                <a:gd name="T54" fmla="*/ 67733 w 228"/>
                <a:gd name="T55" fmla="*/ 328399 h 268"/>
                <a:gd name="T56" fmla="*/ 49909 w 228"/>
                <a:gd name="T57" fmla="*/ 328399 h 268"/>
                <a:gd name="T58" fmla="*/ 53474 w 228"/>
                <a:gd name="T59" fmla="*/ 308496 h 268"/>
                <a:gd name="T60" fmla="*/ 71298 w 228"/>
                <a:gd name="T61" fmla="*/ 291910 h 268"/>
                <a:gd name="T62" fmla="*/ 110512 w 228"/>
                <a:gd name="T63" fmla="*/ 281959 h 268"/>
                <a:gd name="T64" fmla="*/ 110512 w 228"/>
                <a:gd name="T65" fmla="*/ 272007 h 268"/>
                <a:gd name="T66" fmla="*/ 96253 w 228"/>
                <a:gd name="T67" fmla="*/ 242153 h 268"/>
                <a:gd name="T68" fmla="*/ 96253 w 228"/>
                <a:gd name="T69" fmla="*/ 208981 h 268"/>
                <a:gd name="T70" fmla="*/ 106947 w 228"/>
                <a:gd name="T71" fmla="*/ 182444 h 268"/>
                <a:gd name="T72" fmla="*/ 124772 w 228"/>
                <a:gd name="T73" fmla="*/ 202347 h 268"/>
                <a:gd name="T74" fmla="*/ 142597 w 228"/>
                <a:gd name="T75" fmla="*/ 228884 h 268"/>
                <a:gd name="T76" fmla="*/ 146161 w 228"/>
                <a:gd name="T77" fmla="*/ 189078 h 268"/>
                <a:gd name="T78" fmla="*/ 185375 w 228"/>
                <a:gd name="T79" fmla="*/ 159224 h 268"/>
                <a:gd name="T80" fmla="*/ 217460 w 228"/>
                <a:gd name="T81" fmla="*/ 145955 h 268"/>
                <a:gd name="T82" fmla="*/ 235284 w 228"/>
                <a:gd name="T83" fmla="*/ 132687 h 268"/>
                <a:gd name="T84" fmla="*/ 149726 w 228"/>
                <a:gd name="T85" fmla="*/ 122735 h 268"/>
                <a:gd name="T86" fmla="*/ 117642 w 228"/>
                <a:gd name="T87" fmla="*/ 119418 h 268"/>
                <a:gd name="T88" fmla="*/ 99818 w 228"/>
                <a:gd name="T89" fmla="*/ 126052 h 268"/>
                <a:gd name="T90" fmla="*/ 78428 w 228"/>
                <a:gd name="T91" fmla="*/ 89563 h 268"/>
                <a:gd name="T92" fmla="*/ 78428 w 228"/>
                <a:gd name="T93" fmla="*/ 69660 h 268"/>
                <a:gd name="T94" fmla="*/ 117642 w 228"/>
                <a:gd name="T95" fmla="*/ 72978 h 268"/>
                <a:gd name="T96" fmla="*/ 139032 w 228"/>
                <a:gd name="T97" fmla="*/ 46440 h 268"/>
                <a:gd name="T98" fmla="*/ 174681 w 228"/>
                <a:gd name="T99" fmla="*/ 29854 h 268"/>
                <a:gd name="T100" fmla="*/ 213895 w 228"/>
                <a:gd name="T101" fmla="*/ 6634 h 268"/>
                <a:gd name="T102" fmla="*/ 281628 w 228"/>
                <a:gd name="T103" fmla="*/ 6634 h 268"/>
                <a:gd name="T104" fmla="*/ 331537 w 228"/>
                <a:gd name="T105" fmla="*/ 13269 h 268"/>
                <a:gd name="T106" fmla="*/ 374316 w 228"/>
                <a:gd name="T107" fmla="*/ 43123 h 268"/>
                <a:gd name="T108" fmla="*/ 385011 w 228"/>
                <a:gd name="T109" fmla="*/ 53075 h 268"/>
                <a:gd name="T110" fmla="*/ 388575 w 228"/>
                <a:gd name="T111" fmla="*/ 106149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268"/>
                <a:gd name="T170" fmla="*/ 228 w 228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6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2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0" y="108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10"/>
                  </a:lnTo>
                  <a:lnTo>
                    <a:pt x="216" y="112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2" y="118"/>
                  </a:lnTo>
                  <a:lnTo>
                    <a:pt x="188" y="122"/>
                  </a:lnTo>
                  <a:lnTo>
                    <a:pt x="184" y="124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0" y="138"/>
                  </a:lnTo>
                  <a:lnTo>
                    <a:pt x="166" y="138"/>
                  </a:lnTo>
                  <a:lnTo>
                    <a:pt x="162" y="138"/>
                  </a:lnTo>
                  <a:lnTo>
                    <a:pt x="164" y="142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2" y="158"/>
                  </a:lnTo>
                  <a:lnTo>
                    <a:pt x="150" y="160"/>
                  </a:lnTo>
                  <a:lnTo>
                    <a:pt x="148" y="162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6" y="166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8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4" y="188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08" y="202"/>
                  </a:lnTo>
                  <a:lnTo>
                    <a:pt x="106" y="206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4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2" y="224"/>
                  </a:lnTo>
                  <a:lnTo>
                    <a:pt x="80" y="226"/>
                  </a:lnTo>
                  <a:lnTo>
                    <a:pt x="78" y="228"/>
                  </a:lnTo>
                  <a:lnTo>
                    <a:pt x="76" y="230"/>
                  </a:lnTo>
                  <a:lnTo>
                    <a:pt x="76" y="234"/>
                  </a:lnTo>
                  <a:lnTo>
                    <a:pt x="74" y="236"/>
                  </a:lnTo>
                  <a:lnTo>
                    <a:pt x="76" y="240"/>
                  </a:lnTo>
                  <a:lnTo>
                    <a:pt x="78" y="244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2"/>
                  </a:lnTo>
                  <a:lnTo>
                    <a:pt x="78" y="256"/>
                  </a:lnTo>
                  <a:lnTo>
                    <a:pt x="76" y="260"/>
                  </a:lnTo>
                  <a:lnTo>
                    <a:pt x="74" y="262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6" y="268"/>
                  </a:lnTo>
                  <a:lnTo>
                    <a:pt x="54" y="268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4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0" y="254"/>
                  </a:lnTo>
                  <a:lnTo>
                    <a:pt x="18" y="252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4" y="244"/>
                  </a:lnTo>
                  <a:lnTo>
                    <a:pt x="2" y="242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2"/>
                  </a:lnTo>
                  <a:lnTo>
                    <a:pt x="6" y="228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20" y="220"/>
                  </a:lnTo>
                  <a:lnTo>
                    <a:pt x="22" y="218"/>
                  </a:lnTo>
                  <a:lnTo>
                    <a:pt x="22" y="216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0"/>
                  </a:lnTo>
                  <a:lnTo>
                    <a:pt x="18" y="208"/>
                  </a:lnTo>
                  <a:lnTo>
                    <a:pt x="20" y="206"/>
                  </a:lnTo>
                  <a:lnTo>
                    <a:pt x="22" y="206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8" y="208"/>
                  </a:lnTo>
                  <a:lnTo>
                    <a:pt x="30" y="214"/>
                  </a:lnTo>
                  <a:lnTo>
                    <a:pt x="32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0" y="210"/>
                  </a:lnTo>
                  <a:lnTo>
                    <a:pt x="40" y="208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4"/>
                  </a:lnTo>
                  <a:lnTo>
                    <a:pt x="28" y="198"/>
                  </a:lnTo>
                  <a:lnTo>
                    <a:pt x="24" y="198"/>
                  </a:lnTo>
                  <a:lnTo>
                    <a:pt x="24" y="196"/>
                  </a:lnTo>
                  <a:lnTo>
                    <a:pt x="24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28" y="186"/>
                  </a:lnTo>
                  <a:lnTo>
                    <a:pt x="30" y="186"/>
                  </a:lnTo>
                  <a:lnTo>
                    <a:pt x="32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6"/>
                  </a:lnTo>
                  <a:lnTo>
                    <a:pt x="42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2" y="174"/>
                  </a:lnTo>
                  <a:lnTo>
                    <a:pt x="56" y="172"/>
                  </a:lnTo>
                  <a:lnTo>
                    <a:pt x="60" y="170"/>
                  </a:lnTo>
                  <a:lnTo>
                    <a:pt x="62" y="170"/>
                  </a:lnTo>
                  <a:lnTo>
                    <a:pt x="62" y="168"/>
                  </a:lnTo>
                  <a:lnTo>
                    <a:pt x="66" y="166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54" y="146"/>
                  </a:lnTo>
                  <a:lnTo>
                    <a:pt x="56" y="140"/>
                  </a:lnTo>
                  <a:lnTo>
                    <a:pt x="58" y="138"/>
                  </a:lnTo>
                  <a:lnTo>
                    <a:pt x="58" y="134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52" y="112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72" y="140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6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0" y="136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6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4" y="96"/>
                  </a:lnTo>
                  <a:lnTo>
                    <a:pt x="116" y="94"/>
                  </a:lnTo>
                  <a:lnTo>
                    <a:pt x="118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28" y="78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4"/>
                  </a:lnTo>
                  <a:lnTo>
                    <a:pt x="82" y="74"/>
                  </a:lnTo>
                  <a:lnTo>
                    <a:pt x="80" y="74"/>
                  </a:lnTo>
                  <a:lnTo>
                    <a:pt x="76" y="76"/>
                  </a:lnTo>
                  <a:lnTo>
                    <a:pt x="72" y="76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0" y="72"/>
                  </a:lnTo>
                  <a:lnTo>
                    <a:pt x="58" y="74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2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40"/>
                  </a:lnTo>
                  <a:lnTo>
                    <a:pt x="64" y="42"/>
                  </a:lnTo>
                  <a:lnTo>
                    <a:pt x="66" y="44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8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4"/>
                  </a:lnTo>
                  <a:lnTo>
                    <a:pt x="104" y="12"/>
                  </a:lnTo>
                  <a:lnTo>
                    <a:pt x="110" y="10"/>
                  </a:lnTo>
                  <a:lnTo>
                    <a:pt x="118" y="6"/>
                  </a:lnTo>
                  <a:lnTo>
                    <a:pt x="120" y="16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6" y="2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4" y="8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8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08" y="24"/>
                  </a:lnTo>
                  <a:lnTo>
                    <a:pt x="210" y="26"/>
                  </a:lnTo>
                  <a:lnTo>
                    <a:pt x="212" y="26"/>
                  </a:lnTo>
                  <a:lnTo>
                    <a:pt x="206" y="32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0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1" name="Freeform 549"/>
            <p:cNvSpPr>
              <a:spLocks/>
            </p:cNvSpPr>
            <p:nvPr/>
          </p:nvSpPr>
          <p:spPr bwMode="auto">
            <a:xfrm>
              <a:off x="1141413" y="3086100"/>
              <a:ext cx="20637" cy="26988"/>
            </a:xfrm>
            <a:custGeom>
              <a:avLst/>
              <a:gdLst>
                <a:gd name="T0" fmla="*/ 13758 w 12"/>
                <a:gd name="T1" fmla="*/ 0 h 16"/>
                <a:gd name="T2" fmla="*/ 13758 w 12"/>
                <a:gd name="T3" fmla="*/ 0 h 16"/>
                <a:gd name="T4" fmla="*/ 10319 w 12"/>
                <a:gd name="T5" fmla="*/ 0 h 16"/>
                <a:gd name="T6" fmla="*/ 6879 w 12"/>
                <a:gd name="T7" fmla="*/ 0 h 16"/>
                <a:gd name="T8" fmla="*/ 6879 w 12"/>
                <a:gd name="T9" fmla="*/ 0 h 16"/>
                <a:gd name="T10" fmla="*/ 3440 w 12"/>
                <a:gd name="T11" fmla="*/ 3374 h 16"/>
                <a:gd name="T12" fmla="*/ 0 w 12"/>
                <a:gd name="T13" fmla="*/ 6747 h 16"/>
                <a:gd name="T14" fmla="*/ 3440 w 12"/>
                <a:gd name="T15" fmla="*/ 13494 h 16"/>
                <a:gd name="T16" fmla="*/ 3440 w 12"/>
                <a:gd name="T17" fmla="*/ 23614 h 16"/>
                <a:gd name="T18" fmla="*/ 6879 w 12"/>
                <a:gd name="T19" fmla="*/ 23614 h 16"/>
                <a:gd name="T20" fmla="*/ 6879 w 12"/>
                <a:gd name="T21" fmla="*/ 23614 h 16"/>
                <a:gd name="T22" fmla="*/ 10319 w 12"/>
                <a:gd name="T23" fmla="*/ 23614 h 16"/>
                <a:gd name="T24" fmla="*/ 13758 w 12"/>
                <a:gd name="T25" fmla="*/ 26988 h 16"/>
                <a:gd name="T26" fmla="*/ 13758 w 12"/>
                <a:gd name="T27" fmla="*/ 26988 h 16"/>
                <a:gd name="T28" fmla="*/ 17198 w 12"/>
                <a:gd name="T29" fmla="*/ 26988 h 16"/>
                <a:gd name="T30" fmla="*/ 20637 w 12"/>
                <a:gd name="T31" fmla="*/ 23614 h 16"/>
                <a:gd name="T32" fmla="*/ 20637 w 12"/>
                <a:gd name="T33" fmla="*/ 16867 h 16"/>
                <a:gd name="T34" fmla="*/ 17198 w 12"/>
                <a:gd name="T35" fmla="*/ 10120 h 16"/>
                <a:gd name="T36" fmla="*/ 13758 w 12"/>
                <a:gd name="T37" fmla="*/ 0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6"/>
                <a:gd name="T59" fmla="*/ 12 w 12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6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2" name="Freeform 550"/>
            <p:cNvSpPr>
              <a:spLocks/>
            </p:cNvSpPr>
            <p:nvPr/>
          </p:nvSpPr>
          <p:spPr bwMode="auto">
            <a:xfrm>
              <a:off x="1141413" y="3086100"/>
              <a:ext cx="20637" cy="26988"/>
            </a:xfrm>
            <a:custGeom>
              <a:avLst/>
              <a:gdLst>
                <a:gd name="T0" fmla="*/ 13758 w 12"/>
                <a:gd name="T1" fmla="*/ 0 h 16"/>
                <a:gd name="T2" fmla="*/ 13758 w 12"/>
                <a:gd name="T3" fmla="*/ 0 h 16"/>
                <a:gd name="T4" fmla="*/ 10319 w 12"/>
                <a:gd name="T5" fmla="*/ 0 h 16"/>
                <a:gd name="T6" fmla="*/ 6879 w 12"/>
                <a:gd name="T7" fmla="*/ 0 h 16"/>
                <a:gd name="T8" fmla="*/ 6879 w 12"/>
                <a:gd name="T9" fmla="*/ 0 h 16"/>
                <a:gd name="T10" fmla="*/ 3440 w 12"/>
                <a:gd name="T11" fmla="*/ 3374 h 16"/>
                <a:gd name="T12" fmla="*/ 0 w 12"/>
                <a:gd name="T13" fmla="*/ 6747 h 16"/>
                <a:gd name="T14" fmla="*/ 3440 w 12"/>
                <a:gd name="T15" fmla="*/ 13494 h 16"/>
                <a:gd name="T16" fmla="*/ 3440 w 12"/>
                <a:gd name="T17" fmla="*/ 23614 h 16"/>
                <a:gd name="T18" fmla="*/ 6879 w 12"/>
                <a:gd name="T19" fmla="*/ 23614 h 16"/>
                <a:gd name="T20" fmla="*/ 6879 w 12"/>
                <a:gd name="T21" fmla="*/ 23614 h 16"/>
                <a:gd name="T22" fmla="*/ 10319 w 12"/>
                <a:gd name="T23" fmla="*/ 23614 h 16"/>
                <a:gd name="T24" fmla="*/ 13758 w 12"/>
                <a:gd name="T25" fmla="*/ 26988 h 16"/>
                <a:gd name="T26" fmla="*/ 13758 w 12"/>
                <a:gd name="T27" fmla="*/ 26988 h 16"/>
                <a:gd name="T28" fmla="*/ 17198 w 12"/>
                <a:gd name="T29" fmla="*/ 26988 h 16"/>
                <a:gd name="T30" fmla="*/ 20637 w 12"/>
                <a:gd name="T31" fmla="*/ 23614 h 16"/>
                <a:gd name="T32" fmla="*/ 20637 w 12"/>
                <a:gd name="T33" fmla="*/ 16867 h 16"/>
                <a:gd name="T34" fmla="*/ 17198 w 12"/>
                <a:gd name="T35" fmla="*/ 10120 h 16"/>
                <a:gd name="T36" fmla="*/ 13758 w 12"/>
                <a:gd name="T37" fmla="*/ 0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6"/>
                <a:gd name="T59" fmla="*/ 12 w 12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6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0" y="6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3" name="Freeform 551"/>
            <p:cNvSpPr>
              <a:spLocks/>
            </p:cNvSpPr>
            <p:nvPr/>
          </p:nvSpPr>
          <p:spPr bwMode="auto">
            <a:xfrm>
              <a:off x="2900363" y="5351463"/>
              <a:ext cx="144462" cy="147637"/>
            </a:xfrm>
            <a:custGeom>
              <a:avLst/>
              <a:gdLst>
                <a:gd name="T0" fmla="*/ 144462 w 80"/>
                <a:gd name="T1" fmla="*/ 82021 h 90"/>
                <a:gd name="T2" fmla="*/ 111958 w 80"/>
                <a:gd name="T3" fmla="*/ 52493 h 90"/>
                <a:gd name="T4" fmla="*/ 108346 w 80"/>
                <a:gd name="T5" fmla="*/ 52493 h 90"/>
                <a:gd name="T6" fmla="*/ 108346 w 80"/>
                <a:gd name="T7" fmla="*/ 49212 h 90"/>
                <a:gd name="T8" fmla="*/ 104735 w 80"/>
                <a:gd name="T9" fmla="*/ 42651 h 90"/>
                <a:gd name="T10" fmla="*/ 93900 w 80"/>
                <a:gd name="T11" fmla="*/ 39370 h 90"/>
                <a:gd name="T12" fmla="*/ 79454 w 80"/>
                <a:gd name="T13" fmla="*/ 32808 h 90"/>
                <a:gd name="T14" fmla="*/ 68619 w 80"/>
                <a:gd name="T15" fmla="*/ 29527 h 90"/>
                <a:gd name="T16" fmla="*/ 61396 w 80"/>
                <a:gd name="T17" fmla="*/ 22966 h 90"/>
                <a:gd name="T18" fmla="*/ 54173 w 80"/>
                <a:gd name="T19" fmla="*/ 19685 h 90"/>
                <a:gd name="T20" fmla="*/ 54173 w 80"/>
                <a:gd name="T21" fmla="*/ 16404 h 90"/>
                <a:gd name="T22" fmla="*/ 54173 w 80"/>
                <a:gd name="T23" fmla="*/ 16404 h 90"/>
                <a:gd name="T24" fmla="*/ 54173 w 80"/>
                <a:gd name="T25" fmla="*/ 13123 h 90"/>
                <a:gd name="T26" fmla="*/ 50562 w 80"/>
                <a:gd name="T27" fmla="*/ 9842 h 90"/>
                <a:gd name="T28" fmla="*/ 43339 w 80"/>
                <a:gd name="T29" fmla="*/ 6562 h 90"/>
                <a:gd name="T30" fmla="*/ 39727 w 80"/>
                <a:gd name="T31" fmla="*/ 3281 h 90"/>
                <a:gd name="T32" fmla="*/ 32504 w 80"/>
                <a:gd name="T33" fmla="*/ 0 h 90"/>
                <a:gd name="T34" fmla="*/ 25281 w 80"/>
                <a:gd name="T35" fmla="*/ 3281 h 90"/>
                <a:gd name="T36" fmla="*/ 21669 w 80"/>
                <a:gd name="T37" fmla="*/ 6562 h 90"/>
                <a:gd name="T38" fmla="*/ 18058 w 80"/>
                <a:gd name="T39" fmla="*/ 9842 h 90"/>
                <a:gd name="T40" fmla="*/ 14446 w 80"/>
                <a:gd name="T41" fmla="*/ 16404 h 90"/>
                <a:gd name="T42" fmla="*/ 10835 w 80"/>
                <a:gd name="T43" fmla="*/ 22966 h 90"/>
                <a:gd name="T44" fmla="*/ 3612 w 80"/>
                <a:gd name="T45" fmla="*/ 32808 h 90"/>
                <a:gd name="T46" fmla="*/ 0 w 80"/>
                <a:gd name="T47" fmla="*/ 52493 h 90"/>
                <a:gd name="T48" fmla="*/ 0 w 80"/>
                <a:gd name="T49" fmla="*/ 72178 h 90"/>
                <a:gd name="T50" fmla="*/ 3612 w 80"/>
                <a:gd name="T51" fmla="*/ 88582 h 90"/>
                <a:gd name="T52" fmla="*/ 3612 w 80"/>
                <a:gd name="T53" fmla="*/ 91863 h 90"/>
                <a:gd name="T54" fmla="*/ 3612 w 80"/>
                <a:gd name="T55" fmla="*/ 95144 h 90"/>
                <a:gd name="T56" fmla="*/ 3612 w 80"/>
                <a:gd name="T57" fmla="*/ 98425 h 90"/>
                <a:gd name="T58" fmla="*/ 3612 w 80"/>
                <a:gd name="T59" fmla="*/ 101705 h 90"/>
                <a:gd name="T60" fmla="*/ 3612 w 80"/>
                <a:gd name="T61" fmla="*/ 108267 h 90"/>
                <a:gd name="T62" fmla="*/ 7223 w 80"/>
                <a:gd name="T63" fmla="*/ 118110 h 90"/>
                <a:gd name="T64" fmla="*/ 10835 w 80"/>
                <a:gd name="T65" fmla="*/ 127952 h 90"/>
                <a:gd name="T66" fmla="*/ 14446 w 80"/>
                <a:gd name="T67" fmla="*/ 134514 h 90"/>
                <a:gd name="T68" fmla="*/ 18058 w 80"/>
                <a:gd name="T69" fmla="*/ 141075 h 90"/>
                <a:gd name="T70" fmla="*/ 25281 w 80"/>
                <a:gd name="T71" fmla="*/ 144356 h 90"/>
                <a:gd name="T72" fmla="*/ 28892 w 80"/>
                <a:gd name="T73" fmla="*/ 147637 h 90"/>
                <a:gd name="T74" fmla="*/ 28892 w 80"/>
                <a:gd name="T75" fmla="*/ 147637 h 90"/>
                <a:gd name="T76" fmla="*/ 39727 w 80"/>
                <a:gd name="T77" fmla="*/ 147637 h 90"/>
                <a:gd name="T78" fmla="*/ 57785 w 80"/>
                <a:gd name="T79" fmla="*/ 147637 h 90"/>
                <a:gd name="T80" fmla="*/ 75843 w 80"/>
                <a:gd name="T81" fmla="*/ 147637 h 90"/>
                <a:gd name="T82" fmla="*/ 90289 w 80"/>
                <a:gd name="T83" fmla="*/ 144356 h 90"/>
                <a:gd name="T84" fmla="*/ 97512 w 80"/>
                <a:gd name="T85" fmla="*/ 141075 h 90"/>
                <a:gd name="T86" fmla="*/ 104735 w 80"/>
                <a:gd name="T87" fmla="*/ 137795 h 90"/>
                <a:gd name="T88" fmla="*/ 111958 w 80"/>
                <a:gd name="T89" fmla="*/ 134514 h 90"/>
                <a:gd name="T90" fmla="*/ 119181 w 80"/>
                <a:gd name="T91" fmla="*/ 131233 h 90"/>
                <a:gd name="T92" fmla="*/ 122793 w 80"/>
                <a:gd name="T93" fmla="*/ 127952 h 90"/>
                <a:gd name="T94" fmla="*/ 126404 w 80"/>
                <a:gd name="T95" fmla="*/ 124671 h 90"/>
                <a:gd name="T96" fmla="*/ 130016 w 80"/>
                <a:gd name="T97" fmla="*/ 124671 h 90"/>
                <a:gd name="T98" fmla="*/ 144462 w 80"/>
                <a:gd name="T99" fmla="*/ 82021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0"/>
                <a:gd name="T151" fmla="*/ 0 h 90"/>
                <a:gd name="T152" fmla="*/ 80 w 80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0" h="90">
                  <a:moveTo>
                    <a:pt x="80" y="50"/>
                  </a:moveTo>
                  <a:lnTo>
                    <a:pt x="62" y="32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8" y="18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4" y="72"/>
                  </a:lnTo>
                  <a:lnTo>
                    <a:pt x="6" y="78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22" y="90"/>
                  </a:lnTo>
                  <a:lnTo>
                    <a:pt x="32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4" y="86"/>
                  </a:lnTo>
                  <a:lnTo>
                    <a:pt x="58" y="84"/>
                  </a:lnTo>
                  <a:lnTo>
                    <a:pt x="62" y="82"/>
                  </a:lnTo>
                  <a:lnTo>
                    <a:pt x="66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80" y="5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4" name="Freeform 552"/>
            <p:cNvSpPr>
              <a:spLocks/>
            </p:cNvSpPr>
            <p:nvPr/>
          </p:nvSpPr>
          <p:spPr bwMode="auto">
            <a:xfrm>
              <a:off x="2900363" y="5351463"/>
              <a:ext cx="144462" cy="147637"/>
            </a:xfrm>
            <a:custGeom>
              <a:avLst/>
              <a:gdLst>
                <a:gd name="T0" fmla="*/ 144462 w 80"/>
                <a:gd name="T1" fmla="*/ 82021 h 90"/>
                <a:gd name="T2" fmla="*/ 111958 w 80"/>
                <a:gd name="T3" fmla="*/ 52493 h 90"/>
                <a:gd name="T4" fmla="*/ 108346 w 80"/>
                <a:gd name="T5" fmla="*/ 52493 h 90"/>
                <a:gd name="T6" fmla="*/ 108346 w 80"/>
                <a:gd name="T7" fmla="*/ 49212 h 90"/>
                <a:gd name="T8" fmla="*/ 104735 w 80"/>
                <a:gd name="T9" fmla="*/ 42651 h 90"/>
                <a:gd name="T10" fmla="*/ 93900 w 80"/>
                <a:gd name="T11" fmla="*/ 39370 h 90"/>
                <a:gd name="T12" fmla="*/ 79454 w 80"/>
                <a:gd name="T13" fmla="*/ 32808 h 90"/>
                <a:gd name="T14" fmla="*/ 68619 w 80"/>
                <a:gd name="T15" fmla="*/ 29527 h 90"/>
                <a:gd name="T16" fmla="*/ 61396 w 80"/>
                <a:gd name="T17" fmla="*/ 22966 h 90"/>
                <a:gd name="T18" fmla="*/ 54173 w 80"/>
                <a:gd name="T19" fmla="*/ 19685 h 90"/>
                <a:gd name="T20" fmla="*/ 54173 w 80"/>
                <a:gd name="T21" fmla="*/ 16404 h 90"/>
                <a:gd name="T22" fmla="*/ 54173 w 80"/>
                <a:gd name="T23" fmla="*/ 16404 h 90"/>
                <a:gd name="T24" fmla="*/ 54173 w 80"/>
                <a:gd name="T25" fmla="*/ 13123 h 90"/>
                <a:gd name="T26" fmla="*/ 50562 w 80"/>
                <a:gd name="T27" fmla="*/ 9842 h 90"/>
                <a:gd name="T28" fmla="*/ 43339 w 80"/>
                <a:gd name="T29" fmla="*/ 6562 h 90"/>
                <a:gd name="T30" fmla="*/ 39727 w 80"/>
                <a:gd name="T31" fmla="*/ 3281 h 90"/>
                <a:gd name="T32" fmla="*/ 32504 w 80"/>
                <a:gd name="T33" fmla="*/ 0 h 90"/>
                <a:gd name="T34" fmla="*/ 25281 w 80"/>
                <a:gd name="T35" fmla="*/ 3281 h 90"/>
                <a:gd name="T36" fmla="*/ 21669 w 80"/>
                <a:gd name="T37" fmla="*/ 6562 h 90"/>
                <a:gd name="T38" fmla="*/ 18058 w 80"/>
                <a:gd name="T39" fmla="*/ 9842 h 90"/>
                <a:gd name="T40" fmla="*/ 14446 w 80"/>
                <a:gd name="T41" fmla="*/ 16404 h 90"/>
                <a:gd name="T42" fmla="*/ 10835 w 80"/>
                <a:gd name="T43" fmla="*/ 22966 h 90"/>
                <a:gd name="T44" fmla="*/ 3612 w 80"/>
                <a:gd name="T45" fmla="*/ 32808 h 90"/>
                <a:gd name="T46" fmla="*/ 0 w 80"/>
                <a:gd name="T47" fmla="*/ 52493 h 90"/>
                <a:gd name="T48" fmla="*/ 0 w 80"/>
                <a:gd name="T49" fmla="*/ 72178 h 90"/>
                <a:gd name="T50" fmla="*/ 3612 w 80"/>
                <a:gd name="T51" fmla="*/ 88582 h 90"/>
                <a:gd name="T52" fmla="*/ 3612 w 80"/>
                <a:gd name="T53" fmla="*/ 91863 h 90"/>
                <a:gd name="T54" fmla="*/ 3612 w 80"/>
                <a:gd name="T55" fmla="*/ 95144 h 90"/>
                <a:gd name="T56" fmla="*/ 3612 w 80"/>
                <a:gd name="T57" fmla="*/ 98425 h 90"/>
                <a:gd name="T58" fmla="*/ 3612 w 80"/>
                <a:gd name="T59" fmla="*/ 101705 h 90"/>
                <a:gd name="T60" fmla="*/ 3612 w 80"/>
                <a:gd name="T61" fmla="*/ 108267 h 90"/>
                <a:gd name="T62" fmla="*/ 7223 w 80"/>
                <a:gd name="T63" fmla="*/ 118110 h 90"/>
                <a:gd name="T64" fmla="*/ 10835 w 80"/>
                <a:gd name="T65" fmla="*/ 127952 h 90"/>
                <a:gd name="T66" fmla="*/ 14446 w 80"/>
                <a:gd name="T67" fmla="*/ 134514 h 90"/>
                <a:gd name="T68" fmla="*/ 18058 w 80"/>
                <a:gd name="T69" fmla="*/ 141075 h 90"/>
                <a:gd name="T70" fmla="*/ 25281 w 80"/>
                <a:gd name="T71" fmla="*/ 144356 h 90"/>
                <a:gd name="T72" fmla="*/ 28892 w 80"/>
                <a:gd name="T73" fmla="*/ 147637 h 90"/>
                <a:gd name="T74" fmla="*/ 28892 w 80"/>
                <a:gd name="T75" fmla="*/ 147637 h 90"/>
                <a:gd name="T76" fmla="*/ 39727 w 80"/>
                <a:gd name="T77" fmla="*/ 147637 h 90"/>
                <a:gd name="T78" fmla="*/ 57785 w 80"/>
                <a:gd name="T79" fmla="*/ 147637 h 90"/>
                <a:gd name="T80" fmla="*/ 75843 w 80"/>
                <a:gd name="T81" fmla="*/ 147637 h 90"/>
                <a:gd name="T82" fmla="*/ 90289 w 80"/>
                <a:gd name="T83" fmla="*/ 144356 h 90"/>
                <a:gd name="T84" fmla="*/ 97512 w 80"/>
                <a:gd name="T85" fmla="*/ 141075 h 90"/>
                <a:gd name="T86" fmla="*/ 104735 w 80"/>
                <a:gd name="T87" fmla="*/ 137795 h 90"/>
                <a:gd name="T88" fmla="*/ 111958 w 80"/>
                <a:gd name="T89" fmla="*/ 134514 h 90"/>
                <a:gd name="T90" fmla="*/ 119181 w 80"/>
                <a:gd name="T91" fmla="*/ 131233 h 90"/>
                <a:gd name="T92" fmla="*/ 122793 w 80"/>
                <a:gd name="T93" fmla="*/ 127952 h 90"/>
                <a:gd name="T94" fmla="*/ 126404 w 80"/>
                <a:gd name="T95" fmla="*/ 124671 h 90"/>
                <a:gd name="T96" fmla="*/ 130016 w 80"/>
                <a:gd name="T97" fmla="*/ 124671 h 90"/>
                <a:gd name="T98" fmla="*/ 144462 w 80"/>
                <a:gd name="T99" fmla="*/ 82021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0"/>
                <a:gd name="T151" fmla="*/ 0 h 90"/>
                <a:gd name="T152" fmla="*/ 80 w 80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0" h="90">
                  <a:moveTo>
                    <a:pt x="80" y="50"/>
                  </a:moveTo>
                  <a:lnTo>
                    <a:pt x="62" y="32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8" y="18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4" y="72"/>
                  </a:lnTo>
                  <a:lnTo>
                    <a:pt x="6" y="78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22" y="90"/>
                  </a:lnTo>
                  <a:lnTo>
                    <a:pt x="32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4" y="86"/>
                  </a:lnTo>
                  <a:lnTo>
                    <a:pt x="58" y="84"/>
                  </a:lnTo>
                  <a:lnTo>
                    <a:pt x="62" y="82"/>
                  </a:lnTo>
                  <a:lnTo>
                    <a:pt x="66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80" y="5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5" name="Freeform 553"/>
            <p:cNvSpPr>
              <a:spLocks/>
            </p:cNvSpPr>
            <p:nvPr/>
          </p:nvSpPr>
          <p:spPr bwMode="auto">
            <a:xfrm>
              <a:off x="1001713" y="2368550"/>
              <a:ext cx="1955800" cy="1238250"/>
            </a:xfrm>
            <a:custGeom>
              <a:avLst/>
              <a:gdLst>
                <a:gd name="T0" fmla="*/ 1688126 w 1096"/>
                <a:gd name="T1" fmla="*/ 1092574 h 748"/>
                <a:gd name="T2" fmla="*/ 1748799 w 1096"/>
                <a:gd name="T3" fmla="*/ 1155479 h 748"/>
                <a:gd name="T4" fmla="*/ 1791627 w 1096"/>
                <a:gd name="T5" fmla="*/ 1175344 h 748"/>
                <a:gd name="T6" fmla="*/ 1745230 w 1096"/>
                <a:gd name="T7" fmla="*/ 1112439 h 748"/>
                <a:gd name="T8" fmla="*/ 1730954 w 1096"/>
                <a:gd name="T9" fmla="*/ 1059465 h 748"/>
                <a:gd name="T10" fmla="*/ 1663143 w 1096"/>
                <a:gd name="T11" fmla="*/ 1056154 h 748"/>
                <a:gd name="T12" fmla="*/ 1827317 w 1096"/>
                <a:gd name="T13" fmla="*/ 993249 h 748"/>
                <a:gd name="T14" fmla="*/ 1934386 w 1096"/>
                <a:gd name="T15" fmla="*/ 940275 h 748"/>
                <a:gd name="T16" fmla="*/ 1912972 w 1096"/>
                <a:gd name="T17" fmla="*/ 827707 h 748"/>
                <a:gd name="T18" fmla="*/ 1830886 w 1096"/>
                <a:gd name="T19" fmla="*/ 764801 h 748"/>
                <a:gd name="T20" fmla="*/ 1738092 w 1096"/>
                <a:gd name="T21" fmla="*/ 615814 h 748"/>
                <a:gd name="T22" fmla="*/ 1638161 w 1096"/>
                <a:gd name="T23" fmla="*/ 586017 h 748"/>
                <a:gd name="T24" fmla="*/ 1566781 w 1096"/>
                <a:gd name="T25" fmla="*/ 516489 h 748"/>
                <a:gd name="T26" fmla="*/ 1441867 w 1096"/>
                <a:gd name="T27" fmla="*/ 549598 h 748"/>
                <a:gd name="T28" fmla="*/ 1459712 w 1096"/>
                <a:gd name="T29" fmla="*/ 758180 h 748"/>
                <a:gd name="T30" fmla="*/ 1413315 w 1096"/>
                <a:gd name="T31" fmla="*/ 844261 h 748"/>
                <a:gd name="T32" fmla="*/ 1416884 w 1096"/>
                <a:gd name="T33" fmla="*/ 953519 h 748"/>
                <a:gd name="T34" fmla="*/ 1352643 w 1096"/>
                <a:gd name="T35" fmla="*/ 923721 h 748"/>
                <a:gd name="T36" fmla="*/ 1316953 w 1096"/>
                <a:gd name="T37" fmla="*/ 821085 h 748"/>
                <a:gd name="T38" fmla="*/ 1145642 w 1096"/>
                <a:gd name="T39" fmla="*/ 728382 h 748"/>
                <a:gd name="T40" fmla="*/ 1056417 w 1096"/>
                <a:gd name="T41" fmla="*/ 652233 h 748"/>
                <a:gd name="T42" fmla="*/ 1149211 w 1096"/>
                <a:gd name="T43" fmla="*/ 496624 h 748"/>
                <a:gd name="T44" fmla="*/ 1220590 w 1096"/>
                <a:gd name="T45" fmla="*/ 440340 h 748"/>
                <a:gd name="T46" fmla="*/ 1202746 w 1096"/>
                <a:gd name="T47" fmla="*/ 321150 h 748"/>
                <a:gd name="T48" fmla="*/ 1320522 w 1096"/>
                <a:gd name="T49" fmla="*/ 321150 h 748"/>
                <a:gd name="T50" fmla="*/ 1381194 w 1096"/>
                <a:gd name="T51" fmla="*/ 261555 h 748"/>
                <a:gd name="T52" fmla="*/ 1374056 w 1096"/>
                <a:gd name="T53" fmla="*/ 188717 h 748"/>
                <a:gd name="T54" fmla="*/ 1331229 w 1096"/>
                <a:gd name="T55" fmla="*/ 122501 h 748"/>
                <a:gd name="T56" fmla="*/ 1274125 w 1096"/>
                <a:gd name="T57" fmla="*/ 231758 h 748"/>
                <a:gd name="T58" fmla="*/ 1224159 w 1096"/>
                <a:gd name="T59" fmla="*/ 175474 h 748"/>
                <a:gd name="T60" fmla="*/ 1177763 w 1096"/>
                <a:gd name="T61" fmla="*/ 165541 h 748"/>
                <a:gd name="T62" fmla="*/ 1152780 w 1096"/>
                <a:gd name="T63" fmla="*/ 82771 h 748"/>
                <a:gd name="T64" fmla="*/ 1092107 w 1096"/>
                <a:gd name="T65" fmla="*/ 6622 h 748"/>
                <a:gd name="T66" fmla="*/ 1067124 w 1096"/>
                <a:gd name="T67" fmla="*/ 132433 h 748"/>
                <a:gd name="T68" fmla="*/ 1127797 w 1096"/>
                <a:gd name="T69" fmla="*/ 201961 h 748"/>
                <a:gd name="T70" fmla="*/ 1045711 w 1096"/>
                <a:gd name="T71" fmla="*/ 208582 h 748"/>
                <a:gd name="T72" fmla="*/ 974331 w 1096"/>
                <a:gd name="T73" fmla="*/ 251623 h 748"/>
                <a:gd name="T74" fmla="*/ 895813 w 1096"/>
                <a:gd name="T75" fmla="*/ 248312 h 748"/>
                <a:gd name="T76" fmla="*/ 828003 w 1096"/>
                <a:gd name="T77" fmla="*/ 201961 h 748"/>
                <a:gd name="T78" fmla="*/ 756623 w 1096"/>
                <a:gd name="T79" fmla="*/ 205271 h 748"/>
                <a:gd name="T80" fmla="*/ 753054 w 1096"/>
                <a:gd name="T81" fmla="*/ 311218 h 748"/>
                <a:gd name="T82" fmla="*/ 681675 w 1096"/>
                <a:gd name="T83" fmla="*/ 248312 h 748"/>
                <a:gd name="T84" fmla="*/ 613864 w 1096"/>
                <a:gd name="T85" fmla="*/ 228447 h 748"/>
                <a:gd name="T86" fmla="*/ 585312 w 1096"/>
                <a:gd name="T87" fmla="*/ 165541 h 748"/>
                <a:gd name="T88" fmla="*/ 503226 w 1096"/>
                <a:gd name="T89" fmla="*/ 139055 h 748"/>
                <a:gd name="T90" fmla="*/ 396157 w 1096"/>
                <a:gd name="T91" fmla="*/ 119190 h 748"/>
                <a:gd name="T92" fmla="*/ 328346 w 1096"/>
                <a:gd name="T93" fmla="*/ 72838 h 748"/>
                <a:gd name="T94" fmla="*/ 299794 w 1096"/>
                <a:gd name="T95" fmla="*/ 105947 h 748"/>
                <a:gd name="T96" fmla="*/ 224846 w 1096"/>
                <a:gd name="T97" fmla="*/ 129122 h 748"/>
                <a:gd name="T98" fmla="*/ 42828 w 1096"/>
                <a:gd name="T99" fmla="*/ 132433 h 748"/>
                <a:gd name="T100" fmla="*/ 146328 w 1096"/>
                <a:gd name="T101" fmla="*/ 642301 h 748"/>
                <a:gd name="T102" fmla="*/ 274811 w 1096"/>
                <a:gd name="T103" fmla="*/ 821085 h 748"/>
                <a:gd name="T104" fmla="*/ 310501 w 1096"/>
                <a:gd name="T105" fmla="*/ 946897 h 748"/>
                <a:gd name="T106" fmla="*/ 1142073 w 1096"/>
                <a:gd name="T107" fmla="*/ 1069398 h 748"/>
                <a:gd name="T108" fmla="*/ 1288401 w 1096"/>
                <a:gd name="T109" fmla="*/ 1072709 h 748"/>
                <a:gd name="T110" fmla="*/ 1352643 w 1096"/>
                <a:gd name="T111" fmla="*/ 1112439 h 748"/>
                <a:gd name="T112" fmla="*/ 1399039 w 1096"/>
                <a:gd name="T113" fmla="*/ 1165412 h 748"/>
                <a:gd name="T114" fmla="*/ 1345505 w 1096"/>
                <a:gd name="T115" fmla="*/ 1195209 h 748"/>
                <a:gd name="T116" fmla="*/ 1341936 w 1096"/>
                <a:gd name="T117" fmla="*/ 1231628 h 748"/>
                <a:gd name="T118" fmla="*/ 1427591 w 1096"/>
                <a:gd name="T119" fmla="*/ 1198520 h 748"/>
                <a:gd name="T120" fmla="*/ 1502540 w 1096"/>
                <a:gd name="T121" fmla="*/ 1155479 h 7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6"/>
                <a:gd name="T184" fmla="*/ 0 h 748"/>
                <a:gd name="T185" fmla="*/ 1096 w 1096"/>
                <a:gd name="T186" fmla="*/ 748 h 7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6" h="748">
                  <a:moveTo>
                    <a:pt x="850" y="702"/>
                  </a:moveTo>
                  <a:lnTo>
                    <a:pt x="864" y="690"/>
                  </a:lnTo>
                  <a:lnTo>
                    <a:pt x="880" y="684"/>
                  </a:lnTo>
                  <a:lnTo>
                    <a:pt x="896" y="680"/>
                  </a:lnTo>
                  <a:lnTo>
                    <a:pt x="908" y="678"/>
                  </a:lnTo>
                  <a:lnTo>
                    <a:pt x="912" y="678"/>
                  </a:lnTo>
                  <a:lnTo>
                    <a:pt x="916" y="668"/>
                  </a:lnTo>
                  <a:lnTo>
                    <a:pt x="922" y="662"/>
                  </a:lnTo>
                  <a:lnTo>
                    <a:pt x="926" y="658"/>
                  </a:lnTo>
                  <a:lnTo>
                    <a:pt x="930" y="656"/>
                  </a:lnTo>
                  <a:lnTo>
                    <a:pt x="932" y="656"/>
                  </a:lnTo>
                  <a:lnTo>
                    <a:pt x="934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6" y="660"/>
                  </a:lnTo>
                  <a:lnTo>
                    <a:pt x="948" y="666"/>
                  </a:lnTo>
                  <a:lnTo>
                    <a:pt x="946" y="674"/>
                  </a:lnTo>
                  <a:lnTo>
                    <a:pt x="942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8" y="698"/>
                  </a:lnTo>
                  <a:lnTo>
                    <a:pt x="958" y="700"/>
                  </a:lnTo>
                  <a:lnTo>
                    <a:pt x="966" y="696"/>
                  </a:lnTo>
                  <a:lnTo>
                    <a:pt x="972" y="692"/>
                  </a:lnTo>
                  <a:lnTo>
                    <a:pt x="974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4" y="692"/>
                  </a:lnTo>
                  <a:lnTo>
                    <a:pt x="982" y="694"/>
                  </a:lnTo>
                  <a:lnTo>
                    <a:pt x="982" y="696"/>
                  </a:lnTo>
                  <a:lnTo>
                    <a:pt x="980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4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6"/>
                  </a:lnTo>
                  <a:lnTo>
                    <a:pt x="960" y="718"/>
                  </a:lnTo>
                  <a:lnTo>
                    <a:pt x="962" y="720"/>
                  </a:lnTo>
                  <a:lnTo>
                    <a:pt x="962" y="722"/>
                  </a:lnTo>
                  <a:lnTo>
                    <a:pt x="964" y="722"/>
                  </a:lnTo>
                  <a:lnTo>
                    <a:pt x="970" y="722"/>
                  </a:lnTo>
                  <a:lnTo>
                    <a:pt x="982" y="720"/>
                  </a:lnTo>
                  <a:lnTo>
                    <a:pt x="994" y="714"/>
                  </a:lnTo>
                  <a:lnTo>
                    <a:pt x="1004" y="710"/>
                  </a:lnTo>
                  <a:lnTo>
                    <a:pt x="1008" y="708"/>
                  </a:lnTo>
                  <a:lnTo>
                    <a:pt x="1012" y="706"/>
                  </a:lnTo>
                  <a:lnTo>
                    <a:pt x="1014" y="704"/>
                  </a:lnTo>
                  <a:lnTo>
                    <a:pt x="1014" y="702"/>
                  </a:lnTo>
                  <a:lnTo>
                    <a:pt x="1012" y="700"/>
                  </a:lnTo>
                  <a:lnTo>
                    <a:pt x="1010" y="698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2" y="694"/>
                  </a:lnTo>
                  <a:lnTo>
                    <a:pt x="996" y="692"/>
                  </a:lnTo>
                  <a:lnTo>
                    <a:pt x="992" y="688"/>
                  </a:lnTo>
                  <a:lnTo>
                    <a:pt x="988" y="682"/>
                  </a:lnTo>
                  <a:lnTo>
                    <a:pt x="984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4" y="666"/>
                  </a:lnTo>
                  <a:lnTo>
                    <a:pt x="972" y="662"/>
                  </a:lnTo>
                  <a:lnTo>
                    <a:pt x="972" y="658"/>
                  </a:lnTo>
                  <a:lnTo>
                    <a:pt x="974" y="656"/>
                  </a:lnTo>
                  <a:lnTo>
                    <a:pt x="976" y="654"/>
                  </a:lnTo>
                  <a:lnTo>
                    <a:pt x="976" y="650"/>
                  </a:lnTo>
                  <a:lnTo>
                    <a:pt x="974" y="646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6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2"/>
                  </a:lnTo>
                  <a:lnTo>
                    <a:pt x="970" y="640"/>
                  </a:lnTo>
                  <a:lnTo>
                    <a:pt x="976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2" y="624"/>
                  </a:lnTo>
                  <a:lnTo>
                    <a:pt x="980" y="622"/>
                  </a:lnTo>
                  <a:lnTo>
                    <a:pt x="976" y="620"/>
                  </a:lnTo>
                  <a:lnTo>
                    <a:pt x="974" y="620"/>
                  </a:lnTo>
                  <a:lnTo>
                    <a:pt x="970" y="622"/>
                  </a:lnTo>
                  <a:lnTo>
                    <a:pt x="968" y="622"/>
                  </a:lnTo>
                  <a:lnTo>
                    <a:pt x="966" y="622"/>
                  </a:lnTo>
                  <a:lnTo>
                    <a:pt x="964" y="624"/>
                  </a:lnTo>
                  <a:lnTo>
                    <a:pt x="948" y="628"/>
                  </a:lnTo>
                  <a:lnTo>
                    <a:pt x="938" y="634"/>
                  </a:lnTo>
                  <a:lnTo>
                    <a:pt x="932" y="638"/>
                  </a:lnTo>
                  <a:lnTo>
                    <a:pt x="930" y="642"/>
                  </a:lnTo>
                  <a:lnTo>
                    <a:pt x="920" y="652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4" y="668"/>
                  </a:lnTo>
                  <a:lnTo>
                    <a:pt x="904" y="656"/>
                  </a:lnTo>
                  <a:lnTo>
                    <a:pt x="914" y="644"/>
                  </a:lnTo>
                  <a:lnTo>
                    <a:pt x="922" y="632"/>
                  </a:lnTo>
                  <a:lnTo>
                    <a:pt x="928" y="624"/>
                  </a:lnTo>
                  <a:lnTo>
                    <a:pt x="932" y="620"/>
                  </a:lnTo>
                  <a:lnTo>
                    <a:pt x="954" y="606"/>
                  </a:lnTo>
                  <a:lnTo>
                    <a:pt x="970" y="600"/>
                  </a:lnTo>
                  <a:lnTo>
                    <a:pt x="976" y="598"/>
                  </a:lnTo>
                  <a:lnTo>
                    <a:pt x="990" y="600"/>
                  </a:lnTo>
                  <a:lnTo>
                    <a:pt x="1008" y="600"/>
                  </a:lnTo>
                  <a:lnTo>
                    <a:pt x="1024" y="600"/>
                  </a:lnTo>
                  <a:lnTo>
                    <a:pt x="1036" y="598"/>
                  </a:lnTo>
                  <a:lnTo>
                    <a:pt x="1040" y="598"/>
                  </a:lnTo>
                  <a:lnTo>
                    <a:pt x="1048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60" y="588"/>
                  </a:lnTo>
                  <a:lnTo>
                    <a:pt x="1060" y="586"/>
                  </a:lnTo>
                  <a:lnTo>
                    <a:pt x="1062" y="582"/>
                  </a:lnTo>
                  <a:lnTo>
                    <a:pt x="1062" y="580"/>
                  </a:lnTo>
                  <a:lnTo>
                    <a:pt x="1066" y="574"/>
                  </a:lnTo>
                  <a:lnTo>
                    <a:pt x="1070" y="570"/>
                  </a:lnTo>
                  <a:lnTo>
                    <a:pt x="1074" y="568"/>
                  </a:lnTo>
                  <a:lnTo>
                    <a:pt x="1078" y="568"/>
                  </a:lnTo>
                  <a:lnTo>
                    <a:pt x="1082" y="568"/>
                  </a:lnTo>
                  <a:lnTo>
                    <a:pt x="1084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6" y="542"/>
                  </a:lnTo>
                  <a:lnTo>
                    <a:pt x="1094" y="530"/>
                  </a:lnTo>
                  <a:lnTo>
                    <a:pt x="1090" y="524"/>
                  </a:lnTo>
                  <a:lnTo>
                    <a:pt x="1086" y="520"/>
                  </a:lnTo>
                  <a:lnTo>
                    <a:pt x="1082" y="518"/>
                  </a:lnTo>
                  <a:lnTo>
                    <a:pt x="1080" y="518"/>
                  </a:lnTo>
                  <a:lnTo>
                    <a:pt x="1078" y="518"/>
                  </a:lnTo>
                  <a:lnTo>
                    <a:pt x="1078" y="510"/>
                  </a:lnTo>
                  <a:lnTo>
                    <a:pt x="1076" y="504"/>
                  </a:lnTo>
                  <a:lnTo>
                    <a:pt x="1074" y="502"/>
                  </a:lnTo>
                  <a:lnTo>
                    <a:pt x="1074" y="500"/>
                  </a:lnTo>
                  <a:lnTo>
                    <a:pt x="1072" y="500"/>
                  </a:lnTo>
                  <a:lnTo>
                    <a:pt x="1054" y="500"/>
                  </a:lnTo>
                  <a:lnTo>
                    <a:pt x="1050" y="502"/>
                  </a:lnTo>
                  <a:lnTo>
                    <a:pt x="1046" y="504"/>
                  </a:lnTo>
                  <a:lnTo>
                    <a:pt x="1044" y="504"/>
                  </a:lnTo>
                  <a:lnTo>
                    <a:pt x="1042" y="502"/>
                  </a:lnTo>
                  <a:lnTo>
                    <a:pt x="1042" y="500"/>
                  </a:lnTo>
                  <a:lnTo>
                    <a:pt x="1036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6" y="452"/>
                  </a:lnTo>
                  <a:lnTo>
                    <a:pt x="1026" y="454"/>
                  </a:lnTo>
                  <a:lnTo>
                    <a:pt x="1026" y="456"/>
                  </a:lnTo>
                  <a:lnTo>
                    <a:pt x="1026" y="458"/>
                  </a:lnTo>
                  <a:lnTo>
                    <a:pt x="1026" y="460"/>
                  </a:lnTo>
                  <a:lnTo>
                    <a:pt x="1026" y="462"/>
                  </a:lnTo>
                  <a:lnTo>
                    <a:pt x="1026" y="460"/>
                  </a:lnTo>
                  <a:lnTo>
                    <a:pt x="1026" y="458"/>
                  </a:lnTo>
                  <a:lnTo>
                    <a:pt x="1024" y="450"/>
                  </a:lnTo>
                  <a:lnTo>
                    <a:pt x="1018" y="436"/>
                  </a:lnTo>
                  <a:lnTo>
                    <a:pt x="1010" y="422"/>
                  </a:lnTo>
                  <a:lnTo>
                    <a:pt x="1004" y="408"/>
                  </a:lnTo>
                  <a:lnTo>
                    <a:pt x="998" y="398"/>
                  </a:lnTo>
                  <a:lnTo>
                    <a:pt x="996" y="394"/>
                  </a:lnTo>
                  <a:lnTo>
                    <a:pt x="992" y="384"/>
                  </a:lnTo>
                  <a:lnTo>
                    <a:pt x="990" y="378"/>
                  </a:lnTo>
                  <a:lnTo>
                    <a:pt x="986" y="374"/>
                  </a:lnTo>
                  <a:lnTo>
                    <a:pt x="984" y="372"/>
                  </a:lnTo>
                  <a:lnTo>
                    <a:pt x="980" y="370"/>
                  </a:lnTo>
                  <a:lnTo>
                    <a:pt x="978" y="370"/>
                  </a:lnTo>
                  <a:lnTo>
                    <a:pt x="976" y="372"/>
                  </a:lnTo>
                  <a:lnTo>
                    <a:pt x="974" y="372"/>
                  </a:lnTo>
                  <a:lnTo>
                    <a:pt x="974" y="386"/>
                  </a:lnTo>
                  <a:lnTo>
                    <a:pt x="970" y="396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6" y="404"/>
                  </a:lnTo>
                  <a:lnTo>
                    <a:pt x="942" y="410"/>
                  </a:lnTo>
                  <a:lnTo>
                    <a:pt x="934" y="408"/>
                  </a:lnTo>
                  <a:lnTo>
                    <a:pt x="928" y="406"/>
                  </a:lnTo>
                  <a:lnTo>
                    <a:pt x="924" y="402"/>
                  </a:lnTo>
                  <a:lnTo>
                    <a:pt x="924" y="400"/>
                  </a:lnTo>
                  <a:lnTo>
                    <a:pt x="920" y="388"/>
                  </a:lnTo>
                  <a:lnTo>
                    <a:pt x="920" y="378"/>
                  </a:lnTo>
                  <a:lnTo>
                    <a:pt x="922" y="370"/>
                  </a:lnTo>
                  <a:lnTo>
                    <a:pt x="922" y="366"/>
                  </a:lnTo>
                  <a:lnTo>
                    <a:pt x="918" y="354"/>
                  </a:lnTo>
                  <a:lnTo>
                    <a:pt x="920" y="352"/>
                  </a:lnTo>
                  <a:lnTo>
                    <a:pt x="920" y="348"/>
                  </a:lnTo>
                  <a:lnTo>
                    <a:pt x="920" y="344"/>
                  </a:lnTo>
                  <a:lnTo>
                    <a:pt x="918" y="342"/>
                  </a:lnTo>
                  <a:lnTo>
                    <a:pt x="914" y="340"/>
                  </a:lnTo>
                  <a:lnTo>
                    <a:pt x="910" y="338"/>
                  </a:lnTo>
                  <a:lnTo>
                    <a:pt x="906" y="336"/>
                  </a:lnTo>
                  <a:lnTo>
                    <a:pt x="902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2" y="320"/>
                  </a:lnTo>
                  <a:lnTo>
                    <a:pt x="888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2" y="312"/>
                  </a:lnTo>
                  <a:lnTo>
                    <a:pt x="832" y="310"/>
                  </a:lnTo>
                  <a:lnTo>
                    <a:pt x="826" y="308"/>
                  </a:lnTo>
                  <a:lnTo>
                    <a:pt x="822" y="308"/>
                  </a:lnTo>
                  <a:lnTo>
                    <a:pt x="818" y="310"/>
                  </a:lnTo>
                  <a:lnTo>
                    <a:pt x="816" y="312"/>
                  </a:lnTo>
                  <a:lnTo>
                    <a:pt x="814" y="314"/>
                  </a:lnTo>
                  <a:lnTo>
                    <a:pt x="812" y="318"/>
                  </a:lnTo>
                  <a:lnTo>
                    <a:pt x="812" y="322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8" y="328"/>
                  </a:lnTo>
                  <a:lnTo>
                    <a:pt x="808" y="332"/>
                  </a:lnTo>
                  <a:lnTo>
                    <a:pt x="808" y="336"/>
                  </a:lnTo>
                  <a:lnTo>
                    <a:pt x="808" y="340"/>
                  </a:lnTo>
                  <a:lnTo>
                    <a:pt x="808" y="342"/>
                  </a:lnTo>
                  <a:lnTo>
                    <a:pt x="808" y="344"/>
                  </a:lnTo>
                  <a:lnTo>
                    <a:pt x="812" y="348"/>
                  </a:lnTo>
                  <a:lnTo>
                    <a:pt x="814" y="354"/>
                  </a:lnTo>
                  <a:lnTo>
                    <a:pt x="816" y="358"/>
                  </a:lnTo>
                  <a:lnTo>
                    <a:pt x="816" y="364"/>
                  </a:lnTo>
                  <a:lnTo>
                    <a:pt x="816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4" y="408"/>
                  </a:lnTo>
                  <a:lnTo>
                    <a:pt x="808" y="416"/>
                  </a:lnTo>
                  <a:lnTo>
                    <a:pt x="812" y="432"/>
                  </a:lnTo>
                  <a:lnTo>
                    <a:pt x="816" y="446"/>
                  </a:lnTo>
                  <a:lnTo>
                    <a:pt x="818" y="458"/>
                  </a:lnTo>
                  <a:lnTo>
                    <a:pt x="820" y="464"/>
                  </a:lnTo>
                  <a:lnTo>
                    <a:pt x="818" y="470"/>
                  </a:lnTo>
                  <a:lnTo>
                    <a:pt x="818" y="476"/>
                  </a:lnTo>
                  <a:lnTo>
                    <a:pt x="814" y="480"/>
                  </a:lnTo>
                  <a:lnTo>
                    <a:pt x="812" y="482"/>
                  </a:lnTo>
                  <a:lnTo>
                    <a:pt x="810" y="484"/>
                  </a:lnTo>
                  <a:lnTo>
                    <a:pt x="808" y="484"/>
                  </a:lnTo>
                  <a:lnTo>
                    <a:pt x="806" y="490"/>
                  </a:lnTo>
                  <a:lnTo>
                    <a:pt x="802" y="496"/>
                  </a:lnTo>
                  <a:lnTo>
                    <a:pt x="798" y="500"/>
                  </a:lnTo>
                  <a:lnTo>
                    <a:pt x="792" y="502"/>
                  </a:lnTo>
                  <a:lnTo>
                    <a:pt x="790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2" y="510"/>
                  </a:lnTo>
                  <a:lnTo>
                    <a:pt x="792" y="514"/>
                  </a:lnTo>
                  <a:lnTo>
                    <a:pt x="792" y="520"/>
                  </a:lnTo>
                  <a:lnTo>
                    <a:pt x="792" y="524"/>
                  </a:lnTo>
                  <a:lnTo>
                    <a:pt x="792" y="530"/>
                  </a:lnTo>
                  <a:lnTo>
                    <a:pt x="792" y="532"/>
                  </a:lnTo>
                  <a:lnTo>
                    <a:pt x="790" y="534"/>
                  </a:lnTo>
                  <a:lnTo>
                    <a:pt x="792" y="540"/>
                  </a:lnTo>
                  <a:lnTo>
                    <a:pt x="794" y="546"/>
                  </a:lnTo>
                  <a:lnTo>
                    <a:pt x="796" y="550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2" y="556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6" y="572"/>
                  </a:lnTo>
                  <a:lnTo>
                    <a:pt x="794" y="576"/>
                  </a:lnTo>
                  <a:lnTo>
                    <a:pt x="792" y="578"/>
                  </a:lnTo>
                  <a:lnTo>
                    <a:pt x="790" y="578"/>
                  </a:lnTo>
                  <a:lnTo>
                    <a:pt x="786" y="584"/>
                  </a:lnTo>
                  <a:lnTo>
                    <a:pt x="784" y="586"/>
                  </a:lnTo>
                  <a:lnTo>
                    <a:pt x="780" y="586"/>
                  </a:lnTo>
                  <a:lnTo>
                    <a:pt x="778" y="584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2" y="576"/>
                  </a:lnTo>
                  <a:lnTo>
                    <a:pt x="772" y="574"/>
                  </a:lnTo>
                  <a:lnTo>
                    <a:pt x="770" y="570"/>
                  </a:lnTo>
                  <a:lnTo>
                    <a:pt x="768" y="566"/>
                  </a:lnTo>
                  <a:lnTo>
                    <a:pt x="766" y="562"/>
                  </a:lnTo>
                  <a:lnTo>
                    <a:pt x="764" y="560"/>
                  </a:lnTo>
                  <a:lnTo>
                    <a:pt x="758" y="558"/>
                  </a:lnTo>
                  <a:lnTo>
                    <a:pt x="756" y="554"/>
                  </a:lnTo>
                  <a:lnTo>
                    <a:pt x="754" y="552"/>
                  </a:lnTo>
                  <a:lnTo>
                    <a:pt x="754" y="548"/>
                  </a:lnTo>
                  <a:lnTo>
                    <a:pt x="754" y="546"/>
                  </a:lnTo>
                  <a:lnTo>
                    <a:pt x="754" y="544"/>
                  </a:lnTo>
                  <a:lnTo>
                    <a:pt x="750" y="540"/>
                  </a:lnTo>
                  <a:lnTo>
                    <a:pt x="750" y="534"/>
                  </a:lnTo>
                  <a:lnTo>
                    <a:pt x="748" y="530"/>
                  </a:lnTo>
                  <a:lnTo>
                    <a:pt x="746" y="524"/>
                  </a:lnTo>
                  <a:lnTo>
                    <a:pt x="746" y="522"/>
                  </a:lnTo>
                  <a:lnTo>
                    <a:pt x="746" y="520"/>
                  </a:lnTo>
                  <a:lnTo>
                    <a:pt x="744" y="512"/>
                  </a:lnTo>
                  <a:lnTo>
                    <a:pt x="742" y="504"/>
                  </a:lnTo>
                  <a:lnTo>
                    <a:pt x="740" y="500"/>
                  </a:lnTo>
                  <a:lnTo>
                    <a:pt x="738" y="496"/>
                  </a:lnTo>
                  <a:lnTo>
                    <a:pt x="734" y="494"/>
                  </a:lnTo>
                  <a:lnTo>
                    <a:pt x="732" y="494"/>
                  </a:lnTo>
                  <a:lnTo>
                    <a:pt x="728" y="494"/>
                  </a:lnTo>
                  <a:lnTo>
                    <a:pt x="726" y="494"/>
                  </a:lnTo>
                  <a:lnTo>
                    <a:pt x="716" y="490"/>
                  </a:lnTo>
                  <a:lnTo>
                    <a:pt x="702" y="490"/>
                  </a:lnTo>
                  <a:lnTo>
                    <a:pt x="692" y="492"/>
                  </a:lnTo>
                  <a:lnTo>
                    <a:pt x="688" y="494"/>
                  </a:lnTo>
                  <a:lnTo>
                    <a:pt x="672" y="488"/>
                  </a:lnTo>
                  <a:lnTo>
                    <a:pt x="660" y="478"/>
                  </a:lnTo>
                  <a:lnTo>
                    <a:pt x="654" y="468"/>
                  </a:lnTo>
                  <a:lnTo>
                    <a:pt x="652" y="460"/>
                  </a:lnTo>
                  <a:lnTo>
                    <a:pt x="650" y="456"/>
                  </a:lnTo>
                  <a:lnTo>
                    <a:pt x="646" y="446"/>
                  </a:lnTo>
                  <a:lnTo>
                    <a:pt x="642" y="440"/>
                  </a:lnTo>
                  <a:lnTo>
                    <a:pt x="636" y="434"/>
                  </a:lnTo>
                  <a:lnTo>
                    <a:pt x="632" y="432"/>
                  </a:lnTo>
                  <a:lnTo>
                    <a:pt x="628" y="430"/>
                  </a:lnTo>
                  <a:lnTo>
                    <a:pt x="626" y="428"/>
                  </a:lnTo>
                  <a:lnTo>
                    <a:pt x="624" y="420"/>
                  </a:lnTo>
                  <a:lnTo>
                    <a:pt x="622" y="416"/>
                  </a:lnTo>
                  <a:lnTo>
                    <a:pt x="620" y="414"/>
                  </a:lnTo>
                  <a:lnTo>
                    <a:pt x="618" y="412"/>
                  </a:lnTo>
                  <a:lnTo>
                    <a:pt x="610" y="414"/>
                  </a:lnTo>
                  <a:lnTo>
                    <a:pt x="604" y="412"/>
                  </a:lnTo>
                  <a:lnTo>
                    <a:pt x="600" y="408"/>
                  </a:lnTo>
                  <a:lnTo>
                    <a:pt x="596" y="404"/>
                  </a:lnTo>
                  <a:lnTo>
                    <a:pt x="594" y="398"/>
                  </a:lnTo>
                  <a:lnTo>
                    <a:pt x="592" y="394"/>
                  </a:lnTo>
                  <a:lnTo>
                    <a:pt x="592" y="388"/>
                  </a:lnTo>
                  <a:lnTo>
                    <a:pt x="592" y="386"/>
                  </a:lnTo>
                  <a:lnTo>
                    <a:pt x="592" y="384"/>
                  </a:lnTo>
                  <a:lnTo>
                    <a:pt x="594" y="372"/>
                  </a:lnTo>
                  <a:lnTo>
                    <a:pt x="600" y="358"/>
                  </a:lnTo>
                  <a:lnTo>
                    <a:pt x="610" y="344"/>
                  </a:lnTo>
                  <a:lnTo>
                    <a:pt x="618" y="330"/>
                  </a:lnTo>
                  <a:lnTo>
                    <a:pt x="626" y="320"/>
                  </a:lnTo>
                  <a:lnTo>
                    <a:pt x="630" y="318"/>
                  </a:lnTo>
                  <a:lnTo>
                    <a:pt x="636" y="316"/>
                  </a:lnTo>
                  <a:lnTo>
                    <a:pt x="640" y="312"/>
                  </a:lnTo>
                  <a:lnTo>
                    <a:pt x="642" y="310"/>
                  </a:lnTo>
                  <a:lnTo>
                    <a:pt x="644" y="306"/>
                  </a:lnTo>
                  <a:lnTo>
                    <a:pt x="646" y="304"/>
                  </a:lnTo>
                  <a:lnTo>
                    <a:pt x="644" y="300"/>
                  </a:lnTo>
                  <a:lnTo>
                    <a:pt x="646" y="296"/>
                  </a:lnTo>
                  <a:lnTo>
                    <a:pt x="646" y="294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4" y="292"/>
                  </a:lnTo>
                  <a:lnTo>
                    <a:pt x="658" y="292"/>
                  </a:lnTo>
                  <a:lnTo>
                    <a:pt x="662" y="292"/>
                  </a:lnTo>
                  <a:lnTo>
                    <a:pt x="668" y="294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80" y="292"/>
                  </a:lnTo>
                  <a:lnTo>
                    <a:pt x="682" y="282"/>
                  </a:lnTo>
                  <a:lnTo>
                    <a:pt x="684" y="270"/>
                  </a:lnTo>
                  <a:lnTo>
                    <a:pt x="684" y="266"/>
                  </a:lnTo>
                  <a:lnTo>
                    <a:pt x="686" y="250"/>
                  </a:lnTo>
                  <a:lnTo>
                    <a:pt x="692" y="238"/>
                  </a:lnTo>
                  <a:lnTo>
                    <a:pt x="698" y="230"/>
                  </a:lnTo>
                  <a:lnTo>
                    <a:pt x="702" y="226"/>
                  </a:lnTo>
                  <a:lnTo>
                    <a:pt x="704" y="222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4" y="214"/>
                  </a:lnTo>
                  <a:lnTo>
                    <a:pt x="702" y="214"/>
                  </a:lnTo>
                  <a:lnTo>
                    <a:pt x="700" y="216"/>
                  </a:lnTo>
                  <a:lnTo>
                    <a:pt x="670" y="200"/>
                  </a:lnTo>
                  <a:lnTo>
                    <a:pt x="670" y="198"/>
                  </a:lnTo>
                  <a:lnTo>
                    <a:pt x="672" y="196"/>
                  </a:lnTo>
                  <a:lnTo>
                    <a:pt x="674" y="194"/>
                  </a:lnTo>
                  <a:lnTo>
                    <a:pt x="678" y="194"/>
                  </a:lnTo>
                  <a:lnTo>
                    <a:pt x="682" y="194"/>
                  </a:lnTo>
                  <a:lnTo>
                    <a:pt x="686" y="196"/>
                  </a:lnTo>
                  <a:lnTo>
                    <a:pt x="690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8"/>
                  </a:lnTo>
                  <a:lnTo>
                    <a:pt x="706" y="198"/>
                  </a:lnTo>
                  <a:lnTo>
                    <a:pt x="712" y="198"/>
                  </a:lnTo>
                  <a:lnTo>
                    <a:pt x="716" y="200"/>
                  </a:lnTo>
                  <a:lnTo>
                    <a:pt x="722" y="200"/>
                  </a:lnTo>
                  <a:lnTo>
                    <a:pt x="726" y="202"/>
                  </a:lnTo>
                  <a:lnTo>
                    <a:pt x="734" y="190"/>
                  </a:lnTo>
                  <a:lnTo>
                    <a:pt x="740" y="194"/>
                  </a:lnTo>
                  <a:lnTo>
                    <a:pt x="744" y="194"/>
                  </a:lnTo>
                  <a:lnTo>
                    <a:pt x="750" y="194"/>
                  </a:lnTo>
                  <a:lnTo>
                    <a:pt x="754" y="192"/>
                  </a:lnTo>
                  <a:lnTo>
                    <a:pt x="756" y="192"/>
                  </a:lnTo>
                  <a:lnTo>
                    <a:pt x="756" y="190"/>
                  </a:lnTo>
                  <a:lnTo>
                    <a:pt x="758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6" y="174"/>
                  </a:lnTo>
                  <a:lnTo>
                    <a:pt x="768" y="170"/>
                  </a:lnTo>
                  <a:lnTo>
                    <a:pt x="772" y="170"/>
                  </a:lnTo>
                  <a:lnTo>
                    <a:pt x="772" y="168"/>
                  </a:lnTo>
                  <a:lnTo>
                    <a:pt x="772" y="166"/>
                  </a:lnTo>
                  <a:lnTo>
                    <a:pt x="774" y="162"/>
                  </a:lnTo>
                  <a:lnTo>
                    <a:pt x="774" y="158"/>
                  </a:lnTo>
                  <a:lnTo>
                    <a:pt x="776" y="152"/>
                  </a:lnTo>
                  <a:lnTo>
                    <a:pt x="774" y="146"/>
                  </a:lnTo>
                  <a:lnTo>
                    <a:pt x="772" y="142"/>
                  </a:lnTo>
                  <a:lnTo>
                    <a:pt x="770" y="140"/>
                  </a:lnTo>
                  <a:lnTo>
                    <a:pt x="768" y="140"/>
                  </a:lnTo>
                  <a:lnTo>
                    <a:pt x="766" y="138"/>
                  </a:lnTo>
                  <a:lnTo>
                    <a:pt x="762" y="134"/>
                  </a:lnTo>
                  <a:lnTo>
                    <a:pt x="760" y="132"/>
                  </a:lnTo>
                  <a:lnTo>
                    <a:pt x="758" y="128"/>
                  </a:lnTo>
                  <a:lnTo>
                    <a:pt x="756" y="124"/>
                  </a:lnTo>
                  <a:lnTo>
                    <a:pt x="758" y="122"/>
                  </a:lnTo>
                  <a:lnTo>
                    <a:pt x="760" y="118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4"/>
                  </a:lnTo>
                  <a:lnTo>
                    <a:pt x="774" y="112"/>
                  </a:lnTo>
                  <a:lnTo>
                    <a:pt x="776" y="110"/>
                  </a:lnTo>
                  <a:lnTo>
                    <a:pt x="776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8" y="96"/>
                  </a:lnTo>
                  <a:lnTo>
                    <a:pt x="766" y="96"/>
                  </a:lnTo>
                  <a:lnTo>
                    <a:pt x="764" y="96"/>
                  </a:lnTo>
                  <a:lnTo>
                    <a:pt x="762" y="96"/>
                  </a:lnTo>
                  <a:lnTo>
                    <a:pt x="758" y="74"/>
                  </a:lnTo>
                  <a:lnTo>
                    <a:pt x="756" y="74"/>
                  </a:lnTo>
                  <a:lnTo>
                    <a:pt x="752" y="74"/>
                  </a:lnTo>
                  <a:lnTo>
                    <a:pt x="746" y="74"/>
                  </a:lnTo>
                  <a:lnTo>
                    <a:pt x="740" y="72"/>
                  </a:lnTo>
                  <a:lnTo>
                    <a:pt x="736" y="72"/>
                  </a:lnTo>
                  <a:lnTo>
                    <a:pt x="734" y="70"/>
                  </a:lnTo>
                  <a:lnTo>
                    <a:pt x="732" y="70"/>
                  </a:lnTo>
                  <a:lnTo>
                    <a:pt x="736" y="100"/>
                  </a:lnTo>
                  <a:lnTo>
                    <a:pt x="734" y="100"/>
                  </a:lnTo>
                  <a:lnTo>
                    <a:pt x="734" y="102"/>
                  </a:lnTo>
                  <a:lnTo>
                    <a:pt x="730" y="106"/>
                  </a:lnTo>
                  <a:lnTo>
                    <a:pt x="726" y="112"/>
                  </a:lnTo>
                  <a:lnTo>
                    <a:pt x="724" y="122"/>
                  </a:lnTo>
                  <a:lnTo>
                    <a:pt x="720" y="132"/>
                  </a:lnTo>
                  <a:lnTo>
                    <a:pt x="718" y="134"/>
                  </a:lnTo>
                  <a:lnTo>
                    <a:pt x="718" y="136"/>
                  </a:lnTo>
                  <a:lnTo>
                    <a:pt x="716" y="138"/>
                  </a:lnTo>
                  <a:lnTo>
                    <a:pt x="714" y="140"/>
                  </a:lnTo>
                  <a:lnTo>
                    <a:pt x="712" y="140"/>
                  </a:lnTo>
                  <a:lnTo>
                    <a:pt x="710" y="140"/>
                  </a:lnTo>
                  <a:lnTo>
                    <a:pt x="706" y="136"/>
                  </a:lnTo>
                  <a:lnTo>
                    <a:pt x="702" y="132"/>
                  </a:lnTo>
                  <a:lnTo>
                    <a:pt x="696" y="98"/>
                  </a:lnTo>
                  <a:lnTo>
                    <a:pt x="696" y="96"/>
                  </a:lnTo>
                  <a:lnTo>
                    <a:pt x="696" y="94"/>
                  </a:lnTo>
                  <a:lnTo>
                    <a:pt x="694" y="94"/>
                  </a:lnTo>
                  <a:lnTo>
                    <a:pt x="692" y="94"/>
                  </a:lnTo>
                  <a:lnTo>
                    <a:pt x="692" y="96"/>
                  </a:lnTo>
                  <a:lnTo>
                    <a:pt x="690" y="102"/>
                  </a:lnTo>
                  <a:lnTo>
                    <a:pt x="688" y="104"/>
                  </a:lnTo>
                  <a:lnTo>
                    <a:pt x="686" y="106"/>
                  </a:lnTo>
                  <a:lnTo>
                    <a:pt x="684" y="110"/>
                  </a:lnTo>
                  <a:lnTo>
                    <a:pt x="682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4" y="116"/>
                  </a:lnTo>
                  <a:lnTo>
                    <a:pt x="674" y="114"/>
                  </a:lnTo>
                  <a:lnTo>
                    <a:pt x="672" y="112"/>
                  </a:lnTo>
                  <a:lnTo>
                    <a:pt x="672" y="106"/>
                  </a:lnTo>
                  <a:lnTo>
                    <a:pt x="672" y="100"/>
                  </a:lnTo>
                  <a:lnTo>
                    <a:pt x="670" y="98"/>
                  </a:lnTo>
                  <a:lnTo>
                    <a:pt x="670" y="96"/>
                  </a:lnTo>
                  <a:lnTo>
                    <a:pt x="668" y="96"/>
                  </a:lnTo>
                  <a:lnTo>
                    <a:pt x="666" y="98"/>
                  </a:lnTo>
                  <a:lnTo>
                    <a:pt x="664" y="98"/>
                  </a:lnTo>
                  <a:lnTo>
                    <a:pt x="662" y="100"/>
                  </a:lnTo>
                  <a:lnTo>
                    <a:pt x="660" y="100"/>
                  </a:lnTo>
                  <a:lnTo>
                    <a:pt x="656" y="100"/>
                  </a:lnTo>
                  <a:lnTo>
                    <a:pt x="654" y="98"/>
                  </a:lnTo>
                  <a:lnTo>
                    <a:pt x="650" y="96"/>
                  </a:lnTo>
                  <a:lnTo>
                    <a:pt x="648" y="94"/>
                  </a:lnTo>
                  <a:lnTo>
                    <a:pt x="646" y="92"/>
                  </a:lnTo>
                  <a:lnTo>
                    <a:pt x="644" y="92"/>
                  </a:lnTo>
                  <a:lnTo>
                    <a:pt x="648" y="88"/>
                  </a:lnTo>
                  <a:lnTo>
                    <a:pt x="650" y="84"/>
                  </a:lnTo>
                  <a:lnTo>
                    <a:pt x="650" y="78"/>
                  </a:lnTo>
                  <a:lnTo>
                    <a:pt x="652" y="70"/>
                  </a:lnTo>
                  <a:lnTo>
                    <a:pt x="652" y="66"/>
                  </a:lnTo>
                  <a:lnTo>
                    <a:pt x="652" y="60"/>
                  </a:lnTo>
                  <a:lnTo>
                    <a:pt x="648" y="56"/>
                  </a:lnTo>
                  <a:lnTo>
                    <a:pt x="646" y="54"/>
                  </a:lnTo>
                  <a:lnTo>
                    <a:pt x="646" y="50"/>
                  </a:lnTo>
                  <a:lnTo>
                    <a:pt x="644" y="46"/>
                  </a:lnTo>
                  <a:lnTo>
                    <a:pt x="644" y="42"/>
                  </a:lnTo>
                  <a:lnTo>
                    <a:pt x="644" y="34"/>
                  </a:lnTo>
                  <a:lnTo>
                    <a:pt x="640" y="26"/>
                  </a:lnTo>
                  <a:lnTo>
                    <a:pt x="634" y="16"/>
                  </a:lnTo>
                  <a:lnTo>
                    <a:pt x="628" y="10"/>
                  </a:lnTo>
                  <a:lnTo>
                    <a:pt x="626" y="8"/>
                  </a:lnTo>
                  <a:lnTo>
                    <a:pt x="624" y="4"/>
                  </a:lnTo>
                  <a:lnTo>
                    <a:pt x="622" y="0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2"/>
                  </a:lnTo>
                  <a:lnTo>
                    <a:pt x="614" y="2"/>
                  </a:lnTo>
                  <a:lnTo>
                    <a:pt x="612" y="4"/>
                  </a:lnTo>
                  <a:lnTo>
                    <a:pt x="608" y="4"/>
                  </a:lnTo>
                  <a:lnTo>
                    <a:pt x="606" y="8"/>
                  </a:lnTo>
                  <a:lnTo>
                    <a:pt x="604" y="12"/>
                  </a:lnTo>
                  <a:lnTo>
                    <a:pt x="604" y="16"/>
                  </a:lnTo>
                  <a:lnTo>
                    <a:pt x="602" y="20"/>
                  </a:lnTo>
                  <a:lnTo>
                    <a:pt x="602" y="22"/>
                  </a:lnTo>
                  <a:lnTo>
                    <a:pt x="602" y="24"/>
                  </a:lnTo>
                  <a:lnTo>
                    <a:pt x="596" y="30"/>
                  </a:lnTo>
                  <a:lnTo>
                    <a:pt x="592" y="34"/>
                  </a:lnTo>
                  <a:lnTo>
                    <a:pt x="590" y="40"/>
                  </a:lnTo>
                  <a:lnTo>
                    <a:pt x="590" y="44"/>
                  </a:lnTo>
                  <a:lnTo>
                    <a:pt x="590" y="48"/>
                  </a:lnTo>
                  <a:lnTo>
                    <a:pt x="590" y="50"/>
                  </a:lnTo>
                  <a:lnTo>
                    <a:pt x="590" y="52"/>
                  </a:lnTo>
                  <a:lnTo>
                    <a:pt x="592" y="68"/>
                  </a:lnTo>
                  <a:lnTo>
                    <a:pt x="598" y="80"/>
                  </a:lnTo>
                  <a:lnTo>
                    <a:pt x="606" y="84"/>
                  </a:lnTo>
                  <a:lnTo>
                    <a:pt x="614" y="88"/>
                  </a:lnTo>
                  <a:lnTo>
                    <a:pt x="616" y="88"/>
                  </a:lnTo>
                  <a:lnTo>
                    <a:pt x="612" y="94"/>
                  </a:lnTo>
                  <a:lnTo>
                    <a:pt x="610" y="98"/>
                  </a:lnTo>
                  <a:lnTo>
                    <a:pt x="610" y="102"/>
                  </a:lnTo>
                  <a:lnTo>
                    <a:pt x="612" y="106"/>
                  </a:lnTo>
                  <a:lnTo>
                    <a:pt x="614" y="110"/>
                  </a:lnTo>
                  <a:lnTo>
                    <a:pt x="616" y="112"/>
                  </a:lnTo>
                  <a:lnTo>
                    <a:pt x="620" y="114"/>
                  </a:lnTo>
                  <a:lnTo>
                    <a:pt x="622" y="116"/>
                  </a:lnTo>
                  <a:lnTo>
                    <a:pt x="624" y="116"/>
                  </a:lnTo>
                  <a:lnTo>
                    <a:pt x="626" y="116"/>
                  </a:lnTo>
                  <a:lnTo>
                    <a:pt x="630" y="118"/>
                  </a:lnTo>
                  <a:lnTo>
                    <a:pt x="632" y="120"/>
                  </a:lnTo>
                  <a:lnTo>
                    <a:pt x="632" y="122"/>
                  </a:lnTo>
                  <a:lnTo>
                    <a:pt x="632" y="126"/>
                  </a:lnTo>
                  <a:lnTo>
                    <a:pt x="630" y="128"/>
                  </a:lnTo>
                  <a:lnTo>
                    <a:pt x="630" y="130"/>
                  </a:lnTo>
                  <a:lnTo>
                    <a:pt x="624" y="134"/>
                  </a:lnTo>
                  <a:lnTo>
                    <a:pt x="616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6" y="152"/>
                  </a:lnTo>
                  <a:lnTo>
                    <a:pt x="590" y="152"/>
                  </a:lnTo>
                  <a:lnTo>
                    <a:pt x="586" y="150"/>
                  </a:lnTo>
                  <a:lnTo>
                    <a:pt x="584" y="150"/>
                  </a:lnTo>
                  <a:lnTo>
                    <a:pt x="584" y="148"/>
                  </a:lnTo>
                  <a:lnTo>
                    <a:pt x="586" y="126"/>
                  </a:lnTo>
                  <a:lnTo>
                    <a:pt x="568" y="126"/>
                  </a:lnTo>
                  <a:lnTo>
                    <a:pt x="564" y="124"/>
                  </a:lnTo>
                  <a:lnTo>
                    <a:pt x="560" y="124"/>
                  </a:lnTo>
                  <a:lnTo>
                    <a:pt x="556" y="124"/>
                  </a:lnTo>
                  <a:lnTo>
                    <a:pt x="556" y="126"/>
                  </a:lnTo>
                  <a:lnTo>
                    <a:pt x="554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4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50" y="154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0"/>
                  </a:lnTo>
                  <a:lnTo>
                    <a:pt x="538" y="146"/>
                  </a:lnTo>
                  <a:lnTo>
                    <a:pt x="534" y="144"/>
                  </a:lnTo>
                  <a:lnTo>
                    <a:pt x="530" y="144"/>
                  </a:lnTo>
                  <a:lnTo>
                    <a:pt x="528" y="144"/>
                  </a:lnTo>
                  <a:lnTo>
                    <a:pt x="526" y="146"/>
                  </a:lnTo>
                  <a:lnTo>
                    <a:pt x="524" y="148"/>
                  </a:lnTo>
                  <a:lnTo>
                    <a:pt x="518" y="152"/>
                  </a:lnTo>
                  <a:lnTo>
                    <a:pt x="514" y="154"/>
                  </a:lnTo>
                  <a:lnTo>
                    <a:pt x="510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2" y="148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6" y="136"/>
                  </a:lnTo>
                  <a:lnTo>
                    <a:pt x="492" y="134"/>
                  </a:lnTo>
                  <a:lnTo>
                    <a:pt x="490" y="134"/>
                  </a:lnTo>
                  <a:lnTo>
                    <a:pt x="488" y="134"/>
                  </a:lnTo>
                  <a:lnTo>
                    <a:pt x="484" y="134"/>
                  </a:lnTo>
                  <a:lnTo>
                    <a:pt x="484" y="136"/>
                  </a:lnTo>
                  <a:lnTo>
                    <a:pt x="482" y="136"/>
                  </a:lnTo>
                  <a:lnTo>
                    <a:pt x="476" y="134"/>
                  </a:lnTo>
                  <a:lnTo>
                    <a:pt x="470" y="130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14"/>
                  </a:lnTo>
                  <a:lnTo>
                    <a:pt x="462" y="110"/>
                  </a:lnTo>
                  <a:lnTo>
                    <a:pt x="460" y="110"/>
                  </a:lnTo>
                  <a:lnTo>
                    <a:pt x="456" y="108"/>
                  </a:lnTo>
                  <a:lnTo>
                    <a:pt x="454" y="108"/>
                  </a:lnTo>
                  <a:lnTo>
                    <a:pt x="452" y="110"/>
                  </a:lnTo>
                  <a:lnTo>
                    <a:pt x="450" y="110"/>
                  </a:lnTo>
                  <a:lnTo>
                    <a:pt x="442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8" y="116"/>
                  </a:lnTo>
                  <a:lnTo>
                    <a:pt x="426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6" y="134"/>
                  </a:lnTo>
                  <a:lnTo>
                    <a:pt x="426" y="136"/>
                  </a:lnTo>
                  <a:lnTo>
                    <a:pt x="430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30" y="148"/>
                  </a:lnTo>
                  <a:lnTo>
                    <a:pt x="428" y="150"/>
                  </a:lnTo>
                  <a:lnTo>
                    <a:pt x="426" y="152"/>
                  </a:lnTo>
                  <a:lnTo>
                    <a:pt x="426" y="154"/>
                  </a:lnTo>
                  <a:lnTo>
                    <a:pt x="426" y="178"/>
                  </a:lnTo>
                  <a:lnTo>
                    <a:pt x="424" y="184"/>
                  </a:lnTo>
                  <a:lnTo>
                    <a:pt x="422" y="186"/>
                  </a:lnTo>
                  <a:lnTo>
                    <a:pt x="422" y="188"/>
                  </a:lnTo>
                  <a:lnTo>
                    <a:pt x="420" y="188"/>
                  </a:lnTo>
                  <a:lnTo>
                    <a:pt x="420" y="186"/>
                  </a:lnTo>
                  <a:lnTo>
                    <a:pt x="416" y="172"/>
                  </a:lnTo>
                  <a:lnTo>
                    <a:pt x="408" y="158"/>
                  </a:lnTo>
                  <a:lnTo>
                    <a:pt x="400" y="146"/>
                  </a:lnTo>
                  <a:lnTo>
                    <a:pt x="396" y="138"/>
                  </a:lnTo>
                  <a:lnTo>
                    <a:pt x="394" y="136"/>
                  </a:lnTo>
                  <a:lnTo>
                    <a:pt x="392" y="138"/>
                  </a:lnTo>
                  <a:lnTo>
                    <a:pt x="390" y="140"/>
                  </a:lnTo>
                  <a:lnTo>
                    <a:pt x="388" y="144"/>
                  </a:lnTo>
                  <a:lnTo>
                    <a:pt x="386" y="148"/>
                  </a:lnTo>
                  <a:lnTo>
                    <a:pt x="386" y="150"/>
                  </a:lnTo>
                  <a:lnTo>
                    <a:pt x="384" y="152"/>
                  </a:lnTo>
                  <a:lnTo>
                    <a:pt x="382" y="150"/>
                  </a:lnTo>
                  <a:lnTo>
                    <a:pt x="376" y="148"/>
                  </a:lnTo>
                  <a:lnTo>
                    <a:pt x="372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60" y="150"/>
                  </a:lnTo>
                  <a:lnTo>
                    <a:pt x="358" y="150"/>
                  </a:lnTo>
                  <a:lnTo>
                    <a:pt x="350" y="150"/>
                  </a:lnTo>
                  <a:lnTo>
                    <a:pt x="344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40" y="142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4" y="138"/>
                  </a:lnTo>
                  <a:lnTo>
                    <a:pt x="348" y="130"/>
                  </a:lnTo>
                  <a:lnTo>
                    <a:pt x="350" y="124"/>
                  </a:lnTo>
                  <a:lnTo>
                    <a:pt x="352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8"/>
                  </a:lnTo>
                  <a:lnTo>
                    <a:pt x="336" y="102"/>
                  </a:lnTo>
                  <a:lnTo>
                    <a:pt x="334" y="100"/>
                  </a:lnTo>
                  <a:lnTo>
                    <a:pt x="330" y="98"/>
                  </a:lnTo>
                  <a:lnTo>
                    <a:pt x="328" y="100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8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20" y="110"/>
                  </a:lnTo>
                  <a:lnTo>
                    <a:pt x="318" y="110"/>
                  </a:lnTo>
                  <a:lnTo>
                    <a:pt x="318" y="108"/>
                  </a:lnTo>
                  <a:lnTo>
                    <a:pt x="300" y="94"/>
                  </a:lnTo>
                  <a:lnTo>
                    <a:pt x="282" y="84"/>
                  </a:lnTo>
                  <a:lnTo>
                    <a:pt x="270" y="78"/>
                  </a:lnTo>
                  <a:lnTo>
                    <a:pt x="264" y="76"/>
                  </a:lnTo>
                  <a:lnTo>
                    <a:pt x="254" y="74"/>
                  </a:lnTo>
                  <a:lnTo>
                    <a:pt x="246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0" y="64"/>
                  </a:lnTo>
                  <a:lnTo>
                    <a:pt x="226" y="62"/>
                  </a:lnTo>
                  <a:lnTo>
                    <a:pt x="224" y="62"/>
                  </a:lnTo>
                  <a:lnTo>
                    <a:pt x="222" y="64"/>
                  </a:lnTo>
                  <a:lnTo>
                    <a:pt x="222" y="66"/>
                  </a:lnTo>
                  <a:lnTo>
                    <a:pt x="222" y="70"/>
                  </a:lnTo>
                  <a:lnTo>
                    <a:pt x="222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4" y="78"/>
                  </a:lnTo>
                  <a:lnTo>
                    <a:pt x="222" y="82"/>
                  </a:lnTo>
                  <a:lnTo>
                    <a:pt x="220" y="84"/>
                  </a:lnTo>
                  <a:lnTo>
                    <a:pt x="218" y="84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2" y="62"/>
                  </a:lnTo>
                  <a:lnTo>
                    <a:pt x="194" y="52"/>
                  </a:lnTo>
                  <a:lnTo>
                    <a:pt x="192" y="48"/>
                  </a:lnTo>
                  <a:lnTo>
                    <a:pt x="186" y="46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0" y="48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82" y="54"/>
                  </a:lnTo>
                  <a:lnTo>
                    <a:pt x="184" y="56"/>
                  </a:lnTo>
                  <a:lnTo>
                    <a:pt x="182" y="62"/>
                  </a:lnTo>
                  <a:lnTo>
                    <a:pt x="180" y="66"/>
                  </a:lnTo>
                  <a:lnTo>
                    <a:pt x="178" y="68"/>
                  </a:lnTo>
                  <a:lnTo>
                    <a:pt x="174" y="68"/>
                  </a:lnTo>
                  <a:lnTo>
                    <a:pt x="172" y="66"/>
                  </a:lnTo>
                  <a:lnTo>
                    <a:pt x="170" y="64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6" y="58"/>
                  </a:lnTo>
                  <a:lnTo>
                    <a:pt x="154" y="60"/>
                  </a:lnTo>
                  <a:lnTo>
                    <a:pt x="152" y="62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6" y="70"/>
                  </a:lnTo>
                  <a:lnTo>
                    <a:pt x="142" y="72"/>
                  </a:lnTo>
                  <a:lnTo>
                    <a:pt x="140" y="74"/>
                  </a:lnTo>
                  <a:lnTo>
                    <a:pt x="136" y="76"/>
                  </a:lnTo>
                  <a:lnTo>
                    <a:pt x="136" y="78"/>
                  </a:lnTo>
                  <a:lnTo>
                    <a:pt x="126" y="78"/>
                  </a:lnTo>
                  <a:lnTo>
                    <a:pt x="114" y="84"/>
                  </a:lnTo>
                  <a:lnTo>
                    <a:pt x="104" y="92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88" y="106"/>
                  </a:lnTo>
                  <a:lnTo>
                    <a:pt x="82" y="108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70" y="108"/>
                  </a:lnTo>
                  <a:lnTo>
                    <a:pt x="66" y="106"/>
                  </a:lnTo>
                  <a:lnTo>
                    <a:pt x="62" y="102"/>
                  </a:lnTo>
                  <a:lnTo>
                    <a:pt x="52" y="96"/>
                  </a:lnTo>
                  <a:lnTo>
                    <a:pt x="44" y="90"/>
                  </a:lnTo>
                  <a:lnTo>
                    <a:pt x="36" y="84"/>
                  </a:lnTo>
                  <a:lnTo>
                    <a:pt x="32" y="82"/>
                  </a:lnTo>
                  <a:lnTo>
                    <a:pt x="24" y="80"/>
                  </a:lnTo>
                  <a:lnTo>
                    <a:pt x="12" y="76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4" y="366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2" y="386"/>
                  </a:lnTo>
                  <a:lnTo>
                    <a:pt x="52" y="392"/>
                  </a:lnTo>
                  <a:lnTo>
                    <a:pt x="58" y="398"/>
                  </a:lnTo>
                  <a:lnTo>
                    <a:pt x="62" y="400"/>
                  </a:lnTo>
                  <a:lnTo>
                    <a:pt x="66" y="400"/>
                  </a:lnTo>
                  <a:lnTo>
                    <a:pt x="72" y="396"/>
                  </a:lnTo>
                  <a:lnTo>
                    <a:pt x="76" y="394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90" y="392"/>
                  </a:lnTo>
                  <a:lnTo>
                    <a:pt x="98" y="402"/>
                  </a:lnTo>
                  <a:lnTo>
                    <a:pt x="108" y="416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8" y="460"/>
                  </a:lnTo>
                  <a:lnTo>
                    <a:pt x="142" y="468"/>
                  </a:lnTo>
                  <a:lnTo>
                    <a:pt x="146" y="472"/>
                  </a:lnTo>
                  <a:lnTo>
                    <a:pt x="152" y="476"/>
                  </a:lnTo>
                  <a:lnTo>
                    <a:pt x="154" y="478"/>
                  </a:lnTo>
                  <a:lnTo>
                    <a:pt x="156" y="480"/>
                  </a:lnTo>
                  <a:lnTo>
                    <a:pt x="156" y="486"/>
                  </a:lnTo>
                  <a:lnTo>
                    <a:pt x="154" y="496"/>
                  </a:lnTo>
                  <a:lnTo>
                    <a:pt x="152" y="508"/>
                  </a:lnTo>
                  <a:lnTo>
                    <a:pt x="148" y="518"/>
                  </a:lnTo>
                  <a:lnTo>
                    <a:pt x="148" y="520"/>
                  </a:lnTo>
                  <a:lnTo>
                    <a:pt x="148" y="528"/>
                  </a:lnTo>
                  <a:lnTo>
                    <a:pt x="148" y="532"/>
                  </a:lnTo>
                  <a:lnTo>
                    <a:pt x="150" y="536"/>
                  </a:lnTo>
                  <a:lnTo>
                    <a:pt x="152" y="538"/>
                  </a:lnTo>
                  <a:lnTo>
                    <a:pt x="152" y="540"/>
                  </a:lnTo>
                  <a:lnTo>
                    <a:pt x="156" y="544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8" y="558"/>
                  </a:lnTo>
                  <a:lnTo>
                    <a:pt x="170" y="564"/>
                  </a:lnTo>
                  <a:lnTo>
                    <a:pt x="172" y="568"/>
                  </a:lnTo>
                  <a:lnTo>
                    <a:pt x="174" y="570"/>
                  </a:lnTo>
                  <a:lnTo>
                    <a:pt x="174" y="572"/>
                  </a:lnTo>
                  <a:lnTo>
                    <a:pt x="188" y="584"/>
                  </a:lnTo>
                  <a:lnTo>
                    <a:pt x="202" y="594"/>
                  </a:lnTo>
                  <a:lnTo>
                    <a:pt x="212" y="598"/>
                  </a:lnTo>
                  <a:lnTo>
                    <a:pt x="216" y="600"/>
                  </a:lnTo>
                  <a:lnTo>
                    <a:pt x="222" y="606"/>
                  </a:lnTo>
                  <a:lnTo>
                    <a:pt x="226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2" y="626"/>
                  </a:lnTo>
                  <a:lnTo>
                    <a:pt x="594" y="626"/>
                  </a:lnTo>
                  <a:lnTo>
                    <a:pt x="606" y="638"/>
                  </a:lnTo>
                  <a:lnTo>
                    <a:pt x="630" y="638"/>
                  </a:lnTo>
                  <a:lnTo>
                    <a:pt x="632" y="642"/>
                  </a:lnTo>
                  <a:lnTo>
                    <a:pt x="636" y="644"/>
                  </a:lnTo>
                  <a:lnTo>
                    <a:pt x="640" y="646"/>
                  </a:lnTo>
                  <a:lnTo>
                    <a:pt x="642" y="646"/>
                  </a:lnTo>
                  <a:lnTo>
                    <a:pt x="646" y="646"/>
                  </a:lnTo>
                  <a:lnTo>
                    <a:pt x="654" y="644"/>
                  </a:lnTo>
                  <a:lnTo>
                    <a:pt x="660" y="642"/>
                  </a:lnTo>
                  <a:lnTo>
                    <a:pt x="664" y="640"/>
                  </a:lnTo>
                  <a:lnTo>
                    <a:pt x="668" y="638"/>
                  </a:lnTo>
                  <a:lnTo>
                    <a:pt x="670" y="636"/>
                  </a:lnTo>
                  <a:lnTo>
                    <a:pt x="684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8" y="644"/>
                  </a:lnTo>
                  <a:lnTo>
                    <a:pt x="710" y="646"/>
                  </a:lnTo>
                  <a:lnTo>
                    <a:pt x="716" y="646"/>
                  </a:lnTo>
                  <a:lnTo>
                    <a:pt x="722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6" y="658"/>
                  </a:lnTo>
                  <a:lnTo>
                    <a:pt x="726" y="660"/>
                  </a:lnTo>
                  <a:lnTo>
                    <a:pt x="724" y="660"/>
                  </a:lnTo>
                  <a:lnTo>
                    <a:pt x="728" y="668"/>
                  </a:lnTo>
                  <a:lnTo>
                    <a:pt x="730" y="674"/>
                  </a:lnTo>
                  <a:lnTo>
                    <a:pt x="732" y="674"/>
                  </a:lnTo>
                  <a:lnTo>
                    <a:pt x="734" y="674"/>
                  </a:lnTo>
                  <a:lnTo>
                    <a:pt x="740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4" y="672"/>
                  </a:lnTo>
                  <a:lnTo>
                    <a:pt x="758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8" y="680"/>
                  </a:lnTo>
                  <a:lnTo>
                    <a:pt x="782" y="682"/>
                  </a:lnTo>
                  <a:lnTo>
                    <a:pt x="786" y="686"/>
                  </a:lnTo>
                  <a:lnTo>
                    <a:pt x="790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90" y="694"/>
                  </a:lnTo>
                  <a:lnTo>
                    <a:pt x="792" y="698"/>
                  </a:lnTo>
                  <a:lnTo>
                    <a:pt x="790" y="700"/>
                  </a:lnTo>
                  <a:lnTo>
                    <a:pt x="788" y="704"/>
                  </a:lnTo>
                  <a:lnTo>
                    <a:pt x="784" y="704"/>
                  </a:lnTo>
                  <a:lnTo>
                    <a:pt x="782" y="704"/>
                  </a:lnTo>
                  <a:lnTo>
                    <a:pt x="778" y="704"/>
                  </a:lnTo>
                  <a:lnTo>
                    <a:pt x="776" y="702"/>
                  </a:lnTo>
                  <a:lnTo>
                    <a:pt x="772" y="702"/>
                  </a:lnTo>
                  <a:lnTo>
                    <a:pt x="766" y="696"/>
                  </a:lnTo>
                  <a:lnTo>
                    <a:pt x="766" y="698"/>
                  </a:lnTo>
                  <a:lnTo>
                    <a:pt x="766" y="700"/>
                  </a:lnTo>
                  <a:lnTo>
                    <a:pt x="768" y="702"/>
                  </a:lnTo>
                  <a:lnTo>
                    <a:pt x="768" y="706"/>
                  </a:lnTo>
                  <a:lnTo>
                    <a:pt x="768" y="712"/>
                  </a:lnTo>
                  <a:lnTo>
                    <a:pt x="766" y="716"/>
                  </a:lnTo>
                  <a:lnTo>
                    <a:pt x="764" y="718"/>
                  </a:lnTo>
                  <a:lnTo>
                    <a:pt x="760" y="720"/>
                  </a:lnTo>
                  <a:lnTo>
                    <a:pt x="756" y="720"/>
                  </a:lnTo>
                  <a:lnTo>
                    <a:pt x="754" y="722"/>
                  </a:lnTo>
                  <a:lnTo>
                    <a:pt x="752" y="724"/>
                  </a:lnTo>
                  <a:lnTo>
                    <a:pt x="752" y="726"/>
                  </a:lnTo>
                  <a:lnTo>
                    <a:pt x="752" y="728"/>
                  </a:lnTo>
                  <a:lnTo>
                    <a:pt x="754" y="730"/>
                  </a:lnTo>
                  <a:lnTo>
                    <a:pt x="754" y="732"/>
                  </a:lnTo>
                  <a:lnTo>
                    <a:pt x="754" y="730"/>
                  </a:lnTo>
                  <a:lnTo>
                    <a:pt x="756" y="730"/>
                  </a:lnTo>
                  <a:lnTo>
                    <a:pt x="758" y="732"/>
                  </a:lnTo>
                  <a:lnTo>
                    <a:pt x="758" y="736"/>
                  </a:lnTo>
                  <a:lnTo>
                    <a:pt x="758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4" y="742"/>
                  </a:lnTo>
                  <a:lnTo>
                    <a:pt x="752" y="744"/>
                  </a:lnTo>
                  <a:lnTo>
                    <a:pt x="750" y="746"/>
                  </a:lnTo>
                  <a:lnTo>
                    <a:pt x="752" y="748"/>
                  </a:lnTo>
                  <a:lnTo>
                    <a:pt x="756" y="746"/>
                  </a:lnTo>
                  <a:lnTo>
                    <a:pt x="760" y="744"/>
                  </a:lnTo>
                  <a:lnTo>
                    <a:pt x="766" y="740"/>
                  </a:lnTo>
                  <a:lnTo>
                    <a:pt x="768" y="738"/>
                  </a:lnTo>
                  <a:lnTo>
                    <a:pt x="770" y="734"/>
                  </a:lnTo>
                  <a:lnTo>
                    <a:pt x="772" y="730"/>
                  </a:lnTo>
                  <a:lnTo>
                    <a:pt x="772" y="728"/>
                  </a:lnTo>
                  <a:lnTo>
                    <a:pt x="774" y="726"/>
                  </a:lnTo>
                  <a:lnTo>
                    <a:pt x="778" y="724"/>
                  </a:lnTo>
                  <a:lnTo>
                    <a:pt x="782" y="722"/>
                  </a:lnTo>
                  <a:lnTo>
                    <a:pt x="790" y="722"/>
                  </a:lnTo>
                  <a:lnTo>
                    <a:pt x="796" y="724"/>
                  </a:lnTo>
                  <a:lnTo>
                    <a:pt x="800" y="724"/>
                  </a:lnTo>
                  <a:lnTo>
                    <a:pt x="804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800" y="720"/>
                  </a:lnTo>
                  <a:lnTo>
                    <a:pt x="798" y="718"/>
                  </a:lnTo>
                  <a:lnTo>
                    <a:pt x="800" y="714"/>
                  </a:lnTo>
                  <a:lnTo>
                    <a:pt x="802" y="712"/>
                  </a:lnTo>
                  <a:lnTo>
                    <a:pt x="804" y="708"/>
                  </a:lnTo>
                  <a:lnTo>
                    <a:pt x="808" y="704"/>
                  </a:lnTo>
                  <a:lnTo>
                    <a:pt x="812" y="700"/>
                  </a:lnTo>
                  <a:lnTo>
                    <a:pt x="816" y="698"/>
                  </a:lnTo>
                  <a:lnTo>
                    <a:pt x="820" y="696"/>
                  </a:lnTo>
                  <a:lnTo>
                    <a:pt x="828" y="696"/>
                  </a:lnTo>
                  <a:lnTo>
                    <a:pt x="834" y="696"/>
                  </a:lnTo>
                  <a:lnTo>
                    <a:pt x="838" y="698"/>
                  </a:lnTo>
                  <a:lnTo>
                    <a:pt x="842" y="698"/>
                  </a:lnTo>
                  <a:lnTo>
                    <a:pt x="844" y="700"/>
                  </a:lnTo>
                  <a:lnTo>
                    <a:pt x="846" y="700"/>
                  </a:lnTo>
                  <a:lnTo>
                    <a:pt x="850" y="70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6" name="Freeform 554"/>
            <p:cNvSpPr>
              <a:spLocks/>
            </p:cNvSpPr>
            <p:nvPr/>
          </p:nvSpPr>
          <p:spPr bwMode="auto">
            <a:xfrm>
              <a:off x="1001713" y="2368550"/>
              <a:ext cx="1955800" cy="1238250"/>
            </a:xfrm>
            <a:custGeom>
              <a:avLst/>
              <a:gdLst>
                <a:gd name="T0" fmla="*/ 1688126 w 1096"/>
                <a:gd name="T1" fmla="*/ 1092574 h 748"/>
                <a:gd name="T2" fmla="*/ 1748799 w 1096"/>
                <a:gd name="T3" fmla="*/ 1155479 h 748"/>
                <a:gd name="T4" fmla="*/ 1791627 w 1096"/>
                <a:gd name="T5" fmla="*/ 1175344 h 748"/>
                <a:gd name="T6" fmla="*/ 1745230 w 1096"/>
                <a:gd name="T7" fmla="*/ 1112439 h 748"/>
                <a:gd name="T8" fmla="*/ 1730954 w 1096"/>
                <a:gd name="T9" fmla="*/ 1059465 h 748"/>
                <a:gd name="T10" fmla="*/ 1663143 w 1096"/>
                <a:gd name="T11" fmla="*/ 1056154 h 748"/>
                <a:gd name="T12" fmla="*/ 1827317 w 1096"/>
                <a:gd name="T13" fmla="*/ 993249 h 748"/>
                <a:gd name="T14" fmla="*/ 1934386 w 1096"/>
                <a:gd name="T15" fmla="*/ 940275 h 748"/>
                <a:gd name="T16" fmla="*/ 1912972 w 1096"/>
                <a:gd name="T17" fmla="*/ 827707 h 748"/>
                <a:gd name="T18" fmla="*/ 1830886 w 1096"/>
                <a:gd name="T19" fmla="*/ 764801 h 748"/>
                <a:gd name="T20" fmla="*/ 1738092 w 1096"/>
                <a:gd name="T21" fmla="*/ 615814 h 748"/>
                <a:gd name="T22" fmla="*/ 1638161 w 1096"/>
                <a:gd name="T23" fmla="*/ 586017 h 748"/>
                <a:gd name="T24" fmla="*/ 1566781 w 1096"/>
                <a:gd name="T25" fmla="*/ 516489 h 748"/>
                <a:gd name="T26" fmla="*/ 1441867 w 1096"/>
                <a:gd name="T27" fmla="*/ 549598 h 748"/>
                <a:gd name="T28" fmla="*/ 1459712 w 1096"/>
                <a:gd name="T29" fmla="*/ 758180 h 748"/>
                <a:gd name="T30" fmla="*/ 1413315 w 1096"/>
                <a:gd name="T31" fmla="*/ 844261 h 748"/>
                <a:gd name="T32" fmla="*/ 1416884 w 1096"/>
                <a:gd name="T33" fmla="*/ 953519 h 748"/>
                <a:gd name="T34" fmla="*/ 1352643 w 1096"/>
                <a:gd name="T35" fmla="*/ 923721 h 748"/>
                <a:gd name="T36" fmla="*/ 1316953 w 1096"/>
                <a:gd name="T37" fmla="*/ 821085 h 748"/>
                <a:gd name="T38" fmla="*/ 1145642 w 1096"/>
                <a:gd name="T39" fmla="*/ 728382 h 748"/>
                <a:gd name="T40" fmla="*/ 1056417 w 1096"/>
                <a:gd name="T41" fmla="*/ 652233 h 748"/>
                <a:gd name="T42" fmla="*/ 1149211 w 1096"/>
                <a:gd name="T43" fmla="*/ 496624 h 748"/>
                <a:gd name="T44" fmla="*/ 1220590 w 1096"/>
                <a:gd name="T45" fmla="*/ 440340 h 748"/>
                <a:gd name="T46" fmla="*/ 1202746 w 1096"/>
                <a:gd name="T47" fmla="*/ 321150 h 748"/>
                <a:gd name="T48" fmla="*/ 1320522 w 1096"/>
                <a:gd name="T49" fmla="*/ 321150 h 748"/>
                <a:gd name="T50" fmla="*/ 1381194 w 1096"/>
                <a:gd name="T51" fmla="*/ 261555 h 748"/>
                <a:gd name="T52" fmla="*/ 1374056 w 1096"/>
                <a:gd name="T53" fmla="*/ 188717 h 748"/>
                <a:gd name="T54" fmla="*/ 1331229 w 1096"/>
                <a:gd name="T55" fmla="*/ 122501 h 748"/>
                <a:gd name="T56" fmla="*/ 1274125 w 1096"/>
                <a:gd name="T57" fmla="*/ 231758 h 748"/>
                <a:gd name="T58" fmla="*/ 1224159 w 1096"/>
                <a:gd name="T59" fmla="*/ 175474 h 748"/>
                <a:gd name="T60" fmla="*/ 1177763 w 1096"/>
                <a:gd name="T61" fmla="*/ 165541 h 748"/>
                <a:gd name="T62" fmla="*/ 1152780 w 1096"/>
                <a:gd name="T63" fmla="*/ 82771 h 748"/>
                <a:gd name="T64" fmla="*/ 1092107 w 1096"/>
                <a:gd name="T65" fmla="*/ 6622 h 748"/>
                <a:gd name="T66" fmla="*/ 1067124 w 1096"/>
                <a:gd name="T67" fmla="*/ 132433 h 748"/>
                <a:gd name="T68" fmla="*/ 1127797 w 1096"/>
                <a:gd name="T69" fmla="*/ 201961 h 748"/>
                <a:gd name="T70" fmla="*/ 1045711 w 1096"/>
                <a:gd name="T71" fmla="*/ 208582 h 748"/>
                <a:gd name="T72" fmla="*/ 974331 w 1096"/>
                <a:gd name="T73" fmla="*/ 251623 h 748"/>
                <a:gd name="T74" fmla="*/ 895813 w 1096"/>
                <a:gd name="T75" fmla="*/ 248312 h 748"/>
                <a:gd name="T76" fmla="*/ 828003 w 1096"/>
                <a:gd name="T77" fmla="*/ 201961 h 748"/>
                <a:gd name="T78" fmla="*/ 756623 w 1096"/>
                <a:gd name="T79" fmla="*/ 205271 h 748"/>
                <a:gd name="T80" fmla="*/ 753054 w 1096"/>
                <a:gd name="T81" fmla="*/ 311218 h 748"/>
                <a:gd name="T82" fmla="*/ 681675 w 1096"/>
                <a:gd name="T83" fmla="*/ 248312 h 748"/>
                <a:gd name="T84" fmla="*/ 613864 w 1096"/>
                <a:gd name="T85" fmla="*/ 228447 h 748"/>
                <a:gd name="T86" fmla="*/ 585312 w 1096"/>
                <a:gd name="T87" fmla="*/ 165541 h 748"/>
                <a:gd name="T88" fmla="*/ 503226 w 1096"/>
                <a:gd name="T89" fmla="*/ 139055 h 748"/>
                <a:gd name="T90" fmla="*/ 396157 w 1096"/>
                <a:gd name="T91" fmla="*/ 119190 h 748"/>
                <a:gd name="T92" fmla="*/ 328346 w 1096"/>
                <a:gd name="T93" fmla="*/ 72838 h 748"/>
                <a:gd name="T94" fmla="*/ 299794 w 1096"/>
                <a:gd name="T95" fmla="*/ 105947 h 748"/>
                <a:gd name="T96" fmla="*/ 224846 w 1096"/>
                <a:gd name="T97" fmla="*/ 129122 h 748"/>
                <a:gd name="T98" fmla="*/ 42828 w 1096"/>
                <a:gd name="T99" fmla="*/ 132433 h 748"/>
                <a:gd name="T100" fmla="*/ 146328 w 1096"/>
                <a:gd name="T101" fmla="*/ 642301 h 748"/>
                <a:gd name="T102" fmla="*/ 274811 w 1096"/>
                <a:gd name="T103" fmla="*/ 821085 h 748"/>
                <a:gd name="T104" fmla="*/ 310501 w 1096"/>
                <a:gd name="T105" fmla="*/ 946897 h 748"/>
                <a:gd name="T106" fmla="*/ 1142073 w 1096"/>
                <a:gd name="T107" fmla="*/ 1069398 h 748"/>
                <a:gd name="T108" fmla="*/ 1288401 w 1096"/>
                <a:gd name="T109" fmla="*/ 1072709 h 748"/>
                <a:gd name="T110" fmla="*/ 1352643 w 1096"/>
                <a:gd name="T111" fmla="*/ 1112439 h 748"/>
                <a:gd name="T112" fmla="*/ 1399039 w 1096"/>
                <a:gd name="T113" fmla="*/ 1165412 h 748"/>
                <a:gd name="T114" fmla="*/ 1345505 w 1096"/>
                <a:gd name="T115" fmla="*/ 1195209 h 748"/>
                <a:gd name="T116" fmla="*/ 1341936 w 1096"/>
                <a:gd name="T117" fmla="*/ 1231628 h 748"/>
                <a:gd name="T118" fmla="*/ 1427591 w 1096"/>
                <a:gd name="T119" fmla="*/ 1198520 h 748"/>
                <a:gd name="T120" fmla="*/ 1502540 w 1096"/>
                <a:gd name="T121" fmla="*/ 1155479 h 7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6"/>
                <a:gd name="T184" fmla="*/ 0 h 748"/>
                <a:gd name="T185" fmla="*/ 1096 w 1096"/>
                <a:gd name="T186" fmla="*/ 748 h 7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6" h="748">
                  <a:moveTo>
                    <a:pt x="850" y="702"/>
                  </a:moveTo>
                  <a:lnTo>
                    <a:pt x="864" y="690"/>
                  </a:lnTo>
                  <a:lnTo>
                    <a:pt x="880" y="684"/>
                  </a:lnTo>
                  <a:lnTo>
                    <a:pt x="896" y="680"/>
                  </a:lnTo>
                  <a:lnTo>
                    <a:pt x="908" y="678"/>
                  </a:lnTo>
                  <a:lnTo>
                    <a:pt x="912" y="678"/>
                  </a:lnTo>
                  <a:lnTo>
                    <a:pt x="916" y="668"/>
                  </a:lnTo>
                  <a:lnTo>
                    <a:pt x="922" y="662"/>
                  </a:lnTo>
                  <a:lnTo>
                    <a:pt x="926" y="658"/>
                  </a:lnTo>
                  <a:lnTo>
                    <a:pt x="930" y="656"/>
                  </a:lnTo>
                  <a:lnTo>
                    <a:pt x="932" y="656"/>
                  </a:lnTo>
                  <a:lnTo>
                    <a:pt x="934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6" y="660"/>
                  </a:lnTo>
                  <a:lnTo>
                    <a:pt x="948" y="666"/>
                  </a:lnTo>
                  <a:lnTo>
                    <a:pt x="946" y="674"/>
                  </a:lnTo>
                  <a:lnTo>
                    <a:pt x="942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8" y="698"/>
                  </a:lnTo>
                  <a:lnTo>
                    <a:pt x="958" y="700"/>
                  </a:lnTo>
                  <a:lnTo>
                    <a:pt x="966" y="696"/>
                  </a:lnTo>
                  <a:lnTo>
                    <a:pt x="972" y="692"/>
                  </a:lnTo>
                  <a:lnTo>
                    <a:pt x="974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4" y="692"/>
                  </a:lnTo>
                  <a:lnTo>
                    <a:pt x="982" y="694"/>
                  </a:lnTo>
                  <a:lnTo>
                    <a:pt x="982" y="696"/>
                  </a:lnTo>
                  <a:lnTo>
                    <a:pt x="980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4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6"/>
                  </a:lnTo>
                  <a:lnTo>
                    <a:pt x="960" y="718"/>
                  </a:lnTo>
                  <a:lnTo>
                    <a:pt x="962" y="720"/>
                  </a:lnTo>
                  <a:lnTo>
                    <a:pt x="962" y="722"/>
                  </a:lnTo>
                  <a:lnTo>
                    <a:pt x="964" y="722"/>
                  </a:lnTo>
                  <a:lnTo>
                    <a:pt x="970" y="722"/>
                  </a:lnTo>
                  <a:lnTo>
                    <a:pt x="982" y="720"/>
                  </a:lnTo>
                  <a:lnTo>
                    <a:pt x="994" y="714"/>
                  </a:lnTo>
                  <a:lnTo>
                    <a:pt x="1004" y="710"/>
                  </a:lnTo>
                  <a:lnTo>
                    <a:pt x="1008" y="708"/>
                  </a:lnTo>
                  <a:lnTo>
                    <a:pt x="1012" y="706"/>
                  </a:lnTo>
                  <a:lnTo>
                    <a:pt x="1014" y="704"/>
                  </a:lnTo>
                  <a:lnTo>
                    <a:pt x="1014" y="702"/>
                  </a:lnTo>
                  <a:lnTo>
                    <a:pt x="1012" y="700"/>
                  </a:lnTo>
                  <a:lnTo>
                    <a:pt x="1010" y="698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2" y="694"/>
                  </a:lnTo>
                  <a:lnTo>
                    <a:pt x="996" y="692"/>
                  </a:lnTo>
                  <a:lnTo>
                    <a:pt x="992" y="688"/>
                  </a:lnTo>
                  <a:lnTo>
                    <a:pt x="988" y="682"/>
                  </a:lnTo>
                  <a:lnTo>
                    <a:pt x="984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4" y="666"/>
                  </a:lnTo>
                  <a:lnTo>
                    <a:pt x="972" y="662"/>
                  </a:lnTo>
                  <a:lnTo>
                    <a:pt x="972" y="658"/>
                  </a:lnTo>
                  <a:lnTo>
                    <a:pt x="974" y="656"/>
                  </a:lnTo>
                  <a:lnTo>
                    <a:pt x="976" y="654"/>
                  </a:lnTo>
                  <a:lnTo>
                    <a:pt x="976" y="650"/>
                  </a:lnTo>
                  <a:lnTo>
                    <a:pt x="974" y="646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6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2"/>
                  </a:lnTo>
                  <a:lnTo>
                    <a:pt x="970" y="640"/>
                  </a:lnTo>
                  <a:lnTo>
                    <a:pt x="976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2" y="624"/>
                  </a:lnTo>
                  <a:lnTo>
                    <a:pt x="980" y="622"/>
                  </a:lnTo>
                  <a:lnTo>
                    <a:pt x="976" y="620"/>
                  </a:lnTo>
                  <a:lnTo>
                    <a:pt x="974" y="620"/>
                  </a:lnTo>
                  <a:lnTo>
                    <a:pt x="970" y="622"/>
                  </a:lnTo>
                  <a:lnTo>
                    <a:pt x="968" y="622"/>
                  </a:lnTo>
                  <a:lnTo>
                    <a:pt x="966" y="622"/>
                  </a:lnTo>
                  <a:lnTo>
                    <a:pt x="964" y="624"/>
                  </a:lnTo>
                  <a:lnTo>
                    <a:pt x="948" y="628"/>
                  </a:lnTo>
                  <a:lnTo>
                    <a:pt x="938" y="634"/>
                  </a:lnTo>
                  <a:lnTo>
                    <a:pt x="932" y="638"/>
                  </a:lnTo>
                  <a:lnTo>
                    <a:pt x="930" y="642"/>
                  </a:lnTo>
                  <a:lnTo>
                    <a:pt x="920" y="652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4" y="668"/>
                  </a:lnTo>
                  <a:lnTo>
                    <a:pt x="904" y="656"/>
                  </a:lnTo>
                  <a:lnTo>
                    <a:pt x="914" y="644"/>
                  </a:lnTo>
                  <a:lnTo>
                    <a:pt x="922" y="632"/>
                  </a:lnTo>
                  <a:lnTo>
                    <a:pt x="928" y="624"/>
                  </a:lnTo>
                  <a:lnTo>
                    <a:pt x="932" y="620"/>
                  </a:lnTo>
                  <a:lnTo>
                    <a:pt x="954" y="606"/>
                  </a:lnTo>
                  <a:lnTo>
                    <a:pt x="970" y="600"/>
                  </a:lnTo>
                  <a:lnTo>
                    <a:pt x="976" y="598"/>
                  </a:lnTo>
                  <a:lnTo>
                    <a:pt x="990" y="600"/>
                  </a:lnTo>
                  <a:lnTo>
                    <a:pt x="1008" y="600"/>
                  </a:lnTo>
                  <a:lnTo>
                    <a:pt x="1024" y="600"/>
                  </a:lnTo>
                  <a:lnTo>
                    <a:pt x="1036" y="598"/>
                  </a:lnTo>
                  <a:lnTo>
                    <a:pt x="1040" y="598"/>
                  </a:lnTo>
                  <a:lnTo>
                    <a:pt x="1048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60" y="588"/>
                  </a:lnTo>
                  <a:lnTo>
                    <a:pt x="1060" y="586"/>
                  </a:lnTo>
                  <a:lnTo>
                    <a:pt x="1062" y="582"/>
                  </a:lnTo>
                  <a:lnTo>
                    <a:pt x="1062" y="580"/>
                  </a:lnTo>
                  <a:lnTo>
                    <a:pt x="1066" y="574"/>
                  </a:lnTo>
                  <a:lnTo>
                    <a:pt x="1070" y="570"/>
                  </a:lnTo>
                  <a:lnTo>
                    <a:pt x="1074" y="568"/>
                  </a:lnTo>
                  <a:lnTo>
                    <a:pt x="1078" y="568"/>
                  </a:lnTo>
                  <a:lnTo>
                    <a:pt x="1082" y="568"/>
                  </a:lnTo>
                  <a:lnTo>
                    <a:pt x="1084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6" y="542"/>
                  </a:lnTo>
                  <a:lnTo>
                    <a:pt x="1094" y="530"/>
                  </a:lnTo>
                  <a:lnTo>
                    <a:pt x="1090" y="524"/>
                  </a:lnTo>
                  <a:lnTo>
                    <a:pt x="1086" y="520"/>
                  </a:lnTo>
                  <a:lnTo>
                    <a:pt x="1082" y="518"/>
                  </a:lnTo>
                  <a:lnTo>
                    <a:pt x="1080" y="518"/>
                  </a:lnTo>
                  <a:lnTo>
                    <a:pt x="1078" y="518"/>
                  </a:lnTo>
                  <a:lnTo>
                    <a:pt x="1078" y="510"/>
                  </a:lnTo>
                  <a:lnTo>
                    <a:pt x="1076" y="504"/>
                  </a:lnTo>
                  <a:lnTo>
                    <a:pt x="1074" y="502"/>
                  </a:lnTo>
                  <a:lnTo>
                    <a:pt x="1074" y="500"/>
                  </a:lnTo>
                  <a:lnTo>
                    <a:pt x="1072" y="500"/>
                  </a:lnTo>
                  <a:lnTo>
                    <a:pt x="1054" y="500"/>
                  </a:lnTo>
                  <a:lnTo>
                    <a:pt x="1050" y="502"/>
                  </a:lnTo>
                  <a:lnTo>
                    <a:pt x="1046" y="504"/>
                  </a:lnTo>
                  <a:lnTo>
                    <a:pt x="1044" y="504"/>
                  </a:lnTo>
                  <a:lnTo>
                    <a:pt x="1042" y="502"/>
                  </a:lnTo>
                  <a:lnTo>
                    <a:pt x="1042" y="500"/>
                  </a:lnTo>
                  <a:lnTo>
                    <a:pt x="1036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6" y="452"/>
                  </a:lnTo>
                  <a:lnTo>
                    <a:pt x="1026" y="454"/>
                  </a:lnTo>
                  <a:lnTo>
                    <a:pt x="1026" y="456"/>
                  </a:lnTo>
                  <a:lnTo>
                    <a:pt x="1026" y="458"/>
                  </a:lnTo>
                  <a:lnTo>
                    <a:pt x="1026" y="460"/>
                  </a:lnTo>
                  <a:lnTo>
                    <a:pt x="1026" y="462"/>
                  </a:lnTo>
                  <a:lnTo>
                    <a:pt x="1026" y="460"/>
                  </a:lnTo>
                  <a:lnTo>
                    <a:pt x="1026" y="458"/>
                  </a:lnTo>
                  <a:lnTo>
                    <a:pt x="1024" y="450"/>
                  </a:lnTo>
                  <a:lnTo>
                    <a:pt x="1018" y="436"/>
                  </a:lnTo>
                  <a:lnTo>
                    <a:pt x="1010" y="422"/>
                  </a:lnTo>
                  <a:lnTo>
                    <a:pt x="1004" y="408"/>
                  </a:lnTo>
                  <a:lnTo>
                    <a:pt x="998" y="398"/>
                  </a:lnTo>
                  <a:lnTo>
                    <a:pt x="996" y="394"/>
                  </a:lnTo>
                  <a:lnTo>
                    <a:pt x="992" y="384"/>
                  </a:lnTo>
                  <a:lnTo>
                    <a:pt x="990" y="378"/>
                  </a:lnTo>
                  <a:lnTo>
                    <a:pt x="986" y="374"/>
                  </a:lnTo>
                  <a:lnTo>
                    <a:pt x="984" y="372"/>
                  </a:lnTo>
                  <a:lnTo>
                    <a:pt x="980" y="370"/>
                  </a:lnTo>
                  <a:lnTo>
                    <a:pt x="978" y="370"/>
                  </a:lnTo>
                  <a:lnTo>
                    <a:pt x="976" y="372"/>
                  </a:lnTo>
                  <a:lnTo>
                    <a:pt x="974" y="372"/>
                  </a:lnTo>
                  <a:lnTo>
                    <a:pt x="974" y="386"/>
                  </a:lnTo>
                  <a:lnTo>
                    <a:pt x="970" y="396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6" y="404"/>
                  </a:lnTo>
                  <a:lnTo>
                    <a:pt x="942" y="410"/>
                  </a:lnTo>
                  <a:lnTo>
                    <a:pt x="934" y="408"/>
                  </a:lnTo>
                  <a:lnTo>
                    <a:pt x="928" y="406"/>
                  </a:lnTo>
                  <a:lnTo>
                    <a:pt x="924" y="402"/>
                  </a:lnTo>
                  <a:lnTo>
                    <a:pt x="924" y="400"/>
                  </a:lnTo>
                  <a:lnTo>
                    <a:pt x="920" y="388"/>
                  </a:lnTo>
                  <a:lnTo>
                    <a:pt x="920" y="378"/>
                  </a:lnTo>
                  <a:lnTo>
                    <a:pt x="922" y="370"/>
                  </a:lnTo>
                  <a:lnTo>
                    <a:pt x="922" y="366"/>
                  </a:lnTo>
                  <a:lnTo>
                    <a:pt x="918" y="354"/>
                  </a:lnTo>
                  <a:lnTo>
                    <a:pt x="920" y="352"/>
                  </a:lnTo>
                  <a:lnTo>
                    <a:pt x="920" y="348"/>
                  </a:lnTo>
                  <a:lnTo>
                    <a:pt x="920" y="344"/>
                  </a:lnTo>
                  <a:lnTo>
                    <a:pt x="918" y="342"/>
                  </a:lnTo>
                  <a:lnTo>
                    <a:pt x="914" y="340"/>
                  </a:lnTo>
                  <a:lnTo>
                    <a:pt x="910" y="338"/>
                  </a:lnTo>
                  <a:lnTo>
                    <a:pt x="906" y="336"/>
                  </a:lnTo>
                  <a:lnTo>
                    <a:pt x="902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2" y="320"/>
                  </a:lnTo>
                  <a:lnTo>
                    <a:pt x="888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2" y="312"/>
                  </a:lnTo>
                  <a:lnTo>
                    <a:pt x="832" y="310"/>
                  </a:lnTo>
                  <a:lnTo>
                    <a:pt x="826" y="308"/>
                  </a:lnTo>
                  <a:lnTo>
                    <a:pt x="822" y="308"/>
                  </a:lnTo>
                  <a:lnTo>
                    <a:pt x="818" y="310"/>
                  </a:lnTo>
                  <a:lnTo>
                    <a:pt x="816" y="312"/>
                  </a:lnTo>
                  <a:lnTo>
                    <a:pt x="814" y="314"/>
                  </a:lnTo>
                  <a:lnTo>
                    <a:pt x="812" y="318"/>
                  </a:lnTo>
                  <a:lnTo>
                    <a:pt x="812" y="322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8" y="328"/>
                  </a:lnTo>
                  <a:lnTo>
                    <a:pt x="808" y="332"/>
                  </a:lnTo>
                  <a:lnTo>
                    <a:pt x="808" y="336"/>
                  </a:lnTo>
                  <a:lnTo>
                    <a:pt x="808" y="340"/>
                  </a:lnTo>
                  <a:lnTo>
                    <a:pt x="808" y="342"/>
                  </a:lnTo>
                  <a:lnTo>
                    <a:pt x="808" y="344"/>
                  </a:lnTo>
                  <a:lnTo>
                    <a:pt x="812" y="348"/>
                  </a:lnTo>
                  <a:lnTo>
                    <a:pt x="814" y="354"/>
                  </a:lnTo>
                  <a:lnTo>
                    <a:pt x="816" y="358"/>
                  </a:lnTo>
                  <a:lnTo>
                    <a:pt x="816" y="364"/>
                  </a:lnTo>
                  <a:lnTo>
                    <a:pt x="816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4" y="408"/>
                  </a:lnTo>
                  <a:lnTo>
                    <a:pt x="808" y="416"/>
                  </a:lnTo>
                  <a:lnTo>
                    <a:pt x="812" y="432"/>
                  </a:lnTo>
                  <a:lnTo>
                    <a:pt x="816" y="446"/>
                  </a:lnTo>
                  <a:lnTo>
                    <a:pt x="818" y="458"/>
                  </a:lnTo>
                  <a:lnTo>
                    <a:pt x="820" y="464"/>
                  </a:lnTo>
                  <a:lnTo>
                    <a:pt x="818" y="470"/>
                  </a:lnTo>
                  <a:lnTo>
                    <a:pt x="818" y="476"/>
                  </a:lnTo>
                  <a:lnTo>
                    <a:pt x="814" y="480"/>
                  </a:lnTo>
                  <a:lnTo>
                    <a:pt x="812" y="482"/>
                  </a:lnTo>
                  <a:lnTo>
                    <a:pt x="810" y="484"/>
                  </a:lnTo>
                  <a:lnTo>
                    <a:pt x="808" y="484"/>
                  </a:lnTo>
                  <a:lnTo>
                    <a:pt x="806" y="490"/>
                  </a:lnTo>
                  <a:lnTo>
                    <a:pt x="802" y="496"/>
                  </a:lnTo>
                  <a:lnTo>
                    <a:pt x="798" y="500"/>
                  </a:lnTo>
                  <a:lnTo>
                    <a:pt x="792" y="502"/>
                  </a:lnTo>
                  <a:lnTo>
                    <a:pt x="790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2" y="510"/>
                  </a:lnTo>
                  <a:lnTo>
                    <a:pt x="792" y="514"/>
                  </a:lnTo>
                  <a:lnTo>
                    <a:pt x="792" y="520"/>
                  </a:lnTo>
                  <a:lnTo>
                    <a:pt x="792" y="524"/>
                  </a:lnTo>
                  <a:lnTo>
                    <a:pt x="792" y="530"/>
                  </a:lnTo>
                  <a:lnTo>
                    <a:pt x="792" y="532"/>
                  </a:lnTo>
                  <a:lnTo>
                    <a:pt x="790" y="534"/>
                  </a:lnTo>
                  <a:lnTo>
                    <a:pt x="792" y="540"/>
                  </a:lnTo>
                  <a:lnTo>
                    <a:pt x="794" y="546"/>
                  </a:lnTo>
                  <a:lnTo>
                    <a:pt x="796" y="550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2" y="556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6" y="572"/>
                  </a:lnTo>
                  <a:lnTo>
                    <a:pt x="794" y="576"/>
                  </a:lnTo>
                  <a:lnTo>
                    <a:pt x="792" y="578"/>
                  </a:lnTo>
                  <a:lnTo>
                    <a:pt x="790" y="578"/>
                  </a:lnTo>
                  <a:lnTo>
                    <a:pt x="786" y="584"/>
                  </a:lnTo>
                  <a:lnTo>
                    <a:pt x="784" y="586"/>
                  </a:lnTo>
                  <a:lnTo>
                    <a:pt x="780" y="586"/>
                  </a:lnTo>
                  <a:lnTo>
                    <a:pt x="778" y="584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2" y="576"/>
                  </a:lnTo>
                  <a:lnTo>
                    <a:pt x="772" y="574"/>
                  </a:lnTo>
                  <a:lnTo>
                    <a:pt x="770" y="570"/>
                  </a:lnTo>
                  <a:lnTo>
                    <a:pt x="768" y="566"/>
                  </a:lnTo>
                  <a:lnTo>
                    <a:pt x="766" y="562"/>
                  </a:lnTo>
                  <a:lnTo>
                    <a:pt x="764" y="560"/>
                  </a:lnTo>
                  <a:lnTo>
                    <a:pt x="758" y="558"/>
                  </a:lnTo>
                  <a:lnTo>
                    <a:pt x="756" y="554"/>
                  </a:lnTo>
                  <a:lnTo>
                    <a:pt x="754" y="552"/>
                  </a:lnTo>
                  <a:lnTo>
                    <a:pt x="754" y="548"/>
                  </a:lnTo>
                  <a:lnTo>
                    <a:pt x="754" y="546"/>
                  </a:lnTo>
                  <a:lnTo>
                    <a:pt x="754" y="544"/>
                  </a:lnTo>
                  <a:lnTo>
                    <a:pt x="750" y="540"/>
                  </a:lnTo>
                  <a:lnTo>
                    <a:pt x="750" y="534"/>
                  </a:lnTo>
                  <a:lnTo>
                    <a:pt x="748" y="530"/>
                  </a:lnTo>
                  <a:lnTo>
                    <a:pt x="746" y="524"/>
                  </a:lnTo>
                  <a:lnTo>
                    <a:pt x="746" y="522"/>
                  </a:lnTo>
                  <a:lnTo>
                    <a:pt x="746" y="520"/>
                  </a:lnTo>
                  <a:lnTo>
                    <a:pt x="744" y="512"/>
                  </a:lnTo>
                  <a:lnTo>
                    <a:pt x="742" y="504"/>
                  </a:lnTo>
                  <a:lnTo>
                    <a:pt x="740" y="500"/>
                  </a:lnTo>
                  <a:lnTo>
                    <a:pt x="738" y="496"/>
                  </a:lnTo>
                  <a:lnTo>
                    <a:pt x="734" y="494"/>
                  </a:lnTo>
                  <a:lnTo>
                    <a:pt x="732" y="494"/>
                  </a:lnTo>
                  <a:lnTo>
                    <a:pt x="728" y="494"/>
                  </a:lnTo>
                  <a:lnTo>
                    <a:pt x="726" y="494"/>
                  </a:lnTo>
                  <a:lnTo>
                    <a:pt x="716" y="490"/>
                  </a:lnTo>
                  <a:lnTo>
                    <a:pt x="702" y="490"/>
                  </a:lnTo>
                  <a:lnTo>
                    <a:pt x="692" y="492"/>
                  </a:lnTo>
                  <a:lnTo>
                    <a:pt x="688" y="494"/>
                  </a:lnTo>
                  <a:lnTo>
                    <a:pt x="672" y="488"/>
                  </a:lnTo>
                  <a:lnTo>
                    <a:pt x="660" y="478"/>
                  </a:lnTo>
                  <a:lnTo>
                    <a:pt x="654" y="468"/>
                  </a:lnTo>
                  <a:lnTo>
                    <a:pt x="652" y="460"/>
                  </a:lnTo>
                  <a:lnTo>
                    <a:pt x="650" y="456"/>
                  </a:lnTo>
                  <a:lnTo>
                    <a:pt x="646" y="446"/>
                  </a:lnTo>
                  <a:lnTo>
                    <a:pt x="642" y="440"/>
                  </a:lnTo>
                  <a:lnTo>
                    <a:pt x="636" y="434"/>
                  </a:lnTo>
                  <a:lnTo>
                    <a:pt x="632" y="432"/>
                  </a:lnTo>
                  <a:lnTo>
                    <a:pt x="628" y="430"/>
                  </a:lnTo>
                  <a:lnTo>
                    <a:pt x="626" y="428"/>
                  </a:lnTo>
                  <a:lnTo>
                    <a:pt x="624" y="420"/>
                  </a:lnTo>
                  <a:lnTo>
                    <a:pt x="622" y="416"/>
                  </a:lnTo>
                  <a:lnTo>
                    <a:pt x="620" y="414"/>
                  </a:lnTo>
                  <a:lnTo>
                    <a:pt x="618" y="412"/>
                  </a:lnTo>
                  <a:lnTo>
                    <a:pt x="610" y="414"/>
                  </a:lnTo>
                  <a:lnTo>
                    <a:pt x="604" y="412"/>
                  </a:lnTo>
                  <a:lnTo>
                    <a:pt x="600" y="408"/>
                  </a:lnTo>
                  <a:lnTo>
                    <a:pt x="596" y="404"/>
                  </a:lnTo>
                  <a:lnTo>
                    <a:pt x="594" y="398"/>
                  </a:lnTo>
                  <a:lnTo>
                    <a:pt x="592" y="394"/>
                  </a:lnTo>
                  <a:lnTo>
                    <a:pt x="592" y="388"/>
                  </a:lnTo>
                  <a:lnTo>
                    <a:pt x="592" y="386"/>
                  </a:lnTo>
                  <a:lnTo>
                    <a:pt x="592" y="384"/>
                  </a:lnTo>
                  <a:lnTo>
                    <a:pt x="594" y="372"/>
                  </a:lnTo>
                  <a:lnTo>
                    <a:pt x="600" y="358"/>
                  </a:lnTo>
                  <a:lnTo>
                    <a:pt x="610" y="344"/>
                  </a:lnTo>
                  <a:lnTo>
                    <a:pt x="618" y="330"/>
                  </a:lnTo>
                  <a:lnTo>
                    <a:pt x="626" y="320"/>
                  </a:lnTo>
                  <a:lnTo>
                    <a:pt x="630" y="318"/>
                  </a:lnTo>
                  <a:lnTo>
                    <a:pt x="636" y="316"/>
                  </a:lnTo>
                  <a:lnTo>
                    <a:pt x="640" y="312"/>
                  </a:lnTo>
                  <a:lnTo>
                    <a:pt x="642" y="310"/>
                  </a:lnTo>
                  <a:lnTo>
                    <a:pt x="644" y="306"/>
                  </a:lnTo>
                  <a:lnTo>
                    <a:pt x="646" y="304"/>
                  </a:lnTo>
                  <a:lnTo>
                    <a:pt x="644" y="300"/>
                  </a:lnTo>
                  <a:lnTo>
                    <a:pt x="646" y="296"/>
                  </a:lnTo>
                  <a:lnTo>
                    <a:pt x="646" y="294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4" y="292"/>
                  </a:lnTo>
                  <a:lnTo>
                    <a:pt x="658" y="292"/>
                  </a:lnTo>
                  <a:lnTo>
                    <a:pt x="662" y="292"/>
                  </a:lnTo>
                  <a:lnTo>
                    <a:pt x="668" y="294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80" y="292"/>
                  </a:lnTo>
                  <a:lnTo>
                    <a:pt x="682" y="282"/>
                  </a:lnTo>
                  <a:lnTo>
                    <a:pt x="684" y="270"/>
                  </a:lnTo>
                  <a:lnTo>
                    <a:pt x="684" y="266"/>
                  </a:lnTo>
                  <a:lnTo>
                    <a:pt x="686" y="250"/>
                  </a:lnTo>
                  <a:lnTo>
                    <a:pt x="692" y="238"/>
                  </a:lnTo>
                  <a:lnTo>
                    <a:pt x="698" y="230"/>
                  </a:lnTo>
                  <a:lnTo>
                    <a:pt x="702" y="226"/>
                  </a:lnTo>
                  <a:lnTo>
                    <a:pt x="704" y="222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4" y="214"/>
                  </a:lnTo>
                  <a:lnTo>
                    <a:pt x="702" y="214"/>
                  </a:lnTo>
                  <a:lnTo>
                    <a:pt x="700" y="216"/>
                  </a:lnTo>
                  <a:lnTo>
                    <a:pt x="670" y="200"/>
                  </a:lnTo>
                  <a:lnTo>
                    <a:pt x="670" y="198"/>
                  </a:lnTo>
                  <a:lnTo>
                    <a:pt x="672" y="196"/>
                  </a:lnTo>
                  <a:lnTo>
                    <a:pt x="674" y="194"/>
                  </a:lnTo>
                  <a:lnTo>
                    <a:pt x="678" y="194"/>
                  </a:lnTo>
                  <a:lnTo>
                    <a:pt x="682" y="194"/>
                  </a:lnTo>
                  <a:lnTo>
                    <a:pt x="686" y="196"/>
                  </a:lnTo>
                  <a:lnTo>
                    <a:pt x="690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8"/>
                  </a:lnTo>
                  <a:lnTo>
                    <a:pt x="706" y="198"/>
                  </a:lnTo>
                  <a:lnTo>
                    <a:pt x="712" y="198"/>
                  </a:lnTo>
                  <a:lnTo>
                    <a:pt x="716" y="200"/>
                  </a:lnTo>
                  <a:lnTo>
                    <a:pt x="722" y="200"/>
                  </a:lnTo>
                  <a:lnTo>
                    <a:pt x="726" y="202"/>
                  </a:lnTo>
                  <a:lnTo>
                    <a:pt x="734" y="190"/>
                  </a:lnTo>
                  <a:lnTo>
                    <a:pt x="740" y="194"/>
                  </a:lnTo>
                  <a:lnTo>
                    <a:pt x="744" y="194"/>
                  </a:lnTo>
                  <a:lnTo>
                    <a:pt x="750" y="194"/>
                  </a:lnTo>
                  <a:lnTo>
                    <a:pt x="754" y="192"/>
                  </a:lnTo>
                  <a:lnTo>
                    <a:pt x="756" y="192"/>
                  </a:lnTo>
                  <a:lnTo>
                    <a:pt x="756" y="190"/>
                  </a:lnTo>
                  <a:lnTo>
                    <a:pt x="758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6" y="174"/>
                  </a:lnTo>
                  <a:lnTo>
                    <a:pt x="768" y="170"/>
                  </a:lnTo>
                  <a:lnTo>
                    <a:pt x="772" y="170"/>
                  </a:lnTo>
                  <a:lnTo>
                    <a:pt x="772" y="168"/>
                  </a:lnTo>
                  <a:lnTo>
                    <a:pt x="772" y="166"/>
                  </a:lnTo>
                  <a:lnTo>
                    <a:pt x="774" y="162"/>
                  </a:lnTo>
                  <a:lnTo>
                    <a:pt x="774" y="158"/>
                  </a:lnTo>
                  <a:lnTo>
                    <a:pt x="776" y="152"/>
                  </a:lnTo>
                  <a:lnTo>
                    <a:pt x="774" y="146"/>
                  </a:lnTo>
                  <a:lnTo>
                    <a:pt x="772" y="142"/>
                  </a:lnTo>
                  <a:lnTo>
                    <a:pt x="770" y="140"/>
                  </a:lnTo>
                  <a:lnTo>
                    <a:pt x="768" y="140"/>
                  </a:lnTo>
                  <a:lnTo>
                    <a:pt x="766" y="138"/>
                  </a:lnTo>
                  <a:lnTo>
                    <a:pt x="762" y="134"/>
                  </a:lnTo>
                  <a:lnTo>
                    <a:pt x="760" y="132"/>
                  </a:lnTo>
                  <a:lnTo>
                    <a:pt x="758" y="128"/>
                  </a:lnTo>
                  <a:lnTo>
                    <a:pt x="756" y="124"/>
                  </a:lnTo>
                  <a:lnTo>
                    <a:pt x="758" y="122"/>
                  </a:lnTo>
                  <a:lnTo>
                    <a:pt x="760" y="118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4"/>
                  </a:lnTo>
                  <a:lnTo>
                    <a:pt x="774" y="112"/>
                  </a:lnTo>
                  <a:lnTo>
                    <a:pt x="776" y="110"/>
                  </a:lnTo>
                  <a:lnTo>
                    <a:pt x="776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8" y="96"/>
                  </a:lnTo>
                  <a:lnTo>
                    <a:pt x="766" y="96"/>
                  </a:lnTo>
                  <a:lnTo>
                    <a:pt x="764" y="96"/>
                  </a:lnTo>
                  <a:lnTo>
                    <a:pt x="762" y="96"/>
                  </a:lnTo>
                  <a:lnTo>
                    <a:pt x="758" y="74"/>
                  </a:lnTo>
                  <a:lnTo>
                    <a:pt x="756" y="74"/>
                  </a:lnTo>
                  <a:lnTo>
                    <a:pt x="752" y="74"/>
                  </a:lnTo>
                  <a:lnTo>
                    <a:pt x="746" y="74"/>
                  </a:lnTo>
                  <a:lnTo>
                    <a:pt x="740" y="72"/>
                  </a:lnTo>
                  <a:lnTo>
                    <a:pt x="736" y="72"/>
                  </a:lnTo>
                  <a:lnTo>
                    <a:pt x="734" y="70"/>
                  </a:lnTo>
                  <a:lnTo>
                    <a:pt x="732" y="70"/>
                  </a:lnTo>
                  <a:lnTo>
                    <a:pt x="736" y="100"/>
                  </a:lnTo>
                  <a:lnTo>
                    <a:pt x="734" y="100"/>
                  </a:lnTo>
                  <a:lnTo>
                    <a:pt x="734" y="102"/>
                  </a:lnTo>
                  <a:lnTo>
                    <a:pt x="730" y="106"/>
                  </a:lnTo>
                  <a:lnTo>
                    <a:pt x="726" y="112"/>
                  </a:lnTo>
                  <a:lnTo>
                    <a:pt x="724" y="122"/>
                  </a:lnTo>
                  <a:lnTo>
                    <a:pt x="720" y="132"/>
                  </a:lnTo>
                  <a:lnTo>
                    <a:pt x="718" y="134"/>
                  </a:lnTo>
                  <a:lnTo>
                    <a:pt x="718" y="136"/>
                  </a:lnTo>
                  <a:lnTo>
                    <a:pt x="716" y="138"/>
                  </a:lnTo>
                  <a:lnTo>
                    <a:pt x="714" y="140"/>
                  </a:lnTo>
                  <a:lnTo>
                    <a:pt x="712" y="140"/>
                  </a:lnTo>
                  <a:lnTo>
                    <a:pt x="710" y="140"/>
                  </a:lnTo>
                  <a:lnTo>
                    <a:pt x="706" y="136"/>
                  </a:lnTo>
                  <a:lnTo>
                    <a:pt x="702" y="132"/>
                  </a:lnTo>
                  <a:lnTo>
                    <a:pt x="696" y="98"/>
                  </a:lnTo>
                  <a:lnTo>
                    <a:pt x="696" y="96"/>
                  </a:lnTo>
                  <a:lnTo>
                    <a:pt x="696" y="94"/>
                  </a:lnTo>
                  <a:lnTo>
                    <a:pt x="694" y="94"/>
                  </a:lnTo>
                  <a:lnTo>
                    <a:pt x="692" y="94"/>
                  </a:lnTo>
                  <a:lnTo>
                    <a:pt x="692" y="96"/>
                  </a:lnTo>
                  <a:lnTo>
                    <a:pt x="690" y="102"/>
                  </a:lnTo>
                  <a:lnTo>
                    <a:pt x="688" y="104"/>
                  </a:lnTo>
                  <a:lnTo>
                    <a:pt x="686" y="106"/>
                  </a:lnTo>
                  <a:lnTo>
                    <a:pt x="684" y="110"/>
                  </a:lnTo>
                  <a:lnTo>
                    <a:pt x="682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4" y="116"/>
                  </a:lnTo>
                  <a:lnTo>
                    <a:pt x="674" y="114"/>
                  </a:lnTo>
                  <a:lnTo>
                    <a:pt x="672" y="112"/>
                  </a:lnTo>
                  <a:lnTo>
                    <a:pt x="672" y="106"/>
                  </a:lnTo>
                  <a:lnTo>
                    <a:pt x="672" y="100"/>
                  </a:lnTo>
                  <a:lnTo>
                    <a:pt x="670" y="98"/>
                  </a:lnTo>
                  <a:lnTo>
                    <a:pt x="670" y="96"/>
                  </a:lnTo>
                  <a:lnTo>
                    <a:pt x="668" y="96"/>
                  </a:lnTo>
                  <a:lnTo>
                    <a:pt x="666" y="98"/>
                  </a:lnTo>
                  <a:lnTo>
                    <a:pt x="664" y="98"/>
                  </a:lnTo>
                  <a:lnTo>
                    <a:pt x="662" y="100"/>
                  </a:lnTo>
                  <a:lnTo>
                    <a:pt x="660" y="100"/>
                  </a:lnTo>
                  <a:lnTo>
                    <a:pt x="656" y="100"/>
                  </a:lnTo>
                  <a:lnTo>
                    <a:pt x="654" y="98"/>
                  </a:lnTo>
                  <a:lnTo>
                    <a:pt x="650" y="96"/>
                  </a:lnTo>
                  <a:lnTo>
                    <a:pt x="648" y="94"/>
                  </a:lnTo>
                  <a:lnTo>
                    <a:pt x="646" y="92"/>
                  </a:lnTo>
                  <a:lnTo>
                    <a:pt x="644" y="92"/>
                  </a:lnTo>
                  <a:lnTo>
                    <a:pt x="648" y="88"/>
                  </a:lnTo>
                  <a:lnTo>
                    <a:pt x="650" y="84"/>
                  </a:lnTo>
                  <a:lnTo>
                    <a:pt x="650" y="78"/>
                  </a:lnTo>
                  <a:lnTo>
                    <a:pt x="652" y="70"/>
                  </a:lnTo>
                  <a:lnTo>
                    <a:pt x="652" y="66"/>
                  </a:lnTo>
                  <a:lnTo>
                    <a:pt x="652" y="60"/>
                  </a:lnTo>
                  <a:lnTo>
                    <a:pt x="648" y="56"/>
                  </a:lnTo>
                  <a:lnTo>
                    <a:pt x="646" y="54"/>
                  </a:lnTo>
                  <a:lnTo>
                    <a:pt x="646" y="50"/>
                  </a:lnTo>
                  <a:lnTo>
                    <a:pt x="644" y="46"/>
                  </a:lnTo>
                  <a:lnTo>
                    <a:pt x="644" y="42"/>
                  </a:lnTo>
                  <a:lnTo>
                    <a:pt x="644" y="34"/>
                  </a:lnTo>
                  <a:lnTo>
                    <a:pt x="640" y="26"/>
                  </a:lnTo>
                  <a:lnTo>
                    <a:pt x="634" y="16"/>
                  </a:lnTo>
                  <a:lnTo>
                    <a:pt x="628" y="10"/>
                  </a:lnTo>
                  <a:lnTo>
                    <a:pt x="626" y="8"/>
                  </a:lnTo>
                  <a:lnTo>
                    <a:pt x="624" y="4"/>
                  </a:lnTo>
                  <a:lnTo>
                    <a:pt x="622" y="0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2"/>
                  </a:lnTo>
                  <a:lnTo>
                    <a:pt x="614" y="2"/>
                  </a:lnTo>
                  <a:lnTo>
                    <a:pt x="612" y="4"/>
                  </a:lnTo>
                  <a:lnTo>
                    <a:pt x="608" y="4"/>
                  </a:lnTo>
                  <a:lnTo>
                    <a:pt x="606" y="8"/>
                  </a:lnTo>
                  <a:lnTo>
                    <a:pt x="604" y="12"/>
                  </a:lnTo>
                  <a:lnTo>
                    <a:pt x="604" y="16"/>
                  </a:lnTo>
                  <a:lnTo>
                    <a:pt x="602" y="20"/>
                  </a:lnTo>
                  <a:lnTo>
                    <a:pt x="602" y="22"/>
                  </a:lnTo>
                  <a:lnTo>
                    <a:pt x="602" y="24"/>
                  </a:lnTo>
                  <a:lnTo>
                    <a:pt x="596" y="30"/>
                  </a:lnTo>
                  <a:lnTo>
                    <a:pt x="592" y="34"/>
                  </a:lnTo>
                  <a:lnTo>
                    <a:pt x="590" y="40"/>
                  </a:lnTo>
                  <a:lnTo>
                    <a:pt x="590" y="44"/>
                  </a:lnTo>
                  <a:lnTo>
                    <a:pt x="590" y="48"/>
                  </a:lnTo>
                  <a:lnTo>
                    <a:pt x="590" y="50"/>
                  </a:lnTo>
                  <a:lnTo>
                    <a:pt x="590" y="52"/>
                  </a:lnTo>
                  <a:lnTo>
                    <a:pt x="592" y="68"/>
                  </a:lnTo>
                  <a:lnTo>
                    <a:pt x="598" y="80"/>
                  </a:lnTo>
                  <a:lnTo>
                    <a:pt x="606" y="84"/>
                  </a:lnTo>
                  <a:lnTo>
                    <a:pt x="614" y="88"/>
                  </a:lnTo>
                  <a:lnTo>
                    <a:pt x="616" y="88"/>
                  </a:lnTo>
                  <a:lnTo>
                    <a:pt x="612" y="94"/>
                  </a:lnTo>
                  <a:lnTo>
                    <a:pt x="610" y="98"/>
                  </a:lnTo>
                  <a:lnTo>
                    <a:pt x="610" y="102"/>
                  </a:lnTo>
                  <a:lnTo>
                    <a:pt x="612" y="106"/>
                  </a:lnTo>
                  <a:lnTo>
                    <a:pt x="614" y="110"/>
                  </a:lnTo>
                  <a:lnTo>
                    <a:pt x="616" y="112"/>
                  </a:lnTo>
                  <a:lnTo>
                    <a:pt x="620" y="114"/>
                  </a:lnTo>
                  <a:lnTo>
                    <a:pt x="622" y="116"/>
                  </a:lnTo>
                  <a:lnTo>
                    <a:pt x="624" y="116"/>
                  </a:lnTo>
                  <a:lnTo>
                    <a:pt x="626" y="116"/>
                  </a:lnTo>
                  <a:lnTo>
                    <a:pt x="630" y="118"/>
                  </a:lnTo>
                  <a:lnTo>
                    <a:pt x="632" y="120"/>
                  </a:lnTo>
                  <a:lnTo>
                    <a:pt x="632" y="122"/>
                  </a:lnTo>
                  <a:lnTo>
                    <a:pt x="632" y="126"/>
                  </a:lnTo>
                  <a:lnTo>
                    <a:pt x="630" y="128"/>
                  </a:lnTo>
                  <a:lnTo>
                    <a:pt x="630" y="130"/>
                  </a:lnTo>
                  <a:lnTo>
                    <a:pt x="624" y="134"/>
                  </a:lnTo>
                  <a:lnTo>
                    <a:pt x="616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6" y="152"/>
                  </a:lnTo>
                  <a:lnTo>
                    <a:pt x="590" y="152"/>
                  </a:lnTo>
                  <a:lnTo>
                    <a:pt x="586" y="150"/>
                  </a:lnTo>
                  <a:lnTo>
                    <a:pt x="584" y="150"/>
                  </a:lnTo>
                  <a:lnTo>
                    <a:pt x="584" y="148"/>
                  </a:lnTo>
                  <a:lnTo>
                    <a:pt x="586" y="126"/>
                  </a:lnTo>
                  <a:lnTo>
                    <a:pt x="568" y="126"/>
                  </a:lnTo>
                  <a:lnTo>
                    <a:pt x="564" y="124"/>
                  </a:lnTo>
                  <a:lnTo>
                    <a:pt x="560" y="124"/>
                  </a:lnTo>
                  <a:lnTo>
                    <a:pt x="556" y="124"/>
                  </a:lnTo>
                  <a:lnTo>
                    <a:pt x="556" y="126"/>
                  </a:lnTo>
                  <a:lnTo>
                    <a:pt x="554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4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50" y="154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0"/>
                  </a:lnTo>
                  <a:lnTo>
                    <a:pt x="538" y="146"/>
                  </a:lnTo>
                  <a:lnTo>
                    <a:pt x="534" y="144"/>
                  </a:lnTo>
                  <a:lnTo>
                    <a:pt x="530" y="144"/>
                  </a:lnTo>
                  <a:lnTo>
                    <a:pt x="528" y="144"/>
                  </a:lnTo>
                  <a:lnTo>
                    <a:pt x="526" y="146"/>
                  </a:lnTo>
                  <a:lnTo>
                    <a:pt x="524" y="148"/>
                  </a:lnTo>
                  <a:lnTo>
                    <a:pt x="518" y="152"/>
                  </a:lnTo>
                  <a:lnTo>
                    <a:pt x="514" y="154"/>
                  </a:lnTo>
                  <a:lnTo>
                    <a:pt x="510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2" y="148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6" y="136"/>
                  </a:lnTo>
                  <a:lnTo>
                    <a:pt x="492" y="134"/>
                  </a:lnTo>
                  <a:lnTo>
                    <a:pt x="490" y="134"/>
                  </a:lnTo>
                  <a:lnTo>
                    <a:pt x="488" y="134"/>
                  </a:lnTo>
                  <a:lnTo>
                    <a:pt x="484" y="134"/>
                  </a:lnTo>
                  <a:lnTo>
                    <a:pt x="484" y="136"/>
                  </a:lnTo>
                  <a:lnTo>
                    <a:pt x="482" y="136"/>
                  </a:lnTo>
                  <a:lnTo>
                    <a:pt x="476" y="134"/>
                  </a:lnTo>
                  <a:lnTo>
                    <a:pt x="470" y="130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14"/>
                  </a:lnTo>
                  <a:lnTo>
                    <a:pt x="462" y="110"/>
                  </a:lnTo>
                  <a:lnTo>
                    <a:pt x="460" y="110"/>
                  </a:lnTo>
                  <a:lnTo>
                    <a:pt x="456" y="108"/>
                  </a:lnTo>
                  <a:lnTo>
                    <a:pt x="454" y="108"/>
                  </a:lnTo>
                  <a:lnTo>
                    <a:pt x="452" y="110"/>
                  </a:lnTo>
                  <a:lnTo>
                    <a:pt x="450" y="110"/>
                  </a:lnTo>
                  <a:lnTo>
                    <a:pt x="442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8" y="116"/>
                  </a:lnTo>
                  <a:lnTo>
                    <a:pt x="426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6" y="134"/>
                  </a:lnTo>
                  <a:lnTo>
                    <a:pt x="426" y="136"/>
                  </a:lnTo>
                  <a:lnTo>
                    <a:pt x="430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30" y="148"/>
                  </a:lnTo>
                  <a:lnTo>
                    <a:pt x="428" y="150"/>
                  </a:lnTo>
                  <a:lnTo>
                    <a:pt x="426" y="152"/>
                  </a:lnTo>
                  <a:lnTo>
                    <a:pt x="426" y="154"/>
                  </a:lnTo>
                  <a:lnTo>
                    <a:pt x="426" y="178"/>
                  </a:lnTo>
                  <a:lnTo>
                    <a:pt x="424" y="184"/>
                  </a:lnTo>
                  <a:lnTo>
                    <a:pt x="422" y="186"/>
                  </a:lnTo>
                  <a:lnTo>
                    <a:pt x="422" y="188"/>
                  </a:lnTo>
                  <a:lnTo>
                    <a:pt x="420" y="188"/>
                  </a:lnTo>
                  <a:lnTo>
                    <a:pt x="420" y="186"/>
                  </a:lnTo>
                  <a:lnTo>
                    <a:pt x="416" y="172"/>
                  </a:lnTo>
                  <a:lnTo>
                    <a:pt x="408" y="158"/>
                  </a:lnTo>
                  <a:lnTo>
                    <a:pt x="400" y="146"/>
                  </a:lnTo>
                  <a:lnTo>
                    <a:pt x="396" y="138"/>
                  </a:lnTo>
                  <a:lnTo>
                    <a:pt x="394" y="136"/>
                  </a:lnTo>
                  <a:lnTo>
                    <a:pt x="392" y="138"/>
                  </a:lnTo>
                  <a:lnTo>
                    <a:pt x="390" y="140"/>
                  </a:lnTo>
                  <a:lnTo>
                    <a:pt x="388" y="144"/>
                  </a:lnTo>
                  <a:lnTo>
                    <a:pt x="386" y="148"/>
                  </a:lnTo>
                  <a:lnTo>
                    <a:pt x="386" y="150"/>
                  </a:lnTo>
                  <a:lnTo>
                    <a:pt x="384" y="152"/>
                  </a:lnTo>
                  <a:lnTo>
                    <a:pt x="382" y="150"/>
                  </a:lnTo>
                  <a:lnTo>
                    <a:pt x="376" y="148"/>
                  </a:lnTo>
                  <a:lnTo>
                    <a:pt x="372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60" y="150"/>
                  </a:lnTo>
                  <a:lnTo>
                    <a:pt x="358" y="150"/>
                  </a:lnTo>
                  <a:lnTo>
                    <a:pt x="350" y="150"/>
                  </a:lnTo>
                  <a:lnTo>
                    <a:pt x="344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40" y="142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4" y="138"/>
                  </a:lnTo>
                  <a:lnTo>
                    <a:pt x="348" y="130"/>
                  </a:lnTo>
                  <a:lnTo>
                    <a:pt x="350" y="124"/>
                  </a:lnTo>
                  <a:lnTo>
                    <a:pt x="352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8"/>
                  </a:lnTo>
                  <a:lnTo>
                    <a:pt x="336" y="102"/>
                  </a:lnTo>
                  <a:lnTo>
                    <a:pt x="334" y="100"/>
                  </a:lnTo>
                  <a:lnTo>
                    <a:pt x="330" y="98"/>
                  </a:lnTo>
                  <a:lnTo>
                    <a:pt x="328" y="100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8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20" y="110"/>
                  </a:lnTo>
                  <a:lnTo>
                    <a:pt x="318" y="110"/>
                  </a:lnTo>
                  <a:lnTo>
                    <a:pt x="318" y="108"/>
                  </a:lnTo>
                  <a:lnTo>
                    <a:pt x="300" y="94"/>
                  </a:lnTo>
                  <a:lnTo>
                    <a:pt x="282" y="84"/>
                  </a:lnTo>
                  <a:lnTo>
                    <a:pt x="270" y="78"/>
                  </a:lnTo>
                  <a:lnTo>
                    <a:pt x="264" y="76"/>
                  </a:lnTo>
                  <a:lnTo>
                    <a:pt x="254" y="74"/>
                  </a:lnTo>
                  <a:lnTo>
                    <a:pt x="246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0" y="64"/>
                  </a:lnTo>
                  <a:lnTo>
                    <a:pt x="226" y="62"/>
                  </a:lnTo>
                  <a:lnTo>
                    <a:pt x="224" y="62"/>
                  </a:lnTo>
                  <a:lnTo>
                    <a:pt x="222" y="64"/>
                  </a:lnTo>
                  <a:lnTo>
                    <a:pt x="222" y="66"/>
                  </a:lnTo>
                  <a:lnTo>
                    <a:pt x="222" y="70"/>
                  </a:lnTo>
                  <a:lnTo>
                    <a:pt x="222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4" y="78"/>
                  </a:lnTo>
                  <a:lnTo>
                    <a:pt x="222" y="82"/>
                  </a:lnTo>
                  <a:lnTo>
                    <a:pt x="220" y="84"/>
                  </a:lnTo>
                  <a:lnTo>
                    <a:pt x="218" y="84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2" y="62"/>
                  </a:lnTo>
                  <a:lnTo>
                    <a:pt x="194" y="52"/>
                  </a:lnTo>
                  <a:lnTo>
                    <a:pt x="192" y="48"/>
                  </a:lnTo>
                  <a:lnTo>
                    <a:pt x="186" y="46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0" y="48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82" y="54"/>
                  </a:lnTo>
                  <a:lnTo>
                    <a:pt x="184" y="56"/>
                  </a:lnTo>
                  <a:lnTo>
                    <a:pt x="182" y="62"/>
                  </a:lnTo>
                  <a:lnTo>
                    <a:pt x="180" y="66"/>
                  </a:lnTo>
                  <a:lnTo>
                    <a:pt x="178" y="68"/>
                  </a:lnTo>
                  <a:lnTo>
                    <a:pt x="174" y="68"/>
                  </a:lnTo>
                  <a:lnTo>
                    <a:pt x="172" y="66"/>
                  </a:lnTo>
                  <a:lnTo>
                    <a:pt x="170" y="64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6" y="58"/>
                  </a:lnTo>
                  <a:lnTo>
                    <a:pt x="154" y="60"/>
                  </a:lnTo>
                  <a:lnTo>
                    <a:pt x="152" y="62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6" y="70"/>
                  </a:lnTo>
                  <a:lnTo>
                    <a:pt x="142" y="72"/>
                  </a:lnTo>
                  <a:lnTo>
                    <a:pt x="140" y="74"/>
                  </a:lnTo>
                  <a:lnTo>
                    <a:pt x="136" y="76"/>
                  </a:lnTo>
                  <a:lnTo>
                    <a:pt x="136" y="78"/>
                  </a:lnTo>
                  <a:lnTo>
                    <a:pt x="126" y="78"/>
                  </a:lnTo>
                  <a:lnTo>
                    <a:pt x="114" y="84"/>
                  </a:lnTo>
                  <a:lnTo>
                    <a:pt x="104" y="92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88" y="106"/>
                  </a:lnTo>
                  <a:lnTo>
                    <a:pt x="82" y="108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70" y="108"/>
                  </a:lnTo>
                  <a:lnTo>
                    <a:pt x="66" y="106"/>
                  </a:lnTo>
                  <a:lnTo>
                    <a:pt x="62" y="102"/>
                  </a:lnTo>
                  <a:lnTo>
                    <a:pt x="52" y="96"/>
                  </a:lnTo>
                  <a:lnTo>
                    <a:pt x="44" y="90"/>
                  </a:lnTo>
                  <a:lnTo>
                    <a:pt x="36" y="84"/>
                  </a:lnTo>
                  <a:lnTo>
                    <a:pt x="32" y="82"/>
                  </a:lnTo>
                  <a:lnTo>
                    <a:pt x="24" y="80"/>
                  </a:lnTo>
                  <a:lnTo>
                    <a:pt x="12" y="76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4" y="366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2" y="386"/>
                  </a:lnTo>
                  <a:lnTo>
                    <a:pt x="52" y="392"/>
                  </a:lnTo>
                  <a:lnTo>
                    <a:pt x="58" y="398"/>
                  </a:lnTo>
                  <a:lnTo>
                    <a:pt x="62" y="400"/>
                  </a:lnTo>
                  <a:lnTo>
                    <a:pt x="66" y="400"/>
                  </a:lnTo>
                  <a:lnTo>
                    <a:pt x="72" y="396"/>
                  </a:lnTo>
                  <a:lnTo>
                    <a:pt x="76" y="394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90" y="392"/>
                  </a:lnTo>
                  <a:lnTo>
                    <a:pt x="98" y="402"/>
                  </a:lnTo>
                  <a:lnTo>
                    <a:pt x="108" y="416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8" y="460"/>
                  </a:lnTo>
                  <a:lnTo>
                    <a:pt x="142" y="468"/>
                  </a:lnTo>
                  <a:lnTo>
                    <a:pt x="146" y="472"/>
                  </a:lnTo>
                  <a:lnTo>
                    <a:pt x="152" y="476"/>
                  </a:lnTo>
                  <a:lnTo>
                    <a:pt x="154" y="478"/>
                  </a:lnTo>
                  <a:lnTo>
                    <a:pt x="156" y="480"/>
                  </a:lnTo>
                  <a:lnTo>
                    <a:pt x="156" y="486"/>
                  </a:lnTo>
                  <a:lnTo>
                    <a:pt x="154" y="496"/>
                  </a:lnTo>
                  <a:lnTo>
                    <a:pt x="152" y="508"/>
                  </a:lnTo>
                  <a:lnTo>
                    <a:pt x="148" y="518"/>
                  </a:lnTo>
                  <a:lnTo>
                    <a:pt x="148" y="520"/>
                  </a:lnTo>
                  <a:lnTo>
                    <a:pt x="148" y="528"/>
                  </a:lnTo>
                  <a:lnTo>
                    <a:pt x="148" y="532"/>
                  </a:lnTo>
                  <a:lnTo>
                    <a:pt x="150" y="536"/>
                  </a:lnTo>
                  <a:lnTo>
                    <a:pt x="152" y="538"/>
                  </a:lnTo>
                  <a:lnTo>
                    <a:pt x="152" y="540"/>
                  </a:lnTo>
                  <a:lnTo>
                    <a:pt x="156" y="544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8" y="558"/>
                  </a:lnTo>
                  <a:lnTo>
                    <a:pt x="170" y="564"/>
                  </a:lnTo>
                  <a:lnTo>
                    <a:pt x="172" y="568"/>
                  </a:lnTo>
                  <a:lnTo>
                    <a:pt x="174" y="570"/>
                  </a:lnTo>
                  <a:lnTo>
                    <a:pt x="174" y="572"/>
                  </a:lnTo>
                  <a:lnTo>
                    <a:pt x="188" y="584"/>
                  </a:lnTo>
                  <a:lnTo>
                    <a:pt x="202" y="594"/>
                  </a:lnTo>
                  <a:lnTo>
                    <a:pt x="212" y="598"/>
                  </a:lnTo>
                  <a:lnTo>
                    <a:pt x="216" y="600"/>
                  </a:lnTo>
                  <a:lnTo>
                    <a:pt x="222" y="606"/>
                  </a:lnTo>
                  <a:lnTo>
                    <a:pt x="226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2" y="626"/>
                  </a:lnTo>
                  <a:lnTo>
                    <a:pt x="594" y="626"/>
                  </a:lnTo>
                  <a:lnTo>
                    <a:pt x="606" y="638"/>
                  </a:lnTo>
                  <a:lnTo>
                    <a:pt x="630" y="638"/>
                  </a:lnTo>
                  <a:lnTo>
                    <a:pt x="632" y="642"/>
                  </a:lnTo>
                  <a:lnTo>
                    <a:pt x="636" y="644"/>
                  </a:lnTo>
                  <a:lnTo>
                    <a:pt x="640" y="646"/>
                  </a:lnTo>
                  <a:lnTo>
                    <a:pt x="642" y="646"/>
                  </a:lnTo>
                  <a:lnTo>
                    <a:pt x="646" y="646"/>
                  </a:lnTo>
                  <a:lnTo>
                    <a:pt x="654" y="644"/>
                  </a:lnTo>
                  <a:lnTo>
                    <a:pt x="660" y="642"/>
                  </a:lnTo>
                  <a:lnTo>
                    <a:pt x="664" y="640"/>
                  </a:lnTo>
                  <a:lnTo>
                    <a:pt x="668" y="638"/>
                  </a:lnTo>
                  <a:lnTo>
                    <a:pt x="670" y="636"/>
                  </a:lnTo>
                  <a:lnTo>
                    <a:pt x="684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8" y="644"/>
                  </a:lnTo>
                  <a:lnTo>
                    <a:pt x="710" y="646"/>
                  </a:lnTo>
                  <a:lnTo>
                    <a:pt x="716" y="646"/>
                  </a:lnTo>
                  <a:lnTo>
                    <a:pt x="722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6" y="658"/>
                  </a:lnTo>
                  <a:lnTo>
                    <a:pt x="726" y="660"/>
                  </a:lnTo>
                  <a:lnTo>
                    <a:pt x="724" y="660"/>
                  </a:lnTo>
                  <a:lnTo>
                    <a:pt x="728" y="668"/>
                  </a:lnTo>
                  <a:lnTo>
                    <a:pt x="730" y="674"/>
                  </a:lnTo>
                  <a:lnTo>
                    <a:pt x="732" y="674"/>
                  </a:lnTo>
                  <a:lnTo>
                    <a:pt x="734" y="674"/>
                  </a:lnTo>
                  <a:lnTo>
                    <a:pt x="740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4" y="672"/>
                  </a:lnTo>
                  <a:lnTo>
                    <a:pt x="758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8" y="680"/>
                  </a:lnTo>
                  <a:lnTo>
                    <a:pt x="782" y="682"/>
                  </a:lnTo>
                  <a:lnTo>
                    <a:pt x="786" y="686"/>
                  </a:lnTo>
                  <a:lnTo>
                    <a:pt x="790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90" y="694"/>
                  </a:lnTo>
                  <a:lnTo>
                    <a:pt x="792" y="698"/>
                  </a:lnTo>
                  <a:lnTo>
                    <a:pt x="790" y="700"/>
                  </a:lnTo>
                  <a:lnTo>
                    <a:pt x="788" y="704"/>
                  </a:lnTo>
                  <a:lnTo>
                    <a:pt x="784" y="704"/>
                  </a:lnTo>
                  <a:lnTo>
                    <a:pt x="782" y="704"/>
                  </a:lnTo>
                  <a:lnTo>
                    <a:pt x="778" y="704"/>
                  </a:lnTo>
                  <a:lnTo>
                    <a:pt x="776" y="702"/>
                  </a:lnTo>
                  <a:lnTo>
                    <a:pt x="772" y="702"/>
                  </a:lnTo>
                  <a:lnTo>
                    <a:pt x="766" y="696"/>
                  </a:lnTo>
                  <a:lnTo>
                    <a:pt x="766" y="698"/>
                  </a:lnTo>
                  <a:lnTo>
                    <a:pt x="766" y="700"/>
                  </a:lnTo>
                  <a:lnTo>
                    <a:pt x="768" y="702"/>
                  </a:lnTo>
                  <a:lnTo>
                    <a:pt x="768" y="706"/>
                  </a:lnTo>
                  <a:lnTo>
                    <a:pt x="768" y="712"/>
                  </a:lnTo>
                  <a:lnTo>
                    <a:pt x="766" y="716"/>
                  </a:lnTo>
                  <a:lnTo>
                    <a:pt x="764" y="718"/>
                  </a:lnTo>
                  <a:lnTo>
                    <a:pt x="760" y="720"/>
                  </a:lnTo>
                  <a:lnTo>
                    <a:pt x="756" y="720"/>
                  </a:lnTo>
                  <a:lnTo>
                    <a:pt x="754" y="722"/>
                  </a:lnTo>
                  <a:lnTo>
                    <a:pt x="752" y="724"/>
                  </a:lnTo>
                  <a:lnTo>
                    <a:pt x="752" y="726"/>
                  </a:lnTo>
                  <a:lnTo>
                    <a:pt x="752" y="728"/>
                  </a:lnTo>
                  <a:lnTo>
                    <a:pt x="754" y="730"/>
                  </a:lnTo>
                  <a:lnTo>
                    <a:pt x="754" y="732"/>
                  </a:lnTo>
                  <a:lnTo>
                    <a:pt x="754" y="730"/>
                  </a:lnTo>
                  <a:lnTo>
                    <a:pt x="756" y="730"/>
                  </a:lnTo>
                  <a:lnTo>
                    <a:pt x="758" y="732"/>
                  </a:lnTo>
                  <a:lnTo>
                    <a:pt x="758" y="736"/>
                  </a:lnTo>
                  <a:lnTo>
                    <a:pt x="758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4" y="742"/>
                  </a:lnTo>
                  <a:lnTo>
                    <a:pt x="752" y="744"/>
                  </a:lnTo>
                  <a:lnTo>
                    <a:pt x="750" y="746"/>
                  </a:lnTo>
                  <a:lnTo>
                    <a:pt x="752" y="748"/>
                  </a:lnTo>
                  <a:lnTo>
                    <a:pt x="756" y="746"/>
                  </a:lnTo>
                  <a:lnTo>
                    <a:pt x="760" y="744"/>
                  </a:lnTo>
                  <a:lnTo>
                    <a:pt x="766" y="740"/>
                  </a:lnTo>
                  <a:lnTo>
                    <a:pt x="768" y="738"/>
                  </a:lnTo>
                  <a:lnTo>
                    <a:pt x="770" y="734"/>
                  </a:lnTo>
                  <a:lnTo>
                    <a:pt x="772" y="730"/>
                  </a:lnTo>
                  <a:lnTo>
                    <a:pt x="772" y="728"/>
                  </a:lnTo>
                  <a:lnTo>
                    <a:pt x="774" y="726"/>
                  </a:lnTo>
                  <a:lnTo>
                    <a:pt x="778" y="724"/>
                  </a:lnTo>
                  <a:lnTo>
                    <a:pt x="782" y="722"/>
                  </a:lnTo>
                  <a:lnTo>
                    <a:pt x="790" y="722"/>
                  </a:lnTo>
                  <a:lnTo>
                    <a:pt x="796" y="724"/>
                  </a:lnTo>
                  <a:lnTo>
                    <a:pt x="800" y="724"/>
                  </a:lnTo>
                  <a:lnTo>
                    <a:pt x="804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800" y="720"/>
                  </a:lnTo>
                  <a:lnTo>
                    <a:pt x="798" y="718"/>
                  </a:lnTo>
                  <a:lnTo>
                    <a:pt x="800" y="714"/>
                  </a:lnTo>
                  <a:lnTo>
                    <a:pt x="802" y="712"/>
                  </a:lnTo>
                  <a:lnTo>
                    <a:pt x="804" y="708"/>
                  </a:lnTo>
                  <a:lnTo>
                    <a:pt x="808" y="704"/>
                  </a:lnTo>
                  <a:lnTo>
                    <a:pt x="812" y="700"/>
                  </a:lnTo>
                  <a:lnTo>
                    <a:pt x="816" y="698"/>
                  </a:lnTo>
                  <a:lnTo>
                    <a:pt x="820" y="696"/>
                  </a:lnTo>
                  <a:lnTo>
                    <a:pt x="828" y="696"/>
                  </a:lnTo>
                  <a:lnTo>
                    <a:pt x="834" y="696"/>
                  </a:lnTo>
                  <a:lnTo>
                    <a:pt x="838" y="698"/>
                  </a:lnTo>
                  <a:lnTo>
                    <a:pt x="842" y="698"/>
                  </a:lnTo>
                  <a:lnTo>
                    <a:pt x="844" y="700"/>
                  </a:lnTo>
                  <a:lnTo>
                    <a:pt x="846" y="700"/>
                  </a:lnTo>
                  <a:lnTo>
                    <a:pt x="850" y="70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7" name="Freeform 555"/>
            <p:cNvSpPr>
              <a:spLocks/>
            </p:cNvSpPr>
            <p:nvPr/>
          </p:nvSpPr>
          <p:spPr bwMode="auto">
            <a:xfrm>
              <a:off x="398463" y="2405063"/>
              <a:ext cx="881062" cy="825500"/>
            </a:xfrm>
            <a:custGeom>
              <a:avLst/>
              <a:gdLst>
                <a:gd name="T0" fmla="*/ 567161 w 494"/>
                <a:gd name="T1" fmla="*/ 72936 h 498"/>
                <a:gd name="T2" fmla="*/ 506522 w 494"/>
                <a:gd name="T3" fmla="*/ 66305 h 498"/>
                <a:gd name="T4" fmla="*/ 467284 w 494"/>
                <a:gd name="T5" fmla="*/ 53044 h 498"/>
                <a:gd name="T6" fmla="*/ 435180 w 494"/>
                <a:gd name="T7" fmla="*/ 39783 h 498"/>
                <a:gd name="T8" fmla="*/ 410211 w 494"/>
                <a:gd name="T9" fmla="*/ 46414 h 498"/>
                <a:gd name="T10" fmla="*/ 395943 w 494"/>
                <a:gd name="T11" fmla="*/ 53044 h 498"/>
                <a:gd name="T12" fmla="*/ 313901 w 494"/>
                <a:gd name="T13" fmla="*/ 9946 h 498"/>
                <a:gd name="T14" fmla="*/ 214023 w 494"/>
                <a:gd name="T15" fmla="*/ 19892 h 498"/>
                <a:gd name="T16" fmla="*/ 178353 w 494"/>
                <a:gd name="T17" fmla="*/ 23207 h 498"/>
                <a:gd name="T18" fmla="*/ 121280 w 494"/>
                <a:gd name="T19" fmla="*/ 102773 h 498"/>
                <a:gd name="T20" fmla="*/ 35671 w 494"/>
                <a:gd name="T21" fmla="*/ 162448 h 498"/>
                <a:gd name="T22" fmla="*/ 110579 w 494"/>
                <a:gd name="T23" fmla="*/ 238699 h 498"/>
                <a:gd name="T24" fmla="*/ 107012 w 494"/>
                <a:gd name="T25" fmla="*/ 295058 h 498"/>
                <a:gd name="T26" fmla="*/ 17835 w 494"/>
                <a:gd name="T27" fmla="*/ 305004 h 498"/>
                <a:gd name="T28" fmla="*/ 114146 w 494"/>
                <a:gd name="T29" fmla="*/ 381255 h 498"/>
                <a:gd name="T30" fmla="*/ 156950 w 494"/>
                <a:gd name="T31" fmla="*/ 364679 h 498"/>
                <a:gd name="T32" fmla="*/ 153383 w 494"/>
                <a:gd name="T33" fmla="*/ 391201 h 498"/>
                <a:gd name="T34" fmla="*/ 139115 w 494"/>
                <a:gd name="T35" fmla="*/ 434299 h 498"/>
                <a:gd name="T36" fmla="*/ 96310 w 494"/>
                <a:gd name="T37" fmla="*/ 474082 h 498"/>
                <a:gd name="T38" fmla="*/ 32103 w 494"/>
                <a:gd name="T39" fmla="*/ 510550 h 498"/>
                <a:gd name="T40" fmla="*/ 53506 w 494"/>
                <a:gd name="T41" fmla="*/ 547018 h 498"/>
                <a:gd name="T42" fmla="*/ 71341 w 494"/>
                <a:gd name="T43" fmla="*/ 583486 h 498"/>
                <a:gd name="T44" fmla="*/ 121280 w 494"/>
                <a:gd name="T45" fmla="*/ 600062 h 498"/>
                <a:gd name="T46" fmla="*/ 135548 w 494"/>
                <a:gd name="T47" fmla="*/ 639845 h 498"/>
                <a:gd name="T48" fmla="*/ 167651 w 494"/>
                <a:gd name="T49" fmla="*/ 633215 h 498"/>
                <a:gd name="T50" fmla="*/ 181920 w 494"/>
                <a:gd name="T51" fmla="*/ 653106 h 498"/>
                <a:gd name="T52" fmla="*/ 221157 w 494"/>
                <a:gd name="T53" fmla="*/ 646476 h 498"/>
                <a:gd name="T54" fmla="*/ 249694 w 494"/>
                <a:gd name="T55" fmla="*/ 636530 h 498"/>
                <a:gd name="T56" fmla="*/ 189054 w 494"/>
                <a:gd name="T57" fmla="*/ 722727 h 498"/>
                <a:gd name="T58" fmla="*/ 124847 w 494"/>
                <a:gd name="T59" fmla="*/ 772456 h 498"/>
                <a:gd name="T60" fmla="*/ 156950 w 494"/>
                <a:gd name="T61" fmla="*/ 772456 h 498"/>
                <a:gd name="T62" fmla="*/ 288931 w 494"/>
                <a:gd name="T63" fmla="*/ 682944 h 498"/>
                <a:gd name="T64" fmla="*/ 331736 w 494"/>
                <a:gd name="T65" fmla="*/ 646476 h 498"/>
                <a:gd name="T66" fmla="*/ 317468 w 494"/>
                <a:gd name="T67" fmla="*/ 619954 h 498"/>
                <a:gd name="T68" fmla="*/ 370973 w 494"/>
                <a:gd name="T69" fmla="*/ 540388 h 498"/>
                <a:gd name="T70" fmla="*/ 449449 w 494"/>
                <a:gd name="T71" fmla="*/ 537072 h 498"/>
                <a:gd name="T72" fmla="*/ 381675 w 494"/>
                <a:gd name="T73" fmla="*/ 573540 h 498"/>
                <a:gd name="T74" fmla="*/ 370973 w 494"/>
                <a:gd name="T75" fmla="*/ 603378 h 498"/>
                <a:gd name="T76" fmla="*/ 395943 w 494"/>
                <a:gd name="T77" fmla="*/ 623269 h 498"/>
                <a:gd name="T78" fmla="*/ 442315 w 494"/>
                <a:gd name="T79" fmla="*/ 593432 h 498"/>
                <a:gd name="T80" fmla="*/ 453016 w 494"/>
                <a:gd name="T81" fmla="*/ 560279 h 498"/>
                <a:gd name="T82" fmla="*/ 492253 w 494"/>
                <a:gd name="T83" fmla="*/ 560279 h 498"/>
                <a:gd name="T84" fmla="*/ 560027 w 494"/>
                <a:gd name="T85" fmla="*/ 586801 h 498"/>
                <a:gd name="T86" fmla="*/ 624234 w 494"/>
                <a:gd name="T87" fmla="*/ 610008 h 498"/>
                <a:gd name="T88" fmla="*/ 663472 w 494"/>
                <a:gd name="T89" fmla="*/ 619954 h 498"/>
                <a:gd name="T90" fmla="*/ 763349 w 494"/>
                <a:gd name="T91" fmla="*/ 646476 h 498"/>
                <a:gd name="T92" fmla="*/ 809721 w 494"/>
                <a:gd name="T93" fmla="*/ 709466 h 498"/>
                <a:gd name="T94" fmla="*/ 827556 w 494"/>
                <a:gd name="T95" fmla="*/ 752564 h 498"/>
                <a:gd name="T96" fmla="*/ 845391 w 494"/>
                <a:gd name="T97" fmla="*/ 765825 h 498"/>
                <a:gd name="T98" fmla="*/ 856093 w 494"/>
                <a:gd name="T99" fmla="*/ 785717 h 498"/>
                <a:gd name="T100" fmla="*/ 859660 w 494"/>
                <a:gd name="T101" fmla="*/ 822185 h 498"/>
                <a:gd name="T102" fmla="*/ 877495 w 494"/>
                <a:gd name="T103" fmla="*/ 755880 h 498"/>
                <a:gd name="T104" fmla="*/ 823989 w 494"/>
                <a:gd name="T105" fmla="*/ 692890 h 498"/>
                <a:gd name="T106" fmla="*/ 745514 w 494"/>
                <a:gd name="T107" fmla="*/ 610008 h 498"/>
                <a:gd name="T108" fmla="*/ 677740 w 494"/>
                <a:gd name="T109" fmla="*/ 603378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4"/>
                <a:gd name="T166" fmla="*/ 0 h 498"/>
                <a:gd name="T167" fmla="*/ 494 w 494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4" h="498">
                  <a:moveTo>
                    <a:pt x="338" y="50"/>
                  </a:moveTo>
                  <a:lnTo>
                    <a:pt x="338" y="48"/>
                  </a:lnTo>
                  <a:lnTo>
                    <a:pt x="336" y="48"/>
                  </a:lnTo>
                  <a:lnTo>
                    <a:pt x="334" y="46"/>
                  </a:lnTo>
                  <a:lnTo>
                    <a:pt x="330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2" y="48"/>
                  </a:lnTo>
                  <a:lnTo>
                    <a:pt x="310" y="48"/>
                  </a:lnTo>
                  <a:lnTo>
                    <a:pt x="308" y="48"/>
                  </a:lnTo>
                  <a:lnTo>
                    <a:pt x="302" y="48"/>
                  </a:lnTo>
                  <a:lnTo>
                    <a:pt x="296" y="46"/>
                  </a:lnTo>
                  <a:lnTo>
                    <a:pt x="290" y="44"/>
                  </a:lnTo>
                  <a:lnTo>
                    <a:pt x="284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58" y="30"/>
                  </a:lnTo>
                  <a:lnTo>
                    <a:pt x="256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4"/>
                  </a:lnTo>
                  <a:lnTo>
                    <a:pt x="240" y="24"/>
                  </a:lnTo>
                  <a:lnTo>
                    <a:pt x="238" y="22"/>
                  </a:lnTo>
                  <a:lnTo>
                    <a:pt x="234" y="22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6"/>
                  </a:lnTo>
                  <a:lnTo>
                    <a:pt x="230" y="28"/>
                  </a:lnTo>
                  <a:lnTo>
                    <a:pt x="232" y="32"/>
                  </a:lnTo>
                  <a:lnTo>
                    <a:pt x="232" y="34"/>
                  </a:lnTo>
                  <a:lnTo>
                    <a:pt x="232" y="36"/>
                  </a:lnTo>
                  <a:lnTo>
                    <a:pt x="230" y="38"/>
                  </a:lnTo>
                  <a:lnTo>
                    <a:pt x="228" y="38"/>
                  </a:lnTo>
                  <a:lnTo>
                    <a:pt x="224" y="36"/>
                  </a:lnTo>
                  <a:lnTo>
                    <a:pt x="222" y="32"/>
                  </a:lnTo>
                  <a:lnTo>
                    <a:pt x="218" y="28"/>
                  </a:lnTo>
                  <a:lnTo>
                    <a:pt x="214" y="24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90" y="12"/>
                  </a:lnTo>
                  <a:lnTo>
                    <a:pt x="180" y="6"/>
                  </a:lnTo>
                  <a:lnTo>
                    <a:pt x="176" y="6"/>
                  </a:lnTo>
                  <a:lnTo>
                    <a:pt x="174" y="4"/>
                  </a:lnTo>
                  <a:lnTo>
                    <a:pt x="166" y="0"/>
                  </a:lnTo>
                  <a:lnTo>
                    <a:pt x="152" y="0"/>
                  </a:lnTo>
                  <a:lnTo>
                    <a:pt x="136" y="6"/>
                  </a:lnTo>
                  <a:lnTo>
                    <a:pt x="130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4" y="28"/>
                  </a:lnTo>
                  <a:lnTo>
                    <a:pt x="82" y="36"/>
                  </a:lnTo>
                  <a:lnTo>
                    <a:pt x="76" y="48"/>
                  </a:lnTo>
                  <a:lnTo>
                    <a:pt x="68" y="62"/>
                  </a:lnTo>
                  <a:lnTo>
                    <a:pt x="60" y="70"/>
                  </a:lnTo>
                  <a:lnTo>
                    <a:pt x="50" y="74"/>
                  </a:lnTo>
                  <a:lnTo>
                    <a:pt x="40" y="76"/>
                  </a:lnTo>
                  <a:lnTo>
                    <a:pt x="30" y="78"/>
                  </a:lnTo>
                  <a:lnTo>
                    <a:pt x="22" y="84"/>
                  </a:lnTo>
                  <a:lnTo>
                    <a:pt x="18" y="92"/>
                  </a:lnTo>
                  <a:lnTo>
                    <a:pt x="20" y="98"/>
                  </a:lnTo>
                  <a:lnTo>
                    <a:pt x="20" y="102"/>
                  </a:lnTo>
                  <a:lnTo>
                    <a:pt x="24" y="106"/>
                  </a:lnTo>
                  <a:lnTo>
                    <a:pt x="28" y="110"/>
                  </a:lnTo>
                  <a:lnTo>
                    <a:pt x="34" y="114"/>
                  </a:lnTo>
                  <a:lnTo>
                    <a:pt x="40" y="120"/>
                  </a:lnTo>
                  <a:lnTo>
                    <a:pt x="50" y="132"/>
                  </a:lnTo>
                  <a:lnTo>
                    <a:pt x="62" y="144"/>
                  </a:lnTo>
                  <a:lnTo>
                    <a:pt x="72" y="158"/>
                  </a:lnTo>
                  <a:lnTo>
                    <a:pt x="76" y="170"/>
                  </a:lnTo>
                  <a:lnTo>
                    <a:pt x="74" y="178"/>
                  </a:lnTo>
                  <a:lnTo>
                    <a:pt x="70" y="180"/>
                  </a:lnTo>
                  <a:lnTo>
                    <a:pt x="66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6"/>
                  </a:lnTo>
                  <a:lnTo>
                    <a:pt x="54" y="174"/>
                  </a:lnTo>
                  <a:lnTo>
                    <a:pt x="50" y="170"/>
                  </a:lnTo>
                  <a:lnTo>
                    <a:pt x="48" y="168"/>
                  </a:lnTo>
                  <a:lnTo>
                    <a:pt x="36" y="168"/>
                  </a:lnTo>
                  <a:lnTo>
                    <a:pt x="22" y="172"/>
                  </a:lnTo>
                  <a:lnTo>
                    <a:pt x="10" y="184"/>
                  </a:lnTo>
                  <a:lnTo>
                    <a:pt x="4" y="192"/>
                  </a:lnTo>
                  <a:lnTo>
                    <a:pt x="0" y="200"/>
                  </a:lnTo>
                  <a:lnTo>
                    <a:pt x="2" y="208"/>
                  </a:lnTo>
                  <a:lnTo>
                    <a:pt x="10" y="218"/>
                  </a:lnTo>
                  <a:lnTo>
                    <a:pt x="26" y="226"/>
                  </a:lnTo>
                  <a:lnTo>
                    <a:pt x="46" y="232"/>
                  </a:lnTo>
                  <a:lnTo>
                    <a:pt x="64" y="230"/>
                  </a:lnTo>
                  <a:lnTo>
                    <a:pt x="64" y="228"/>
                  </a:lnTo>
                  <a:lnTo>
                    <a:pt x="68" y="228"/>
                  </a:lnTo>
                  <a:lnTo>
                    <a:pt x="70" y="226"/>
                  </a:lnTo>
                  <a:lnTo>
                    <a:pt x="76" y="224"/>
                  </a:lnTo>
                  <a:lnTo>
                    <a:pt x="80" y="222"/>
                  </a:lnTo>
                  <a:lnTo>
                    <a:pt x="84" y="220"/>
                  </a:lnTo>
                  <a:lnTo>
                    <a:pt x="88" y="220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4"/>
                  </a:lnTo>
                  <a:lnTo>
                    <a:pt x="92" y="246"/>
                  </a:lnTo>
                  <a:lnTo>
                    <a:pt x="94" y="250"/>
                  </a:lnTo>
                  <a:lnTo>
                    <a:pt x="92" y="252"/>
                  </a:lnTo>
                  <a:lnTo>
                    <a:pt x="88" y="256"/>
                  </a:lnTo>
                  <a:lnTo>
                    <a:pt x="78" y="262"/>
                  </a:lnTo>
                  <a:lnTo>
                    <a:pt x="66" y="266"/>
                  </a:lnTo>
                  <a:lnTo>
                    <a:pt x="56" y="274"/>
                  </a:lnTo>
                  <a:lnTo>
                    <a:pt x="54" y="284"/>
                  </a:lnTo>
                  <a:lnTo>
                    <a:pt x="54" y="286"/>
                  </a:lnTo>
                  <a:lnTo>
                    <a:pt x="52" y="286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38" y="296"/>
                  </a:lnTo>
                  <a:lnTo>
                    <a:pt x="30" y="300"/>
                  </a:lnTo>
                  <a:lnTo>
                    <a:pt x="24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6" y="316"/>
                  </a:lnTo>
                  <a:lnTo>
                    <a:pt x="18" y="320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6" y="328"/>
                  </a:lnTo>
                  <a:lnTo>
                    <a:pt x="30" y="330"/>
                  </a:lnTo>
                  <a:lnTo>
                    <a:pt x="34" y="330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40" y="352"/>
                  </a:lnTo>
                  <a:lnTo>
                    <a:pt x="44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60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70" y="364"/>
                  </a:lnTo>
                  <a:lnTo>
                    <a:pt x="70" y="366"/>
                  </a:lnTo>
                  <a:lnTo>
                    <a:pt x="72" y="370"/>
                  </a:lnTo>
                  <a:lnTo>
                    <a:pt x="74" y="374"/>
                  </a:lnTo>
                  <a:lnTo>
                    <a:pt x="74" y="380"/>
                  </a:lnTo>
                  <a:lnTo>
                    <a:pt x="76" y="386"/>
                  </a:lnTo>
                  <a:lnTo>
                    <a:pt x="78" y="388"/>
                  </a:lnTo>
                  <a:lnTo>
                    <a:pt x="80" y="388"/>
                  </a:lnTo>
                  <a:lnTo>
                    <a:pt x="84" y="388"/>
                  </a:lnTo>
                  <a:lnTo>
                    <a:pt x="88" y="386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2"/>
                  </a:lnTo>
                  <a:lnTo>
                    <a:pt x="100" y="386"/>
                  </a:lnTo>
                  <a:lnTo>
                    <a:pt x="100" y="390"/>
                  </a:lnTo>
                  <a:lnTo>
                    <a:pt x="102" y="392"/>
                  </a:lnTo>
                  <a:lnTo>
                    <a:pt x="102" y="394"/>
                  </a:lnTo>
                  <a:lnTo>
                    <a:pt x="106" y="396"/>
                  </a:lnTo>
                  <a:lnTo>
                    <a:pt x="108" y="398"/>
                  </a:lnTo>
                  <a:lnTo>
                    <a:pt x="112" y="398"/>
                  </a:lnTo>
                  <a:lnTo>
                    <a:pt x="116" y="396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30" y="384"/>
                  </a:lnTo>
                  <a:lnTo>
                    <a:pt x="132" y="382"/>
                  </a:lnTo>
                  <a:lnTo>
                    <a:pt x="134" y="380"/>
                  </a:lnTo>
                  <a:lnTo>
                    <a:pt x="138" y="380"/>
                  </a:lnTo>
                  <a:lnTo>
                    <a:pt x="138" y="382"/>
                  </a:lnTo>
                  <a:lnTo>
                    <a:pt x="140" y="384"/>
                  </a:lnTo>
                  <a:lnTo>
                    <a:pt x="138" y="388"/>
                  </a:lnTo>
                  <a:lnTo>
                    <a:pt x="136" y="398"/>
                  </a:lnTo>
                  <a:lnTo>
                    <a:pt x="132" y="408"/>
                  </a:lnTo>
                  <a:lnTo>
                    <a:pt x="128" y="418"/>
                  </a:lnTo>
                  <a:lnTo>
                    <a:pt x="124" y="420"/>
                  </a:lnTo>
                  <a:lnTo>
                    <a:pt x="116" y="426"/>
                  </a:lnTo>
                  <a:lnTo>
                    <a:pt x="106" y="436"/>
                  </a:lnTo>
                  <a:lnTo>
                    <a:pt x="94" y="446"/>
                  </a:lnTo>
                  <a:lnTo>
                    <a:pt x="86" y="454"/>
                  </a:lnTo>
                  <a:lnTo>
                    <a:pt x="86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70" y="466"/>
                  </a:lnTo>
                  <a:lnTo>
                    <a:pt x="66" y="470"/>
                  </a:lnTo>
                  <a:lnTo>
                    <a:pt x="64" y="474"/>
                  </a:lnTo>
                  <a:lnTo>
                    <a:pt x="68" y="472"/>
                  </a:lnTo>
                  <a:lnTo>
                    <a:pt x="74" y="470"/>
                  </a:lnTo>
                  <a:lnTo>
                    <a:pt x="80" y="468"/>
                  </a:lnTo>
                  <a:lnTo>
                    <a:pt x="88" y="466"/>
                  </a:lnTo>
                  <a:lnTo>
                    <a:pt x="96" y="464"/>
                  </a:lnTo>
                  <a:lnTo>
                    <a:pt x="106" y="460"/>
                  </a:lnTo>
                  <a:lnTo>
                    <a:pt x="122" y="450"/>
                  </a:lnTo>
                  <a:lnTo>
                    <a:pt x="136" y="438"/>
                  </a:lnTo>
                  <a:lnTo>
                    <a:pt x="150" y="424"/>
                  </a:lnTo>
                  <a:lnTo>
                    <a:pt x="160" y="412"/>
                  </a:lnTo>
                  <a:lnTo>
                    <a:pt x="162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6"/>
                  </a:lnTo>
                  <a:lnTo>
                    <a:pt x="178" y="402"/>
                  </a:lnTo>
                  <a:lnTo>
                    <a:pt x="182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6" y="386"/>
                  </a:lnTo>
                  <a:lnTo>
                    <a:pt x="182" y="382"/>
                  </a:lnTo>
                  <a:lnTo>
                    <a:pt x="180" y="380"/>
                  </a:lnTo>
                  <a:lnTo>
                    <a:pt x="178" y="380"/>
                  </a:lnTo>
                  <a:lnTo>
                    <a:pt x="178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90" y="362"/>
                  </a:lnTo>
                  <a:lnTo>
                    <a:pt x="196" y="350"/>
                  </a:lnTo>
                  <a:lnTo>
                    <a:pt x="202" y="340"/>
                  </a:lnTo>
                  <a:lnTo>
                    <a:pt x="206" y="328"/>
                  </a:lnTo>
                  <a:lnTo>
                    <a:pt x="208" y="326"/>
                  </a:lnTo>
                  <a:lnTo>
                    <a:pt x="216" y="324"/>
                  </a:lnTo>
                  <a:lnTo>
                    <a:pt x="228" y="320"/>
                  </a:lnTo>
                  <a:lnTo>
                    <a:pt x="244" y="318"/>
                  </a:lnTo>
                  <a:lnTo>
                    <a:pt x="246" y="318"/>
                  </a:lnTo>
                  <a:lnTo>
                    <a:pt x="248" y="320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52" y="328"/>
                  </a:lnTo>
                  <a:lnTo>
                    <a:pt x="250" y="328"/>
                  </a:lnTo>
                  <a:lnTo>
                    <a:pt x="246" y="330"/>
                  </a:lnTo>
                  <a:lnTo>
                    <a:pt x="234" y="332"/>
                  </a:lnTo>
                  <a:lnTo>
                    <a:pt x="222" y="338"/>
                  </a:lnTo>
                  <a:lnTo>
                    <a:pt x="214" y="346"/>
                  </a:lnTo>
                  <a:lnTo>
                    <a:pt x="214" y="348"/>
                  </a:lnTo>
                  <a:lnTo>
                    <a:pt x="214" y="352"/>
                  </a:lnTo>
                  <a:lnTo>
                    <a:pt x="212" y="356"/>
                  </a:lnTo>
                  <a:lnTo>
                    <a:pt x="210" y="358"/>
                  </a:lnTo>
                  <a:lnTo>
                    <a:pt x="208" y="362"/>
                  </a:lnTo>
                  <a:lnTo>
                    <a:pt x="208" y="364"/>
                  </a:lnTo>
                  <a:lnTo>
                    <a:pt x="208" y="366"/>
                  </a:lnTo>
                  <a:lnTo>
                    <a:pt x="208" y="370"/>
                  </a:lnTo>
                  <a:lnTo>
                    <a:pt x="208" y="374"/>
                  </a:lnTo>
                  <a:lnTo>
                    <a:pt x="210" y="376"/>
                  </a:lnTo>
                  <a:lnTo>
                    <a:pt x="212" y="378"/>
                  </a:lnTo>
                  <a:lnTo>
                    <a:pt x="216" y="378"/>
                  </a:lnTo>
                  <a:lnTo>
                    <a:pt x="222" y="376"/>
                  </a:lnTo>
                  <a:lnTo>
                    <a:pt x="222" y="374"/>
                  </a:lnTo>
                  <a:lnTo>
                    <a:pt x="224" y="374"/>
                  </a:lnTo>
                  <a:lnTo>
                    <a:pt x="228" y="370"/>
                  </a:lnTo>
                  <a:lnTo>
                    <a:pt x="234" y="368"/>
                  </a:lnTo>
                  <a:lnTo>
                    <a:pt x="238" y="364"/>
                  </a:lnTo>
                  <a:lnTo>
                    <a:pt x="244" y="360"/>
                  </a:lnTo>
                  <a:lnTo>
                    <a:pt x="248" y="358"/>
                  </a:lnTo>
                  <a:lnTo>
                    <a:pt x="250" y="354"/>
                  </a:lnTo>
                  <a:lnTo>
                    <a:pt x="252" y="350"/>
                  </a:lnTo>
                  <a:lnTo>
                    <a:pt x="252" y="348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4" y="338"/>
                  </a:lnTo>
                  <a:lnTo>
                    <a:pt x="256" y="336"/>
                  </a:lnTo>
                  <a:lnTo>
                    <a:pt x="260" y="334"/>
                  </a:lnTo>
                  <a:lnTo>
                    <a:pt x="262" y="334"/>
                  </a:lnTo>
                  <a:lnTo>
                    <a:pt x="266" y="334"/>
                  </a:lnTo>
                  <a:lnTo>
                    <a:pt x="272" y="338"/>
                  </a:lnTo>
                  <a:lnTo>
                    <a:pt x="276" y="338"/>
                  </a:lnTo>
                  <a:lnTo>
                    <a:pt x="280" y="340"/>
                  </a:lnTo>
                  <a:lnTo>
                    <a:pt x="286" y="340"/>
                  </a:lnTo>
                  <a:lnTo>
                    <a:pt x="292" y="342"/>
                  </a:lnTo>
                  <a:lnTo>
                    <a:pt x="296" y="346"/>
                  </a:lnTo>
                  <a:lnTo>
                    <a:pt x="298" y="350"/>
                  </a:lnTo>
                  <a:lnTo>
                    <a:pt x="302" y="352"/>
                  </a:lnTo>
                  <a:lnTo>
                    <a:pt x="314" y="354"/>
                  </a:lnTo>
                  <a:lnTo>
                    <a:pt x="332" y="358"/>
                  </a:lnTo>
                  <a:lnTo>
                    <a:pt x="334" y="358"/>
                  </a:lnTo>
                  <a:lnTo>
                    <a:pt x="336" y="360"/>
                  </a:lnTo>
                  <a:lnTo>
                    <a:pt x="342" y="362"/>
                  </a:lnTo>
                  <a:lnTo>
                    <a:pt x="346" y="366"/>
                  </a:lnTo>
                  <a:lnTo>
                    <a:pt x="350" y="370"/>
                  </a:lnTo>
                  <a:lnTo>
                    <a:pt x="350" y="368"/>
                  </a:lnTo>
                  <a:lnTo>
                    <a:pt x="352" y="368"/>
                  </a:lnTo>
                  <a:lnTo>
                    <a:pt x="354" y="366"/>
                  </a:lnTo>
                  <a:lnTo>
                    <a:pt x="358" y="364"/>
                  </a:lnTo>
                  <a:lnTo>
                    <a:pt x="362" y="362"/>
                  </a:lnTo>
                  <a:lnTo>
                    <a:pt x="364" y="364"/>
                  </a:lnTo>
                  <a:lnTo>
                    <a:pt x="368" y="366"/>
                  </a:lnTo>
                  <a:lnTo>
                    <a:pt x="372" y="374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400" y="402"/>
                  </a:lnTo>
                  <a:lnTo>
                    <a:pt x="408" y="408"/>
                  </a:lnTo>
                  <a:lnTo>
                    <a:pt x="410" y="410"/>
                  </a:lnTo>
                  <a:lnTo>
                    <a:pt x="424" y="386"/>
                  </a:lnTo>
                  <a:lnTo>
                    <a:pt x="428" y="390"/>
                  </a:lnTo>
                  <a:lnTo>
                    <a:pt x="434" y="398"/>
                  </a:lnTo>
                  <a:lnTo>
                    <a:pt x="440" y="408"/>
                  </a:lnTo>
                  <a:lnTo>
                    <a:pt x="444" y="418"/>
                  </a:lnTo>
                  <a:lnTo>
                    <a:pt x="446" y="422"/>
                  </a:lnTo>
                  <a:lnTo>
                    <a:pt x="450" y="424"/>
                  </a:lnTo>
                  <a:lnTo>
                    <a:pt x="454" y="428"/>
                  </a:lnTo>
                  <a:lnTo>
                    <a:pt x="456" y="432"/>
                  </a:lnTo>
                  <a:lnTo>
                    <a:pt x="460" y="436"/>
                  </a:lnTo>
                  <a:lnTo>
                    <a:pt x="460" y="438"/>
                  </a:lnTo>
                  <a:lnTo>
                    <a:pt x="460" y="440"/>
                  </a:lnTo>
                  <a:lnTo>
                    <a:pt x="460" y="444"/>
                  </a:lnTo>
                  <a:lnTo>
                    <a:pt x="462" y="450"/>
                  </a:lnTo>
                  <a:lnTo>
                    <a:pt x="464" y="454"/>
                  </a:lnTo>
                  <a:lnTo>
                    <a:pt x="468" y="460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4" y="462"/>
                  </a:lnTo>
                  <a:lnTo>
                    <a:pt x="478" y="460"/>
                  </a:lnTo>
                  <a:lnTo>
                    <a:pt x="480" y="464"/>
                  </a:lnTo>
                  <a:lnTo>
                    <a:pt x="480" y="468"/>
                  </a:lnTo>
                  <a:lnTo>
                    <a:pt x="480" y="474"/>
                  </a:lnTo>
                  <a:lnTo>
                    <a:pt x="480" y="478"/>
                  </a:lnTo>
                  <a:lnTo>
                    <a:pt x="478" y="480"/>
                  </a:lnTo>
                  <a:lnTo>
                    <a:pt x="478" y="486"/>
                  </a:lnTo>
                  <a:lnTo>
                    <a:pt x="478" y="490"/>
                  </a:lnTo>
                  <a:lnTo>
                    <a:pt x="478" y="494"/>
                  </a:lnTo>
                  <a:lnTo>
                    <a:pt x="482" y="496"/>
                  </a:lnTo>
                  <a:lnTo>
                    <a:pt x="486" y="498"/>
                  </a:lnTo>
                  <a:lnTo>
                    <a:pt x="486" y="496"/>
                  </a:lnTo>
                  <a:lnTo>
                    <a:pt x="490" y="486"/>
                  </a:lnTo>
                  <a:lnTo>
                    <a:pt x="492" y="474"/>
                  </a:lnTo>
                  <a:lnTo>
                    <a:pt x="494" y="464"/>
                  </a:lnTo>
                  <a:lnTo>
                    <a:pt x="492" y="458"/>
                  </a:lnTo>
                  <a:lnTo>
                    <a:pt x="492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80" y="446"/>
                  </a:lnTo>
                  <a:lnTo>
                    <a:pt x="476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6" y="394"/>
                  </a:lnTo>
                  <a:lnTo>
                    <a:pt x="436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8"/>
                  </a:lnTo>
                  <a:lnTo>
                    <a:pt x="414" y="372"/>
                  </a:lnTo>
                  <a:lnTo>
                    <a:pt x="410" y="374"/>
                  </a:lnTo>
                  <a:lnTo>
                    <a:pt x="404" y="378"/>
                  </a:lnTo>
                  <a:lnTo>
                    <a:pt x="400" y="378"/>
                  </a:lnTo>
                  <a:lnTo>
                    <a:pt x="396" y="376"/>
                  </a:lnTo>
                  <a:lnTo>
                    <a:pt x="390" y="370"/>
                  </a:lnTo>
                  <a:lnTo>
                    <a:pt x="380" y="364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2" y="344"/>
                  </a:lnTo>
                  <a:lnTo>
                    <a:pt x="338" y="342"/>
                  </a:lnTo>
                  <a:lnTo>
                    <a:pt x="338" y="5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8" name="Freeform 556"/>
            <p:cNvSpPr>
              <a:spLocks/>
            </p:cNvSpPr>
            <p:nvPr/>
          </p:nvSpPr>
          <p:spPr bwMode="auto">
            <a:xfrm>
              <a:off x="398463" y="2405063"/>
              <a:ext cx="881062" cy="825500"/>
            </a:xfrm>
            <a:custGeom>
              <a:avLst/>
              <a:gdLst>
                <a:gd name="T0" fmla="*/ 567161 w 494"/>
                <a:gd name="T1" fmla="*/ 72936 h 498"/>
                <a:gd name="T2" fmla="*/ 506522 w 494"/>
                <a:gd name="T3" fmla="*/ 66305 h 498"/>
                <a:gd name="T4" fmla="*/ 467284 w 494"/>
                <a:gd name="T5" fmla="*/ 53044 h 498"/>
                <a:gd name="T6" fmla="*/ 435180 w 494"/>
                <a:gd name="T7" fmla="*/ 39783 h 498"/>
                <a:gd name="T8" fmla="*/ 410211 w 494"/>
                <a:gd name="T9" fmla="*/ 46414 h 498"/>
                <a:gd name="T10" fmla="*/ 395943 w 494"/>
                <a:gd name="T11" fmla="*/ 53044 h 498"/>
                <a:gd name="T12" fmla="*/ 313901 w 494"/>
                <a:gd name="T13" fmla="*/ 9946 h 498"/>
                <a:gd name="T14" fmla="*/ 214023 w 494"/>
                <a:gd name="T15" fmla="*/ 19892 h 498"/>
                <a:gd name="T16" fmla="*/ 178353 w 494"/>
                <a:gd name="T17" fmla="*/ 23207 h 498"/>
                <a:gd name="T18" fmla="*/ 121280 w 494"/>
                <a:gd name="T19" fmla="*/ 102773 h 498"/>
                <a:gd name="T20" fmla="*/ 35671 w 494"/>
                <a:gd name="T21" fmla="*/ 162448 h 498"/>
                <a:gd name="T22" fmla="*/ 110579 w 494"/>
                <a:gd name="T23" fmla="*/ 238699 h 498"/>
                <a:gd name="T24" fmla="*/ 107012 w 494"/>
                <a:gd name="T25" fmla="*/ 295058 h 498"/>
                <a:gd name="T26" fmla="*/ 17835 w 494"/>
                <a:gd name="T27" fmla="*/ 305004 h 498"/>
                <a:gd name="T28" fmla="*/ 114146 w 494"/>
                <a:gd name="T29" fmla="*/ 381255 h 498"/>
                <a:gd name="T30" fmla="*/ 156950 w 494"/>
                <a:gd name="T31" fmla="*/ 364679 h 498"/>
                <a:gd name="T32" fmla="*/ 153383 w 494"/>
                <a:gd name="T33" fmla="*/ 391201 h 498"/>
                <a:gd name="T34" fmla="*/ 139115 w 494"/>
                <a:gd name="T35" fmla="*/ 434299 h 498"/>
                <a:gd name="T36" fmla="*/ 96310 w 494"/>
                <a:gd name="T37" fmla="*/ 474082 h 498"/>
                <a:gd name="T38" fmla="*/ 32103 w 494"/>
                <a:gd name="T39" fmla="*/ 510550 h 498"/>
                <a:gd name="T40" fmla="*/ 53506 w 494"/>
                <a:gd name="T41" fmla="*/ 547018 h 498"/>
                <a:gd name="T42" fmla="*/ 71341 w 494"/>
                <a:gd name="T43" fmla="*/ 583486 h 498"/>
                <a:gd name="T44" fmla="*/ 121280 w 494"/>
                <a:gd name="T45" fmla="*/ 600062 h 498"/>
                <a:gd name="T46" fmla="*/ 135548 w 494"/>
                <a:gd name="T47" fmla="*/ 639845 h 498"/>
                <a:gd name="T48" fmla="*/ 167651 w 494"/>
                <a:gd name="T49" fmla="*/ 633215 h 498"/>
                <a:gd name="T50" fmla="*/ 181920 w 494"/>
                <a:gd name="T51" fmla="*/ 653106 h 498"/>
                <a:gd name="T52" fmla="*/ 221157 w 494"/>
                <a:gd name="T53" fmla="*/ 646476 h 498"/>
                <a:gd name="T54" fmla="*/ 249694 w 494"/>
                <a:gd name="T55" fmla="*/ 636530 h 498"/>
                <a:gd name="T56" fmla="*/ 189054 w 494"/>
                <a:gd name="T57" fmla="*/ 722727 h 498"/>
                <a:gd name="T58" fmla="*/ 124847 w 494"/>
                <a:gd name="T59" fmla="*/ 772456 h 498"/>
                <a:gd name="T60" fmla="*/ 156950 w 494"/>
                <a:gd name="T61" fmla="*/ 772456 h 498"/>
                <a:gd name="T62" fmla="*/ 288931 w 494"/>
                <a:gd name="T63" fmla="*/ 682944 h 498"/>
                <a:gd name="T64" fmla="*/ 331736 w 494"/>
                <a:gd name="T65" fmla="*/ 646476 h 498"/>
                <a:gd name="T66" fmla="*/ 317468 w 494"/>
                <a:gd name="T67" fmla="*/ 619954 h 498"/>
                <a:gd name="T68" fmla="*/ 370973 w 494"/>
                <a:gd name="T69" fmla="*/ 540388 h 498"/>
                <a:gd name="T70" fmla="*/ 449449 w 494"/>
                <a:gd name="T71" fmla="*/ 537072 h 498"/>
                <a:gd name="T72" fmla="*/ 381675 w 494"/>
                <a:gd name="T73" fmla="*/ 573540 h 498"/>
                <a:gd name="T74" fmla="*/ 370973 w 494"/>
                <a:gd name="T75" fmla="*/ 603378 h 498"/>
                <a:gd name="T76" fmla="*/ 395943 w 494"/>
                <a:gd name="T77" fmla="*/ 623269 h 498"/>
                <a:gd name="T78" fmla="*/ 442315 w 494"/>
                <a:gd name="T79" fmla="*/ 593432 h 498"/>
                <a:gd name="T80" fmla="*/ 453016 w 494"/>
                <a:gd name="T81" fmla="*/ 560279 h 498"/>
                <a:gd name="T82" fmla="*/ 492253 w 494"/>
                <a:gd name="T83" fmla="*/ 560279 h 498"/>
                <a:gd name="T84" fmla="*/ 560027 w 494"/>
                <a:gd name="T85" fmla="*/ 586801 h 498"/>
                <a:gd name="T86" fmla="*/ 624234 w 494"/>
                <a:gd name="T87" fmla="*/ 610008 h 498"/>
                <a:gd name="T88" fmla="*/ 663472 w 494"/>
                <a:gd name="T89" fmla="*/ 619954 h 498"/>
                <a:gd name="T90" fmla="*/ 763349 w 494"/>
                <a:gd name="T91" fmla="*/ 646476 h 498"/>
                <a:gd name="T92" fmla="*/ 809721 w 494"/>
                <a:gd name="T93" fmla="*/ 709466 h 498"/>
                <a:gd name="T94" fmla="*/ 827556 w 494"/>
                <a:gd name="T95" fmla="*/ 752564 h 498"/>
                <a:gd name="T96" fmla="*/ 845391 w 494"/>
                <a:gd name="T97" fmla="*/ 765825 h 498"/>
                <a:gd name="T98" fmla="*/ 856093 w 494"/>
                <a:gd name="T99" fmla="*/ 785717 h 498"/>
                <a:gd name="T100" fmla="*/ 859660 w 494"/>
                <a:gd name="T101" fmla="*/ 822185 h 498"/>
                <a:gd name="T102" fmla="*/ 877495 w 494"/>
                <a:gd name="T103" fmla="*/ 755880 h 498"/>
                <a:gd name="T104" fmla="*/ 823989 w 494"/>
                <a:gd name="T105" fmla="*/ 692890 h 498"/>
                <a:gd name="T106" fmla="*/ 745514 w 494"/>
                <a:gd name="T107" fmla="*/ 610008 h 498"/>
                <a:gd name="T108" fmla="*/ 677740 w 494"/>
                <a:gd name="T109" fmla="*/ 603378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4"/>
                <a:gd name="T166" fmla="*/ 0 h 498"/>
                <a:gd name="T167" fmla="*/ 494 w 494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4" h="498">
                  <a:moveTo>
                    <a:pt x="338" y="50"/>
                  </a:moveTo>
                  <a:lnTo>
                    <a:pt x="338" y="48"/>
                  </a:lnTo>
                  <a:lnTo>
                    <a:pt x="336" y="48"/>
                  </a:lnTo>
                  <a:lnTo>
                    <a:pt x="334" y="46"/>
                  </a:lnTo>
                  <a:lnTo>
                    <a:pt x="330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2" y="48"/>
                  </a:lnTo>
                  <a:lnTo>
                    <a:pt x="310" y="48"/>
                  </a:lnTo>
                  <a:lnTo>
                    <a:pt x="308" y="48"/>
                  </a:lnTo>
                  <a:lnTo>
                    <a:pt x="302" y="48"/>
                  </a:lnTo>
                  <a:lnTo>
                    <a:pt x="296" y="46"/>
                  </a:lnTo>
                  <a:lnTo>
                    <a:pt x="290" y="44"/>
                  </a:lnTo>
                  <a:lnTo>
                    <a:pt x="284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58" y="30"/>
                  </a:lnTo>
                  <a:lnTo>
                    <a:pt x="256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4"/>
                  </a:lnTo>
                  <a:lnTo>
                    <a:pt x="240" y="24"/>
                  </a:lnTo>
                  <a:lnTo>
                    <a:pt x="238" y="22"/>
                  </a:lnTo>
                  <a:lnTo>
                    <a:pt x="234" y="22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6"/>
                  </a:lnTo>
                  <a:lnTo>
                    <a:pt x="230" y="28"/>
                  </a:lnTo>
                  <a:lnTo>
                    <a:pt x="232" y="32"/>
                  </a:lnTo>
                  <a:lnTo>
                    <a:pt x="232" y="34"/>
                  </a:lnTo>
                  <a:lnTo>
                    <a:pt x="232" y="36"/>
                  </a:lnTo>
                  <a:lnTo>
                    <a:pt x="230" y="38"/>
                  </a:lnTo>
                  <a:lnTo>
                    <a:pt x="228" y="38"/>
                  </a:lnTo>
                  <a:lnTo>
                    <a:pt x="224" y="36"/>
                  </a:lnTo>
                  <a:lnTo>
                    <a:pt x="222" y="32"/>
                  </a:lnTo>
                  <a:lnTo>
                    <a:pt x="218" y="28"/>
                  </a:lnTo>
                  <a:lnTo>
                    <a:pt x="214" y="24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90" y="12"/>
                  </a:lnTo>
                  <a:lnTo>
                    <a:pt x="180" y="6"/>
                  </a:lnTo>
                  <a:lnTo>
                    <a:pt x="176" y="6"/>
                  </a:lnTo>
                  <a:lnTo>
                    <a:pt x="174" y="4"/>
                  </a:lnTo>
                  <a:lnTo>
                    <a:pt x="166" y="0"/>
                  </a:lnTo>
                  <a:lnTo>
                    <a:pt x="152" y="0"/>
                  </a:lnTo>
                  <a:lnTo>
                    <a:pt x="136" y="6"/>
                  </a:lnTo>
                  <a:lnTo>
                    <a:pt x="130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4" y="28"/>
                  </a:lnTo>
                  <a:lnTo>
                    <a:pt x="82" y="36"/>
                  </a:lnTo>
                  <a:lnTo>
                    <a:pt x="76" y="48"/>
                  </a:lnTo>
                  <a:lnTo>
                    <a:pt x="68" y="62"/>
                  </a:lnTo>
                  <a:lnTo>
                    <a:pt x="60" y="70"/>
                  </a:lnTo>
                  <a:lnTo>
                    <a:pt x="50" y="74"/>
                  </a:lnTo>
                  <a:lnTo>
                    <a:pt x="40" y="76"/>
                  </a:lnTo>
                  <a:lnTo>
                    <a:pt x="30" y="78"/>
                  </a:lnTo>
                  <a:lnTo>
                    <a:pt x="22" y="84"/>
                  </a:lnTo>
                  <a:lnTo>
                    <a:pt x="18" y="92"/>
                  </a:lnTo>
                  <a:lnTo>
                    <a:pt x="20" y="98"/>
                  </a:lnTo>
                  <a:lnTo>
                    <a:pt x="20" y="102"/>
                  </a:lnTo>
                  <a:lnTo>
                    <a:pt x="24" y="106"/>
                  </a:lnTo>
                  <a:lnTo>
                    <a:pt x="28" y="110"/>
                  </a:lnTo>
                  <a:lnTo>
                    <a:pt x="34" y="114"/>
                  </a:lnTo>
                  <a:lnTo>
                    <a:pt x="40" y="120"/>
                  </a:lnTo>
                  <a:lnTo>
                    <a:pt x="50" y="132"/>
                  </a:lnTo>
                  <a:lnTo>
                    <a:pt x="62" y="144"/>
                  </a:lnTo>
                  <a:lnTo>
                    <a:pt x="72" y="158"/>
                  </a:lnTo>
                  <a:lnTo>
                    <a:pt x="76" y="170"/>
                  </a:lnTo>
                  <a:lnTo>
                    <a:pt x="74" y="178"/>
                  </a:lnTo>
                  <a:lnTo>
                    <a:pt x="70" y="180"/>
                  </a:lnTo>
                  <a:lnTo>
                    <a:pt x="66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6"/>
                  </a:lnTo>
                  <a:lnTo>
                    <a:pt x="54" y="174"/>
                  </a:lnTo>
                  <a:lnTo>
                    <a:pt x="50" y="170"/>
                  </a:lnTo>
                  <a:lnTo>
                    <a:pt x="48" y="168"/>
                  </a:lnTo>
                  <a:lnTo>
                    <a:pt x="36" y="168"/>
                  </a:lnTo>
                  <a:lnTo>
                    <a:pt x="22" y="172"/>
                  </a:lnTo>
                  <a:lnTo>
                    <a:pt x="10" y="184"/>
                  </a:lnTo>
                  <a:lnTo>
                    <a:pt x="4" y="192"/>
                  </a:lnTo>
                  <a:lnTo>
                    <a:pt x="0" y="200"/>
                  </a:lnTo>
                  <a:lnTo>
                    <a:pt x="2" y="208"/>
                  </a:lnTo>
                  <a:lnTo>
                    <a:pt x="10" y="218"/>
                  </a:lnTo>
                  <a:lnTo>
                    <a:pt x="26" y="226"/>
                  </a:lnTo>
                  <a:lnTo>
                    <a:pt x="46" y="232"/>
                  </a:lnTo>
                  <a:lnTo>
                    <a:pt x="64" y="230"/>
                  </a:lnTo>
                  <a:lnTo>
                    <a:pt x="64" y="228"/>
                  </a:lnTo>
                  <a:lnTo>
                    <a:pt x="68" y="228"/>
                  </a:lnTo>
                  <a:lnTo>
                    <a:pt x="70" y="226"/>
                  </a:lnTo>
                  <a:lnTo>
                    <a:pt x="76" y="224"/>
                  </a:lnTo>
                  <a:lnTo>
                    <a:pt x="80" y="222"/>
                  </a:lnTo>
                  <a:lnTo>
                    <a:pt x="84" y="220"/>
                  </a:lnTo>
                  <a:lnTo>
                    <a:pt x="88" y="220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4"/>
                  </a:lnTo>
                  <a:lnTo>
                    <a:pt x="92" y="246"/>
                  </a:lnTo>
                  <a:lnTo>
                    <a:pt x="94" y="250"/>
                  </a:lnTo>
                  <a:lnTo>
                    <a:pt x="92" y="252"/>
                  </a:lnTo>
                  <a:lnTo>
                    <a:pt x="88" y="256"/>
                  </a:lnTo>
                  <a:lnTo>
                    <a:pt x="78" y="262"/>
                  </a:lnTo>
                  <a:lnTo>
                    <a:pt x="66" y="266"/>
                  </a:lnTo>
                  <a:lnTo>
                    <a:pt x="56" y="274"/>
                  </a:lnTo>
                  <a:lnTo>
                    <a:pt x="54" y="284"/>
                  </a:lnTo>
                  <a:lnTo>
                    <a:pt x="54" y="286"/>
                  </a:lnTo>
                  <a:lnTo>
                    <a:pt x="52" y="286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38" y="296"/>
                  </a:lnTo>
                  <a:lnTo>
                    <a:pt x="30" y="300"/>
                  </a:lnTo>
                  <a:lnTo>
                    <a:pt x="24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6" y="316"/>
                  </a:lnTo>
                  <a:lnTo>
                    <a:pt x="18" y="320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6" y="328"/>
                  </a:lnTo>
                  <a:lnTo>
                    <a:pt x="30" y="330"/>
                  </a:lnTo>
                  <a:lnTo>
                    <a:pt x="34" y="330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40" y="352"/>
                  </a:lnTo>
                  <a:lnTo>
                    <a:pt x="44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60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70" y="364"/>
                  </a:lnTo>
                  <a:lnTo>
                    <a:pt x="70" y="366"/>
                  </a:lnTo>
                  <a:lnTo>
                    <a:pt x="72" y="370"/>
                  </a:lnTo>
                  <a:lnTo>
                    <a:pt x="74" y="374"/>
                  </a:lnTo>
                  <a:lnTo>
                    <a:pt x="74" y="380"/>
                  </a:lnTo>
                  <a:lnTo>
                    <a:pt x="76" y="386"/>
                  </a:lnTo>
                  <a:lnTo>
                    <a:pt x="78" y="388"/>
                  </a:lnTo>
                  <a:lnTo>
                    <a:pt x="80" y="388"/>
                  </a:lnTo>
                  <a:lnTo>
                    <a:pt x="84" y="388"/>
                  </a:lnTo>
                  <a:lnTo>
                    <a:pt x="88" y="386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2"/>
                  </a:lnTo>
                  <a:lnTo>
                    <a:pt x="100" y="386"/>
                  </a:lnTo>
                  <a:lnTo>
                    <a:pt x="100" y="390"/>
                  </a:lnTo>
                  <a:lnTo>
                    <a:pt x="102" y="392"/>
                  </a:lnTo>
                  <a:lnTo>
                    <a:pt x="102" y="394"/>
                  </a:lnTo>
                  <a:lnTo>
                    <a:pt x="106" y="396"/>
                  </a:lnTo>
                  <a:lnTo>
                    <a:pt x="108" y="398"/>
                  </a:lnTo>
                  <a:lnTo>
                    <a:pt x="112" y="398"/>
                  </a:lnTo>
                  <a:lnTo>
                    <a:pt x="116" y="396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30" y="384"/>
                  </a:lnTo>
                  <a:lnTo>
                    <a:pt x="132" y="382"/>
                  </a:lnTo>
                  <a:lnTo>
                    <a:pt x="134" y="380"/>
                  </a:lnTo>
                  <a:lnTo>
                    <a:pt x="138" y="380"/>
                  </a:lnTo>
                  <a:lnTo>
                    <a:pt x="138" y="382"/>
                  </a:lnTo>
                  <a:lnTo>
                    <a:pt x="140" y="384"/>
                  </a:lnTo>
                  <a:lnTo>
                    <a:pt x="138" y="388"/>
                  </a:lnTo>
                  <a:lnTo>
                    <a:pt x="136" y="398"/>
                  </a:lnTo>
                  <a:lnTo>
                    <a:pt x="132" y="408"/>
                  </a:lnTo>
                  <a:lnTo>
                    <a:pt x="128" y="418"/>
                  </a:lnTo>
                  <a:lnTo>
                    <a:pt x="124" y="420"/>
                  </a:lnTo>
                  <a:lnTo>
                    <a:pt x="116" y="426"/>
                  </a:lnTo>
                  <a:lnTo>
                    <a:pt x="106" y="436"/>
                  </a:lnTo>
                  <a:lnTo>
                    <a:pt x="94" y="446"/>
                  </a:lnTo>
                  <a:lnTo>
                    <a:pt x="86" y="454"/>
                  </a:lnTo>
                  <a:lnTo>
                    <a:pt x="86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70" y="466"/>
                  </a:lnTo>
                  <a:lnTo>
                    <a:pt x="66" y="470"/>
                  </a:lnTo>
                  <a:lnTo>
                    <a:pt x="64" y="474"/>
                  </a:lnTo>
                  <a:lnTo>
                    <a:pt x="68" y="472"/>
                  </a:lnTo>
                  <a:lnTo>
                    <a:pt x="74" y="470"/>
                  </a:lnTo>
                  <a:lnTo>
                    <a:pt x="80" y="468"/>
                  </a:lnTo>
                  <a:lnTo>
                    <a:pt x="88" y="466"/>
                  </a:lnTo>
                  <a:lnTo>
                    <a:pt x="96" y="464"/>
                  </a:lnTo>
                  <a:lnTo>
                    <a:pt x="106" y="460"/>
                  </a:lnTo>
                  <a:lnTo>
                    <a:pt x="122" y="450"/>
                  </a:lnTo>
                  <a:lnTo>
                    <a:pt x="136" y="438"/>
                  </a:lnTo>
                  <a:lnTo>
                    <a:pt x="150" y="424"/>
                  </a:lnTo>
                  <a:lnTo>
                    <a:pt x="160" y="412"/>
                  </a:lnTo>
                  <a:lnTo>
                    <a:pt x="162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6"/>
                  </a:lnTo>
                  <a:lnTo>
                    <a:pt x="178" y="402"/>
                  </a:lnTo>
                  <a:lnTo>
                    <a:pt x="182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6" y="386"/>
                  </a:lnTo>
                  <a:lnTo>
                    <a:pt x="182" y="382"/>
                  </a:lnTo>
                  <a:lnTo>
                    <a:pt x="180" y="380"/>
                  </a:lnTo>
                  <a:lnTo>
                    <a:pt x="178" y="380"/>
                  </a:lnTo>
                  <a:lnTo>
                    <a:pt x="178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90" y="362"/>
                  </a:lnTo>
                  <a:lnTo>
                    <a:pt x="196" y="350"/>
                  </a:lnTo>
                  <a:lnTo>
                    <a:pt x="202" y="340"/>
                  </a:lnTo>
                  <a:lnTo>
                    <a:pt x="206" y="328"/>
                  </a:lnTo>
                  <a:lnTo>
                    <a:pt x="208" y="326"/>
                  </a:lnTo>
                  <a:lnTo>
                    <a:pt x="216" y="324"/>
                  </a:lnTo>
                  <a:lnTo>
                    <a:pt x="228" y="320"/>
                  </a:lnTo>
                  <a:lnTo>
                    <a:pt x="244" y="318"/>
                  </a:lnTo>
                  <a:lnTo>
                    <a:pt x="246" y="318"/>
                  </a:lnTo>
                  <a:lnTo>
                    <a:pt x="248" y="320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52" y="328"/>
                  </a:lnTo>
                  <a:lnTo>
                    <a:pt x="250" y="328"/>
                  </a:lnTo>
                  <a:lnTo>
                    <a:pt x="246" y="330"/>
                  </a:lnTo>
                  <a:lnTo>
                    <a:pt x="234" y="332"/>
                  </a:lnTo>
                  <a:lnTo>
                    <a:pt x="222" y="338"/>
                  </a:lnTo>
                  <a:lnTo>
                    <a:pt x="214" y="346"/>
                  </a:lnTo>
                  <a:lnTo>
                    <a:pt x="214" y="348"/>
                  </a:lnTo>
                  <a:lnTo>
                    <a:pt x="214" y="352"/>
                  </a:lnTo>
                  <a:lnTo>
                    <a:pt x="212" y="356"/>
                  </a:lnTo>
                  <a:lnTo>
                    <a:pt x="210" y="358"/>
                  </a:lnTo>
                  <a:lnTo>
                    <a:pt x="208" y="362"/>
                  </a:lnTo>
                  <a:lnTo>
                    <a:pt x="208" y="364"/>
                  </a:lnTo>
                  <a:lnTo>
                    <a:pt x="208" y="366"/>
                  </a:lnTo>
                  <a:lnTo>
                    <a:pt x="208" y="370"/>
                  </a:lnTo>
                  <a:lnTo>
                    <a:pt x="208" y="374"/>
                  </a:lnTo>
                  <a:lnTo>
                    <a:pt x="210" y="376"/>
                  </a:lnTo>
                  <a:lnTo>
                    <a:pt x="212" y="378"/>
                  </a:lnTo>
                  <a:lnTo>
                    <a:pt x="216" y="378"/>
                  </a:lnTo>
                  <a:lnTo>
                    <a:pt x="222" y="376"/>
                  </a:lnTo>
                  <a:lnTo>
                    <a:pt x="222" y="374"/>
                  </a:lnTo>
                  <a:lnTo>
                    <a:pt x="224" y="374"/>
                  </a:lnTo>
                  <a:lnTo>
                    <a:pt x="228" y="370"/>
                  </a:lnTo>
                  <a:lnTo>
                    <a:pt x="234" y="368"/>
                  </a:lnTo>
                  <a:lnTo>
                    <a:pt x="238" y="364"/>
                  </a:lnTo>
                  <a:lnTo>
                    <a:pt x="244" y="360"/>
                  </a:lnTo>
                  <a:lnTo>
                    <a:pt x="248" y="358"/>
                  </a:lnTo>
                  <a:lnTo>
                    <a:pt x="250" y="354"/>
                  </a:lnTo>
                  <a:lnTo>
                    <a:pt x="252" y="350"/>
                  </a:lnTo>
                  <a:lnTo>
                    <a:pt x="252" y="348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4" y="338"/>
                  </a:lnTo>
                  <a:lnTo>
                    <a:pt x="256" y="336"/>
                  </a:lnTo>
                  <a:lnTo>
                    <a:pt x="260" y="334"/>
                  </a:lnTo>
                  <a:lnTo>
                    <a:pt x="262" y="334"/>
                  </a:lnTo>
                  <a:lnTo>
                    <a:pt x="266" y="334"/>
                  </a:lnTo>
                  <a:lnTo>
                    <a:pt x="272" y="338"/>
                  </a:lnTo>
                  <a:lnTo>
                    <a:pt x="276" y="338"/>
                  </a:lnTo>
                  <a:lnTo>
                    <a:pt x="280" y="340"/>
                  </a:lnTo>
                  <a:lnTo>
                    <a:pt x="286" y="340"/>
                  </a:lnTo>
                  <a:lnTo>
                    <a:pt x="292" y="342"/>
                  </a:lnTo>
                  <a:lnTo>
                    <a:pt x="296" y="346"/>
                  </a:lnTo>
                  <a:lnTo>
                    <a:pt x="298" y="350"/>
                  </a:lnTo>
                  <a:lnTo>
                    <a:pt x="302" y="352"/>
                  </a:lnTo>
                  <a:lnTo>
                    <a:pt x="314" y="354"/>
                  </a:lnTo>
                  <a:lnTo>
                    <a:pt x="332" y="358"/>
                  </a:lnTo>
                  <a:lnTo>
                    <a:pt x="334" y="358"/>
                  </a:lnTo>
                  <a:lnTo>
                    <a:pt x="336" y="360"/>
                  </a:lnTo>
                  <a:lnTo>
                    <a:pt x="342" y="362"/>
                  </a:lnTo>
                  <a:lnTo>
                    <a:pt x="346" y="366"/>
                  </a:lnTo>
                  <a:lnTo>
                    <a:pt x="350" y="370"/>
                  </a:lnTo>
                  <a:lnTo>
                    <a:pt x="350" y="368"/>
                  </a:lnTo>
                  <a:lnTo>
                    <a:pt x="352" y="368"/>
                  </a:lnTo>
                  <a:lnTo>
                    <a:pt x="354" y="366"/>
                  </a:lnTo>
                  <a:lnTo>
                    <a:pt x="358" y="364"/>
                  </a:lnTo>
                  <a:lnTo>
                    <a:pt x="362" y="362"/>
                  </a:lnTo>
                  <a:lnTo>
                    <a:pt x="364" y="364"/>
                  </a:lnTo>
                  <a:lnTo>
                    <a:pt x="368" y="366"/>
                  </a:lnTo>
                  <a:lnTo>
                    <a:pt x="372" y="374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400" y="402"/>
                  </a:lnTo>
                  <a:lnTo>
                    <a:pt x="408" y="408"/>
                  </a:lnTo>
                  <a:lnTo>
                    <a:pt x="410" y="410"/>
                  </a:lnTo>
                  <a:lnTo>
                    <a:pt x="424" y="386"/>
                  </a:lnTo>
                  <a:lnTo>
                    <a:pt x="428" y="390"/>
                  </a:lnTo>
                  <a:lnTo>
                    <a:pt x="434" y="398"/>
                  </a:lnTo>
                  <a:lnTo>
                    <a:pt x="440" y="408"/>
                  </a:lnTo>
                  <a:lnTo>
                    <a:pt x="444" y="418"/>
                  </a:lnTo>
                  <a:lnTo>
                    <a:pt x="446" y="422"/>
                  </a:lnTo>
                  <a:lnTo>
                    <a:pt x="450" y="424"/>
                  </a:lnTo>
                  <a:lnTo>
                    <a:pt x="454" y="428"/>
                  </a:lnTo>
                  <a:lnTo>
                    <a:pt x="456" y="432"/>
                  </a:lnTo>
                  <a:lnTo>
                    <a:pt x="460" y="436"/>
                  </a:lnTo>
                  <a:lnTo>
                    <a:pt x="460" y="438"/>
                  </a:lnTo>
                  <a:lnTo>
                    <a:pt x="460" y="440"/>
                  </a:lnTo>
                  <a:lnTo>
                    <a:pt x="460" y="444"/>
                  </a:lnTo>
                  <a:lnTo>
                    <a:pt x="462" y="450"/>
                  </a:lnTo>
                  <a:lnTo>
                    <a:pt x="464" y="454"/>
                  </a:lnTo>
                  <a:lnTo>
                    <a:pt x="468" y="460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4" y="462"/>
                  </a:lnTo>
                  <a:lnTo>
                    <a:pt x="478" y="460"/>
                  </a:lnTo>
                  <a:lnTo>
                    <a:pt x="480" y="464"/>
                  </a:lnTo>
                  <a:lnTo>
                    <a:pt x="480" y="468"/>
                  </a:lnTo>
                  <a:lnTo>
                    <a:pt x="480" y="474"/>
                  </a:lnTo>
                  <a:lnTo>
                    <a:pt x="480" y="478"/>
                  </a:lnTo>
                  <a:lnTo>
                    <a:pt x="478" y="480"/>
                  </a:lnTo>
                  <a:lnTo>
                    <a:pt x="478" y="486"/>
                  </a:lnTo>
                  <a:lnTo>
                    <a:pt x="478" y="490"/>
                  </a:lnTo>
                  <a:lnTo>
                    <a:pt x="478" y="494"/>
                  </a:lnTo>
                  <a:lnTo>
                    <a:pt x="482" y="496"/>
                  </a:lnTo>
                  <a:lnTo>
                    <a:pt x="486" y="498"/>
                  </a:lnTo>
                  <a:lnTo>
                    <a:pt x="486" y="496"/>
                  </a:lnTo>
                  <a:lnTo>
                    <a:pt x="490" y="486"/>
                  </a:lnTo>
                  <a:lnTo>
                    <a:pt x="492" y="474"/>
                  </a:lnTo>
                  <a:lnTo>
                    <a:pt x="494" y="464"/>
                  </a:lnTo>
                  <a:lnTo>
                    <a:pt x="492" y="458"/>
                  </a:lnTo>
                  <a:lnTo>
                    <a:pt x="492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80" y="446"/>
                  </a:lnTo>
                  <a:lnTo>
                    <a:pt x="476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6" y="394"/>
                  </a:lnTo>
                  <a:lnTo>
                    <a:pt x="436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8"/>
                  </a:lnTo>
                  <a:lnTo>
                    <a:pt x="414" y="372"/>
                  </a:lnTo>
                  <a:lnTo>
                    <a:pt x="410" y="374"/>
                  </a:lnTo>
                  <a:lnTo>
                    <a:pt x="404" y="378"/>
                  </a:lnTo>
                  <a:lnTo>
                    <a:pt x="400" y="378"/>
                  </a:lnTo>
                  <a:lnTo>
                    <a:pt x="396" y="376"/>
                  </a:lnTo>
                  <a:lnTo>
                    <a:pt x="390" y="370"/>
                  </a:lnTo>
                  <a:lnTo>
                    <a:pt x="380" y="364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2" y="344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9" name="Freeform 557"/>
            <p:cNvSpPr>
              <a:spLocks/>
            </p:cNvSpPr>
            <p:nvPr/>
          </p:nvSpPr>
          <p:spPr bwMode="auto">
            <a:xfrm>
              <a:off x="323850" y="2827338"/>
              <a:ext cx="49213" cy="38100"/>
            </a:xfrm>
            <a:custGeom>
              <a:avLst/>
              <a:gdLst>
                <a:gd name="T0" fmla="*/ 24607 w 28"/>
                <a:gd name="T1" fmla="*/ 0 h 24"/>
                <a:gd name="T2" fmla="*/ 24607 w 28"/>
                <a:gd name="T3" fmla="*/ 0 h 24"/>
                <a:gd name="T4" fmla="*/ 21091 w 28"/>
                <a:gd name="T5" fmla="*/ 0 h 24"/>
                <a:gd name="T6" fmla="*/ 17576 w 28"/>
                <a:gd name="T7" fmla="*/ 0 h 24"/>
                <a:gd name="T8" fmla="*/ 14061 w 28"/>
                <a:gd name="T9" fmla="*/ 0 h 24"/>
                <a:gd name="T10" fmla="*/ 7030 w 28"/>
                <a:gd name="T11" fmla="*/ 0 h 24"/>
                <a:gd name="T12" fmla="*/ 3515 w 28"/>
                <a:gd name="T13" fmla="*/ 0 h 24"/>
                <a:gd name="T14" fmla="*/ 0 w 28"/>
                <a:gd name="T15" fmla="*/ 3175 h 24"/>
                <a:gd name="T16" fmla="*/ 0 w 28"/>
                <a:gd name="T17" fmla="*/ 6350 h 24"/>
                <a:gd name="T18" fmla="*/ 3515 w 28"/>
                <a:gd name="T19" fmla="*/ 12700 h 24"/>
                <a:gd name="T20" fmla="*/ 7030 w 28"/>
                <a:gd name="T21" fmla="*/ 19050 h 24"/>
                <a:gd name="T22" fmla="*/ 7030 w 28"/>
                <a:gd name="T23" fmla="*/ 22225 h 24"/>
                <a:gd name="T24" fmla="*/ 10546 w 28"/>
                <a:gd name="T25" fmla="*/ 25400 h 24"/>
                <a:gd name="T26" fmla="*/ 17576 w 28"/>
                <a:gd name="T27" fmla="*/ 28575 h 24"/>
                <a:gd name="T28" fmla="*/ 24607 w 28"/>
                <a:gd name="T29" fmla="*/ 31750 h 24"/>
                <a:gd name="T30" fmla="*/ 28122 w 28"/>
                <a:gd name="T31" fmla="*/ 34925 h 24"/>
                <a:gd name="T32" fmla="*/ 35152 w 28"/>
                <a:gd name="T33" fmla="*/ 38100 h 24"/>
                <a:gd name="T34" fmla="*/ 38667 w 28"/>
                <a:gd name="T35" fmla="*/ 34925 h 24"/>
                <a:gd name="T36" fmla="*/ 42183 w 28"/>
                <a:gd name="T37" fmla="*/ 31750 h 24"/>
                <a:gd name="T38" fmla="*/ 45698 w 28"/>
                <a:gd name="T39" fmla="*/ 28575 h 24"/>
                <a:gd name="T40" fmla="*/ 49213 w 28"/>
                <a:gd name="T41" fmla="*/ 22225 h 24"/>
                <a:gd name="T42" fmla="*/ 49213 w 28"/>
                <a:gd name="T43" fmla="*/ 19050 h 24"/>
                <a:gd name="T44" fmla="*/ 45698 w 28"/>
                <a:gd name="T45" fmla="*/ 15875 h 24"/>
                <a:gd name="T46" fmla="*/ 38667 w 28"/>
                <a:gd name="T47" fmla="*/ 9525 h 24"/>
                <a:gd name="T48" fmla="*/ 31637 w 28"/>
                <a:gd name="T49" fmla="*/ 6350 h 24"/>
                <a:gd name="T50" fmla="*/ 28122 w 28"/>
                <a:gd name="T51" fmla="*/ 3175 h 24"/>
                <a:gd name="T52" fmla="*/ 24607 w 28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24"/>
                <a:gd name="T83" fmla="*/ 28 w 28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0" name="Freeform 558"/>
            <p:cNvSpPr>
              <a:spLocks/>
            </p:cNvSpPr>
            <p:nvPr/>
          </p:nvSpPr>
          <p:spPr bwMode="auto">
            <a:xfrm>
              <a:off x="323850" y="2827338"/>
              <a:ext cx="49213" cy="38100"/>
            </a:xfrm>
            <a:custGeom>
              <a:avLst/>
              <a:gdLst>
                <a:gd name="T0" fmla="*/ 24607 w 28"/>
                <a:gd name="T1" fmla="*/ 0 h 24"/>
                <a:gd name="T2" fmla="*/ 24607 w 28"/>
                <a:gd name="T3" fmla="*/ 0 h 24"/>
                <a:gd name="T4" fmla="*/ 21091 w 28"/>
                <a:gd name="T5" fmla="*/ 0 h 24"/>
                <a:gd name="T6" fmla="*/ 17576 w 28"/>
                <a:gd name="T7" fmla="*/ 0 h 24"/>
                <a:gd name="T8" fmla="*/ 14061 w 28"/>
                <a:gd name="T9" fmla="*/ 0 h 24"/>
                <a:gd name="T10" fmla="*/ 7030 w 28"/>
                <a:gd name="T11" fmla="*/ 0 h 24"/>
                <a:gd name="T12" fmla="*/ 3515 w 28"/>
                <a:gd name="T13" fmla="*/ 0 h 24"/>
                <a:gd name="T14" fmla="*/ 0 w 28"/>
                <a:gd name="T15" fmla="*/ 3175 h 24"/>
                <a:gd name="T16" fmla="*/ 0 w 28"/>
                <a:gd name="T17" fmla="*/ 6350 h 24"/>
                <a:gd name="T18" fmla="*/ 3515 w 28"/>
                <a:gd name="T19" fmla="*/ 12700 h 24"/>
                <a:gd name="T20" fmla="*/ 7030 w 28"/>
                <a:gd name="T21" fmla="*/ 19050 h 24"/>
                <a:gd name="T22" fmla="*/ 7030 w 28"/>
                <a:gd name="T23" fmla="*/ 22225 h 24"/>
                <a:gd name="T24" fmla="*/ 10546 w 28"/>
                <a:gd name="T25" fmla="*/ 25400 h 24"/>
                <a:gd name="T26" fmla="*/ 17576 w 28"/>
                <a:gd name="T27" fmla="*/ 28575 h 24"/>
                <a:gd name="T28" fmla="*/ 24607 w 28"/>
                <a:gd name="T29" fmla="*/ 31750 h 24"/>
                <a:gd name="T30" fmla="*/ 28122 w 28"/>
                <a:gd name="T31" fmla="*/ 34925 h 24"/>
                <a:gd name="T32" fmla="*/ 35152 w 28"/>
                <a:gd name="T33" fmla="*/ 38100 h 24"/>
                <a:gd name="T34" fmla="*/ 38667 w 28"/>
                <a:gd name="T35" fmla="*/ 34925 h 24"/>
                <a:gd name="T36" fmla="*/ 42183 w 28"/>
                <a:gd name="T37" fmla="*/ 31750 h 24"/>
                <a:gd name="T38" fmla="*/ 45698 w 28"/>
                <a:gd name="T39" fmla="*/ 28575 h 24"/>
                <a:gd name="T40" fmla="*/ 49213 w 28"/>
                <a:gd name="T41" fmla="*/ 22225 h 24"/>
                <a:gd name="T42" fmla="*/ 49213 w 28"/>
                <a:gd name="T43" fmla="*/ 19050 h 24"/>
                <a:gd name="T44" fmla="*/ 45698 w 28"/>
                <a:gd name="T45" fmla="*/ 15875 h 24"/>
                <a:gd name="T46" fmla="*/ 38667 w 28"/>
                <a:gd name="T47" fmla="*/ 9525 h 24"/>
                <a:gd name="T48" fmla="*/ 31637 w 28"/>
                <a:gd name="T49" fmla="*/ 6350 h 24"/>
                <a:gd name="T50" fmla="*/ 28122 w 28"/>
                <a:gd name="T51" fmla="*/ 3175 h 24"/>
                <a:gd name="T52" fmla="*/ 24607 w 28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24"/>
                <a:gd name="T83" fmla="*/ 28 w 28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1" name="Freeform 559"/>
            <p:cNvSpPr>
              <a:spLocks/>
            </p:cNvSpPr>
            <p:nvPr/>
          </p:nvSpPr>
          <p:spPr bwMode="auto">
            <a:xfrm>
              <a:off x="704850" y="3090863"/>
              <a:ext cx="26988" cy="36512"/>
            </a:xfrm>
            <a:custGeom>
              <a:avLst/>
              <a:gdLst>
                <a:gd name="T0" fmla="*/ 15422 w 14"/>
                <a:gd name="T1" fmla="*/ 0 h 22"/>
                <a:gd name="T2" fmla="*/ 15422 w 14"/>
                <a:gd name="T3" fmla="*/ 0 h 22"/>
                <a:gd name="T4" fmla="*/ 11566 w 14"/>
                <a:gd name="T5" fmla="*/ 0 h 22"/>
                <a:gd name="T6" fmla="*/ 7711 w 14"/>
                <a:gd name="T7" fmla="*/ 0 h 22"/>
                <a:gd name="T8" fmla="*/ 7711 w 14"/>
                <a:gd name="T9" fmla="*/ 3319 h 22"/>
                <a:gd name="T10" fmla="*/ 3855 w 14"/>
                <a:gd name="T11" fmla="*/ 6639 h 22"/>
                <a:gd name="T12" fmla="*/ 0 w 14"/>
                <a:gd name="T13" fmla="*/ 13277 h 22"/>
                <a:gd name="T14" fmla="*/ 0 w 14"/>
                <a:gd name="T15" fmla="*/ 23235 h 22"/>
                <a:gd name="T16" fmla="*/ 0 w 14"/>
                <a:gd name="T17" fmla="*/ 26554 h 22"/>
                <a:gd name="T18" fmla="*/ 0 w 14"/>
                <a:gd name="T19" fmla="*/ 26554 h 22"/>
                <a:gd name="T20" fmla="*/ 0 w 14"/>
                <a:gd name="T21" fmla="*/ 29873 h 22"/>
                <a:gd name="T22" fmla="*/ 0 w 14"/>
                <a:gd name="T23" fmla="*/ 33193 h 22"/>
                <a:gd name="T24" fmla="*/ 0 w 14"/>
                <a:gd name="T25" fmla="*/ 36512 h 22"/>
                <a:gd name="T26" fmla="*/ 3855 w 14"/>
                <a:gd name="T27" fmla="*/ 36512 h 22"/>
                <a:gd name="T28" fmla="*/ 11566 w 14"/>
                <a:gd name="T29" fmla="*/ 36512 h 22"/>
                <a:gd name="T30" fmla="*/ 15422 w 14"/>
                <a:gd name="T31" fmla="*/ 36512 h 22"/>
                <a:gd name="T32" fmla="*/ 26988 w 14"/>
                <a:gd name="T33" fmla="*/ 29873 h 22"/>
                <a:gd name="T34" fmla="*/ 26988 w 14"/>
                <a:gd name="T35" fmla="*/ 26554 h 22"/>
                <a:gd name="T36" fmla="*/ 26988 w 14"/>
                <a:gd name="T37" fmla="*/ 23235 h 22"/>
                <a:gd name="T38" fmla="*/ 26988 w 14"/>
                <a:gd name="T39" fmla="*/ 16596 h 22"/>
                <a:gd name="T40" fmla="*/ 26988 w 14"/>
                <a:gd name="T41" fmla="*/ 9958 h 22"/>
                <a:gd name="T42" fmla="*/ 23133 w 14"/>
                <a:gd name="T43" fmla="*/ 3319 h 22"/>
                <a:gd name="T44" fmla="*/ 15422 w 14"/>
                <a:gd name="T45" fmla="*/ 0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22"/>
                <a:gd name="T71" fmla="*/ 14 w 14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2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2" name="Freeform 560"/>
            <p:cNvSpPr>
              <a:spLocks/>
            </p:cNvSpPr>
            <p:nvPr/>
          </p:nvSpPr>
          <p:spPr bwMode="auto">
            <a:xfrm>
              <a:off x="704850" y="3090863"/>
              <a:ext cx="26988" cy="36512"/>
            </a:xfrm>
            <a:custGeom>
              <a:avLst/>
              <a:gdLst>
                <a:gd name="T0" fmla="*/ 15422 w 14"/>
                <a:gd name="T1" fmla="*/ 0 h 22"/>
                <a:gd name="T2" fmla="*/ 15422 w 14"/>
                <a:gd name="T3" fmla="*/ 0 h 22"/>
                <a:gd name="T4" fmla="*/ 11566 w 14"/>
                <a:gd name="T5" fmla="*/ 0 h 22"/>
                <a:gd name="T6" fmla="*/ 7711 w 14"/>
                <a:gd name="T7" fmla="*/ 0 h 22"/>
                <a:gd name="T8" fmla="*/ 7711 w 14"/>
                <a:gd name="T9" fmla="*/ 3319 h 22"/>
                <a:gd name="T10" fmla="*/ 3855 w 14"/>
                <a:gd name="T11" fmla="*/ 6639 h 22"/>
                <a:gd name="T12" fmla="*/ 0 w 14"/>
                <a:gd name="T13" fmla="*/ 13277 h 22"/>
                <a:gd name="T14" fmla="*/ 0 w 14"/>
                <a:gd name="T15" fmla="*/ 23235 h 22"/>
                <a:gd name="T16" fmla="*/ 0 w 14"/>
                <a:gd name="T17" fmla="*/ 26554 h 22"/>
                <a:gd name="T18" fmla="*/ 0 w 14"/>
                <a:gd name="T19" fmla="*/ 26554 h 22"/>
                <a:gd name="T20" fmla="*/ 0 w 14"/>
                <a:gd name="T21" fmla="*/ 29873 h 22"/>
                <a:gd name="T22" fmla="*/ 0 w 14"/>
                <a:gd name="T23" fmla="*/ 33193 h 22"/>
                <a:gd name="T24" fmla="*/ 0 w 14"/>
                <a:gd name="T25" fmla="*/ 36512 h 22"/>
                <a:gd name="T26" fmla="*/ 3855 w 14"/>
                <a:gd name="T27" fmla="*/ 36512 h 22"/>
                <a:gd name="T28" fmla="*/ 11566 w 14"/>
                <a:gd name="T29" fmla="*/ 36512 h 22"/>
                <a:gd name="T30" fmla="*/ 15422 w 14"/>
                <a:gd name="T31" fmla="*/ 36512 h 22"/>
                <a:gd name="T32" fmla="*/ 26988 w 14"/>
                <a:gd name="T33" fmla="*/ 29873 h 22"/>
                <a:gd name="T34" fmla="*/ 26988 w 14"/>
                <a:gd name="T35" fmla="*/ 26554 h 22"/>
                <a:gd name="T36" fmla="*/ 26988 w 14"/>
                <a:gd name="T37" fmla="*/ 23235 h 22"/>
                <a:gd name="T38" fmla="*/ 26988 w 14"/>
                <a:gd name="T39" fmla="*/ 16596 h 22"/>
                <a:gd name="T40" fmla="*/ 26988 w 14"/>
                <a:gd name="T41" fmla="*/ 9958 h 22"/>
                <a:gd name="T42" fmla="*/ 23133 w 14"/>
                <a:gd name="T43" fmla="*/ 3319 h 22"/>
                <a:gd name="T44" fmla="*/ 15422 w 14"/>
                <a:gd name="T45" fmla="*/ 0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22"/>
                <a:gd name="T71" fmla="*/ 14 w 14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2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3" name="Freeform 561"/>
            <p:cNvSpPr>
              <a:spLocks/>
            </p:cNvSpPr>
            <p:nvPr/>
          </p:nvSpPr>
          <p:spPr bwMode="auto">
            <a:xfrm>
              <a:off x="1381125" y="3405188"/>
              <a:ext cx="1320800" cy="669925"/>
            </a:xfrm>
            <a:custGeom>
              <a:avLst/>
              <a:gdLst>
                <a:gd name="T0" fmla="*/ 1256545 w 740"/>
                <a:gd name="T1" fmla="*/ 69646 h 404"/>
                <a:gd name="T2" fmla="*/ 1295812 w 740"/>
                <a:gd name="T3" fmla="*/ 49747 h 404"/>
                <a:gd name="T4" fmla="*/ 1292242 w 740"/>
                <a:gd name="T5" fmla="*/ 106127 h 404"/>
                <a:gd name="T6" fmla="*/ 1317230 w 740"/>
                <a:gd name="T7" fmla="*/ 122709 h 404"/>
                <a:gd name="T8" fmla="*/ 1299382 w 740"/>
                <a:gd name="T9" fmla="*/ 135975 h 404"/>
                <a:gd name="T10" fmla="*/ 1252975 w 740"/>
                <a:gd name="T11" fmla="*/ 159190 h 404"/>
                <a:gd name="T12" fmla="*/ 1224417 w 740"/>
                <a:gd name="T13" fmla="*/ 189038 h 404"/>
                <a:gd name="T14" fmla="*/ 1231557 w 740"/>
                <a:gd name="T15" fmla="*/ 208937 h 404"/>
                <a:gd name="T16" fmla="*/ 1245836 w 740"/>
                <a:gd name="T17" fmla="*/ 228836 h 404"/>
                <a:gd name="T18" fmla="*/ 1192290 w 740"/>
                <a:gd name="T19" fmla="*/ 232152 h 404"/>
                <a:gd name="T20" fmla="*/ 1149453 w 740"/>
                <a:gd name="T21" fmla="*/ 238785 h 404"/>
                <a:gd name="T22" fmla="*/ 1156592 w 740"/>
                <a:gd name="T23" fmla="*/ 271950 h 404"/>
                <a:gd name="T24" fmla="*/ 1149453 w 740"/>
                <a:gd name="T25" fmla="*/ 321697 h 404"/>
                <a:gd name="T26" fmla="*/ 1128035 w 740"/>
                <a:gd name="T27" fmla="*/ 305114 h 404"/>
                <a:gd name="T28" fmla="*/ 1113756 w 740"/>
                <a:gd name="T29" fmla="*/ 308431 h 404"/>
                <a:gd name="T30" fmla="*/ 1120895 w 740"/>
                <a:gd name="T31" fmla="*/ 338279 h 404"/>
                <a:gd name="T32" fmla="*/ 1099477 w 740"/>
                <a:gd name="T33" fmla="*/ 361494 h 404"/>
                <a:gd name="T34" fmla="*/ 1113756 w 740"/>
                <a:gd name="T35" fmla="*/ 388026 h 404"/>
                <a:gd name="T36" fmla="*/ 1092337 w 740"/>
                <a:gd name="T37" fmla="*/ 401292 h 404"/>
                <a:gd name="T38" fmla="*/ 995955 w 740"/>
                <a:gd name="T39" fmla="*/ 490836 h 404"/>
                <a:gd name="T40" fmla="*/ 985246 w 740"/>
                <a:gd name="T41" fmla="*/ 530634 h 404"/>
                <a:gd name="T42" fmla="*/ 1020943 w 740"/>
                <a:gd name="T43" fmla="*/ 610229 h 404"/>
                <a:gd name="T44" fmla="*/ 1010234 w 740"/>
                <a:gd name="T45" fmla="*/ 669925 h 404"/>
                <a:gd name="T46" fmla="*/ 942409 w 740"/>
                <a:gd name="T47" fmla="*/ 577064 h 404"/>
                <a:gd name="T48" fmla="*/ 924560 w 740"/>
                <a:gd name="T49" fmla="*/ 543900 h 404"/>
                <a:gd name="T50" fmla="*/ 796050 w 740"/>
                <a:gd name="T51" fmla="*/ 540583 h 404"/>
                <a:gd name="T52" fmla="*/ 685388 w 740"/>
                <a:gd name="T53" fmla="*/ 553849 h 404"/>
                <a:gd name="T54" fmla="*/ 617563 w 740"/>
                <a:gd name="T55" fmla="*/ 623495 h 404"/>
                <a:gd name="T56" fmla="*/ 553308 w 740"/>
                <a:gd name="T57" fmla="*/ 580381 h 404"/>
                <a:gd name="T58" fmla="*/ 514041 w 740"/>
                <a:gd name="T59" fmla="*/ 560482 h 404"/>
                <a:gd name="T60" fmla="*/ 471204 w 740"/>
                <a:gd name="T61" fmla="*/ 553849 h 404"/>
                <a:gd name="T62" fmla="*/ 410519 w 740"/>
                <a:gd name="T63" fmla="*/ 490836 h 404"/>
                <a:gd name="T64" fmla="*/ 317706 w 740"/>
                <a:gd name="T65" fmla="*/ 507418 h 404"/>
                <a:gd name="T66" fmla="*/ 203475 w 740"/>
                <a:gd name="T67" fmla="*/ 477570 h 404"/>
                <a:gd name="T68" fmla="*/ 149929 w 740"/>
                <a:gd name="T69" fmla="*/ 451039 h 404"/>
                <a:gd name="T70" fmla="*/ 96383 w 740"/>
                <a:gd name="T71" fmla="*/ 417874 h 404"/>
                <a:gd name="T72" fmla="*/ 7139 w 740"/>
                <a:gd name="T73" fmla="*/ 262000 h 404"/>
                <a:gd name="T74" fmla="*/ 14279 w 740"/>
                <a:gd name="T75" fmla="*/ 169139 h 404"/>
                <a:gd name="T76" fmla="*/ 14279 w 740"/>
                <a:gd name="T77" fmla="*/ 102810 h 404"/>
                <a:gd name="T78" fmla="*/ 24988 w 740"/>
                <a:gd name="T79" fmla="*/ 36481 h 404"/>
                <a:gd name="T80" fmla="*/ 742504 w 740"/>
                <a:gd name="T81" fmla="*/ 23215 h 404"/>
                <a:gd name="T82" fmla="*/ 774631 w 740"/>
                <a:gd name="T83" fmla="*/ 36481 h 404"/>
                <a:gd name="T84" fmla="*/ 742504 w 740"/>
                <a:gd name="T85" fmla="*/ 66329 h 404"/>
                <a:gd name="T86" fmla="*/ 813898 w 740"/>
                <a:gd name="T87" fmla="*/ 69646 h 404"/>
                <a:gd name="T88" fmla="*/ 863875 w 740"/>
                <a:gd name="T89" fmla="*/ 72962 h 404"/>
                <a:gd name="T90" fmla="*/ 899572 w 740"/>
                <a:gd name="T91" fmla="*/ 76279 h 404"/>
                <a:gd name="T92" fmla="*/ 878153 w 740"/>
                <a:gd name="T93" fmla="*/ 99494 h 404"/>
                <a:gd name="T94" fmla="*/ 846026 w 740"/>
                <a:gd name="T95" fmla="*/ 109443 h 404"/>
                <a:gd name="T96" fmla="*/ 853165 w 740"/>
                <a:gd name="T97" fmla="*/ 139291 h 404"/>
                <a:gd name="T98" fmla="*/ 846026 w 740"/>
                <a:gd name="T99" fmla="*/ 222203 h 404"/>
                <a:gd name="T100" fmla="*/ 878153 w 740"/>
                <a:gd name="T101" fmla="*/ 182405 h 404"/>
                <a:gd name="T102" fmla="*/ 899572 w 740"/>
                <a:gd name="T103" fmla="*/ 106127 h 404"/>
                <a:gd name="T104" fmla="*/ 931700 w 740"/>
                <a:gd name="T105" fmla="*/ 106127 h 404"/>
                <a:gd name="T106" fmla="*/ 928130 w 740"/>
                <a:gd name="T107" fmla="*/ 149241 h 404"/>
                <a:gd name="T108" fmla="*/ 949548 w 740"/>
                <a:gd name="T109" fmla="*/ 152557 h 404"/>
                <a:gd name="T110" fmla="*/ 956688 w 740"/>
                <a:gd name="T111" fmla="*/ 198988 h 404"/>
                <a:gd name="T112" fmla="*/ 978106 w 740"/>
                <a:gd name="T113" fmla="*/ 212254 h 404"/>
                <a:gd name="T114" fmla="*/ 1049501 w 740"/>
                <a:gd name="T115" fmla="*/ 189038 h 404"/>
                <a:gd name="T116" fmla="*/ 1067349 w 740"/>
                <a:gd name="T117" fmla="*/ 159190 h 404"/>
                <a:gd name="T118" fmla="*/ 1135174 w 740"/>
                <a:gd name="T119" fmla="*/ 135975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0"/>
                <a:gd name="T181" fmla="*/ 0 h 404"/>
                <a:gd name="T182" fmla="*/ 740 w 740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0" h="404">
                  <a:moveTo>
                    <a:pt x="640" y="76"/>
                  </a:moveTo>
                  <a:lnTo>
                    <a:pt x="652" y="66"/>
                  </a:lnTo>
                  <a:lnTo>
                    <a:pt x="666" y="58"/>
                  </a:lnTo>
                  <a:lnTo>
                    <a:pt x="682" y="54"/>
                  </a:lnTo>
                  <a:lnTo>
                    <a:pt x="694" y="52"/>
                  </a:lnTo>
                  <a:lnTo>
                    <a:pt x="700" y="52"/>
                  </a:lnTo>
                  <a:lnTo>
                    <a:pt x="704" y="42"/>
                  </a:lnTo>
                  <a:lnTo>
                    <a:pt x="710" y="36"/>
                  </a:lnTo>
                  <a:lnTo>
                    <a:pt x="714" y="32"/>
                  </a:lnTo>
                  <a:lnTo>
                    <a:pt x="718" y="30"/>
                  </a:lnTo>
                  <a:lnTo>
                    <a:pt x="720" y="30"/>
                  </a:lnTo>
                  <a:lnTo>
                    <a:pt x="722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4" y="34"/>
                  </a:lnTo>
                  <a:lnTo>
                    <a:pt x="736" y="40"/>
                  </a:lnTo>
                  <a:lnTo>
                    <a:pt x="734" y="48"/>
                  </a:lnTo>
                  <a:lnTo>
                    <a:pt x="730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6"/>
                  </a:lnTo>
                  <a:lnTo>
                    <a:pt x="730" y="68"/>
                  </a:lnTo>
                  <a:lnTo>
                    <a:pt x="734" y="70"/>
                  </a:lnTo>
                  <a:lnTo>
                    <a:pt x="736" y="72"/>
                  </a:lnTo>
                  <a:lnTo>
                    <a:pt x="738" y="74"/>
                  </a:lnTo>
                  <a:lnTo>
                    <a:pt x="740" y="74"/>
                  </a:lnTo>
                  <a:lnTo>
                    <a:pt x="740" y="76"/>
                  </a:lnTo>
                  <a:lnTo>
                    <a:pt x="738" y="78"/>
                  </a:lnTo>
                  <a:lnTo>
                    <a:pt x="736" y="80"/>
                  </a:lnTo>
                  <a:lnTo>
                    <a:pt x="732" y="82"/>
                  </a:lnTo>
                  <a:lnTo>
                    <a:pt x="730" y="82"/>
                  </a:lnTo>
                  <a:lnTo>
                    <a:pt x="728" y="82"/>
                  </a:lnTo>
                  <a:lnTo>
                    <a:pt x="724" y="84"/>
                  </a:lnTo>
                  <a:lnTo>
                    <a:pt x="720" y="86"/>
                  </a:lnTo>
                  <a:lnTo>
                    <a:pt x="714" y="88"/>
                  </a:lnTo>
                  <a:lnTo>
                    <a:pt x="710" y="88"/>
                  </a:lnTo>
                  <a:lnTo>
                    <a:pt x="708" y="90"/>
                  </a:lnTo>
                  <a:lnTo>
                    <a:pt x="706" y="92"/>
                  </a:lnTo>
                  <a:lnTo>
                    <a:pt x="702" y="96"/>
                  </a:lnTo>
                  <a:lnTo>
                    <a:pt x="700" y="100"/>
                  </a:lnTo>
                  <a:lnTo>
                    <a:pt x="696" y="104"/>
                  </a:lnTo>
                  <a:lnTo>
                    <a:pt x="694" y="108"/>
                  </a:lnTo>
                  <a:lnTo>
                    <a:pt x="692" y="110"/>
                  </a:lnTo>
                  <a:lnTo>
                    <a:pt x="688" y="112"/>
                  </a:lnTo>
                  <a:lnTo>
                    <a:pt x="686" y="114"/>
                  </a:lnTo>
                  <a:lnTo>
                    <a:pt x="684" y="116"/>
                  </a:lnTo>
                  <a:lnTo>
                    <a:pt x="682" y="118"/>
                  </a:lnTo>
                  <a:lnTo>
                    <a:pt x="680" y="122"/>
                  </a:lnTo>
                  <a:lnTo>
                    <a:pt x="682" y="124"/>
                  </a:lnTo>
                  <a:lnTo>
                    <a:pt x="686" y="126"/>
                  </a:lnTo>
                  <a:lnTo>
                    <a:pt x="690" y="126"/>
                  </a:lnTo>
                  <a:lnTo>
                    <a:pt x="692" y="126"/>
                  </a:lnTo>
                  <a:lnTo>
                    <a:pt x="696" y="126"/>
                  </a:lnTo>
                  <a:lnTo>
                    <a:pt x="700" y="128"/>
                  </a:lnTo>
                  <a:lnTo>
                    <a:pt x="702" y="130"/>
                  </a:lnTo>
                  <a:lnTo>
                    <a:pt x="702" y="132"/>
                  </a:lnTo>
                  <a:lnTo>
                    <a:pt x="702" y="134"/>
                  </a:lnTo>
                  <a:lnTo>
                    <a:pt x="698" y="138"/>
                  </a:lnTo>
                  <a:lnTo>
                    <a:pt x="694" y="138"/>
                  </a:lnTo>
                  <a:lnTo>
                    <a:pt x="688" y="138"/>
                  </a:lnTo>
                  <a:lnTo>
                    <a:pt x="684" y="138"/>
                  </a:lnTo>
                  <a:lnTo>
                    <a:pt x="678" y="138"/>
                  </a:lnTo>
                  <a:lnTo>
                    <a:pt x="676" y="138"/>
                  </a:lnTo>
                  <a:lnTo>
                    <a:pt x="674" y="140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8" y="142"/>
                  </a:lnTo>
                  <a:lnTo>
                    <a:pt x="652" y="142"/>
                  </a:lnTo>
                  <a:lnTo>
                    <a:pt x="648" y="142"/>
                  </a:lnTo>
                  <a:lnTo>
                    <a:pt x="646" y="142"/>
                  </a:lnTo>
                  <a:lnTo>
                    <a:pt x="644" y="144"/>
                  </a:lnTo>
                  <a:lnTo>
                    <a:pt x="642" y="148"/>
                  </a:lnTo>
                  <a:lnTo>
                    <a:pt x="644" y="150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8" y="164"/>
                  </a:lnTo>
                  <a:lnTo>
                    <a:pt x="648" y="168"/>
                  </a:lnTo>
                  <a:lnTo>
                    <a:pt x="648" y="174"/>
                  </a:lnTo>
                  <a:lnTo>
                    <a:pt x="646" y="178"/>
                  </a:lnTo>
                  <a:lnTo>
                    <a:pt x="646" y="184"/>
                  </a:lnTo>
                  <a:lnTo>
                    <a:pt x="646" y="188"/>
                  </a:lnTo>
                  <a:lnTo>
                    <a:pt x="644" y="190"/>
                  </a:lnTo>
                  <a:lnTo>
                    <a:pt x="644" y="194"/>
                  </a:lnTo>
                  <a:lnTo>
                    <a:pt x="642" y="194"/>
                  </a:lnTo>
                  <a:lnTo>
                    <a:pt x="640" y="192"/>
                  </a:lnTo>
                  <a:lnTo>
                    <a:pt x="638" y="188"/>
                  </a:lnTo>
                  <a:lnTo>
                    <a:pt x="638" y="186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2" y="184"/>
                  </a:lnTo>
                  <a:lnTo>
                    <a:pt x="622" y="176"/>
                  </a:lnTo>
                  <a:lnTo>
                    <a:pt x="622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2" y="182"/>
                  </a:lnTo>
                  <a:lnTo>
                    <a:pt x="624" y="186"/>
                  </a:lnTo>
                  <a:lnTo>
                    <a:pt x="624" y="188"/>
                  </a:lnTo>
                  <a:lnTo>
                    <a:pt x="626" y="190"/>
                  </a:lnTo>
                  <a:lnTo>
                    <a:pt x="628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8" y="204"/>
                  </a:lnTo>
                  <a:lnTo>
                    <a:pt x="624" y="206"/>
                  </a:lnTo>
                  <a:lnTo>
                    <a:pt x="620" y="206"/>
                  </a:lnTo>
                  <a:lnTo>
                    <a:pt x="614" y="206"/>
                  </a:lnTo>
                  <a:lnTo>
                    <a:pt x="614" y="208"/>
                  </a:lnTo>
                  <a:lnTo>
                    <a:pt x="614" y="212"/>
                  </a:lnTo>
                  <a:lnTo>
                    <a:pt x="616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20" y="226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6" y="232"/>
                  </a:lnTo>
                  <a:lnTo>
                    <a:pt x="624" y="234"/>
                  </a:lnTo>
                  <a:lnTo>
                    <a:pt x="624" y="236"/>
                  </a:lnTo>
                  <a:lnTo>
                    <a:pt x="620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8"/>
                  </a:lnTo>
                  <a:lnTo>
                    <a:pt x="612" y="242"/>
                  </a:lnTo>
                  <a:lnTo>
                    <a:pt x="610" y="246"/>
                  </a:lnTo>
                  <a:lnTo>
                    <a:pt x="608" y="250"/>
                  </a:lnTo>
                  <a:lnTo>
                    <a:pt x="604" y="252"/>
                  </a:lnTo>
                  <a:lnTo>
                    <a:pt x="596" y="260"/>
                  </a:lnTo>
                  <a:lnTo>
                    <a:pt x="584" y="272"/>
                  </a:lnTo>
                  <a:lnTo>
                    <a:pt x="570" y="284"/>
                  </a:lnTo>
                  <a:lnTo>
                    <a:pt x="558" y="296"/>
                  </a:lnTo>
                  <a:lnTo>
                    <a:pt x="558" y="298"/>
                  </a:lnTo>
                  <a:lnTo>
                    <a:pt x="556" y="300"/>
                  </a:lnTo>
                  <a:lnTo>
                    <a:pt x="554" y="304"/>
                  </a:lnTo>
                  <a:lnTo>
                    <a:pt x="552" y="308"/>
                  </a:lnTo>
                  <a:lnTo>
                    <a:pt x="552" y="316"/>
                  </a:lnTo>
                  <a:lnTo>
                    <a:pt x="552" y="318"/>
                  </a:lnTo>
                  <a:lnTo>
                    <a:pt x="552" y="320"/>
                  </a:lnTo>
                  <a:lnTo>
                    <a:pt x="552" y="326"/>
                  </a:lnTo>
                  <a:lnTo>
                    <a:pt x="552" y="332"/>
                  </a:lnTo>
                  <a:lnTo>
                    <a:pt x="556" y="338"/>
                  </a:lnTo>
                  <a:lnTo>
                    <a:pt x="560" y="346"/>
                  </a:lnTo>
                  <a:lnTo>
                    <a:pt x="562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6" y="382"/>
                  </a:lnTo>
                  <a:lnTo>
                    <a:pt x="574" y="400"/>
                  </a:lnTo>
                  <a:lnTo>
                    <a:pt x="572" y="400"/>
                  </a:lnTo>
                  <a:lnTo>
                    <a:pt x="572" y="402"/>
                  </a:lnTo>
                  <a:lnTo>
                    <a:pt x="570" y="402"/>
                  </a:lnTo>
                  <a:lnTo>
                    <a:pt x="570" y="404"/>
                  </a:lnTo>
                  <a:lnTo>
                    <a:pt x="566" y="404"/>
                  </a:lnTo>
                  <a:lnTo>
                    <a:pt x="564" y="404"/>
                  </a:lnTo>
                  <a:lnTo>
                    <a:pt x="560" y="400"/>
                  </a:lnTo>
                  <a:lnTo>
                    <a:pt x="556" y="396"/>
                  </a:lnTo>
                  <a:lnTo>
                    <a:pt x="552" y="392"/>
                  </a:lnTo>
                  <a:lnTo>
                    <a:pt x="542" y="384"/>
                  </a:lnTo>
                  <a:lnTo>
                    <a:pt x="534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8" y="336"/>
                  </a:lnTo>
                  <a:lnTo>
                    <a:pt x="526" y="332"/>
                  </a:lnTo>
                  <a:lnTo>
                    <a:pt x="522" y="330"/>
                  </a:lnTo>
                  <a:lnTo>
                    <a:pt x="518" y="328"/>
                  </a:lnTo>
                  <a:lnTo>
                    <a:pt x="510" y="326"/>
                  </a:lnTo>
                  <a:lnTo>
                    <a:pt x="506" y="326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8" y="324"/>
                  </a:lnTo>
                  <a:lnTo>
                    <a:pt x="446" y="326"/>
                  </a:lnTo>
                  <a:lnTo>
                    <a:pt x="446" y="328"/>
                  </a:lnTo>
                  <a:lnTo>
                    <a:pt x="440" y="330"/>
                  </a:lnTo>
                  <a:lnTo>
                    <a:pt x="428" y="332"/>
                  </a:lnTo>
                  <a:lnTo>
                    <a:pt x="408" y="334"/>
                  </a:lnTo>
                  <a:lnTo>
                    <a:pt x="404" y="332"/>
                  </a:lnTo>
                  <a:lnTo>
                    <a:pt x="394" y="332"/>
                  </a:lnTo>
                  <a:lnTo>
                    <a:pt x="384" y="334"/>
                  </a:lnTo>
                  <a:lnTo>
                    <a:pt x="374" y="340"/>
                  </a:lnTo>
                  <a:lnTo>
                    <a:pt x="356" y="350"/>
                  </a:lnTo>
                  <a:lnTo>
                    <a:pt x="344" y="368"/>
                  </a:lnTo>
                  <a:lnTo>
                    <a:pt x="344" y="370"/>
                  </a:lnTo>
                  <a:lnTo>
                    <a:pt x="346" y="372"/>
                  </a:lnTo>
                  <a:lnTo>
                    <a:pt x="346" y="376"/>
                  </a:lnTo>
                  <a:lnTo>
                    <a:pt x="346" y="380"/>
                  </a:lnTo>
                  <a:lnTo>
                    <a:pt x="344" y="382"/>
                  </a:lnTo>
                  <a:lnTo>
                    <a:pt x="342" y="384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10" y="350"/>
                  </a:lnTo>
                  <a:lnTo>
                    <a:pt x="308" y="348"/>
                  </a:lnTo>
                  <a:lnTo>
                    <a:pt x="306" y="344"/>
                  </a:lnTo>
                  <a:lnTo>
                    <a:pt x="302" y="342"/>
                  </a:lnTo>
                  <a:lnTo>
                    <a:pt x="298" y="338"/>
                  </a:lnTo>
                  <a:lnTo>
                    <a:pt x="294" y="338"/>
                  </a:lnTo>
                  <a:lnTo>
                    <a:pt x="288" y="338"/>
                  </a:lnTo>
                  <a:lnTo>
                    <a:pt x="286" y="340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4" y="340"/>
                  </a:lnTo>
                  <a:lnTo>
                    <a:pt x="268" y="338"/>
                  </a:lnTo>
                  <a:lnTo>
                    <a:pt x="264" y="334"/>
                  </a:lnTo>
                  <a:lnTo>
                    <a:pt x="256" y="328"/>
                  </a:lnTo>
                  <a:lnTo>
                    <a:pt x="248" y="316"/>
                  </a:lnTo>
                  <a:lnTo>
                    <a:pt x="242" y="300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24" y="296"/>
                  </a:lnTo>
                  <a:lnTo>
                    <a:pt x="220" y="296"/>
                  </a:lnTo>
                  <a:lnTo>
                    <a:pt x="216" y="300"/>
                  </a:lnTo>
                  <a:lnTo>
                    <a:pt x="212" y="302"/>
                  </a:lnTo>
                  <a:lnTo>
                    <a:pt x="200" y="306"/>
                  </a:lnTo>
                  <a:lnTo>
                    <a:pt x="182" y="306"/>
                  </a:lnTo>
                  <a:lnTo>
                    <a:pt x="178" y="306"/>
                  </a:lnTo>
                  <a:lnTo>
                    <a:pt x="168" y="304"/>
                  </a:lnTo>
                  <a:lnTo>
                    <a:pt x="154" y="300"/>
                  </a:lnTo>
                  <a:lnTo>
                    <a:pt x="140" y="296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4" y="288"/>
                  </a:lnTo>
                  <a:lnTo>
                    <a:pt x="114" y="288"/>
                  </a:lnTo>
                  <a:lnTo>
                    <a:pt x="98" y="296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2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6" y="266"/>
                  </a:lnTo>
                  <a:lnTo>
                    <a:pt x="74" y="266"/>
                  </a:lnTo>
                  <a:lnTo>
                    <a:pt x="72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4" y="252"/>
                  </a:lnTo>
                  <a:lnTo>
                    <a:pt x="46" y="242"/>
                  </a:lnTo>
                  <a:lnTo>
                    <a:pt x="44" y="240"/>
                  </a:lnTo>
                  <a:lnTo>
                    <a:pt x="36" y="230"/>
                  </a:lnTo>
                  <a:lnTo>
                    <a:pt x="28" y="218"/>
                  </a:lnTo>
                  <a:lnTo>
                    <a:pt x="18" y="200"/>
                  </a:lnTo>
                  <a:lnTo>
                    <a:pt x="10" y="180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2" y="140"/>
                  </a:lnTo>
                  <a:lnTo>
                    <a:pt x="0" y="124"/>
                  </a:lnTo>
                  <a:lnTo>
                    <a:pt x="2" y="110"/>
                  </a:lnTo>
                  <a:lnTo>
                    <a:pt x="6" y="104"/>
                  </a:lnTo>
                  <a:lnTo>
                    <a:pt x="8" y="102"/>
                  </a:lnTo>
                  <a:lnTo>
                    <a:pt x="10" y="100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62"/>
                  </a:lnTo>
                  <a:lnTo>
                    <a:pt x="8" y="46"/>
                  </a:lnTo>
                  <a:lnTo>
                    <a:pt x="6" y="32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382" y="0"/>
                  </a:lnTo>
                  <a:lnTo>
                    <a:pt x="394" y="12"/>
                  </a:lnTo>
                  <a:lnTo>
                    <a:pt x="416" y="14"/>
                  </a:lnTo>
                  <a:lnTo>
                    <a:pt x="420" y="16"/>
                  </a:lnTo>
                  <a:lnTo>
                    <a:pt x="422" y="20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4" y="20"/>
                  </a:lnTo>
                  <a:lnTo>
                    <a:pt x="434" y="22"/>
                  </a:lnTo>
                  <a:lnTo>
                    <a:pt x="432" y="24"/>
                  </a:lnTo>
                  <a:lnTo>
                    <a:pt x="430" y="28"/>
                  </a:lnTo>
                  <a:lnTo>
                    <a:pt x="426" y="32"/>
                  </a:lnTo>
                  <a:lnTo>
                    <a:pt x="424" y="34"/>
                  </a:lnTo>
                  <a:lnTo>
                    <a:pt x="420" y="36"/>
                  </a:lnTo>
                  <a:lnTo>
                    <a:pt x="418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4"/>
                  </a:lnTo>
                  <a:lnTo>
                    <a:pt x="422" y="44"/>
                  </a:lnTo>
                  <a:lnTo>
                    <a:pt x="430" y="46"/>
                  </a:lnTo>
                  <a:lnTo>
                    <a:pt x="434" y="46"/>
                  </a:lnTo>
                  <a:lnTo>
                    <a:pt x="444" y="44"/>
                  </a:lnTo>
                  <a:lnTo>
                    <a:pt x="456" y="42"/>
                  </a:lnTo>
                  <a:lnTo>
                    <a:pt x="464" y="38"/>
                  </a:lnTo>
                  <a:lnTo>
                    <a:pt x="466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2" y="42"/>
                  </a:lnTo>
                  <a:lnTo>
                    <a:pt x="478" y="42"/>
                  </a:lnTo>
                  <a:lnTo>
                    <a:pt x="484" y="44"/>
                  </a:lnTo>
                  <a:lnTo>
                    <a:pt x="486" y="44"/>
                  </a:lnTo>
                  <a:lnTo>
                    <a:pt x="488" y="42"/>
                  </a:lnTo>
                  <a:lnTo>
                    <a:pt x="490" y="42"/>
                  </a:lnTo>
                  <a:lnTo>
                    <a:pt x="494" y="40"/>
                  </a:lnTo>
                  <a:lnTo>
                    <a:pt x="498" y="40"/>
                  </a:lnTo>
                  <a:lnTo>
                    <a:pt x="502" y="42"/>
                  </a:lnTo>
                  <a:lnTo>
                    <a:pt x="504" y="46"/>
                  </a:lnTo>
                  <a:lnTo>
                    <a:pt x="504" y="48"/>
                  </a:lnTo>
                  <a:lnTo>
                    <a:pt x="504" y="50"/>
                  </a:lnTo>
                  <a:lnTo>
                    <a:pt x="502" y="54"/>
                  </a:lnTo>
                  <a:lnTo>
                    <a:pt x="500" y="56"/>
                  </a:lnTo>
                  <a:lnTo>
                    <a:pt x="496" y="58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88" y="58"/>
                  </a:lnTo>
                  <a:lnTo>
                    <a:pt x="486" y="58"/>
                  </a:lnTo>
                  <a:lnTo>
                    <a:pt x="482" y="58"/>
                  </a:lnTo>
                  <a:lnTo>
                    <a:pt x="480" y="60"/>
                  </a:lnTo>
                  <a:lnTo>
                    <a:pt x="476" y="62"/>
                  </a:lnTo>
                  <a:lnTo>
                    <a:pt x="474" y="66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4"/>
                  </a:lnTo>
                  <a:lnTo>
                    <a:pt x="478" y="78"/>
                  </a:lnTo>
                  <a:lnTo>
                    <a:pt x="478" y="80"/>
                  </a:lnTo>
                  <a:lnTo>
                    <a:pt x="478" y="84"/>
                  </a:lnTo>
                  <a:lnTo>
                    <a:pt x="476" y="90"/>
                  </a:lnTo>
                  <a:lnTo>
                    <a:pt x="474" y="94"/>
                  </a:lnTo>
                  <a:lnTo>
                    <a:pt x="472" y="102"/>
                  </a:lnTo>
                  <a:lnTo>
                    <a:pt x="468" y="114"/>
                  </a:lnTo>
                  <a:lnTo>
                    <a:pt x="470" y="126"/>
                  </a:lnTo>
                  <a:lnTo>
                    <a:pt x="474" y="134"/>
                  </a:lnTo>
                  <a:lnTo>
                    <a:pt x="476" y="134"/>
                  </a:lnTo>
                  <a:lnTo>
                    <a:pt x="478" y="132"/>
                  </a:lnTo>
                  <a:lnTo>
                    <a:pt x="482" y="130"/>
                  </a:lnTo>
                  <a:lnTo>
                    <a:pt x="484" y="128"/>
                  </a:lnTo>
                  <a:lnTo>
                    <a:pt x="488" y="122"/>
                  </a:lnTo>
                  <a:lnTo>
                    <a:pt x="490" y="116"/>
                  </a:lnTo>
                  <a:lnTo>
                    <a:pt x="492" y="110"/>
                  </a:lnTo>
                  <a:lnTo>
                    <a:pt x="494" y="82"/>
                  </a:lnTo>
                  <a:lnTo>
                    <a:pt x="500" y="80"/>
                  </a:lnTo>
                  <a:lnTo>
                    <a:pt x="500" y="78"/>
                  </a:lnTo>
                  <a:lnTo>
                    <a:pt x="502" y="76"/>
                  </a:lnTo>
                  <a:lnTo>
                    <a:pt x="502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10" y="62"/>
                  </a:lnTo>
                  <a:lnTo>
                    <a:pt x="512" y="62"/>
                  </a:lnTo>
                  <a:lnTo>
                    <a:pt x="514" y="62"/>
                  </a:lnTo>
                  <a:lnTo>
                    <a:pt x="518" y="64"/>
                  </a:lnTo>
                  <a:lnTo>
                    <a:pt x="522" y="64"/>
                  </a:lnTo>
                  <a:lnTo>
                    <a:pt x="524" y="68"/>
                  </a:lnTo>
                  <a:lnTo>
                    <a:pt x="526" y="72"/>
                  </a:lnTo>
                  <a:lnTo>
                    <a:pt x="526" y="78"/>
                  </a:lnTo>
                  <a:lnTo>
                    <a:pt x="522" y="88"/>
                  </a:lnTo>
                  <a:lnTo>
                    <a:pt x="520" y="90"/>
                  </a:lnTo>
                  <a:lnTo>
                    <a:pt x="520" y="92"/>
                  </a:lnTo>
                  <a:lnTo>
                    <a:pt x="522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30" y="90"/>
                  </a:lnTo>
                  <a:lnTo>
                    <a:pt x="532" y="92"/>
                  </a:lnTo>
                  <a:lnTo>
                    <a:pt x="534" y="96"/>
                  </a:lnTo>
                  <a:lnTo>
                    <a:pt x="538" y="100"/>
                  </a:lnTo>
                  <a:lnTo>
                    <a:pt x="538" y="104"/>
                  </a:lnTo>
                  <a:lnTo>
                    <a:pt x="538" y="108"/>
                  </a:lnTo>
                  <a:lnTo>
                    <a:pt x="538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6" y="122"/>
                  </a:lnTo>
                  <a:lnTo>
                    <a:pt x="536" y="124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38" y="128"/>
                  </a:lnTo>
                  <a:lnTo>
                    <a:pt x="540" y="128"/>
                  </a:lnTo>
                  <a:lnTo>
                    <a:pt x="548" y="128"/>
                  </a:lnTo>
                  <a:lnTo>
                    <a:pt x="554" y="128"/>
                  </a:lnTo>
                  <a:lnTo>
                    <a:pt x="562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8" y="122"/>
                  </a:lnTo>
                  <a:lnTo>
                    <a:pt x="582" y="118"/>
                  </a:lnTo>
                  <a:lnTo>
                    <a:pt x="588" y="114"/>
                  </a:lnTo>
                  <a:lnTo>
                    <a:pt x="592" y="110"/>
                  </a:lnTo>
                  <a:lnTo>
                    <a:pt x="594" y="106"/>
                  </a:lnTo>
                  <a:lnTo>
                    <a:pt x="594" y="104"/>
                  </a:lnTo>
                  <a:lnTo>
                    <a:pt x="594" y="102"/>
                  </a:lnTo>
                  <a:lnTo>
                    <a:pt x="594" y="100"/>
                  </a:lnTo>
                  <a:lnTo>
                    <a:pt x="596" y="96"/>
                  </a:lnTo>
                  <a:lnTo>
                    <a:pt x="598" y="96"/>
                  </a:lnTo>
                  <a:lnTo>
                    <a:pt x="602" y="94"/>
                  </a:lnTo>
                  <a:lnTo>
                    <a:pt x="608" y="92"/>
                  </a:lnTo>
                  <a:lnTo>
                    <a:pt x="614" y="90"/>
                  </a:lnTo>
                  <a:lnTo>
                    <a:pt x="622" y="90"/>
                  </a:lnTo>
                  <a:lnTo>
                    <a:pt x="626" y="88"/>
                  </a:lnTo>
                  <a:lnTo>
                    <a:pt x="632" y="86"/>
                  </a:lnTo>
                  <a:lnTo>
                    <a:pt x="636" y="82"/>
                  </a:lnTo>
                  <a:lnTo>
                    <a:pt x="638" y="78"/>
                  </a:lnTo>
                  <a:lnTo>
                    <a:pt x="640" y="7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4" name="Freeform 562"/>
            <p:cNvSpPr>
              <a:spLocks/>
            </p:cNvSpPr>
            <p:nvPr/>
          </p:nvSpPr>
          <p:spPr bwMode="auto">
            <a:xfrm>
              <a:off x="1381125" y="3405188"/>
              <a:ext cx="1320800" cy="669925"/>
            </a:xfrm>
            <a:custGeom>
              <a:avLst/>
              <a:gdLst>
                <a:gd name="T0" fmla="*/ 1256545 w 740"/>
                <a:gd name="T1" fmla="*/ 69646 h 404"/>
                <a:gd name="T2" fmla="*/ 1295812 w 740"/>
                <a:gd name="T3" fmla="*/ 49747 h 404"/>
                <a:gd name="T4" fmla="*/ 1292242 w 740"/>
                <a:gd name="T5" fmla="*/ 106127 h 404"/>
                <a:gd name="T6" fmla="*/ 1317230 w 740"/>
                <a:gd name="T7" fmla="*/ 122709 h 404"/>
                <a:gd name="T8" fmla="*/ 1299382 w 740"/>
                <a:gd name="T9" fmla="*/ 135975 h 404"/>
                <a:gd name="T10" fmla="*/ 1252975 w 740"/>
                <a:gd name="T11" fmla="*/ 159190 h 404"/>
                <a:gd name="T12" fmla="*/ 1224417 w 740"/>
                <a:gd name="T13" fmla="*/ 189038 h 404"/>
                <a:gd name="T14" fmla="*/ 1231557 w 740"/>
                <a:gd name="T15" fmla="*/ 208937 h 404"/>
                <a:gd name="T16" fmla="*/ 1245836 w 740"/>
                <a:gd name="T17" fmla="*/ 228836 h 404"/>
                <a:gd name="T18" fmla="*/ 1192290 w 740"/>
                <a:gd name="T19" fmla="*/ 232152 h 404"/>
                <a:gd name="T20" fmla="*/ 1149453 w 740"/>
                <a:gd name="T21" fmla="*/ 238785 h 404"/>
                <a:gd name="T22" fmla="*/ 1156592 w 740"/>
                <a:gd name="T23" fmla="*/ 271950 h 404"/>
                <a:gd name="T24" fmla="*/ 1149453 w 740"/>
                <a:gd name="T25" fmla="*/ 321697 h 404"/>
                <a:gd name="T26" fmla="*/ 1128035 w 740"/>
                <a:gd name="T27" fmla="*/ 305114 h 404"/>
                <a:gd name="T28" fmla="*/ 1113756 w 740"/>
                <a:gd name="T29" fmla="*/ 308431 h 404"/>
                <a:gd name="T30" fmla="*/ 1120895 w 740"/>
                <a:gd name="T31" fmla="*/ 338279 h 404"/>
                <a:gd name="T32" fmla="*/ 1099477 w 740"/>
                <a:gd name="T33" fmla="*/ 361494 h 404"/>
                <a:gd name="T34" fmla="*/ 1113756 w 740"/>
                <a:gd name="T35" fmla="*/ 388026 h 404"/>
                <a:gd name="T36" fmla="*/ 1092337 w 740"/>
                <a:gd name="T37" fmla="*/ 401292 h 404"/>
                <a:gd name="T38" fmla="*/ 995955 w 740"/>
                <a:gd name="T39" fmla="*/ 490836 h 404"/>
                <a:gd name="T40" fmla="*/ 985246 w 740"/>
                <a:gd name="T41" fmla="*/ 530634 h 404"/>
                <a:gd name="T42" fmla="*/ 1020943 w 740"/>
                <a:gd name="T43" fmla="*/ 610229 h 404"/>
                <a:gd name="T44" fmla="*/ 1010234 w 740"/>
                <a:gd name="T45" fmla="*/ 669925 h 404"/>
                <a:gd name="T46" fmla="*/ 942409 w 740"/>
                <a:gd name="T47" fmla="*/ 577064 h 404"/>
                <a:gd name="T48" fmla="*/ 924560 w 740"/>
                <a:gd name="T49" fmla="*/ 543900 h 404"/>
                <a:gd name="T50" fmla="*/ 796050 w 740"/>
                <a:gd name="T51" fmla="*/ 540583 h 404"/>
                <a:gd name="T52" fmla="*/ 685388 w 740"/>
                <a:gd name="T53" fmla="*/ 553849 h 404"/>
                <a:gd name="T54" fmla="*/ 617563 w 740"/>
                <a:gd name="T55" fmla="*/ 623495 h 404"/>
                <a:gd name="T56" fmla="*/ 553308 w 740"/>
                <a:gd name="T57" fmla="*/ 580381 h 404"/>
                <a:gd name="T58" fmla="*/ 514041 w 740"/>
                <a:gd name="T59" fmla="*/ 560482 h 404"/>
                <a:gd name="T60" fmla="*/ 471204 w 740"/>
                <a:gd name="T61" fmla="*/ 553849 h 404"/>
                <a:gd name="T62" fmla="*/ 410519 w 740"/>
                <a:gd name="T63" fmla="*/ 490836 h 404"/>
                <a:gd name="T64" fmla="*/ 317706 w 740"/>
                <a:gd name="T65" fmla="*/ 507418 h 404"/>
                <a:gd name="T66" fmla="*/ 203475 w 740"/>
                <a:gd name="T67" fmla="*/ 477570 h 404"/>
                <a:gd name="T68" fmla="*/ 149929 w 740"/>
                <a:gd name="T69" fmla="*/ 451039 h 404"/>
                <a:gd name="T70" fmla="*/ 96383 w 740"/>
                <a:gd name="T71" fmla="*/ 417874 h 404"/>
                <a:gd name="T72" fmla="*/ 7139 w 740"/>
                <a:gd name="T73" fmla="*/ 262000 h 404"/>
                <a:gd name="T74" fmla="*/ 14279 w 740"/>
                <a:gd name="T75" fmla="*/ 169139 h 404"/>
                <a:gd name="T76" fmla="*/ 14279 w 740"/>
                <a:gd name="T77" fmla="*/ 102810 h 404"/>
                <a:gd name="T78" fmla="*/ 24988 w 740"/>
                <a:gd name="T79" fmla="*/ 36481 h 404"/>
                <a:gd name="T80" fmla="*/ 742504 w 740"/>
                <a:gd name="T81" fmla="*/ 23215 h 404"/>
                <a:gd name="T82" fmla="*/ 774631 w 740"/>
                <a:gd name="T83" fmla="*/ 36481 h 404"/>
                <a:gd name="T84" fmla="*/ 742504 w 740"/>
                <a:gd name="T85" fmla="*/ 66329 h 404"/>
                <a:gd name="T86" fmla="*/ 813898 w 740"/>
                <a:gd name="T87" fmla="*/ 69646 h 404"/>
                <a:gd name="T88" fmla="*/ 863875 w 740"/>
                <a:gd name="T89" fmla="*/ 72962 h 404"/>
                <a:gd name="T90" fmla="*/ 899572 w 740"/>
                <a:gd name="T91" fmla="*/ 76279 h 404"/>
                <a:gd name="T92" fmla="*/ 878153 w 740"/>
                <a:gd name="T93" fmla="*/ 99494 h 404"/>
                <a:gd name="T94" fmla="*/ 846026 w 740"/>
                <a:gd name="T95" fmla="*/ 109443 h 404"/>
                <a:gd name="T96" fmla="*/ 853165 w 740"/>
                <a:gd name="T97" fmla="*/ 139291 h 404"/>
                <a:gd name="T98" fmla="*/ 846026 w 740"/>
                <a:gd name="T99" fmla="*/ 222203 h 404"/>
                <a:gd name="T100" fmla="*/ 878153 w 740"/>
                <a:gd name="T101" fmla="*/ 182405 h 404"/>
                <a:gd name="T102" fmla="*/ 899572 w 740"/>
                <a:gd name="T103" fmla="*/ 106127 h 404"/>
                <a:gd name="T104" fmla="*/ 931700 w 740"/>
                <a:gd name="T105" fmla="*/ 106127 h 404"/>
                <a:gd name="T106" fmla="*/ 928130 w 740"/>
                <a:gd name="T107" fmla="*/ 149241 h 404"/>
                <a:gd name="T108" fmla="*/ 949548 w 740"/>
                <a:gd name="T109" fmla="*/ 152557 h 404"/>
                <a:gd name="T110" fmla="*/ 956688 w 740"/>
                <a:gd name="T111" fmla="*/ 198988 h 404"/>
                <a:gd name="T112" fmla="*/ 978106 w 740"/>
                <a:gd name="T113" fmla="*/ 212254 h 404"/>
                <a:gd name="T114" fmla="*/ 1049501 w 740"/>
                <a:gd name="T115" fmla="*/ 189038 h 404"/>
                <a:gd name="T116" fmla="*/ 1067349 w 740"/>
                <a:gd name="T117" fmla="*/ 159190 h 404"/>
                <a:gd name="T118" fmla="*/ 1135174 w 740"/>
                <a:gd name="T119" fmla="*/ 135975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0"/>
                <a:gd name="T181" fmla="*/ 0 h 404"/>
                <a:gd name="T182" fmla="*/ 740 w 740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0" h="404">
                  <a:moveTo>
                    <a:pt x="640" y="76"/>
                  </a:moveTo>
                  <a:lnTo>
                    <a:pt x="652" y="66"/>
                  </a:lnTo>
                  <a:lnTo>
                    <a:pt x="666" y="58"/>
                  </a:lnTo>
                  <a:lnTo>
                    <a:pt x="682" y="54"/>
                  </a:lnTo>
                  <a:lnTo>
                    <a:pt x="694" y="52"/>
                  </a:lnTo>
                  <a:lnTo>
                    <a:pt x="700" y="52"/>
                  </a:lnTo>
                  <a:lnTo>
                    <a:pt x="704" y="42"/>
                  </a:lnTo>
                  <a:lnTo>
                    <a:pt x="710" y="36"/>
                  </a:lnTo>
                  <a:lnTo>
                    <a:pt x="714" y="32"/>
                  </a:lnTo>
                  <a:lnTo>
                    <a:pt x="718" y="30"/>
                  </a:lnTo>
                  <a:lnTo>
                    <a:pt x="720" y="30"/>
                  </a:lnTo>
                  <a:lnTo>
                    <a:pt x="722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4" y="34"/>
                  </a:lnTo>
                  <a:lnTo>
                    <a:pt x="736" y="40"/>
                  </a:lnTo>
                  <a:lnTo>
                    <a:pt x="734" y="48"/>
                  </a:lnTo>
                  <a:lnTo>
                    <a:pt x="730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6"/>
                  </a:lnTo>
                  <a:lnTo>
                    <a:pt x="730" y="68"/>
                  </a:lnTo>
                  <a:lnTo>
                    <a:pt x="734" y="70"/>
                  </a:lnTo>
                  <a:lnTo>
                    <a:pt x="736" y="72"/>
                  </a:lnTo>
                  <a:lnTo>
                    <a:pt x="738" y="74"/>
                  </a:lnTo>
                  <a:lnTo>
                    <a:pt x="740" y="74"/>
                  </a:lnTo>
                  <a:lnTo>
                    <a:pt x="740" y="76"/>
                  </a:lnTo>
                  <a:lnTo>
                    <a:pt x="738" y="78"/>
                  </a:lnTo>
                  <a:lnTo>
                    <a:pt x="736" y="80"/>
                  </a:lnTo>
                  <a:lnTo>
                    <a:pt x="732" y="82"/>
                  </a:lnTo>
                  <a:lnTo>
                    <a:pt x="730" y="82"/>
                  </a:lnTo>
                  <a:lnTo>
                    <a:pt x="728" y="82"/>
                  </a:lnTo>
                  <a:lnTo>
                    <a:pt x="724" y="84"/>
                  </a:lnTo>
                  <a:lnTo>
                    <a:pt x="720" y="86"/>
                  </a:lnTo>
                  <a:lnTo>
                    <a:pt x="714" y="88"/>
                  </a:lnTo>
                  <a:lnTo>
                    <a:pt x="710" y="88"/>
                  </a:lnTo>
                  <a:lnTo>
                    <a:pt x="708" y="90"/>
                  </a:lnTo>
                  <a:lnTo>
                    <a:pt x="706" y="92"/>
                  </a:lnTo>
                  <a:lnTo>
                    <a:pt x="702" y="96"/>
                  </a:lnTo>
                  <a:lnTo>
                    <a:pt x="700" y="100"/>
                  </a:lnTo>
                  <a:lnTo>
                    <a:pt x="696" y="104"/>
                  </a:lnTo>
                  <a:lnTo>
                    <a:pt x="694" y="108"/>
                  </a:lnTo>
                  <a:lnTo>
                    <a:pt x="692" y="110"/>
                  </a:lnTo>
                  <a:lnTo>
                    <a:pt x="688" y="112"/>
                  </a:lnTo>
                  <a:lnTo>
                    <a:pt x="686" y="114"/>
                  </a:lnTo>
                  <a:lnTo>
                    <a:pt x="684" y="116"/>
                  </a:lnTo>
                  <a:lnTo>
                    <a:pt x="682" y="118"/>
                  </a:lnTo>
                  <a:lnTo>
                    <a:pt x="680" y="122"/>
                  </a:lnTo>
                  <a:lnTo>
                    <a:pt x="682" y="124"/>
                  </a:lnTo>
                  <a:lnTo>
                    <a:pt x="686" y="126"/>
                  </a:lnTo>
                  <a:lnTo>
                    <a:pt x="690" y="126"/>
                  </a:lnTo>
                  <a:lnTo>
                    <a:pt x="692" y="126"/>
                  </a:lnTo>
                  <a:lnTo>
                    <a:pt x="696" y="126"/>
                  </a:lnTo>
                  <a:lnTo>
                    <a:pt x="700" y="128"/>
                  </a:lnTo>
                  <a:lnTo>
                    <a:pt x="702" y="130"/>
                  </a:lnTo>
                  <a:lnTo>
                    <a:pt x="702" y="132"/>
                  </a:lnTo>
                  <a:lnTo>
                    <a:pt x="702" y="134"/>
                  </a:lnTo>
                  <a:lnTo>
                    <a:pt x="698" y="138"/>
                  </a:lnTo>
                  <a:lnTo>
                    <a:pt x="694" y="138"/>
                  </a:lnTo>
                  <a:lnTo>
                    <a:pt x="688" y="138"/>
                  </a:lnTo>
                  <a:lnTo>
                    <a:pt x="684" y="138"/>
                  </a:lnTo>
                  <a:lnTo>
                    <a:pt x="678" y="138"/>
                  </a:lnTo>
                  <a:lnTo>
                    <a:pt x="676" y="138"/>
                  </a:lnTo>
                  <a:lnTo>
                    <a:pt x="674" y="140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8" y="142"/>
                  </a:lnTo>
                  <a:lnTo>
                    <a:pt x="652" y="142"/>
                  </a:lnTo>
                  <a:lnTo>
                    <a:pt x="648" y="142"/>
                  </a:lnTo>
                  <a:lnTo>
                    <a:pt x="646" y="142"/>
                  </a:lnTo>
                  <a:lnTo>
                    <a:pt x="644" y="144"/>
                  </a:lnTo>
                  <a:lnTo>
                    <a:pt x="642" y="148"/>
                  </a:lnTo>
                  <a:lnTo>
                    <a:pt x="644" y="150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8" y="164"/>
                  </a:lnTo>
                  <a:lnTo>
                    <a:pt x="648" y="168"/>
                  </a:lnTo>
                  <a:lnTo>
                    <a:pt x="648" y="174"/>
                  </a:lnTo>
                  <a:lnTo>
                    <a:pt x="646" y="178"/>
                  </a:lnTo>
                  <a:lnTo>
                    <a:pt x="646" y="184"/>
                  </a:lnTo>
                  <a:lnTo>
                    <a:pt x="646" y="188"/>
                  </a:lnTo>
                  <a:lnTo>
                    <a:pt x="644" y="190"/>
                  </a:lnTo>
                  <a:lnTo>
                    <a:pt x="644" y="194"/>
                  </a:lnTo>
                  <a:lnTo>
                    <a:pt x="642" y="194"/>
                  </a:lnTo>
                  <a:lnTo>
                    <a:pt x="640" y="192"/>
                  </a:lnTo>
                  <a:lnTo>
                    <a:pt x="638" y="188"/>
                  </a:lnTo>
                  <a:lnTo>
                    <a:pt x="638" y="186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2" y="184"/>
                  </a:lnTo>
                  <a:lnTo>
                    <a:pt x="622" y="176"/>
                  </a:lnTo>
                  <a:lnTo>
                    <a:pt x="622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2" y="182"/>
                  </a:lnTo>
                  <a:lnTo>
                    <a:pt x="624" y="186"/>
                  </a:lnTo>
                  <a:lnTo>
                    <a:pt x="624" y="188"/>
                  </a:lnTo>
                  <a:lnTo>
                    <a:pt x="626" y="190"/>
                  </a:lnTo>
                  <a:lnTo>
                    <a:pt x="628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8" y="204"/>
                  </a:lnTo>
                  <a:lnTo>
                    <a:pt x="624" y="206"/>
                  </a:lnTo>
                  <a:lnTo>
                    <a:pt x="620" y="206"/>
                  </a:lnTo>
                  <a:lnTo>
                    <a:pt x="614" y="206"/>
                  </a:lnTo>
                  <a:lnTo>
                    <a:pt x="614" y="208"/>
                  </a:lnTo>
                  <a:lnTo>
                    <a:pt x="614" y="212"/>
                  </a:lnTo>
                  <a:lnTo>
                    <a:pt x="616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20" y="226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6" y="232"/>
                  </a:lnTo>
                  <a:lnTo>
                    <a:pt x="624" y="234"/>
                  </a:lnTo>
                  <a:lnTo>
                    <a:pt x="624" y="236"/>
                  </a:lnTo>
                  <a:lnTo>
                    <a:pt x="620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8"/>
                  </a:lnTo>
                  <a:lnTo>
                    <a:pt x="612" y="242"/>
                  </a:lnTo>
                  <a:lnTo>
                    <a:pt x="610" y="246"/>
                  </a:lnTo>
                  <a:lnTo>
                    <a:pt x="608" y="250"/>
                  </a:lnTo>
                  <a:lnTo>
                    <a:pt x="604" y="252"/>
                  </a:lnTo>
                  <a:lnTo>
                    <a:pt x="596" y="260"/>
                  </a:lnTo>
                  <a:lnTo>
                    <a:pt x="584" y="272"/>
                  </a:lnTo>
                  <a:lnTo>
                    <a:pt x="570" y="284"/>
                  </a:lnTo>
                  <a:lnTo>
                    <a:pt x="558" y="296"/>
                  </a:lnTo>
                  <a:lnTo>
                    <a:pt x="558" y="298"/>
                  </a:lnTo>
                  <a:lnTo>
                    <a:pt x="556" y="300"/>
                  </a:lnTo>
                  <a:lnTo>
                    <a:pt x="554" y="304"/>
                  </a:lnTo>
                  <a:lnTo>
                    <a:pt x="552" y="308"/>
                  </a:lnTo>
                  <a:lnTo>
                    <a:pt x="552" y="316"/>
                  </a:lnTo>
                  <a:lnTo>
                    <a:pt x="552" y="318"/>
                  </a:lnTo>
                  <a:lnTo>
                    <a:pt x="552" y="320"/>
                  </a:lnTo>
                  <a:lnTo>
                    <a:pt x="552" y="326"/>
                  </a:lnTo>
                  <a:lnTo>
                    <a:pt x="552" y="332"/>
                  </a:lnTo>
                  <a:lnTo>
                    <a:pt x="556" y="338"/>
                  </a:lnTo>
                  <a:lnTo>
                    <a:pt x="560" y="346"/>
                  </a:lnTo>
                  <a:lnTo>
                    <a:pt x="562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6" y="382"/>
                  </a:lnTo>
                  <a:lnTo>
                    <a:pt x="574" y="400"/>
                  </a:lnTo>
                  <a:lnTo>
                    <a:pt x="572" y="400"/>
                  </a:lnTo>
                  <a:lnTo>
                    <a:pt x="572" y="402"/>
                  </a:lnTo>
                  <a:lnTo>
                    <a:pt x="570" y="402"/>
                  </a:lnTo>
                  <a:lnTo>
                    <a:pt x="570" y="404"/>
                  </a:lnTo>
                  <a:lnTo>
                    <a:pt x="566" y="404"/>
                  </a:lnTo>
                  <a:lnTo>
                    <a:pt x="564" y="404"/>
                  </a:lnTo>
                  <a:lnTo>
                    <a:pt x="560" y="400"/>
                  </a:lnTo>
                  <a:lnTo>
                    <a:pt x="556" y="396"/>
                  </a:lnTo>
                  <a:lnTo>
                    <a:pt x="552" y="392"/>
                  </a:lnTo>
                  <a:lnTo>
                    <a:pt x="542" y="384"/>
                  </a:lnTo>
                  <a:lnTo>
                    <a:pt x="534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8" y="336"/>
                  </a:lnTo>
                  <a:lnTo>
                    <a:pt x="526" y="332"/>
                  </a:lnTo>
                  <a:lnTo>
                    <a:pt x="522" y="330"/>
                  </a:lnTo>
                  <a:lnTo>
                    <a:pt x="518" y="328"/>
                  </a:lnTo>
                  <a:lnTo>
                    <a:pt x="510" y="326"/>
                  </a:lnTo>
                  <a:lnTo>
                    <a:pt x="506" y="326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8" y="324"/>
                  </a:lnTo>
                  <a:lnTo>
                    <a:pt x="446" y="326"/>
                  </a:lnTo>
                  <a:lnTo>
                    <a:pt x="446" y="328"/>
                  </a:lnTo>
                  <a:lnTo>
                    <a:pt x="440" y="330"/>
                  </a:lnTo>
                  <a:lnTo>
                    <a:pt x="428" y="332"/>
                  </a:lnTo>
                  <a:lnTo>
                    <a:pt x="408" y="334"/>
                  </a:lnTo>
                  <a:lnTo>
                    <a:pt x="404" y="332"/>
                  </a:lnTo>
                  <a:lnTo>
                    <a:pt x="394" y="332"/>
                  </a:lnTo>
                  <a:lnTo>
                    <a:pt x="384" y="334"/>
                  </a:lnTo>
                  <a:lnTo>
                    <a:pt x="374" y="340"/>
                  </a:lnTo>
                  <a:lnTo>
                    <a:pt x="356" y="350"/>
                  </a:lnTo>
                  <a:lnTo>
                    <a:pt x="344" y="368"/>
                  </a:lnTo>
                  <a:lnTo>
                    <a:pt x="344" y="370"/>
                  </a:lnTo>
                  <a:lnTo>
                    <a:pt x="346" y="372"/>
                  </a:lnTo>
                  <a:lnTo>
                    <a:pt x="346" y="376"/>
                  </a:lnTo>
                  <a:lnTo>
                    <a:pt x="346" y="380"/>
                  </a:lnTo>
                  <a:lnTo>
                    <a:pt x="344" y="382"/>
                  </a:lnTo>
                  <a:lnTo>
                    <a:pt x="342" y="384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10" y="350"/>
                  </a:lnTo>
                  <a:lnTo>
                    <a:pt x="308" y="348"/>
                  </a:lnTo>
                  <a:lnTo>
                    <a:pt x="306" y="344"/>
                  </a:lnTo>
                  <a:lnTo>
                    <a:pt x="302" y="342"/>
                  </a:lnTo>
                  <a:lnTo>
                    <a:pt x="298" y="338"/>
                  </a:lnTo>
                  <a:lnTo>
                    <a:pt x="294" y="338"/>
                  </a:lnTo>
                  <a:lnTo>
                    <a:pt x="288" y="338"/>
                  </a:lnTo>
                  <a:lnTo>
                    <a:pt x="286" y="340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4" y="340"/>
                  </a:lnTo>
                  <a:lnTo>
                    <a:pt x="268" y="338"/>
                  </a:lnTo>
                  <a:lnTo>
                    <a:pt x="264" y="334"/>
                  </a:lnTo>
                  <a:lnTo>
                    <a:pt x="256" y="328"/>
                  </a:lnTo>
                  <a:lnTo>
                    <a:pt x="248" y="316"/>
                  </a:lnTo>
                  <a:lnTo>
                    <a:pt x="242" y="300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24" y="296"/>
                  </a:lnTo>
                  <a:lnTo>
                    <a:pt x="220" y="296"/>
                  </a:lnTo>
                  <a:lnTo>
                    <a:pt x="216" y="300"/>
                  </a:lnTo>
                  <a:lnTo>
                    <a:pt x="212" y="302"/>
                  </a:lnTo>
                  <a:lnTo>
                    <a:pt x="200" y="306"/>
                  </a:lnTo>
                  <a:lnTo>
                    <a:pt x="182" y="306"/>
                  </a:lnTo>
                  <a:lnTo>
                    <a:pt x="178" y="306"/>
                  </a:lnTo>
                  <a:lnTo>
                    <a:pt x="168" y="304"/>
                  </a:lnTo>
                  <a:lnTo>
                    <a:pt x="154" y="300"/>
                  </a:lnTo>
                  <a:lnTo>
                    <a:pt x="140" y="296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4" y="288"/>
                  </a:lnTo>
                  <a:lnTo>
                    <a:pt x="114" y="288"/>
                  </a:lnTo>
                  <a:lnTo>
                    <a:pt x="98" y="296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2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6" y="266"/>
                  </a:lnTo>
                  <a:lnTo>
                    <a:pt x="74" y="266"/>
                  </a:lnTo>
                  <a:lnTo>
                    <a:pt x="72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4" y="252"/>
                  </a:lnTo>
                  <a:lnTo>
                    <a:pt x="46" y="242"/>
                  </a:lnTo>
                  <a:lnTo>
                    <a:pt x="44" y="240"/>
                  </a:lnTo>
                  <a:lnTo>
                    <a:pt x="36" y="230"/>
                  </a:lnTo>
                  <a:lnTo>
                    <a:pt x="28" y="218"/>
                  </a:lnTo>
                  <a:lnTo>
                    <a:pt x="18" y="200"/>
                  </a:lnTo>
                  <a:lnTo>
                    <a:pt x="10" y="180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2" y="140"/>
                  </a:lnTo>
                  <a:lnTo>
                    <a:pt x="0" y="124"/>
                  </a:lnTo>
                  <a:lnTo>
                    <a:pt x="2" y="110"/>
                  </a:lnTo>
                  <a:lnTo>
                    <a:pt x="6" y="104"/>
                  </a:lnTo>
                  <a:lnTo>
                    <a:pt x="8" y="102"/>
                  </a:lnTo>
                  <a:lnTo>
                    <a:pt x="10" y="100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62"/>
                  </a:lnTo>
                  <a:lnTo>
                    <a:pt x="8" y="46"/>
                  </a:lnTo>
                  <a:lnTo>
                    <a:pt x="6" y="32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382" y="0"/>
                  </a:lnTo>
                  <a:lnTo>
                    <a:pt x="394" y="12"/>
                  </a:lnTo>
                  <a:lnTo>
                    <a:pt x="416" y="14"/>
                  </a:lnTo>
                  <a:lnTo>
                    <a:pt x="420" y="16"/>
                  </a:lnTo>
                  <a:lnTo>
                    <a:pt x="422" y="20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4" y="20"/>
                  </a:lnTo>
                  <a:lnTo>
                    <a:pt x="434" y="22"/>
                  </a:lnTo>
                  <a:lnTo>
                    <a:pt x="432" y="24"/>
                  </a:lnTo>
                  <a:lnTo>
                    <a:pt x="430" y="28"/>
                  </a:lnTo>
                  <a:lnTo>
                    <a:pt x="426" y="32"/>
                  </a:lnTo>
                  <a:lnTo>
                    <a:pt x="424" y="34"/>
                  </a:lnTo>
                  <a:lnTo>
                    <a:pt x="420" y="36"/>
                  </a:lnTo>
                  <a:lnTo>
                    <a:pt x="418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4"/>
                  </a:lnTo>
                  <a:lnTo>
                    <a:pt x="422" y="44"/>
                  </a:lnTo>
                  <a:lnTo>
                    <a:pt x="430" y="46"/>
                  </a:lnTo>
                  <a:lnTo>
                    <a:pt x="434" y="46"/>
                  </a:lnTo>
                  <a:lnTo>
                    <a:pt x="444" y="44"/>
                  </a:lnTo>
                  <a:lnTo>
                    <a:pt x="456" y="42"/>
                  </a:lnTo>
                  <a:lnTo>
                    <a:pt x="464" y="38"/>
                  </a:lnTo>
                  <a:lnTo>
                    <a:pt x="466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2" y="42"/>
                  </a:lnTo>
                  <a:lnTo>
                    <a:pt x="478" y="42"/>
                  </a:lnTo>
                  <a:lnTo>
                    <a:pt x="484" y="44"/>
                  </a:lnTo>
                  <a:lnTo>
                    <a:pt x="486" y="44"/>
                  </a:lnTo>
                  <a:lnTo>
                    <a:pt x="488" y="42"/>
                  </a:lnTo>
                  <a:lnTo>
                    <a:pt x="490" y="42"/>
                  </a:lnTo>
                  <a:lnTo>
                    <a:pt x="494" y="40"/>
                  </a:lnTo>
                  <a:lnTo>
                    <a:pt x="498" y="40"/>
                  </a:lnTo>
                  <a:lnTo>
                    <a:pt x="502" y="42"/>
                  </a:lnTo>
                  <a:lnTo>
                    <a:pt x="504" y="46"/>
                  </a:lnTo>
                  <a:lnTo>
                    <a:pt x="504" y="48"/>
                  </a:lnTo>
                  <a:lnTo>
                    <a:pt x="504" y="50"/>
                  </a:lnTo>
                  <a:lnTo>
                    <a:pt x="502" y="54"/>
                  </a:lnTo>
                  <a:lnTo>
                    <a:pt x="500" y="56"/>
                  </a:lnTo>
                  <a:lnTo>
                    <a:pt x="496" y="58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88" y="58"/>
                  </a:lnTo>
                  <a:lnTo>
                    <a:pt x="486" y="58"/>
                  </a:lnTo>
                  <a:lnTo>
                    <a:pt x="482" y="58"/>
                  </a:lnTo>
                  <a:lnTo>
                    <a:pt x="480" y="60"/>
                  </a:lnTo>
                  <a:lnTo>
                    <a:pt x="476" y="62"/>
                  </a:lnTo>
                  <a:lnTo>
                    <a:pt x="474" y="66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4"/>
                  </a:lnTo>
                  <a:lnTo>
                    <a:pt x="478" y="78"/>
                  </a:lnTo>
                  <a:lnTo>
                    <a:pt x="478" y="80"/>
                  </a:lnTo>
                  <a:lnTo>
                    <a:pt x="478" y="84"/>
                  </a:lnTo>
                  <a:lnTo>
                    <a:pt x="476" y="90"/>
                  </a:lnTo>
                  <a:lnTo>
                    <a:pt x="474" y="94"/>
                  </a:lnTo>
                  <a:lnTo>
                    <a:pt x="472" y="102"/>
                  </a:lnTo>
                  <a:lnTo>
                    <a:pt x="468" y="114"/>
                  </a:lnTo>
                  <a:lnTo>
                    <a:pt x="470" y="126"/>
                  </a:lnTo>
                  <a:lnTo>
                    <a:pt x="474" y="134"/>
                  </a:lnTo>
                  <a:lnTo>
                    <a:pt x="476" y="134"/>
                  </a:lnTo>
                  <a:lnTo>
                    <a:pt x="478" y="132"/>
                  </a:lnTo>
                  <a:lnTo>
                    <a:pt x="482" y="130"/>
                  </a:lnTo>
                  <a:lnTo>
                    <a:pt x="484" y="128"/>
                  </a:lnTo>
                  <a:lnTo>
                    <a:pt x="488" y="122"/>
                  </a:lnTo>
                  <a:lnTo>
                    <a:pt x="490" y="116"/>
                  </a:lnTo>
                  <a:lnTo>
                    <a:pt x="492" y="110"/>
                  </a:lnTo>
                  <a:lnTo>
                    <a:pt x="494" y="82"/>
                  </a:lnTo>
                  <a:lnTo>
                    <a:pt x="500" y="80"/>
                  </a:lnTo>
                  <a:lnTo>
                    <a:pt x="500" y="78"/>
                  </a:lnTo>
                  <a:lnTo>
                    <a:pt x="502" y="76"/>
                  </a:lnTo>
                  <a:lnTo>
                    <a:pt x="502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10" y="62"/>
                  </a:lnTo>
                  <a:lnTo>
                    <a:pt x="512" y="62"/>
                  </a:lnTo>
                  <a:lnTo>
                    <a:pt x="514" y="62"/>
                  </a:lnTo>
                  <a:lnTo>
                    <a:pt x="518" y="64"/>
                  </a:lnTo>
                  <a:lnTo>
                    <a:pt x="522" y="64"/>
                  </a:lnTo>
                  <a:lnTo>
                    <a:pt x="524" y="68"/>
                  </a:lnTo>
                  <a:lnTo>
                    <a:pt x="526" y="72"/>
                  </a:lnTo>
                  <a:lnTo>
                    <a:pt x="526" y="78"/>
                  </a:lnTo>
                  <a:lnTo>
                    <a:pt x="522" y="88"/>
                  </a:lnTo>
                  <a:lnTo>
                    <a:pt x="520" y="90"/>
                  </a:lnTo>
                  <a:lnTo>
                    <a:pt x="520" y="92"/>
                  </a:lnTo>
                  <a:lnTo>
                    <a:pt x="522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30" y="90"/>
                  </a:lnTo>
                  <a:lnTo>
                    <a:pt x="532" y="92"/>
                  </a:lnTo>
                  <a:lnTo>
                    <a:pt x="534" y="96"/>
                  </a:lnTo>
                  <a:lnTo>
                    <a:pt x="538" y="100"/>
                  </a:lnTo>
                  <a:lnTo>
                    <a:pt x="538" y="104"/>
                  </a:lnTo>
                  <a:lnTo>
                    <a:pt x="538" y="108"/>
                  </a:lnTo>
                  <a:lnTo>
                    <a:pt x="538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6" y="122"/>
                  </a:lnTo>
                  <a:lnTo>
                    <a:pt x="536" y="124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38" y="128"/>
                  </a:lnTo>
                  <a:lnTo>
                    <a:pt x="540" y="128"/>
                  </a:lnTo>
                  <a:lnTo>
                    <a:pt x="548" y="128"/>
                  </a:lnTo>
                  <a:lnTo>
                    <a:pt x="554" y="128"/>
                  </a:lnTo>
                  <a:lnTo>
                    <a:pt x="562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8" y="122"/>
                  </a:lnTo>
                  <a:lnTo>
                    <a:pt x="582" y="118"/>
                  </a:lnTo>
                  <a:lnTo>
                    <a:pt x="588" y="114"/>
                  </a:lnTo>
                  <a:lnTo>
                    <a:pt x="592" y="110"/>
                  </a:lnTo>
                  <a:lnTo>
                    <a:pt x="594" y="106"/>
                  </a:lnTo>
                  <a:lnTo>
                    <a:pt x="594" y="104"/>
                  </a:lnTo>
                  <a:lnTo>
                    <a:pt x="594" y="102"/>
                  </a:lnTo>
                  <a:lnTo>
                    <a:pt x="594" y="100"/>
                  </a:lnTo>
                  <a:lnTo>
                    <a:pt x="596" y="96"/>
                  </a:lnTo>
                  <a:lnTo>
                    <a:pt x="598" y="96"/>
                  </a:lnTo>
                  <a:lnTo>
                    <a:pt x="602" y="94"/>
                  </a:lnTo>
                  <a:lnTo>
                    <a:pt x="608" y="92"/>
                  </a:lnTo>
                  <a:lnTo>
                    <a:pt x="614" y="90"/>
                  </a:lnTo>
                  <a:lnTo>
                    <a:pt x="622" y="90"/>
                  </a:lnTo>
                  <a:lnTo>
                    <a:pt x="626" y="88"/>
                  </a:lnTo>
                  <a:lnTo>
                    <a:pt x="632" y="86"/>
                  </a:lnTo>
                  <a:lnTo>
                    <a:pt x="636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5" name="Freeform 485"/>
            <p:cNvSpPr>
              <a:spLocks/>
            </p:cNvSpPr>
            <p:nvPr/>
          </p:nvSpPr>
          <p:spPr bwMode="auto">
            <a:xfrm>
              <a:off x="2366963" y="2338388"/>
              <a:ext cx="493712" cy="527050"/>
            </a:xfrm>
            <a:custGeom>
              <a:avLst/>
              <a:gdLst>
                <a:gd name="T0" fmla="*/ 164571 w 276"/>
                <a:gd name="T1" fmla="*/ 198887 h 318"/>
                <a:gd name="T2" fmla="*/ 196769 w 276"/>
                <a:gd name="T3" fmla="*/ 208831 h 318"/>
                <a:gd name="T4" fmla="*/ 246856 w 276"/>
                <a:gd name="T5" fmla="*/ 235349 h 318"/>
                <a:gd name="T6" fmla="*/ 257589 w 276"/>
                <a:gd name="T7" fmla="*/ 241979 h 318"/>
                <a:gd name="T8" fmla="*/ 279055 w 276"/>
                <a:gd name="T9" fmla="*/ 298330 h 318"/>
                <a:gd name="T10" fmla="*/ 264744 w 276"/>
                <a:gd name="T11" fmla="*/ 367941 h 318"/>
                <a:gd name="T12" fmla="*/ 236123 w 276"/>
                <a:gd name="T13" fmla="*/ 394459 h 318"/>
                <a:gd name="T14" fmla="*/ 211080 w 276"/>
                <a:gd name="T15" fmla="*/ 391144 h 318"/>
                <a:gd name="T16" fmla="*/ 196769 w 276"/>
                <a:gd name="T17" fmla="*/ 417662 h 318"/>
                <a:gd name="T18" fmla="*/ 239701 w 276"/>
                <a:gd name="T19" fmla="*/ 437551 h 318"/>
                <a:gd name="T20" fmla="*/ 261166 w 276"/>
                <a:gd name="T21" fmla="*/ 424292 h 318"/>
                <a:gd name="T22" fmla="*/ 307676 w 276"/>
                <a:gd name="T23" fmla="*/ 464069 h 318"/>
                <a:gd name="T24" fmla="*/ 343452 w 276"/>
                <a:gd name="T25" fmla="*/ 493902 h 318"/>
                <a:gd name="T26" fmla="*/ 368495 w 276"/>
                <a:gd name="T27" fmla="*/ 513791 h 318"/>
                <a:gd name="T28" fmla="*/ 397116 w 276"/>
                <a:gd name="T29" fmla="*/ 523735 h 318"/>
                <a:gd name="T30" fmla="*/ 382806 w 276"/>
                <a:gd name="T31" fmla="*/ 490587 h 318"/>
                <a:gd name="T32" fmla="*/ 364918 w 276"/>
                <a:gd name="T33" fmla="*/ 474014 h 318"/>
                <a:gd name="T34" fmla="*/ 386383 w 276"/>
                <a:gd name="T35" fmla="*/ 474014 h 318"/>
                <a:gd name="T36" fmla="*/ 425737 w 276"/>
                <a:gd name="T37" fmla="*/ 503847 h 318"/>
                <a:gd name="T38" fmla="*/ 436470 w 276"/>
                <a:gd name="T39" fmla="*/ 497217 h 318"/>
                <a:gd name="T40" fmla="*/ 436470 w 276"/>
                <a:gd name="T41" fmla="*/ 457440 h 318"/>
                <a:gd name="T42" fmla="*/ 407849 w 276"/>
                <a:gd name="T43" fmla="*/ 430921 h 318"/>
                <a:gd name="T44" fmla="*/ 389961 w 276"/>
                <a:gd name="T45" fmla="*/ 417662 h 318"/>
                <a:gd name="T46" fmla="*/ 375650 w 276"/>
                <a:gd name="T47" fmla="*/ 397774 h 318"/>
                <a:gd name="T48" fmla="*/ 368495 w 276"/>
                <a:gd name="T49" fmla="*/ 361311 h 318"/>
                <a:gd name="T50" fmla="*/ 382806 w 276"/>
                <a:gd name="T51" fmla="*/ 344737 h 318"/>
                <a:gd name="T52" fmla="*/ 400694 w 276"/>
                <a:gd name="T53" fmla="*/ 374570 h 318"/>
                <a:gd name="T54" fmla="*/ 415004 w 276"/>
                <a:gd name="T55" fmla="*/ 407718 h 318"/>
                <a:gd name="T56" fmla="*/ 429315 w 276"/>
                <a:gd name="T57" fmla="*/ 407718 h 318"/>
                <a:gd name="T58" fmla="*/ 465091 w 276"/>
                <a:gd name="T59" fmla="*/ 387829 h 318"/>
                <a:gd name="T60" fmla="*/ 490134 w 276"/>
                <a:gd name="T61" fmla="*/ 381200 h 318"/>
                <a:gd name="T62" fmla="*/ 486557 w 276"/>
                <a:gd name="T63" fmla="*/ 361311 h 318"/>
                <a:gd name="T64" fmla="*/ 493712 w 276"/>
                <a:gd name="T65" fmla="*/ 348052 h 318"/>
                <a:gd name="T66" fmla="*/ 482979 w 276"/>
                <a:gd name="T67" fmla="*/ 331478 h 318"/>
                <a:gd name="T68" fmla="*/ 465091 w 276"/>
                <a:gd name="T69" fmla="*/ 328163 h 318"/>
                <a:gd name="T70" fmla="*/ 450780 w 276"/>
                <a:gd name="T71" fmla="*/ 321534 h 318"/>
                <a:gd name="T72" fmla="*/ 386383 w 276"/>
                <a:gd name="T73" fmla="*/ 271812 h 318"/>
                <a:gd name="T74" fmla="*/ 368495 w 276"/>
                <a:gd name="T75" fmla="*/ 275127 h 318"/>
                <a:gd name="T76" fmla="*/ 372073 w 276"/>
                <a:gd name="T77" fmla="*/ 248608 h 318"/>
                <a:gd name="T78" fmla="*/ 393538 w 276"/>
                <a:gd name="T79" fmla="*/ 228720 h 318"/>
                <a:gd name="T80" fmla="*/ 389961 w 276"/>
                <a:gd name="T81" fmla="*/ 205516 h 318"/>
                <a:gd name="T82" fmla="*/ 372073 w 276"/>
                <a:gd name="T83" fmla="*/ 188942 h 318"/>
                <a:gd name="T84" fmla="*/ 347029 w 276"/>
                <a:gd name="T85" fmla="*/ 159109 h 318"/>
                <a:gd name="T86" fmla="*/ 332719 w 276"/>
                <a:gd name="T87" fmla="*/ 152480 h 318"/>
                <a:gd name="T88" fmla="*/ 314831 w 276"/>
                <a:gd name="T89" fmla="*/ 152480 h 318"/>
                <a:gd name="T90" fmla="*/ 321986 w 276"/>
                <a:gd name="T91" fmla="*/ 132591 h 318"/>
                <a:gd name="T92" fmla="*/ 300520 w 276"/>
                <a:gd name="T93" fmla="*/ 125962 h 318"/>
                <a:gd name="T94" fmla="*/ 268322 w 276"/>
                <a:gd name="T95" fmla="*/ 96129 h 318"/>
                <a:gd name="T96" fmla="*/ 193192 w 276"/>
                <a:gd name="T97" fmla="*/ 76240 h 318"/>
                <a:gd name="T98" fmla="*/ 139527 w 276"/>
                <a:gd name="T99" fmla="*/ 69610 h 318"/>
                <a:gd name="T100" fmla="*/ 146683 w 276"/>
                <a:gd name="T101" fmla="*/ 36463 h 318"/>
                <a:gd name="T102" fmla="*/ 143105 w 276"/>
                <a:gd name="T103" fmla="*/ 3315 h 318"/>
                <a:gd name="T104" fmla="*/ 103751 w 276"/>
                <a:gd name="T105" fmla="*/ 23203 h 318"/>
                <a:gd name="T106" fmla="*/ 128794 w 276"/>
                <a:gd name="T107" fmla="*/ 125962 h 318"/>
                <a:gd name="T108" fmla="*/ 125217 w 276"/>
                <a:gd name="T109" fmla="*/ 149165 h 318"/>
                <a:gd name="T110" fmla="*/ 75130 w 276"/>
                <a:gd name="T111" fmla="*/ 59666 h 318"/>
                <a:gd name="T112" fmla="*/ 71552 w 276"/>
                <a:gd name="T113" fmla="*/ 0 h 318"/>
                <a:gd name="T114" fmla="*/ 3578 w 276"/>
                <a:gd name="T115" fmla="*/ 89499 h 318"/>
                <a:gd name="T116" fmla="*/ 7155 w 276"/>
                <a:gd name="T117" fmla="*/ 109388 h 318"/>
                <a:gd name="T118" fmla="*/ 39354 w 276"/>
                <a:gd name="T119" fmla="*/ 175683 h 318"/>
                <a:gd name="T120" fmla="*/ 60820 w 276"/>
                <a:gd name="T121" fmla="*/ 182313 h 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6"/>
                <a:gd name="T184" fmla="*/ 0 h 318"/>
                <a:gd name="T185" fmla="*/ 276 w 276"/>
                <a:gd name="T186" fmla="*/ 318 h 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6" h="318">
                  <a:moveTo>
                    <a:pt x="80" y="122"/>
                  </a:moveTo>
                  <a:lnTo>
                    <a:pt x="92" y="124"/>
                  </a:lnTo>
                  <a:lnTo>
                    <a:pt x="92" y="122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4"/>
                  </a:lnTo>
                  <a:lnTo>
                    <a:pt x="104" y="126"/>
                  </a:lnTo>
                  <a:lnTo>
                    <a:pt x="110" y="126"/>
                  </a:lnTo>
                  <a:lnTo>
                    <a:pt x="114" y="128"/>
                  </a:lnTo>
                  <a:lnTo>
                    <a:pt x="134" y="138"/>
                  </a:lnTo>
                  <a:lnTo>
                    <a:pt x="136" y="138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6"/>
                  </a:lnTo>
                  <a:lnTo>
                    <a:pt x="142" y="146"/>
                  </a:lnTo>
                  <a:lnTo>
                    <a:pt x="144" y="146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52" y="154"/>
                  </a:lnTo>
                  <a:lnTo>
                    <a:pt x="154" y="158"/>
                  </a:lnTo>
                  <a:lnTo>
                    <a:pt x="154" y="168"/>
                  </a:lnTo>
                  <a:lnTo>
                    <a:pt x="156" y="180"/>
                  </a:lnTo>
                  <a:lnTo>
                    <a:pt x="154" y="194"/>
                  </a:lnTo>
                  <a:lnTo>
                    <a:pt x="150" y="208"/>
                  </a:lnTo>
                  <a:lnTo>
                    <a:pt x="150" y="212"/>
                  </a:lnTo>
                  <a:lnTo>
                    <a:pt x="150" y="216"/>
                  </a:lnTo>
                  <a:lnTo>
                    <a:pt x="148" y="222"/>
                  </a:lnTo>
                  <a:lnTo>
                    <a:pt x="146" y="228"/>
                  </a:lnTo>
                  <a:lnTo>
                    <a:pt x="140" y="232"/>
                  </a:lnTo>
                  <a:lnTo>
                    <a:pt x="140" y="234"/>
                  </a:lnTo>
                  <a:lnTo>
                    <a:pt x="138" y="234"/>
                  </a:lnTo>
                  <a:lnTo>
                    <a:pt x="134" y="236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4" y="236"/>
                  </a:lnTo>
                  <a:lnTo>
                    <a:pt x="122" y="236"/>
                  </a:lnTo>
                  <a:lnTo>
                    <a:pt x="120" y="236"/>
                  </a:lnTo>
                  <a:lnTo>
                    <a:pt x="118" y="236"/>
                  </a:lnTo>
                  <a:lnTo>
                    <a:pt x="114" y="238"/>
                  </a:lnTo>
                  <a:lnTo>
                    <a:pt x="112" y="242"/>
                  </a:lnTo>
                  <a:lnTo>
                    <a:pt x="108" y="248"/>
                  </a:lnTo>
                  <a:lnTo>
                    <a:pt x="108" y="250"/>
                  </a:lnTo>
                  <a:lnTo>
                    <a:pt x="110" y="252"/>
                  </a:lnTo>
                  <a:lnTo>
                    <a:pt x="110" y="256"/>
                  </a:lnTo>
                  <a:lnTo>
                    <a:pt x="112" y="258"/>
                  </a:lnTo>
                  <a:lnTo>
                    <a:pt x="116" y="260"/>
                  </a:lnTo>
                  <a:lnTo>
                    <a:pt x="120" y="262"/>
                  </a:lnTo>
                  <a:lnTo>
                    <a:pt x="126" y="264"/>
                  </a:lnTo>
                  <a:lnTo>
                    <a:pt x="134" y="264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2" y="260"/>
                  </a:lnTo>
                  <a:lnTo>
                    <a:pt x="144" y="258"/>
                  </a:lnTo>
                  <a:lnTo>
                    <a:pt x="146" y="256"/>
                  </a:lnTo>
                  <a:lnTo>
                    <a:pt x="144" y="254"/>
                  </a:lnTo>
                  <a:lnTo>
                    <a:pt x="160" y="272"/>
                  </a:lnTo>
                  <a:lnTo>
                    <a:pt x="172" y="274"/>
                  </a:lnTo>
                  <a:lnTo>
                    <a:pt x="172" y="276"/>
                  </a:lnTo>
                  <a:lnTo>
                    <a:pt x="172" y="280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78" y="290"/>
                  </a:lnTo>
                  <a:lnTo>
                    <a:pt x="184" y="294"/>
                  </a:lnTo>
                  <a:lnTo>
                    <a:pt x="190" y="298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8" y="300"/>
                  </a:lnTo>
                  <a:lnTo>
                    <a:pt x="202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2" y="314"/>
                  </a:lnTo>
                  <a:lnTo>
                    <a:pt x="214" y="316"/>
                  </a:lnTo>
                  <a:lnTo>
                    <a:pt x="216" y="318"/>
                  </a:lnTo>
                  <a:lnTo>
                    <a:pt x="220" y="318"/>
                  </a:lnTo>
                  <a:lnTo>
                    <a:pt x="222" y="316"/>
                  </a:lnTo>
                  <a:lnTo>
                    <a:pt x="222" y="314"/>
                  </a:lnTo>
                  <a:lnTo>
                    <a:pt x="222" y="308"/>
                  </a:lnTo>
                  <a:lnTo>
                    <a:pt x="220" y="304"/>
                  </a:lnTo>
                  <a:lnTo>
                    <a:pt x="218" y="300"/>
                  </a:lnTo>
                  <a:lnTo>
                    <a:pt x="214" y="296"/>
                  </a:lnTo>
                  <a:lnTo>
                    <a:pt x="212" y="292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4"/>
                  </a:lnTo>
                  <a:lnTo>
                    <a:pt x="204" y="282"/>
                  </a:lnTo>
                  <a:lnTo>
                    <a:pt x="208" y="282"/>
                  </a:lnTo>
                  <a:lnTo>
                    <a:pt x="210" y="282"/>
                  </a:lnTo>
                  <a:lnTo>
                    <a:pt x="212" y="284"/>
                  </a:lnTo>
                  <a:lnTo>
                    <a:pt x="216" y="286"/>
                  </a:lnTo>
                  <a:lnTo>
                    <a:pt x="222" y="288"/>
                  </a:lnTo>
                  <a:lnTo>
                    <a:pt x="228" y="292"/>
                  </a:lnTo>
                  <a:lnTo>
                    <a:pt x="232" y="294"/>
                  </a:lnTo>
                  <a:lnTo>
                    <a:pt x="236" y="298"/>
                  </a:lnTo>
                  <a:lnTo>
                    <a:pt x="238" y="302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2" y="304"/>
                  </a:lnTo>
                  <a:lnTo>
                    <a:pt x="244" y="302"/>
                  </a:lnTo>
                  <a:lnTo>
                    <a:pt x="244" y="300"/>
                  </a:lnTo>
                  <a:lnTo>
                    <a:pt x="246" y="298"/>
                  </a:lnTo>
                  <a:lnTo>
                    <a:pt x="248" y="294"/>
                  </a:lnTo>
                  <a:lnTo>
                    <a:pt x="250" y="290"/>
                  </a:lnTo>
                  <a:lnTo>
                    <a:pt x="250" y="284"/>
                  </a:lnTo>
                  <a:lnTo>
                    <a:pt x="248" y="280"/>
                  </a:lnTo>
                  <a:lnTo>
                    <a:pt x="244" y="276"/>
                  </a:lnTo>
                  <a:lnTo>
                    <a:pt x="242" y="272"/>
                  </a:lnTo>
                  <a:lnTo>
                    <a:pt x="240" y="270"/>
                  </a:lnTo>
                  <a:lnTo>
                    <a:pt x="236" y="266"/>
                  </a:lnTo>
                  <a:lnTo>
                    <a:pt x="232" y="262"/>
                  </a:lnTo>
                  <a:lnTo>
                    <a:pt x="228" y="260"/>
                  </a:lnTo>
                  <a:lnTo>
                    <a:pt x="226" y="258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0" y="256"/>
                  </a:lnTo>
                  <a:lnTo>
                    <a:pt x="218" y="254"/>
                  </a:lnTo>
                  <a:lnTo>
                    <a:pt x="218" y="252"/>
                  </a:lnTo>
                  <a:lnTo>
                    <a:pt x="218" y="248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4"/>
                  </a:lnTo>
                  <a:lnTo>
                    <a:pt x="210" y="240"/>
                  </a:lnTo>
                  <a:lnTo>
                    <a:pt x="208" y="236"/>
                  </a:lnTo>
                  <a:lnTo>
                    <a:pt x="206" y="228"/>
                  </a:lnTo>
                  <a:lnTo>
                    <a:pt x="206" y="226"/>
                  </a:lnTo>
                  <a:lnTo>
                    <a:pt x="206" y="222"/>
                  </a:lnTo>
                  <a:lnTo>
                    <a:pt x="206" y="218"/>
                  </a:lnTo>
                  <a:lnTo>
                    <a:pt x="206" y="214"/>
                  </a:lnTo>
                  <a:lnTo>
                    <a:pt x="206" y="210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4" y="208"/>
                  </a:lnTo>
                  <a:lnTo>
                    <a:pt x="216" y="208"/>
                  </a:lnTo>
                  <a:lnTo>
                    <a:pt x="218" y="210"/>
                  </a:lnTo>
                  <a:lnTo>
                    <a:pt x="220" y="214"/>
                  </a:lnTo>
                  <a:lnTo>
                    <a:pt x="222" y="218"/>
                  </a:lnTo>
                  <a:lnTo>
                    <a:pt x="224" y="226"/>
                  </a:lnTo>
                  <a:lnTo>
                    <a:pt x="224" y="230"/>
                  </a:lnTo>
                  <a:lnTo>
                    <a:pt x="226" y="234"/>
                  </a:lnTo>
                  <a:lnTo>
                    <a:pt x="228" y="238"/>
                  </a:lnTo>
                  <a:lnTo>
                    <a:pt x="230" y="242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48"/>
                  </a:lnTo>
                  <a:lnTo>
                    <a:pt x="238" y="248"/>
                  </a:lnTo>
                  <a:lnTo>
                    <a:pt x="240" y="246"/>
                  </a:lnTo>
                  <a:lnTo>
                    <a:pt x="246" y="242"/>
                  </a:lnTo>
                  <a:lnTo>
                    <a:pt x="248" y="240"/>
                  </a:lnTo>
                  <a:lnTo>
                    <a:pt x="252" y="238"/>
                  </a:lnTo>
                  <a:lnTo>
                    <a:pt x="256" y="236"/>
                  </a:lnTo>
                  <a:lnTo>
                    <a:pt x="260" y="234"/>
                  </a:lnTo>
                  <a:lnTo>
                    <a:pt x="262" y="234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0" y="232"/>
                  </a:lnTo>
                  <a:lnTo>
                    <a:pt x="274" y="230"/>
                  </a:lnTo>
                  <a:lnTo>
                    <a:pt x="276" y="228"/>
                  </a:lnTo>
                  <a:lnTo>
                    <a:pt x="276" y="226"/>
                  </a:lnTo>
                  <a:lnTo>
                    <a:pt x="276" y="222"/>
                  </a:lnTo>
                  <a:lnTo>
                    <a:pt x="274" y="218"/>
                  </a:lnTo>
                  <a:lnTo>
                    <a:pt x="272" y="218"/>
                  </a:lnTo>
                  <a:lnTo>
                    <a:pt x="268" y="218"/>
                  </a:lnTo>
                  <a:lnTo>
                    <a:pt x="266" y="216"/>
                  </a:lnTo>
                  <a:lnTo>
                    <a:pt x="266" y="214"/>
                  </a:lnTo>
                  <a:lnTo>
                    <a:pt x="274" y="210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4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8" y="196"/>
                  </a:lnTo>
                  <a:lnTo>
                    <a:pt x="264" y="196"/>
                  </a:lnTo>
                  <a:lnTo>
                    <a:pt x="262" y="198"/>
                  </a:lnTo>
                  <a:lnTo>
                    <a:pt x="260" y="198"/>
                  </a:lnTo>
                  <a:lnTo>
                    <a:pt x="258" y="200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2" y="198"/>
                  </a:lnTo>
                  <a:lnTo>
                    <a:pt x="252" y="196"/>
                  </a:lnTo>
                  <a:lnTo>
                    <a:pt x="252" y="194"/>
                  </a:lnTo>
                  <a:lnTo>
                    <a:pt x="252" y="192"/>
                  </a:lnTo>
                  <a:lnTo>
                    <a:pt x="250" y="188"/>
                  </a:lnTo>
                  <a:lnTo>
                    <a:pt x="248" y="184"/>
                  </a:lnTo>
                  <a:lnTo>
                    <a:pt x="244" y="180"/>
                  </a:lnTo>
                  <a:lnTo>
                    <a:pt x="228" y="174"/>
                  </a:lnTo>
                  <a:lnTo>
                    <a:pt x="216" y="164"/>
                  </a:lnTo>
                  <a:lnTo>
                    <a:pt x="214" y="164"/>
                  </a:lnTo>
                  <a:lnTo>
                    <a:pt x="212" y="166"/>
                  </a:lnTo>
                  <a:lnTo>
                    <a:pt x="210" y="166"/>
                  </a:lnTo>
                  <a:lnTo>
                    <a:pt x="208" y="166"/>
                  </a:lnTo>
                  <a:lnTo>
                    <a:pt x="206" y="166"/>
                  </a:lnTo>
                  <a:lnTo>
                    <a:pt x="204" y="164"/>
                  </a:lnTo>
                  <a:lnTo>
                    <a:pt x="204" y="160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8" y="154"/>
                  </a:lnTo>
                  <a:lnTo>
                    <a:pt x="208" y="150"/>
                  </a:lnTo>
                  <a:lnTo>
                    <a:pt x="208" y="148"/>
                  </a:lnTo>
                  <a:lnTo>
                    <a:pt x="218" y="146"/>
                  </a:lnTo>
                  <a:lnTo>
                    <a:pt x="220" y="144"/>
                  </a:lnTo>
                  <a:lnTo>
                    <a:pt x="220" y="142"/>
                  </a:lnTo>
                  <a:lnTo>
                    <a:pt x="220" y="138"/>
                  </a:lnTo>
                  <a:lnTo>
                    <a:pt x="218" y="134"/>
                  </a:lnTo>
                  <a:lnTo>
                    <a:pt x="216" y="132"/>
                  </a:lnTo>
                  <a:lnTo>
                    <a:pt x="216" y="128"/>
                  </a:lnTo>
                  <a:lnTo>
                    <a:pt x="218" y="126"/>
                  </a:lnTo>
                  <a:lnTo>
                    <a:pt x="218" y="124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6" y="116"/>
                  </a:lnTo>
                  <a:lnTo>
                    <a:pt x="214" y="114"/>
                  </a:lnTo>
                  <a:lnTo>
                    <a:pt x="208" y="114"/>
                  </a:lnTo>
                  <a:lnTo>
                    <a:pt x="206" y="102"/>
                  </a:lnTo>
                  <a:lnTo>
                    <a:pt x="204" y="102"/>
                  </a:lnTo>
                  <a:lnTo>
                    <a:pt x="200" y="100"/>
                  </a:lnTo>
                  <a:lnTo>
                    <a:pt x="194" y="96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0" y="94"/>
                  </a:lnTo>
                  <a:lnTo>
                    <a:pt x="178" y="96"/>
                  </a:lnTo>
                  <a:lnTo>
                    <a:pt x="176" y="94"/>
                  </a:lnTo>
                  <a:lnTo>
                    <a:pt x="176" y="92"/>
                  </a:lnTo>
                  <a:lnTo>
                    <a:pt x="176" y="88"/>
                  </a:lnTo>
                  <a:lnTo>
                    <a:pt x="178" y="86"/>
                  </a:lnTo>
                  <a:lnTo>
                    <a:pt x="178" y="84"/>
                  </a:lnTo>
                  <a:lnTo>
                    <a:pt x="180" y="82"/>
                  </a:lnTo>
                  <a:lnTo>
                    <a:pt x="180" y="80"/>
                  </a:lnTo>
                  <a:lnTo>
                    <a:pt x="178" y="78"/>
                  </a:lnTo>
                  <a:lnTo>
                    <a:pt x="176" y="76"/>
                  </a:lnTo>
                  <a:lnTo>
                    <a:pt x="172" y="74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68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0" y="72"/>
                  </a:lnTo>
                  <a:lnTo>
                    <a:pt x="156" y="68"/>
                  </a:lnTo>
                  <a:lnTo>
                    <a:pt x="152" y="60"/>
                  </a:lnTo>
                  <a:lnTo>
                    <a:pt x="150" y="58"/>
                  </a:lnTo>
                  <a:lnTo>
                    <a:pt x="142" y="52"/>
                  </a:lnTo>
                  <a:lnTo>
                    <a:pt x="132" y="46"/>
                  </a:lnTo>
                  <a:lnTo>
                    <a:pt x="114" y="44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4" y="46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4" y="42"/>
                  </a:lnTo>
                  <a:lnTo>
                    <a:pt x="92" y="38"/>
                  </a:lnTo>
                  <a:lnTo>
                    <a:pt x="78" y="42"/>
                  </a:lnTo>
                  <a:lnTo>
                    <a:pt x="80" y="38"/>
                  </a:lnTo>
                  <a:lnTo>
                    <a:pt x="80" y="32"/>
                  </a:lnTo>
                  <a:lnTo>
                    <a:pt x="82" y="26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4" y="10"/>
                  </a:lnTo>
                  <a:lnTo>
                    <a:pt x="84" y="8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2" y="10"/>
                  </a:lnTo>
                  <a:lnTo>
                    <a:pt x="58" y="14"/>
                  </a:lnTo>
                  <a:lnTo>
                    <a:pt x="54" y="22"/>
                  </a:lnTo>
                  <a:lnTo>
                    <a:pt x="54" y="26"/>
                  </a:lnTo>
                  <a:lnTo>
                    <a:pt x="54" y="34"/>
                  </a:lnTo>
                  <a:lnTo>
                    <a:pt x="54" y="46"/>
                  </a:lnTo>
                  <a:lnTo>
                    <a:pt x="56" y="56"/>
                  </a:lnTo>
                  <a:lnTo>
                    <a:pt x="72" y="76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4"/>
                  </a:lnTo>
                  <a:lnTo>
                    <a:pt x="72" y="88"/>
                  </a:lnTo>
                  <a:lnTo>
                    <a:pt x="70" y="90"/>
                  </a:lnTo>
                  <a:lnTo>
                    <a:pt x="68" y="88"/>
                  </a:lnTo>
                  <a:lnTo>
                    <a:pt x="64" y="86"/>
                  </a:lnTo>
                  <a:lnTo>
                    <a:pt x="56" y="74"/>
                  </a:lnTo>
                  <a:lnTo>
                    <a:pt x="48" y="58"/>
                  </a:lnTo>
                  <a:lnTo>
                    <a:pt x="42" y="36"/>
                  </a:lnTo>
                  <a:lnTo>
                    <a:pt x="42" y="32"/>
                  </a:lnTo>
                  <a:lnTo>
                    <a:pt x="44" y="18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18" y="12"/>
                  </a:lnTo>
                  <a:lnTo>
                    <a:pt x="14" y="18"/>
                  </a:lnTo>
                  <a:lnTo>
                    <a:pt x="10" y="28"/>
                  </a:lnTo>
                  <a:lnTo>
                    <a:pt x="4" y="4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10" y="78"/>
                  </a:lnTo>
                  <a:lnTo>
                    <a:pt x="16" y="88"/>
                  </a:lnTo>
                  <a:lnTo>
                    <a:pt x="22" y="96"/>
                  </a:lnTo>
                  <a:lnTo>
                    <a:pt x="24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32" y="108"/>
                  </a:lnTo>
                  <a:lnTo>
                    <a:pt x="34" y="110"/>
                  </a:lnTo>
                  <a:lnTo>
                    <a:pt x="38" y="112"/>
                  </a:lnTo>
                  <a:lnTo>
                    <a:pt x="48" y="116"/>
                  </a:lnTo>
                  <a:lnTo>
                    <a:pt x="62" y="120"/>
                  </a:lnTo>
                  <a:lnTo>
                    <a:pt x="80" y="122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6" name="Freeform 486"/>
            <p:cNvSpPr>
              <a:spLocks/>
            </p:cNvSpPr>
            <p:nvPr/>
          </p:nvSpPr>
          <p:spPr bwMode="auto">
            <a:xfrm>
              <a:off x="2366963" y="2338388"/>
              <a:ext cx="493712" cy="527050"/>
            </a:xfrm>
            <a:custGeom>
              <a:avLst/>
              <a:gdLst>
                <a:gd name="T0" fmla="*/ 164571 w 276"/>
                <a:gd name="T1" fmla="*/ 198887 h 318"/>
                <a:gd name="T2" fmla="*/ 196769 w 276"/>
                <a:gd name="T3" fmla="*/ 208831 h 318"/>
                <a:gd name="T4" fmla="*/ 246856 w 276"/>
                <a:gd name="T5" fmla="*/ 235349 h 318"/>
                <a:gd name="T6" fmla="*/ 257589 w 276"/>
                <a:gd name="T7" fmla="*/ 241979 h 318"/>
                <a:gd name="T8" fmla="*/ 279055 w 276"/>
                <a:gd name="T9" fmla="*/ 298330 h 318"/>
                <a:gd name="T10" fmla="*/ 264744 w 276"/>
                <a:gd name="T11" fmla="*/ 367941 h 318"/>
                <a:gd name="T12" fmla="*/ 236123 w 276"/>
                <a:gd name="T13" fmla="*/ 394459 h 318"/>
                <a:gd name="T14" fmla="*/ 211080 w 276"/>
                <a:gd name="T15" fmla="*/ 391144 h 318"/>
                <a:gd name="T16" fmla="*/ 196769 w 276"/>
                <a:gd name="T17" fmla="*/ 417662 h 318"/>
                <a:gd name="T18" fmla="*/ 239701 w 276"/>
                <a:gd name="T19" fmla="*/ 437551 h 318"/>
                <a:gd name="T20" fmla="*/ 261166 w 276"/>
                <a:gd name="T21" fmla="*/ 424292 h 318"/>
                <a:gd name="T22" fmla="*/ 307676 w 276"/>
                <a:gd name="T23" fmla="*/ 464069 h 318"/>
                <a:gd name="T24" fmla="*/ 343452 w 276"/>
                <a:gd name="T25" fmla="*/ 493902 h 318"/>
                <a:gd name="T26" fmla="*/ 368495 w 276"/>
                <a:gd name="T27" fmla="*/ 513791 h 318"/>
                <a:gd name="T28" fmla="*/ 397116 w 276"/>
                <a:gd name="T29" fmla="*/ 523735 h 318"/>
                <a:gd name="T30" fmla="*/ 382806 w 276"/>
                <a:gd name="T31" fmla="*/ 490587 h 318"/>
                <a:gd name="T32" fmla="*/ 364918 w 276"/>
                <a:gd name="T33" fmla="*/ 474014 h 318"/>
                <a:gd name="T34" fmla="*/ 386383 w 276"/>
                <a:gd name="T35" fmla="*/ 474014 h 318"/>
                <a:gd name="T36" fmla="*/ 425737 w 276"/>
                <a:gd name="T37" fmla="*/ 503847 h 318"/>
                <a:gd name="T38" fmla="*/ 436470 w 276"/>
                <a:gd name="T39" fmla="*/ 497217 h 318"/>
                <a:gd name="T40" fmla="*/ 436470 w 276"/>
                <a:gd name="T41" fmla="*/ 457440 h 318"/>
                <a:gd name="T42" fmla="*/ 407849 w 276"/>
                <a:gd name="T43" fmla="*/ 430921 h 318"/>
                <a:gd name="T44" fmla="*/ 389961 w 276"/>
                <a:gd name="T45" fmla="*/ 417662 h 318"/>
                <a:gd name="T46" fmla="*/ 375650 w 276"/>
                <a:gd name="T47" fmla="*/ 397774 h 318"/>
                <a:gd name="T48" fmla="*/ 368495 w 276"/>
                <a:gd name="T49" fmla="*/ 361311 h 318"/>
                <a:gd name="T50" fmla="*/ 382806 w 276"/>
                <a:gd name="T51" fmla="*/ 344737 h 318"/>
                <a:gd name="T52" fmla="*/ 400694 w 276"/>
                <a:gd name="T53" fmla="*/ 374570 h 318"/>
                <a:gd name="T54" fmla="*/ 415004 w 276"/>
                <a:gd name="T55" fmla="*/ 407718 h 318"/>
                <a:gd name="T56" fmla="*/ 429315 w 276"/>
                <a:gd name="T57" fmla="*/ 407718 h 318"/>
                <a:gd name="T58" fmla="*/ 465091 w 276"/>
                <a:gd name="T59" fmla="*/ 387829 h 318"/>
                <a:gd name="T60" fmla="*/ 490134 w 276"/>
                <a:gd name="T61" fmla="*/ 381200 h 318"/>
                <a:gd name="T62" fmla="*/ 486557 w 276"/>
                <a:gd name="T63" fmla="*/ 361311 h 318"/>
                <a:gd name="T64" fmla="*/ 493712 w 276"/>
                <a:gd name="T65" fmla="*/ 348052 h 318"/>
                <a:gd name="T66" fmla="*/ 482979 w 276"/>
                <a:gd name="T67" fmla="*/ 331478 h 318"/>
                <a:gd name="T68" fmla="*/ 465091 w 276"/>
                <a:gd name="T69" fmla="*/ 328163 h 318"/>
                <a:gd name="T70" fmla="*/ 450780 w 276"/>
                <a:gd name="T71" fmla="*/ 321534 h 318"/>
                <a:gd name="T72" fmla="*/ 386383 w 276"/>
                <a:gd name="T73" fmla="*/ 271812 h 318"/>
                <a:gd name="T74" fmla="*/ 368495 w 276"/>
                <a:gd name="T75" fmla="*/ 275127 h 318"/>
                <a:gd name="T76" fmla="*/ 372073 w 276"/>
                <a:gd name="T77" fmla="*/ 248608 h 318"/>
                <a:gd name="T78" fmla="*/ 393538 w 276"/>
                <a:gd name="T79" fmla="*/ 228720 h 318"/>
                <a:gd name="T80" fmla="*/ 389961 w 276"/>
                <a:gd name="T81" fmla="*/ 205516 h 318"/>
                <a:gd name="T82" fmla="*/ 372073 w 276"/>
                <a:gd name="T83" fmla="*/ 188942 h 318"/>
                <a:gd name="T84" fmla="*/ 347029 w 276"/>
                <a:gd name="T85" fmla="*/ 159109 h 318"/>
                <a:gd name="T86" fmla="*/ 332719 w 276"/>
                <a:gd name="T87" fmla="*/ 152480 h 318"/>
                <a:gd name="T88" fmla="*/ 314831 w 276"/>
                <a:gd name="T89" fmla="*/ 152480 h 318"/>
                <a:gd name="T90" fmla="*/ 321986 w 276"/>
                <a:gd name="T91" fmla="*/ 132591 h 318"/>
                <a:gd name="T92" fmla="*/ 300520 w 276"/>
                <a:gd name="T93" fmla="*/ 125962 h 318"/>
                <a:gd name="T94" fmla="*/ 268322 w 276"/>
                <a:gd name="T95" fmla="*/ 96129 h 318"/>
                <a:gd name="T96" fmla="*/ 193192 w 276"/>
                <a:gd name="T97" fmla="*/ 76240 h 318"/>
                <a:gd name="T98" fmla="*/ 139527 w 276"/>
                <a:gd name="T99" fmla="*/ 69610 h 318"/>
                <a:gd name="T100" fmla="*/ 146683 w 276"/>
                <a:gd name="T101" fmla="*/ 36463 h 318"/>
                <a:gd name="T102" fmla="*/ 143105 w 276"/>
                <a:gd name="T103" fmla="*/ 3315 h 318"/>
                <a:gd name="T104" fmla="*/ 103751 w 276"/>
                <a:gd name="T105" fmla="*/ 23203 h 318"/>
                <a:gd name="T106" fmla="*/ 128794 w 276"/>
                <a:gd name="T107" fmla="*/ 125962 h 318"/>
                <a:gd name="T108" fmla="*/ 125217 w 276"/>
                <a:gd name="T109" fmla="*/ 149165 h 318"/>
                <a:gd name="T110" fmla="*/ 75130 w 276"/>
                <a:gd name="T111" fmla="*/ 59666 h 318"/>
                <a:gd name="T112" fmla="*/ 71552 w 276"/>
                <a:gd name="T113" fmla="*/ 0 h 318"/>
                <a:gd name="T114" fmla="*/ 3578 w 276"/>
                <a:gd name="T115" fmla="*/ 89499 h 318"/>
                <a:gd name="T116" fmla="*/ 7155 w 276"/>
                <a:gd name="T117" fmla="*/ 109388 h 318"/>
                <a:gd name="T118" fmla="*/ 39354 w 276"/>
                <a:gd name="T119" fmla="*/ 175683 h 318"/>
                <a:gd name="T120" fmla="*/ 60820 w 276"/>
                <a:gd name="T121" fmla="*/ 182313 h 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6"/>
                <a:gd name="T184" fmla="*/ 0 h 318"/>
                <a:gd name="T185" fmla="*/ 276 w 276"/>
                <a:gd name="T186" fmla="*/ 318 h 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6" h="318">
                  <a:moveTo>
                    <a:pt x="80" y="122"/>
                  </a:moveTo>
                  <a:lnTo>
                    <a:pt x="92" y="124"/>
                  </a:lnTo>
                  <a:lnTo>
                    <a:pt x="92" y="122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4"/>
                  </a:lnTo>
                  <a:lnTo>
                    <a:pt x="104" y="126"/>
                  </a:lnTo>
                  <a:lnTo>
                    <a:pt x="110" y="126"/>
                  </a:lnTo>
                  <a:lnTo>
                    <a:pt x="114" y="128"/>
                  </a:lnTo>
                  <a:lnTo>
                    <a:pt x="134" y="138"/>
                  </a:lnTo>
                  <a:lnTo>
                    <a:pt x="136" y="138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6"/>
                  </a:lnTo>
                  <a:lnTo>
                    <a:pt x="142" y="146"/>
                  </a:lnTo>
                  <a:lnTo>
                    <a:pt x="144" y="146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52" y="154"/>
                  </a:lnTo>
                  <a:lnTo>
                    <a:pt x="154" y="158"/>
                  </a:lnTo>
                  <a:lnTo>
                    <a:pt x="154" y="168"/>
                  </a:lnTo>
                  <a:lnTo>
                    <a:pt x="156" y="180"/>
                  </a:lnTo>
                  <a:lnTo>
                    <a:pt x="154" y="194"/>
                  </a:lnTo>
                  <a:lnTo>
                    <a:pt x="150" y="208"/>
                  </a:lnTo>
                  <a:lnTo>
                    <a:pt x="150" y="212"/>
                  </a:lnTo>
                  <a:lnTo>
                    <a:pt x="150" y="216"/>
                  </a:lnTo>
                  <a:lnTo>
                    <a:pt x="148" y="222"/>
                  </a:lnTo>
                  <a:lnTo>
                    <a:pt x="146" y="228"/>
                  </a:lnTo>
                  <a:lnTo>
                    <a:pt x="140" y="232"/>
                  </a:lnTo>
                  <a:lnTo>
                    <a:pt x="140" y="234"/>
                  </a:lnTo>
                  <a:lnTo>
                    <a:pt x="138" y="234"/>
                  </a:lnTo>
                  <a:lnTo>
                    <a:pt x="134" y="236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4" y="236"/>
                  </a:lnTo>
                  <a:lnTo>
                    <a:pt x="122" y="236"/>
                  </a:lnTo>
                  <a:lnTo>
                    <a:pt x="120" y="236"/>
                  </a:lnTo>
                  <a:lnTo>
                    <a:pt x="118" y="236"/>
                  </a:lnTo>
                  <a:lnTo>
                    <a:pt x="114" y="238"/>
                  </a:lnTo>
                  <a:lnTo>
                    <a:pt x="112" y="242"/>
                  </a:lnTo>
                  <a:lnTo>
                    <a:pt x="108" y="248"/>
                  </a:lnTo>
                  <a:lnTo>
                    <a:pt x="108" y="250"/>
                  </a:lnTo>
                  <a:lnTo>
                    <a:pt x="110" y="252"/>
                  </a:lnTo>
                  <a:lnTo>
                    <a:pt x="110" y="256"/>
                  </a:lnTo>
                  <a:lnTo>
                    <a:pt x="112" y="258"/>
                  </a:lnTo>
                  <a:lnTo>
                    <a:pt x="116" y="260"/>
                  </a:lnTo>
                  <a:lnTo>
                    <a:pt x="120" y="262"/>
                  </a:lnTo>
                  <a:lnTo>
                    <a:pt x="126" y="264"/>
                  </a:lnTo>
                  <a:lnTo>
                    <a:pt x="134" y="264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2" y="260"/>
                  </a:lnTo>
                  <a:lnTo>
                    <a:pt x="144" y="258"/>
                  </a:lnTo>
                  <a:lnTo>
                    <a:pt x="146" y="256"/>
                  </a:lnTo>
                  <a:lnTo>
                    <a:pt x="144" y="254"/>
                  </a:lnTo>
                  <a:lnTo>
                    <a:pt x="160" y="272"/>
                  </a:lnTo>
                  <a:lnTo>
                    <a:pt x="172" y="274"/>
                  </a:lnTo>
                  <a:lnTo>
                    <a:pt x="172" y="276"/>
                  </a:lnTo>
                  <a:lnTo>
                    <a:pt x="172" y="280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78" y="290"/>
                  </a:lnTo>
                  <a:lnTo>
                    <a:pt x="184" y="294"/>
                  </a:lnTo>
                  <a:lnTo>
                    <a:pt x="190" y="298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8" y="300"/>
                  </a:lnTo>
                  <a:lnTo>
                    <a:pt x="202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2" y="314"/>
                  </a:lnTo>
                  <a:lnTo>
                    <a:pt x="214" y="316"/>
                  </a:lnTo>
                  <a:lnTo>
                    <a:pt x="216" y="318"/>
                  </a:lnTo>
                  <a:lnTo>
                    <a:pt x="220" y="318"/>
                  </a:lnTo>
                  <a:lnTo>
                    <a:pt x="222" y="316"/>
                  </a:lnTo>
                  <a:lnTo>
                    <a:pt x="222" y="314"/>
                  </a:lnTo>
                  <a:lnTo>
                    <a:pt x="222" y="308"/>
                  </a:lnTo>
                  <a:lnTo>
                    <a:pt x="220" y="304"/>
                  </a:lnTo>
                  <a:lnTo>
                    <a:pt x="218" y="300"/>
                  </a:lnTo>
                  <a:lnTo>
                    <a:pt x="214" y="296"/>
                  </a:lnTo>
                  <a:lnTo>
                    <a:pt x="212" y="292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4"/>
                  </a:lnTo>
                  <a:lnTo>
                    <a:pt x="204" y="282"/>
                  </a:lnTo>
                  <a:lnTo>
                    <a:pt x="208" y="282"/>
                  </a:lnTo>
                  <a:lnTo>
                    <a:pt x="210" y="282"/>
                  </a:lnTo>
                  <a:lnTo>
                    <a:pt x="212" y="284"/>
                  </a:lnTo>
                  <a:lnTo>
                    <a:pt x="216" y="286"/>
                  </a:lnTo>
                  <a:lnTo>
                    <a:pt x="222" y="288"/>
                  </a:lnTo>
                  <a:lnTo>
                    <a:pt x="228" y="292"/>
                  </a:lnTo>
                  <a:lnTo>
                    <a:pt x="232" y="294"/>
                  </a:lnTo>
                  <a:lnTo>
                    <a:pt x="236" y="298"/>
                  </a:lnTo>
                  <a:lnTo>
                    <a:pt x="238" y="302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2" y="304"/>
                  </a:lnTo>
                  <a:lnTo>
                    <a:pt x="244" y="302"/>
                  </a:lnTo>
                  <a:lnTo>
                    <a:pt x="244" y="300"/>
                  </a:lnTo>
                  <a:lnTo>
                    <a:pt x="246" y="298"/>
                  </a:lnTo>
                  <a:lnTo>
                    <a:pt x="248" y="294"/>
                  </a:lnTo>
                  <a:lnTo>
                    <a:pt x="250" y="290"/>
                  </a:lnTo>
                  <a:lnTo>
                    <a:pt x="250" y="284"/>
                  </a:lnTo>
                  <a:lnTo>
                    <a:pt x="248" y="280"/>
                  </a:lnTo>
                  <a:lnTo>
                    <a:pt x="244" y="276"/>
                  </a:lnTo>
                  <a:lnTo>
                    <a:pt x="242" y="272"/>
                  </a:lnTo>
                  <a:lnTo>
                    <a:pt x="240" y="270"/>
                  </a:lnTo>
                  <a:lnTo>
                    <a:pt x="236" y="266"/>
                  </a:lnTo>
                  <a:lnTo>
                    <a:pt x="232" y="262"/>
                  </a:lnTo>
                  <a:lnTo>
                    <a:pt x="228" y="260"/>
                  </a:lnTo>
                  <a:lnTo>
                    <a:pt x="226" y="258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0" y="256"/>
                  </a:lnTo>
                  <a:lnTo>
                    <a:pt x="218" y="254"/>
                  </a:lnTo>
                  <a:lnTo>
                    <a:pt x="218" y="252"/>
                  </a:lnTo>
                  <a:lnTo>
                    <a:pt x="218" y="248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4"/>
                  </a:lnTo>
                  <a:lnTo>
                    <a:pt x="210" y="240"/>
                  </a:lnTo>
                  <a:lnTo>
                    <a:pt x="208" y="236"/>
                  </a:lnTo>
                  <a:lnTo>
                    <a:pt x="206" y="228"/>
                  </a:lnTo>
                  <a:lnTo>
                    <a:pt x="206" y="226"/>
                  </a:lnTo>
                  <a:lnTo>
                    <a:pt x="206" y="222"/>
                  </a:lnTo>
                  <a:lnTo>
                    <a:pt x="206" y="218"/>
                  </a:lnTo>
                  <a:lnTo>
                    <a:pt x="206" y="214"/>
                  </a:lnTo>
                  <a:lnTo>
                    <a:pt x="206" y="210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4" y="208"/>
                  </a:lnTo>
                  <a:lnTo>
                    <a:pt x="216" y="208"/>
                  </a:lnTo>
                  <a:lnTo>
                    <a:pt x="218" y="210"/>
                  </a:lnTo>
                  <a:lnTo>
                    <a:pt x="220" y="214"/>
                  </a:lnTo>
                  <a:lnTo>
                    <a:pt x="222" y="218"/>
                  </a:lnTo>
                  <a:lnTo>
                    <a:pt x="224" y="226"/>
                  </a:lnTo>
                  <a:lnTo>
                    <a:pt x="224" y="230"/>
                  </a:lnTo>
                  <a:lnTo>
                    <a:pt x="226" y="234"/>
                  </a:lnTo>
                  <a:lnTo>
                    <a:pt x="228" y="238"/>
                  </a:lnTo>
                  <a:lnTo>
                    <a:pt x="230" y="242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48"/>
                  </a:lnTo>
                  <a:lnTo>
                    <a:pt x="238" y="248"/>
                  </a:lnTo>
                  <a:lnTo>
                    <a:pt x="240" y="246"/>
                  </a:lnTo>
                  <a:lnTo>
                    <a:pt x="246" y="242"/>
                  </a:lnTo>
                  <a:lnTo>
                    <a:pt x="248" y="240"/>
                  </a:lnTo>
                  <a:lnTo>
                    <a:pt x="252" y="238"/>
                  </a:lnTo>
                  <a:lnTo>
                    <a:pt x="256" y="236"/>
                  </a:lnTo>
                  <a:lnTo>
                    <a:pt x="260" y="234"/>
                  </a:lnTo>
                  <a:lnTo>
                    <a:pt x="262" y="234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0" y="232"/>
                  </a:lnTo>
                  <a:lnTo>
                    <a:pt x="274" y="230"/>
                  </a:lnTo>
                  <a:lnTo>
                    <a:pt x="276" y="228"/>
                  </a:lnTo>
                  <a:lnTo>
                    <a:pt x="276" y="226"/>
                  </a:lnTo>
                  <a:lnTo>
                    <a:pt x="276" y="222"/>
                  </a:lnTo>
                  <a:lnTo>
                    <a:pt x="274" y="218"/>
                  </a:lnTo>
                  <a:lnTo>
                    <a:pt x="272" y="218"/>
                  </a:lnTo>
                  <a:lnTo>
                    <a:pt x="268" y="218"/>
                  </a:lnTo>
                  <a:lnTo>
                    <a:pt x="266" y="216"/>
                  </a:lnTo>
                  <a:lnTo>
                    <a:pt x="266" y="214"/>
                  </a:lnTo>
                  <a:lnTo>
                    <a:pt x="274" y="210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4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8" y="196"/>
                  </a:lnTo>
                  <a:lnTo>
                    <a:pt x="264" y="196"/>
                  </a:lnTo>
                  <a:lnTo>
                    <a:pt x="262" y="198"/>
                  </a:lnTo>
                  <a:lnTo>
                    <a:pt x="260" y="198"/>
                  </a:lnTo>
                  <a:lnTo>
                    <a:pt x="258" y="200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2" y="198"/>
                  </a:lnTo>
                  <a:lnTo>
                    <a:pt x="252" y="196"/>
                  </a:lnTo>
                  <a:lnTo>
                    <a:pt x="252" y="194"/>
                  </a:lnTo>
                  <a:lnTo>
                    <a:pt x="252" y="192"/>
                  </a:lnTo>
                  <a:lnTo>
                    <a:pt x="250" y="188"/>
                  </a:lnTo>
                  <a:lnTo>
                    <a:pt x="248" y="184"/>
                  </a:lnTo>
                  <a:lnTo>
                    <a:pt x="244" y="180"/>
                  </a:lnTo>
                  <a:lnTo>
                    <a:pt x="228" y="174"/>
                  </a:lnTo>
                  <a:lnTo>
                    <a:pt x="216" y="164"/>
                  </a:lnTo>
                  <a:lnTo>
                    <a:pt x="214" y="164"/>
                  </a:lnTo>
                  <a:lnTo>
                    <a:pt x="212" y="166"/>
                  </a:lnTo>
                  <a:lnTo>
                    <a:pt x="210" y="166"/>
                  </a:lnTo>
                  <a:lnTo>
                    <a:pt x="208" y="166"/>
                  </a:lnTo>
                  <a:lnTo>
                    <a:pt x="206" y="166"/>
                  </a:lnTo>
                  <a:lnTo>
                    <a:pt x="204" y="164"/>
                  </a:lnTo>
                  <a:lnTo>
                    <a:pt x="204" y="160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8" y="154"/>
                  </a:lnTo>
                  <a:lnTo>
                    <a:pt x="208" y="150"/>
                  </a:lnTo>
                  <a:lnTo>
                    <a:pt x="208" y="148"/>
                  </a:lnTo>
                  <a:lnTo>
                    <a:pt x="218" y="146"/>
                  </a:lnTo>
                  <a:lnTo>
                    <a:pt x="220" y="144"/>
                  </a:lnTo>
                  <a:lnTo>
                    <a:pt x="220" y="142"/>
                  </a:lnTo>
                  <a:lnTo>
                    <a:pt x="220" y="138"/>
                  </a:lnTo>
                  <a:lnTo>
                    <a:pt x="218" y="134"/>
                  </a:lnTo>
                  <a:lnTo>
                    <a:pt x="216" y="132"/>
                  </a:lnTo>
                  <a:lnTo>
                    <a:pt x="216" y="128"/>
                  </a:lnTo>
                  <a:lnTo>
                    <a:pt x="218" y="126"/>
                  </a:lnTo>
                  <a:lnTo>
                    <a:pt x="218" y="124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6" y="116"/>
                  </a:lnTo>
                  <a:lnTo>
                    <a:pt x="214" y="114"/>
                  </a:lnTo>
                  <a:lnTo>
                    <a:pt x="208" y="114"/>
                  </a:lnTo>
                  <a:lnTo>
                    <a:pt x="206" y="102"/>
                  </a:lnTo>
                  <a:lnTo>
                    <a:pt x="204" y="102"/>
                  </a:lnTo>
                  <a:lnTo>
                    <a:pt x="200" y="100"/>
                  </a:lnTo>
                  <a:lnTo>
                    <a:pt x="194" y="96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0" y="94"/>
                  </a:lnTo>
                  <a:lnTo>
                    <a:pt x="178" y="96"/>
                  </a:lnTo>
                  <a:lnTo>
                    <a:pt x="176" y="94"/>
                  </a:lnTo>
                  <a:lnTo>
                    <a:pt x="176" y="92"/>
                  </a:lnTo>
                  <a:lnTo>
                    <a:pt x="176" y="88"/>
                  </a:lnTo>
                  <a:lnTo>
                    <a:pt x="178" y="86"/>
                  </a:lnTo>
                  <a:lnTo>
                    <a:pt x="178" y="84"/>
                  </a:lnTo>
                  <a:lnTo>
                    <a:pt x="180" y="82"/>
                  </a:lnTo>
                  <a:lnTo>
                    <a:pt x="180" y="80"/>
                  </a:lnTo>
                  <a:lnTo>
                    <a:pt x="178" y="78"/>
                  </a:lnTo>
                  <a:lnTo>
                    <a:pt x="176" y="76"/>
                  </a:lnTo>
                  <a:lnTo>
                    <a:pt x="172" y="74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68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0" y="72"/>
                  </a:lnTo>
                  <a:lnTo>
                    <a:pt x="156" y="68"/>
                  </a:lnTo>
                  <a:lnTo>
                    <a:pt x="152" y="60"/>
                  </a:lnTo>
                  <a:lnTo>
                    <a:pt x="150" y="58"/>
                  </a:lnTo>
                  <a:lnTo>
                    <a:pt x="142" y="52"/>
                  </a:lnTo>
                  <a:lnTo>
                    <a:pt x="132" y="46"/>
                  </a:lnTo>
                  <a:lnTo>
                    <a:pt x="114" y="44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4" y="46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4" y="42"/>
                  </a:lnTo>
                  <a:lnTo>
                    <a:pt x="92" y="38"/>
                  </a:lnTo>
                  <a:lnTo>
                    <a:pt x="78" y="42"/>
                  </a:lnTo>
                  <a:lnTo>
                    <a:pt x="80" y="38"/>
                  </a:lnTo>
                  <a:lnTo>
                    <a:pt x="80" y="32"/>
                  </a:lnTo>
                  <a:lnTo>
                    <a:pt x="82" y="26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4" y="10"/>
                  </a:lnTo>
                  <a:lnTo>
                    <a:pt x="84" y="8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2" y="10"/>
                  </a:lnTo>
                  <a:lnTo>
                    <a:pt x="58" y="14"/>
                  </a:lnTo>
                  <a:lnTo>
                    <a:pt x="54" y="22"/>
                  </a:lnTo>
                  <a:lnTo>
                    <a:pt x="54" y="26"/>
                  </a:lnTo>
                  <a:lnTo>
                    <a:pt x="54" y="34"/>
                  </a:lnTo>
                  <a:lnTo>
                    <a:pt x="54" y="46"/>
                  </a:lnTo>
                  <a:lnTo>
                    <a:pt x="56" y="56"/>
                  </a:lnTo>
                  <a:lnTo>
                    <a:pt x="72" y="76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4"/>
                  </a:lnTo>
                  <a:lnTo>
                    <a:pt x="72" y="88"/>
                  </a:lnTo>
                  <a:lnTo>
                    <a:pt x="70" y="90"/>
                  </a:lnTo>
                  <a:lnTo>
                    <a:pt x="68" y="88"/>
                  </a:lnTo>
                  <a:lnTo>
                    <a:pt x="64" y="86"/>
                  </a:lnTo>
                  <a:lnTo>
                    <a:pt x="56" y="74"/>
                  </a:lnTo>
                  <a:lnTo>
                    <a:pt x="48" y="58"/>
                  </a:lnTo>
                  <a:lnTo>
                    <a:pt x="42" y="36"/>
                  </a:lnTo>
                  <a:lnTo>
                    <a:pt x="42" y="32"/>
                  </a:lnTo>
                  <a:lnTo>
                    <a:pt x="44" y="18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18" y="12"/>
                  </a:lnTo>
                  <a:lnTo>
                    <a:pt x="14" y="18"/>
                  </a:lnTo>
                  <a:lnTo>
                    <a:pt x="10" y="28"/>
                  </a:lnTo>
                  <a:lnTo>
                    <a:pt x="4" y="4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10" y="78"/>
                  </a:lnTo>
                  <a:lnTo>
                    <a:pt x="16" y="88"/>
                  </a:lnTo>
                  <a:lnTo>
                    <a:pt x="22" y="96"/>
                  </a:lnTo>
                  <a:lnTo>
                    <a:pt x="24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32" y="108"/>
                  </a:lnTo>
                  <a:lnTo>
                    <a:pt x="34" y="110"/>
                  </a:lnTo>
                  <a:lnTo>
                    <a:pt x="38" y="112"/>
                  </a:lnTo>
                  <a:lnTo>
                    <a:pt x="48" y="116"/>
                  </a:lnTo>
                  <a:lnTo>
                    <a:pt x="62" y="120"/>
                  </a:lnTo>
                  <a:lnTo>
                    <a:pt x="80" y="12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7" name="Freeform 487"/>
            <p:cNvSpPr>
              <a:spLocks/>
            </p:cNvSpPr>
            <p:nvPr/>
          </p:nvSpPr>
          <p:spPr bwMode="auto">
            <a:xfrm>
              <a:off x="2254250" y="2730500"/>
              <a:ext cx="142875" cy="100013"/>
            </a:xfrm>
            <a:custGeom>
              <a:avLst/>
              <a:gdLst>
                <a:gd name="T0" fmla="*/ 7144 w 80"/>
                <a:gd name="T1" fmla="*/ 60008 h 60"/>
                <a:gd name="T2" fmla="*/ 0 w 80"/>
                <a:gd name="T3" fmla="*/ 76677 h 60"/>
                <a:gd name="T4" fmla="*/ 0 w 80"/>
                <a:gd name="T5" fmla="*/ 76677 h 60"/>
                <a:gd name="T6" fmla="*/ 3572 w 80"/>
                <a:gd name="T7" fmla="*/ 76677 h 60"/>
                <a:gd name="T8" fmla="*/ 10716 w 80"/>
                <a:gd name="T9" fmla="*/ 73343 h 60"/>
                <a:gd name="T10" fmla="*/ 14288 w 80"/>
                <a:gd name="T11" fmla="*/ 73343 h 60"/>
                <a:gd name="T12" fmla="*/ 21431 w 80"/>
                <a:gd name="T13" fmla="*/ 73343 h 60"/>
                <a:gd name="T14" fmla="*/ 25003 w 80"/>
                <a:gd name="T15" fmla="*/ 76677 h 60"/>
                <a:gd name="T16" fmla="*/ 28575 w 80"/>
                <a:gd name="T17" fmla="*/ 80010 h 60"/>
                <a:gd name="T18" fmla="*/ 28575 w 80"/>
                <a:gd name="T19" fmla="*/ 86678 h 60"/>
                <a:gd name="T20" fmla="*/ 28575 w 80"/>
                <a:gd name="T21" fmla="*/ 86678 h 60"/>
                <a:gd name="T22" fmla="*/ 32147 w 80"/>
                <a:gd name="T23" fmla="*/ 90012 h 60"/>
                <a:gd name="T24" fmla="*/ 32147 w 80"/>
                <a:gd name="T25" fmla="*/ 93345 h 60"/>
                <a:gd name="T26" fmla="*/ 39291 w 80"/>
                <a:gd name="T27" fmla="*/ 96679 h 60"/>
                <a:gd name="T28" fmla="*/ 42862 w 80"/>
                <a:gd name="T29" fmla="*/ 100013 h 60"/>
                <a:gd name="T30" fmla="*/ 50006 w 80"/>
                <a:gd name="T31" fmla="*/ 96679 h 60"/>
                <a:gd name="T32" fmla="*/ 60722 w 80"/>
                <a:gd name="T33" fmla="*/ 93345 h 60"/>
                <a:gd name="T34" fmla="*/ 96441 w 80"/>
                <a:gd name="T35" fmla="*/ 73343 h 60"/>
                <a:gd name="T36" fmla="*/ 128588 w 80"/>
                <a:gd name="T37" fmla="*/ 83344 h 60"/>
                <a:gd name="T38" fmla="*/ 142875 w 80"/>
                <a:gd name="T39" fmla="*/ 70009 h 60"/>
                <a:gd name="T40" fmla="*/ 142875 w 80"/>
                <a:gd name="T41" fmla="*/ 70009 h 60"/>
                <a:gd name="T42" fmla="*/ 139303 w 80"/>
                <a:gd name="T43" fmla="*/ 63342 h 60"/>
                <a:gd name="T44" fmla="*/ 132159 w 80"/>
                <a:gd name="T45" fmla="*/ 56674 h 60"/>
                <a:gd name="T46" fmla="*/ 125016 w 80"/>
                <a:gd name="T47" fmla="*/ 50007 h 60"/>
                <a:gd name="T48" fmla="*/ 117872 w 80"/>
                <a:gd name="T49" fmla="*/ 46673 h 60"/>
                <a:gd name="T50" fmla="*/ 107156 w 80"/>
                <a:gd name="T51" fmla="*/ 40005 h 60"/>
                <a:gd name="T52" fmla="*/ 107156 w 80"/>
                <a:gd name="T53" fmla="*/ 40005 h 60"/>
                <a:gd name="T54" fmla="*/ 103584 w 80"/>
                <a:gd name="T55" fmla="*/ 36671 h 60"/>
                <a:gd name="T56" fmla="*/ 96441 w 80"/>
                <a:gd name="T57" fmla="*/ 33338 h 60"/>
                <a:gd name="T58" fmla="*/ 89297 w 80"/>
                <a:gd name="T59" fmla="*/ 26670 h 60"/>
                <a:gd name="T60" fmla="*/ 82153 w 80"/>
                <a:gd name="T61" fmla="*/ 23336 h 60"/>
                <a:gd name="T62" fmla="*/ 75009 w 80"/>
                <a:gd name="T63" fmla="*/ 20003 h 60"/>
                <a:gd name="T64" fmla="*/ 67866 w 80"/>
                <a:gd name="T65" fmla="*/ 16669 h 60"/>
                <a:gd name="T66" fmla="*/ 60722 w 80"/>
                <a:gd name="T67" fmla="*/ 16669 h 60"/>
                <a:gd name="T68" fmla="*/ 57150 w 80"/>
                <a:gd name="T69" fmla="*/ 0 h 60"/>
                <a:gd name="T70" fmla="*/ 35719 w 80"/>
                <a:gd name="T71" fmla="*/ 23336 h 60"/>
                <a:gd name="T72" fmla="*/ 35719 w 80"/>
                <a:gd name="T73" fmla="*/ 23336 h 60"/>
                <a:gd name="T74" fmla="*/ 32147 w 80"/>
                <a:gd name="T75" fmla="*/ 23336 h 60"/>
                <a:gd name="T76" fmla="*/ 25003 w 80"/>
                <a:gd name="T77" fmla="*/ 26670 h 60"/>
                <a:gd name="T78" fmla="*/ 21431 w 80"/>
                <a:gd name="T79" fmla="*/ 30004 h 60"/>
                <a:gd name="T80" fmla="*/ 14288 w 80"/>
                <a:gd name="T81" fmla="*/ 33338 h 60"/>
                <a:gd name="T82" fmla="*/ 10716 w 80"/>
                <a:gd name="T83" fmla="*/ 40005 h 60"/>
                <a:gd name="T84" fmla="*/ 7144 w 80"/>
                <a:gd name="T85" fmla="*/ 50007 h 60"/>
                <a:gd name="T86" fmla="*/ 7144 w 80"/>
                <a:gd name="T87" fmla="*/ 60008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60"/>
                <a:gd name="T134" fmla="*/ 80 w 80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60">
                  <a:moveTo>
                    <a:pt x="4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50"/>
                  </a:lnTo>
                  <a:lnTo>
                    <a:pt x="80" y="42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8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30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8" name="Freeform 488"/>
            <p:cNvSpPr>
              <a:spLocks/>
            </p:cNvSpPr>
            <p:nvPr/>
          </p:nvSpPr>
          <p:spPr bwMode="auto">
            <a:xfrm>
              <a:off x="2254250" y="2730500"/>
              <a:ext cx="142875" cy="100013"/>
            </a:xfrm>
            <a:custGeom>
              <a:avLst/>
              <a:gdLst>
                <a:gd name="T0" fmla="*/ 7144 w 80"/>
                <a:gd name="T1" fmla="*/ 60008 h 60"/>
                <a:gd name="T2" fmla="*/ 0 w 80"/>
                <a:gd name="T3" fmla="*/ 76677 h 60"/>
                <a:gd name="T4" fmla="*/ 0 w 80"/>
                <a:gd name="T5" fmla="*/ 76677 h 60"/>
                <a:gd name="T6" fmla="*/ 3572 w 80"/>
                <a:gd name="T7" fmla="*/ 76677 h 60"/>
                <a:gd name="T8" fmla="*/ 10716 w 80"/>
                <a:gd name="T9" fmla="*/ 73343 h 60"/>
                <a:gd name="T10" fmla="*/ 14288 w 80"/>
                <a:gd name="T11" fmla="*/ 73343 h 60"/>
                <a:gd name="T12" fmla="*/ 21431 w 80"/>
                <a:gd name="T13" fmla="*/ 73343 h 60"/>
                <a:gd name="T14" fmla="*/ 25003 w 80"/>
                <a:gd name="T15" fmla="*/ 76677 h 60"/>
                <a:gd name="T16" fmla="*/ 28575 w 80"/>
                <a:gd name="T17" fmla="*/ 80010 h 60"/>
                <a:gd name="T18" fmla="*/ 28575 w 80"/>
                <a:gd name="T19" fmla="*/ 86678 h 60"/>
                <a:gd name="T20" fmla="*/ 28575 w 80"/>
                <a:gd name="T21" fmla="*/ 86678 h 60"/>
                <a:gd name="T22" fmla="*/ 32147 w 80"/>
                <a:gd name="T23" fmla="*/ 90012 h 60"/>
                <a:gd name="T24" fmla="*/ 32147 w 80"/>
                <a:gd name="T25" fmla="*/ 93345 h 60"/>
                <a:gd name="T26" fmla="*/ 39291 w 80"/>
                <a:gd name="T27" fmla="*/ 96679 h 60"/>
                <a:gd name="T28" fmla="*/ 42862 w 80"/>
                <a:gd name="T29" fmla="*/ 100013 h 60"/>
                <a:gd name="T30" fmla="*/ 50006 w 80"/>
                <a:gd name="T31" fmla="*/ 96679 h 60"/>
                <a:gd name="T32" fmla="*/ 60722 w 80"/>
                <a:gd name="T33" fmla="*/ 93345 h 60"/>
                <a:gd name="T34" fmla="*/ 96441 w 80"/>
                <a:gd name="T35" fmla="*/ 73343 h 60"/>
                <a:gd name="T36" fmla="*/ 128588 w 80"/>
                <a:gd name="T37" fmla="*/ 83344 h 60"/>
                <a:gd name="T38" fmla="*/ 142875 w 80"/>
                <a:gd name="T39" fmla="*/ 70009 h 60"/>
                <a:gd name="T40" fmla="*/ 142875 w 80"/>
                <a:gd name="T41" fmla="*/ 70009 h 60"/>
                <a:gd name="T42" fmla="*/ 139303 w 80"/>
                <a:gd name="T43" fmla="*/ 63342 h 60"/>
                <a:gd name="T44" fmla="*/ 132159 w 80"/>
                <a:gd name="T45" fmla="*/ 56674 h 60"/>
                <a:gd name="T46" fmla="*/ 125016 w 80"/>
                <a:gd name="T47" fmla="*/ 50007 h 60"/>
                <a:gd name="T48" fmla="*/ 117872 w 80"/>
                <a:gd name="T49" fmla="*/ 46673 h 60"/>
                <a:gd name="T50" fmla="*/ 107156 w 80"/>
                <a:gd name="T51" fmla="*/ 40005 h 60"/>
                <a:gd name="T52" fmla="*/ 107156 w 80"/>
                <a:gd name="T53" fmla="*/ 40005 h 60"/>
                <a:gd name="T54" fmla="*/ 103584 w 80"/>
                <a:gd name="T55" fmla="*/ 36671 h 60"/>
                <a:gd name="T56" fmla="*/ 96441 w 80"/>
                <a:gd name="T57" fmla="*/ 33338 h 60"/>
                <a:gd name="T58" fmla="*/ 89297 w 80"/>
                <a:gd name="T59" fmla="*/ 26670 h 60"/>
                <a:gd name="T60" fmla="*/ 82153 w 80"/>
                <a:gd name="T61" fmla="*/ 23336 h 60"/>
                <a:gd name="T62" fmla="*/ 75009 w 80"/>
                <a:gd name="T63" fmla="*/ 20003 h 60"/>
                <a:gd name="T64" fmla="*/ 67866 w 80"/>
                <a:gd name="T65" fmla="*/ 16669 h 60"/>
                <a:gd name="T66" fmla="*/ 60722 w 80"/>
                <a:gd name="T67" fmla="*/ 16669 h 60"/>
                <a:gd name="T68" fmla="*/ 57150 w 80"/>
                <a:gd name="T69" fmla="*/ 0 h 60"/>
                <a:gd name="T70" fmla="*/ 35719 w 80"/>
                <a:gd name="T71" fmla="*/ 23336 h 60"/>
                <a:gd name="T72" fmla="*/ 35719 w 80"/>
                <a:gd name="T73" fmla="*/ 23336 h 60"/>
                <a:gd name="T74" fmla="*/ 32147 w 80"/>
                <a:gd name="T75" fmla="*/ 23336 h 60"/>
                <a:gd name="T76" fmla="*/ 25003 w 80"/>
                <a:gd name="T77" fmla="*/ 26670 h 60"/>
                <a:gd name="T78" fmla="*/ 21431 w 80"/>
                <a:gd name="T79" fmla="*/ 30004 h 60"/>
                <a:gd name="T80" fmla="*/ 14288 w 80"/>
                <a:gd name="T81" fmla="*/ 33338 h 60"/>
                <a:gd name="T82" fmla="*/ 10716 w 80"/>
                <a:gd name="T83" fmla="*/ 40005 h 60"/>
                <a:gd name="T84" fmla="*/ 7144 w 80"/>
                <a:gd name="T85" fmla="*/ 50007 h 60"/>
                <a:gd name="T86" fmla="*/ 7144 w 80"/>
                <a:gd name="T87" fmla="*/ 60008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60"/>
                <a:gd name="T134" fmla="*/ 80 w 80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60">
                  <a:moveTo>
                    <a:pt x="4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50"/>
                  </a:lnTo>
                  <a:lnTo>
                    <a:pt x="80" y="42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8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30"/>
                  </a:lnTo>
                  <a:lnTo>
                    <a:pt x="4" y="3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69" name="Freeform 489"/>
            <p:cNvSpPr>
              <a:spLocks/>
            </p:cNvSpPr>
            <p:nvPr/>
          </p:nvSpPr>
          <p:spPr bwMode="auto">
            <a:xfrm>
              <a:off x="2181225" y="1874838"/>
              <a:ext cx="53975" cy="17462"/>
            </a:xfrm>
            <a:custGeom>
              <a:avLst/>
              <a:gdLst>
                <a:gd name="T0" fmla="*/ 14393 w 30"/>
                <a:gd name="T1" fmla="*/ 3492 h 10"/>
                <a:gd name="T2" fmla="*/ 10795 w 30"/>
                <a:gd name="T3" fmla="*/ 3492 h 10"/>
                <a:gd name="T4" fmla="*/ 10795 w 30"/>
                <a:gd name="T5" fmla="*/ 3492 h 10"/>
                <a:gd name="T6" fmla="*/ 3598 w 30"/>
                <a:gd name="T7" fmla="*/ 3492 h 10"/>
                <a:gd name="T8" fmla="*/ 0 w 30"/>
                <a:gd name="T9" fmla="*/ 3492 h 10"/>
                <a:gd name="T10" fmla="*/ 0 w 30"/>
                <a:gd name="T11" fmla="*/ 6985 h 10"/>
                <a:gd name="T12" fmla="*/ 0 w 30"/>
                <a:gd name="T13" fmla="*/ 10477 h 10"/>
                <a:gd name="T14" fmla="*/ 0 w 30"/>
                <a:gd name="T15" fmla="*/ 13970 h 10"/>
                <a:gd name="T16" fmla="*/ 3598 w 30"/>
                <a:gd name="T17" fmla="*/ 17462 h 10"/>
                <a:gd name="T18" fmla="*/ 7197 w 30"/>
                <a:gd name="T19" fmla="*/ 17462 h 10"/>
                <a:gd name="T20" fmla="*/ 17992 w 30"/>
                <a:gd name="T21" fmla="*/ 17462 h 10"/>
                <a:gd name="T22" fmla="*/ 25188 w 30"/>
                <a:gd name="T23" fmla="*/ 17462 h 10"/>
                <a:gd name="T24" fmla="*/ 35983 w 30"/>
                <a:gd name="T25" fmla="*/ 17462 h 10"/>
                <a:gd name="T26" fmla="*/ 43180 w 30"/>
                <a:gd name="T27" fmla="*/ 17462 h 10"/>
                <a:gd name="T28" fmla="*/ 50377 w 30"/>
                <a:gd name="T29" fmla="*/ 17462 h 10"/>
                <a:gd name="T30" fmla="*/ 53975 w 30"/>
                <a:gd name="T31" fmla="*/ 13970 h 10"/>
                <a:gd name="T32" fmla="*/ 53975 w 30"/>
                <a:gd name="T33" fmla="*/ 6985 h 10"/>
                <a:gd name="T34" fmla="*/ 50377 w 30"/>
                <a:gd name="T35" fmla="*/ 3492 h 10"/>
                <a:gd name="T36" fmla="*/ 43180 w 30"/>
                <a:gd name="T37" fmla="*/ 0 h 10"/>
                <a:gd name="T38" fmla="*/ 35983 w 30"/>
                <a:gd name="T39" fmla="*/ 0 h 10"/>
                <a:gd name="T40" fmla="*/ 28787 w 30"/>
                <a:gd name="T41" fmla="*/ 0 h 10"/>
                <a:gd name="T42" fmla="*/ 21590 w 30"/>
                <a:gd name="T43" fmla="*/ 3492 h 10"/>
                <a:gd name="T44" fmla="*/ 14393 w 30"/>
                <a:gd name="T45" fmla="*/ 3492 h 10"/>
                <a:gd name="T46" fmla="*/ 14393 w 30"/>
                <a:gd name="T47" fmla="*/ 3492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10"/>
                <a:gd name="T74" fmla="*/ 30 w 30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10">
                  <a:moveTo>
                    <a:pt x="8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0" name="Freeform 490"/>
            <p:cNvSpPr>
              <a:spLocks/>
            </p:cNvSpPr>
            <p:nvPr/>
          </p:nvSpPr>
          <p:spPr bwMode="auto">
            <a:xfrm>
              <a:off x="2181225" y="1874838"/>
              <a:ext cx="53975" cy="17462"/>
            </a:xfrm>
            <a:custGeom>
              <a:avLst/>
              <a:gdLst>
                <a:gd name="T0" fmla="*/ 14393 w 30"/>
                <a:gd name="T1" fmla="*/ 3492 h 10"/>
                <a:gd name="T2" fmla="*/ 10795 w 30"/>
                <a:gd name="T3" fmla="*/ 3492 h 10"/>
                <a:gd name="T4" fmla="*/ 10795 w 30"/>
                <a:gd name="T5" fmla="*/ 3492 h 10"/>
                <a:gd name="T6" fmla="*/ 3598 w 30"/>
                <a:gd name="T7" fmla="*/ 3492 h 10"/>
                <a:gd name="T8" fmla="*/ 0 w 30"/>
                <a:gd name="T9" fmla="*/ 3492 h 10"/>
                <a:gd name="T10" fmla="*/ 0 w 30"/>
                <a:gd name="T11" fmla="*/ 6985 h 10"/>
                <a:gd name="T12" fmla="*/ 0 w 30"/>
                <a:gd name="T13" fmla="*/ 10477 h 10"/>
                <a:gd name="T14" fmla="*/ 0 w 30"/>
                <a:gd name="T15" fmla="*/ 13970 h 10"/>
                <a:gd name="T16" fmla="*/ 3598 w 30"/>
                <a:gd name="T17" fmla="*/ 17462 h 10"/>
                <a:gd name="T18" fmla="*/ 7197 w 30"/>
                <a:gd name="T19" fmla="*/ 17462 h 10"/>
                <a:gd name="T20" fmla="*/ 17992 w 30"/>
                <a:gd name="T21" fmla="*/ 17462 h 10"/>
                <a:gd name="T22" fmla="*/ 25188 w 30"/>
                <a:gd name="T23" fmla="*/ 17462 h 10"/>
                <a:gd name="T24" fmla="*/ 35983 w 30"/>
                <a:gd name="T25" fmla="*/ 17462 h 10"/>
                <a:gd name="T26" fmla="*/ 43180 w 30"/>
                <a:gd name="T27" fmla="*/ 17462 h 10"/>
                <a:gd name="T28" fmla="*/ 50377 w 30"/>
                <a:gd name="T29" fmla="*/ 17462 h 10"/>
                <a:gd name="T30" fmla="*/ 53975 w 30"/>
                <a:gd name="T31" fmla="*/ 13970 h 10"/>
                <a:gd name="T32" fmla="*/ 53975 w 30"/>
                <a:gd name="T33" fmla="*/ 6985 h 10"/>
                <a:gd name="T34" fmla="*/ 50377 w 30"/>
                <a:gd name="T35" fmla="*/ 3492 h 10"/>
                <a:gd name="T36" fmla="*/ 43180 w 30"/>
                <a:gd name="T37" fmla="*/ 0 h 10"/>
                <a:gd name="T38" fmla="*/ 35983 w 30"/>
                <a:gd name="T39" fmla="*/ 0 h 10"/>
                <a:gd name="T40" fmla="*/ 28787 w 30"/>
                <a:gd name="T41" fmla="*/ 0 h 10"/>
                <a:gd name="T42" fmla="*/ 21590 w 30"/>
                <a:gd name="T43" fmla="*/ 3492 h 10"/>
                <a:gd name="T44" fmla="*/ 14393 w 30"/>
                <a:gd name="T45" fmla="*/ 3492 h 10"/>
                <a:gd name="T46" fmla="*/ 14393 w 30"/>
                <a:gd name="T47" fmla="*/ 3492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10"/>
                <a:gd name="T74" fmla="*/ 30 w 30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10">
                  <a:moveTo>
                    <a:pt x="8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1" name="Freeform 491"/>
            <p:cNvSpPr>
              <a:spLocks/>
            </p:cNvSpPr>
            <p:nvPr/>
          </p:nvSpPr>
          <p:spPr bwMode="auto">
            <a:xfrm>
              <a:off x="1892300" y="2193925"/>
              <a:ext cx="146050" cy="204788"/>
            </a:xfrm>
            <a:custGeom>
              <a:avLst/>
              <a:gdLst>
                <a:gd name="T0" fmla="*/ 21373 w 82"/>
                <a:gd name="T1" fmla="*/ 79273 h 124"/>
                <a:gd name="T2" fmla="*/ 17811 w 82"/>
                <a:gd name="T3" fmla="*/ 75970 h 124"/>
                <a:gd name="T4" fmla="*/ 7124 w 82"/>
                <a:gd name="T5" fmla="*/ 75970 h 124"/>
                <a:gd name="T6" fmla="*/ 0 w 82"/>
                <a:gd name="T7" fmla="*/ 79273 h 124"/>
                <a:gd name="T8" fmla="*/ 0 w 82"/>
                <a:gd name="T9" fmla="*/ 92485 h 124"/>
                <a:gd name="T10" fmla="*/ 0 w 82"/>
                <a:gd name="T11" fmla="*/ 105697 h 124"/>
                <a:gd name="T12" fmla="*/ 7124 w 82"/>
                <a:gd name="T13" fmla="*/ 115606 h 124"/>
                <a:gd name="T14" fmla="*/ 17811 w 82"/>
                <a:gd name="T15" fmla="*/ 132121 h 124"/>
                <a:gd name="T16" fmla="*/ 35622 w 82"/>
                <a:gd name="T17" fmla="*/ 145333 h 124"/>
                <a:gd name="T18" fmla="*/ 42746 w 82"/>
                <a:gd name="T19" fmla="*/ 148636 h 124"/>
                <a:gd name="T20" fmla="*/ 56995 w 82"/>
                <a:gd name="T21" fmla="*/ 171758 h 124"/>
                <a:gd name="T22" fmla="*/ 56995 w 82"/>
                <a:gd name="T23" fmla="*/ 175061 h 124"/>
                <a:gd name="T24" fmla="*/ 60557 w 82"/>
                <a:gd name="T25" fmla="*/ 184970 h 124"/>
                <a:gd name="T26" fmla="*/ 71244 w 82"/>
                <a:gd name="T27" fmla="*/ 198182 h 124"/>
                <a:gd name="T28" fmla="*/ 85493 w 82"/>
                <a:gd name="T29" fmla="*/ 204788 h 124"/>
                <a:gd name="T30" fmla="*/ 110428 w 82"/>
                <a:gd name="T31" fmla="*/ 201485 h 124"/>
                <a:gd name="T32" fmla="*/ 121115 w 82"/>
                <a:gd name="T33" fmla="*/ 198182 h 124"/>
                <a:gd name="T34" fmla="*/ 135363 w 82"/>
                <a:gd name="T35" fmla="*/ 188273 h 124"/>
                <a:gd name="T36" fmla="*/ 146050 w 82"/>
                <a:gd name="T37" fmla="*/ 171758 h 124"/>
                <a:gd name="T38" fmla="*/ 146050 w 82"/>
                <a:gd name="T39" fmla="*/ 145333 h 124"/>
                <a:gd name="T40" fmla="*/ 138926 w 82"/>
                <a:gd name="T41" fmla="*/ 112303 h 124"/>
                <a:gd name="T42" fmla="*/ 138926 w 82"/>
                <a:gd name="T43" fmla="*/ 92485 h 124"/>
                <a:gd name="T44" fmla="*/ 128239 w 82"/>
                <a:gd name="T45" fmla="*/ 92485 h 124"/>
                <a:gd name="T46" fmla="*/ 117552 w 82"/>
                <a:gd name="T47" fmla="*/ 92485 h 124"/>
                <a:gd name="T48" fmla="*/ 106866 w 82"/>
                <a:gd name="T49" fmla="*/ 89182 h 124"/>
                <a:gd name="T50" fmla="*/ 106866 w 82"/>
                <a:gd name="T51" fmla="*/ 79273 h 124"/>
                <a:gd name="T52" fmla="*/ 113990 w 82"/>
                <a:gd name="T53" fmla="*/ 69364 h 124"/>
                <a:gd name="T54" fmla="*/ 128239 w 82"/>
                <a:gd name="T55" fmla="*/ 62758 h 124"/>
                <a:gd name="T56" fmla="*/ 135363 w 82"/>
                <a:gd name="T57" fmla="*/ 59455 h 124"/>
                <a:gd name="T58" fmla="*/ 138926 w 82"/>
                <a:gd name="T59" fmla="*/ 49545 h 124"/>
                <a:gd name="T60" fmla="*/ 138926 w 82"/>
                <a:gd name="T61" fmla="*/ 33030 h 124"/>
                <a:gd name="T62" fmla="*/ 135363 w 82"/>
                <a:gd name="T63" fmla="*/ 19818 h 124"/>
                <a:gd name="T64" fmla="*/ 121115 w 82"/>
                <a:gd name="T65" fmla="*/ 0 h 124"/>
                <a:gd name="T66" fmla="*/ 113990 w 82"/>
                <a:gd name="T67" fmla="*/ 3303 h 124"/>
                <a:gd name="T68" fmla="*/ 92617 w 82"/>
                <a:gd name="T69" fmla="*/ 6606 h 124"/>
                <a:gd name="T70" fmla="*/ 81930 w 82"/>
                <a:gd name="T71" fmla="*/ 6606 h 124"/>
                <a:gd name="T72" fmla="*/ 71244 w 82"/>
                <a:gd name="T73" fmla="*/ 6606 h 124"/>
                <a:gd name="T74" fmla="*/ 56995 w 82"/>
                <a:gd name="T75" fmla="*/ 3303 h 124"/>
                <a:gd name="T76" fmla="*/ 42746 w 82"/>
                <a:gd name="T77" fmla="*/ 9909 h 124"/>
                <a:gd name="T78" fmla="*/ 35622 w 82"/>
                <a:gd name="T79" fmla="*/ 23121 h 124"/>
                <a:gd name="T80" fmla="*/ 35622 w 82"/>
                <a:gd name="T81" fmla="*/ 29727 h 124"/>
                <a:gd name="T82" fmla="*/ 35622 w 82"/>
                <a:gd name="T83" fmla="*/ 39636 h 124"/>
                <a:gd name="T84" fmla="*/ 39184 w 82"/>
                <a:gd name="T85" fmla="*/ 56152 h 124"/>
                <a:gd name="T86" fmla="*/ 49871 w 82"/>
                <a:gd name="T87" fmla="*/ 62758 h 124"/>
                <a:gd name="T88" fmla="*/ 53433 w 82"/>
                <a:gd name="T89" fmla="*/ 69364 h 124"/>
                <a:gd name="T90" fmla="*/ 56995 w 82"/>
                <a:gd name="T91" fmla="*/ 82576 h 124"/>
                <a:gd name="T92" fmla="*/ 53433 w 82"/>
                <a:gd name="T93" fmla="*/ 92485 h 124"/>
                <a:gd name="T94" fmla="*/ 46309 w 82"/>
                <a:gd name="T95" fmla="*/ 95788 h 124"/>
                <a:gd name="T96" fmla="*/ 32060 w 82"/>
                <a:gd name="T97" fmla="*/ 89182 h 1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24"/>
                <a:gd name="T149" fmla="*/ 82 w 82"/>
                <a:gd name="T150" fmla="*/ 124 h 1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24">
                  <a:moveTo>
                    <a:pt x="14" y="48"/>
                  </a:moveTo>
                  <a:lnTo>
                    <a:pt x="12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6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2" y="108"/>
                  </a:lnTo>
                  <a:lnTo>
                    <a:pt x="34" y="112"/>
                  </a:lnTo>
                  <a:lnTo>
                    <a:pt x="36" y="116"/>
                  </a:lnTo>
                  <a:lnTo>
                    <a:pt x="40" y="120"/>
                  </a:lnTo>
                  <a:lnTo>
                    <a:pt x="44" y="122"/>
                  </a:lnTo>
                  <a:lnTo>
                    <a:pt x="48" y="124"/>
                  </a:lnTo>
                  <a:lnTo>
                    <a:pt x="56" y="124"/>
                  </a:lnTo>
                  <a:lnTo>
                    <a:pt x="62" y="122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2" y="104"/>
                  </a:lnTo>
                  <a:lnTo>
                    <a:pt x="82" y="100"/>
                  </a:lnTo>
                  <a:lnTo>
                    <a:pt x="82" y="88"/>
                  </a:lnTo>
                  <a:lnTo>
                    <a:pt x="82" y="76"/>
                  </a:lnTo>
                  <a:lnTo>
                    <a:pt x="78" y="68"/>
                  </a:lnTo>
                  <a:lnTo>
                    <a:pt x="78" y="54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2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2" y="4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2"/>
                  </a:lnTo>
                  <a:lnTo>
                    <a:pt x="32" y="46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0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2" y="56"/>
                  </a:lnTo>
                  <a:lnTo>
                    <a:pt x="18" y="54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2" name="Freeform 492"/>
            <p:cNvSpPr>
              <a:spLocks/>
            </p:cNvSpPr>
            <p:nvPr/>
          </p:nvSpPr>
          <p:spPr bwMode="auto">
            <a:xfrm>
              <a:off x="1892300" y="2193925"/>
              <a:ext cx="146050" cy="204788"/>
            </a:xfrm>
            <a:custGeom>
              <a:avLst/>
              <a:gdLst>
                <a:gd name="T0" fmla="*/ 21373 w 82"/>
                <a:gd name="T1" fmla="*/ 79273 h 124"/>
                <a:gd name="T2" fmla="*/ 17811 w 82"/>
                <a:gd name="T3" fmla="*/ 75970 h 124"/>
                <a:gd name="T4" fmla="*/ 7124 w 82"/>
                <a:gd name="T5" fmla="*/ 75970 h 124"/>
                <a:gd name="T6" fmla="*/ 0 w 82"/>
                <a:gd name="T7" fmla="*/ 79273 h 124"/>
                <a:gd name="T8" fmla="*/ 0 w 82"/>
                <a:gd name="T9" fmla="*/ 92485 h 124"/>
                <a:gd name="T10" fmla="*/ 0 w 82"/>
                <a:gd name="T11" fmla="*/ 105697 h 124"/>
                <a:gd name="T12" fmla="*/ 7124 w 82"/>
                <a:gd name="T13" fmla="*/ 115606 h 124"/>
                <a:gd name="T14" fmla="*/ 17811 w 82"/>
                <a:gd name="T15" fmla="*/ 132121 h 124"/>
                <a:gd name="T16" fmla="*/ 35622 w 82"/>
                <a:gd name="T17" fmla="*/ 145333 h 124"/>
                <a:gd name="T18" fmla="*/ 42746 w 82"/>
                <a:gd name="T19" fmla="*/ 148636 h 124"/>
                <a:gd name="T20" fmla="*/ 56995 w 82"/>
                <a:gd name="T21" fmla="*/ 171758 h 124"/>
                <a:gd name="T22" fmla="*/ 56995 w 82"/>
                <a:gd name="T23" fmla="*/ 175061 h 124"/>
                <a:gd name="T24" fmla="*/ 60557 w 82"/>
                <a:gd name="T25" fmla="*/ 184970 h 124"/>
                <a:gd name="T26" fmla="*/ 71244 w 82"/>
                <a:gd name="T27" fmla="*/ 198182 h 124"/>
                <a:gd name="T28" fmla="*/ 85493 w 82"/>
                <a:gd name="T29" fmla="*/ 204788 h 124"/>
                <a:gd name="T30" fmla="*/ 110428 w 82"/>
                <a:gd name="T31" fmla="*/ 201485 h 124"/>
                <a:gd name="T32" fmla="*/ 121115 w 82"/>
                <a:gd name="T33" fmla="*/ 198182 h 124"/>
                <a:gd name="T34" fmla="*/ 135363 w 82"/>
                <a:gd name="T35" fmla="*/ 188273 h 124"/>
                <a:gd name="T36" fmla="*/ 146050 w 82"/>
                <a:gd name="T37" fmla="*/ 171758 h 124"/>
                <a:gd name="T38" fmla="*/ 146050 w 82"/>
                <a:gd name="T39" fmla="*/ 145333 h 124"/>
                <a:gd name="T40" fmla="*/ 138926 w 82"/>
                <a:gd name="T41" fmla="*/ 112303 h 124"/>
                <a:gd name="T42" fmla="*/ 138926 w 82"/>
                <a:gd name="T43" fmla="*/ 92485 h 124"/>
                <a:gd name="T44" fmla="*/ 128239 w 82"/>
                <a:gd name="T45" fmla="*/ 92485 h 124"/>
                <a:gd name="T46" fmla="*/ 117552 w 82"/>
                <a:gd name="T47" fmla="*/ 92485 h 124"/>
                <a:gd name="T48" fmla="*/ 106866 w 82"/>
                <a:gd name="T49" fmla="*/ 89182 h 124"/>
                <a:gd name="T50" fmla="*/ 106866 w 82"/>
                <a:gd name="T51" fmla="*/ 79273 h 124"/>
                <a:gd name="T52" fmla="*/ 113990 w 82"/>
                <a:gd name="T53" fmla="*/ 69364 h 124"/>
                <a:gd name="T54" fmla="*/ 128239 w 82"/>
                <a:gd name="T55" fmla="*/ 62758 h 124"/>
                <a:gd name="T56" fmla="*/ 135363 w 82"/>
                <a:gd name="T57" fmla="*/ 59455 h 124"/>
                <a:gd name="T58" fmla="*/ 138926 w 82"/>
                <a:gd name="T59" fmla="*/ 49545 h 124"/>
                <a:gd name="T60" fmla="*/ 138926 w 82"/>
                <a:gd name="T61" fmla="*/ 33030 h 124"/>
                <a:gd name="T62" fmla="*/ 135363 w 82"/>
                <a:gd name="T63" fmla="*/ 19818 h 124"/>
                <a:gd name="T64" fmla="*/ 121115 w 82"/>
                <a:gd name="T65" fmla="*/ 0 h 124"/>
                <a:gd name="T66" fmla="*/ 113990 w 82"/>
                <a:gd name="T67" fmla="*/ 3303 h 124"/>
                <a:gd name="T68" fmla="*/ 92617 w 82"/>
                <a:gd name="T69" fmla="*/ 6606 h 124"/>
                <a:gd name="T70" fmla="*/ 81930 w 82"/>
                <a:gd name="T71" fmla="*/ 6606 h 124"/>
                <a:gd name="T72" fmla="*/ 71244 w 82"/>
                <a:gd name="T73" fmla="*/ 6606 h 124"/>
                <a:gd name="T74" fmla="*/ 56995 w 82"/>
                <a:gd name="T75" fmla="*/ 3303 h 124"/>
                <a:gd name="T76" fmla="*/ 42746 w 82"/>
                <a:gd name="T77" fmla="*/ 9909 h 124"/>
                <a:gd name="T78" fmla="*/ 35622 w 82"/>
                <a:gd name="T79" fmla="*/ 23121 h 124"/>
                <a:gd name="T80" fmla="*/ 35622 w 82"/>
                <a:gd name="T81" fmla="*/ 29727 h 124"/>
                <a:gd name="T82" fmla="*/ 35622 w 82"/>
                <a:gd name="T83" fmla="*/ 39636 h 124"/>
                <a:gd name="T84" fmla="*/ 39184 w 82"/>
                <a:gd name="T85" fmla="*/ 56152 h 124"/>
                <a:gd name="T86" fmla="*/ 49871 w 82"/>
                <a:gd name="T87" fmla="*/ 62758 h 124"/>
                <a:gd name="T88" fmla="*/ 53433 w 82"/>
                <a:gd name="T89" fmla="*/ 69364 h 124"/>
                <a:gd name="T90" fmla="*/ 56995 w 82"/>
                <a:gd name="T91" fmla="*/ 82576 h 124"/>
                <a:gd name="T92" fmla="*/ 53433 w 82"/>
                <a:gd name="T93" fmla="*/ 92485 h 124"/>
                <a:gd name="T94" fmla="*/ 46309 w 82"/>
                <a:gd name="T95" fmla="*/ 95788 h 124"/>
                <a:gd name="T96" fmla="*/ 32060 w 82"/>
                <a:gd name="T97" fmla="*/ 89182 h 1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24"/>
                <a:gd name="T149" fmla="*/ 82 w 82"/>
                <a:gd name="T150" fmla="*/ 124 h 1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24">
                  <a:moveTo>
                    <a:pt x="14" y="48"/>
                  </a:moveTo>
                  <a:lnTo>
                    <a:pt x="12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6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2" y="108"/>
                  </a:lnTo>
                  <a:lnTo>
                    <a:pt x="34" y="112"/>
                  </a:lnTo>
                  <a:lnTo>
                    <a:pt x="36" y="116"/>
                  </a:lnTo>
                  <a:lnTo>
                    <a:pt x="40" y="120"/>
                  </a:lnTo>
                  <a:lnTo>
                    <a:pt x="44" y="122"/>
                  </a:lnTo>
                  <a:lnTo>
                    <a:pt x="48" y="124"/>
                  </a:lnTo>
                  <a:lnTo>
                    <a:pt x="56" y="124"/>
                  </a:lnTo>
                  <a:lnTo>
                    <a:pt x="62" y="122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2" y="104"/>
                  </a:lnTo>
                  <a:lnTo>
                    <a:pt x="82" y="100"/>
                  </a:lnTo>
                  <a:lnTo>
                    <a:pt x="82" y="88"/>
                  </a:lnTo>
                  <a:lnTo>
                    <a:pt x="82" y="76"/>
                  </a:lnTo>
                  <a:lnTo>
                    <a:pt x="78" y="68"/>
                  </a:lnTo>
                  <a:lnTo>
                    <a:pt x="78" y="54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2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2" y="4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2"/>
                  </a:lnTo>
                  <a:lnTo>
                    <a:pt x="32" y="46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0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2" y="56"/>
                  </a:lnTo>
                  <a:lnTo>
                    <a:pt x="18" y="54"/>
                  </a:lnTo>
                  <a:lnTo>
                    <a:pt x="14" y="4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3" name="Freeform 493"/>
            <p:cNvSpPr>
              <a:spLocks/>
            </p:cNvSpPr>
            <p:nvPr/>
          </p:nvSpPr>
          <p:spPr bwMode="auto">
            <a:xfrm>
              <a:off x="2147888" y="2212975"/>
              <a:ext cx="123825" cy="176213"/>
            </a:xfrm>
            <a:custGeom>
              <a:avLst/>
              <a:gdLst>
                <a:gd name="T0" fmla="*/ 60144 w 70"/>
                <a:gd name="T1" fmla="*/ 0 h 106"/>
                <a:gd name="T2" fmla="*/ 49530 w 70"/>
                <a:gd name="T3" fmla="*/ 0 h 106"/>
                <a:gd name="T4" fmla="*/ 38916 w 70"/>
                <a:gd name="T5" fmla="*/ 6650 h 106"/>
                <a:gd name="T6" fmla="*/ 38916 w 70"/>
                <a:gd name="T7" fmla="*/ 6650 h 106"/>
                <a:gd name="T8" fmla="*/ 35379 w 70"/>
                <a:gd name="T9" fmla="*/ 3325 h 106"/>
                <a:gd name="T10" fmla="*/ 31841 w 70"/>
                <a:gd name="T11" fmla="*/ 3325 h 106"/>
                <a:gd name="T12" fmla="*/ 21227 w 70"/>
                <a:gd name="T13" fmla="*/ 16624 h 106"/>
                <a:gd name="T14" fmla="*/ 14151 w 70"/>
                <a:gd name="T15" fmla="*/ 26598 h 106"/>
                <a:gd name="T16" fmla="*/ 10614 w 70"/>
                <a:gd name="T17" fmla="*/ 39897 h 106"/>
                <a:gd name="T18" fmla="*/ 0 w 70"/>
                <a:gd name="T19" fmla="*/ 49872 h 106"/>
                <a:gd name="T20" fmla="*/ 3538 w 70"/>
                <a:gd name="T21" fmla="*/ 53196 h 106"/>
                <a:gd name="T22" fmla="*/ 10614 w 70"/>
                <a:gd name="T23" fmla="*/ 66495 h 106"/>
                <a:gd name="T24" fmla="*/ 7076 w 70"/>
                <a:gd name="T25" fmla="*/ 79795 h 106"/>
                <a:gd name="T26" fmla="*/ 7076 w 70"/>
                <a:gd name="T27" fmla="*/ 83119 h 106"/>
                <a:gd name="T28" fmla="*/ 3538 w 70"/>
                <a:gd name="T29" fmla="*/ 89769 h 106"/>
                <a:gd name="T30" fmla="*/ 7076 w 70"/>
                <a:gd name="T31" fmla="*/ 109718 h 106"/>
                <a:gd name="T32" fmla="*/ 14151 w 70"/>
                <a:gd name="T33" fmla="*/ 172888 h 106"/>
                <a:gd name="T34" fmla="*/ 21227 w 70"/>
                <a:gd name="T35" fmla="*/ 176213 h 106"/>
                <a:gd name="T36" fmla="*/ 28303 w 70"/>
                <a:gd name="T37" fmla="*/ 176213 h 106"/>
                <a:gd name="T38" fmla="*/ 38916 w 70"/>
                <a:gd name="T39" fmla="*/ 176213 h 106"/>
                <a:gd name="T40" fmla="*/ 45992 w 70"/>
                <a:gd name="T41" fmla="*/ 162914 h 106"/>
                <a:gd name="T42" fmla="*/ 45992 w 70"/>
                <a:gd name="T43" fmla="*/ 149615 h 106"/>
                <a:gd name="T44" fmla="*/ 45992 w 70"/>
                <a:gd name="T45" fmla="*/ 142965 h 106"/>
                <a:gd name="T46" fmla="*/ 42454 w 70"/>
                <a:gd name="T47" fmla="*/ 132991 h 106"/>
                <a:gd name="T48" fmla="*/ 45992 w 70"/>
                <a:gd name="T49" fmla="*/ 119692 h 106"/>
                <a:gd name="T50" fmla="*/ 53068 w 70"/>
                <a:gd name="T51" fmla="*/ 113042 h 106"/>
                <a:gd name="T52" fmla="*/ 63681 w 70"/>
                <a:gd name="T53" fmla="*/ 113042 h 106"/>
                <a:gd name="T54" fmla="*/ 74295 w 70"/>
                <a:gd name="T55" fmla="*/ 113042 h 106"/>
                <a:gd name="T56" fmla="*/ 84909 w 70"/>
                <a:gd name="T57" fmla="*/ 103068 h 106"/>
                <a:gd name="T58" fmla="*/ 99060 w 70"/>
                <a:gd name="T59" fmla="*/ 86444 h 106"/>
                <a:gd name="T60" fmla="*/ 102598 w 70"/>
                <a:gd name="T61" fmla="*/ 79795 h 106"/>
                <a:gd name="T62" fmla="*/ 109674 w 70"/>
                <a:gd name="T63" fmla="*/ 63171 h 106"/>
                <a:gd name="T64" fmla="*/ 113211 w 70"/>
                <a:gd name="T65" fmla="*/ 39897 h 106"/>
                <a:gd name="T66" fmla="*/ 116749 w 70"/>
                <a:gd name="T67" fmla="*/ 36573 h 106"/>
                <a:gd name="T68" fmla="*/ 120287 w 70"/>
                <a:gd name="T69" fmla="*/ 29923 h 106"/>
                <a:gd name="T70" fmla="*/ 120287 w 70"/>
                <a:gd name="T71" fmla="*/ 19949 h 106"/>
                <a:gd name="T72" fmla="*/ 113211 w 70"/>
                <a:gd name="T73" fmla="*/ 13299 h 106"/>
                <a:gd name="T74" fmla="*/ 99060 w 70"/>
                <a:gd name="T75" fmla="*/ 13299 h 106"/>
                <a:gd name="T76" fmla="*/ 88446 w 70"/>
                <a:gd name="T77" fmla="*/ 13299 h 106"/>
                <a:gd name="T78" fmla="*/ 74295 w 70"/>
                <a:gd name="T79" fmla="*/ 9974 h 106"/>
                <a:gd name="T80" fmla="*/ 63681 w 70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06"/>
                <a:gd name="T125" fmla="*/ 70 w 70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06">
                  <a:moveTo>
                    <a:pt x="36" y="0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8" y="104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4" y="102"/>
                  </a:lnTo>
                  <a:lnTo>
                    <a:pt x="26" y="98"/>
                  </a:lnTo>
                  <a:lnTo>
                    <a:pt x="26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4" y="82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8" y="48"/>
                  </a:lnTo>
                  <a:lnTo>
                    <a:pt x="60" y="44"/>
                  </a:lnTo>
                  <a:lnTo>
                    <a:pt x="62" y="38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66" y="22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4" name="Freeform 494"/>
            <p:cNvSpPr>
              <a:spLocks/>
            </p:cNvSpPr>
            <p:nvPr/>
          </p:nvSpPr>
          <p:spPr bwMode="auto">
            <a:xfrm>
              <a:off x="2147888" y="2212975"/>
              <a:ext cx="123825" cy="176213"/>
            </a:xfrm>
            <a:custGeom>
              <a:avLst/>
              <a:gdLst>
                <a:gd name="T0" fmla="*/ 60144 w 70"/>
                <a:gd name="T1" fmla="*/ 0 h 106"/>
                <a:gd name="T2" fmla="*/ 49530 w 70"/>
                <a:gd name="T3" fmla="*/ 0 h 106"/>
                <a:gd name="T4" fmla="*/ 38916 w 70"/>
                <a:gd name="T5" fmla="*/ 6650 h 106"/>
                <a:gd name="T6" fmla="*/ 38916 w 70"/>
                <a:gd name="T7" fmla="*/ 6650 h 106"/>
                <a:gd name="T8" fmla="*/ 35379 w 70"/>
                <a:gd name="T9" fmla="*/ 3325 h 106"/>
                <a:gd name="T10" fmla="*/ 31841 w 70"/>
                <a:gd name="T11" fmla="*/ 3325 h 106"/>
                <a:gd name="T12" fmla="*/ 21227 w 70"/>
                <a:gd name="T13" fmla="*/ 16624 h 106"/>
                <a:gd name="T14" fmla="*/ 14151 w 70"/>
                <a:gd name="T15" fmla="*/ 26598 h 106"/>
                <a:gd name="T16" fmla="*/ 10614 w 70"/>
                <a:gd name="T17" fmla="*/ 39897 h 106"/>
                <a:gd name="T18" fmla="*/ 0 w 70"/>
                <a:gd name="T19" fmla="*/ 49872 h 106"/>
                <a:gd name="T20" fmla="*/ 3538 w 70"/>
                <a:gd name="T21" fmla="*/ 53196 h 106"/>
                <a:gd name="T22" fmla="*/ 10614 w 70"/>
                <a:gd name="T23" fmla="*/ 66495 h 106"/>
                <a:gd name="T24" fmla="*/ 7076 w 70"/>
                <a:gd name="T25" fmla="*/ 79795 h 106"/>
                <a:gd name="T26" fmla="*/ 7076 w 70"/>
                <a:gd name="T27" fmla="*/ 83119 h 106"/>
                <a:gd name="T28" fmla="*/ 3538 w 70"/>
                <a:gd name="T29" fmla="*/ 89769 h 106"/>
                <a:gd name="T30" fmla="*/ 7076 w 70"/>
                <a:gd name="T31" fmla="*/ 109718 h 106"/>
                <a:gd name="T32" fmla="*/ 14151 w 70"/>
                <a:gd name="T33" fmla="*/ 172888 h 106"/>
                <a:gd name="T34" fmla="*/ 21227 w 70"/>
                <a:gd name="T35" fmla="*/ 176213 h 106"/>
                <a:gd name="T36" fmla="*/ 28303 w 70"/>
                <a:gd name="T37" fmla="*/ 176213 h 106"/>
                <a:gd name="T38" fmla="*/ 38916 w 70"/>
                <a:gd name="T39" fmla="*/ 176213 h 106"/>
                <a:gd name="T40" fmla="*/ 45992 w 70"/>
                <a:gd name="T41" fmla="*/ 162914 h 106"/>
                <a:gd name="T42" fmla="*/ 45992 w 70"/>
                <a:gd name="T43" fmla="*/ 149615 h 106"/>
                <a:gd name="T44" fmla="*/ 45992 w 70"/>
                <a:gd name="T45" fmla="*/ 142965 h 106"/>
                <a:gd name="T46" fmla="*/ 42454 w 70"/>
                <a:gd name="T47" fmla="*/ 132991 h 106"/>
                <a:gd name="T48" fmla="*/ 45992 w 70"/>
                <a:gd name="T49" fmla="*/ 119692 h 106"/>
                <a:gd name="T50" fmla="*/ 53068 w 70"/>
                <a:gd name="T51" fmla="*/ 113042 h 106"/>
                <a:gd name="T52" fmla="*/ 63681 w 70"/>
                <a:gd name="T53" fmla="*/ 113042 h 106"/>
                <a:gd name="T54" fmla="*/ 74295 w 70"/>
                <a:gd name="T55" fmla="*/ 113042 h 106"/>
                <a:gd name="T56" fmla="*/ 84909 w 70"/>
                <a:gd name="T57" fmla="*/ 103068 h 106"/>
                <a:gd name="T58" fmla="*/ 99060 w 70"/>
                <a:gd name="T59" fmla="*/ 86444 h 106"/>
                <a:gd name="T60" fmla="*/ 102598 w 70"/>
                <a:gd name="T61" fmla="*/ 79795 h 106"/>
                <a:gd name="T62" fmla="*/ 109674 w 70"/>
                <a:gd name="T63" fmla="*/ 63171 h 106"/>
                <a:gd name="T64" fmla="*/ 113211 w 70"/>
                <a:gd name="T65" fmla="*/ 39897 h 106"/>
                <a:gd name="T66" fmla="*/ 116749 w 70"/>
                <a:gd name="T67" fmla="*/ 36573 h 106"/>
                <a:gd name="T68" fmla="*/ 120287 w 70"/>
                <a:gd name="T69" fmla="*/ 29923 h 106"/>
                <a:gd name="T70" fmla="*/ 120287 w 70"/>
                <a:gd name="T71" fmla="*/ 19949 h 106"/>
                <a:gd name="T72" fmla="*/ 113211 w 70"/>
                <a:gd name="T73" fmla="*/ 13299 h 106"/>
                <a:gd name="T74" fmla="*/ 99060 w 70"/>
                <a:gd name="T75" fmla="*/ 13299 h 106"/>
                <a:gd name="T76" fmla="*/ 88446 w 70"/>
                <a:gd name="T77" fmla="*/ 13299 h 106"/>
                <a:gd name="T78" fmla="*/ 74295 w 70"/>
                <a:gd name="T79" fmla="*/ 9974 h 106"/>
                <a:gd name="T80" fmla="*/ 63681 w 70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106"/>
                <a:gd name="T125" fmla="*/ 70 w 70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106">
                  <a:moveTo>
                    <a:pt x="36" y="0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8" y="74"/>
                  </a:lnTo>
                  <a:lnTo>
                    <a:pt x="8" y="104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4" y="102"/>
                  </a:lnTo>
                  <a:lnTo>
                    <a:pt x="26" y="98"/>
                  </a:lnTo>
                  <a:lnTo>
                    <a:pt x="26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4" y="82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8" y="48"/>
                  </a:lnTo>
                  <a:lnTo>
                    <a:pt x="60" y="44"/>
                  </a:lnTo>
                  <a:lnTo>
                    <a:pt x="62" y="38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66" y="22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6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5" name="Freeform 495"/>
            <p:cNvSpPr>
              <a:spLocks/>
            </p:cNvSpPr>
            <p:nvPr/>
          </p:nvSpPr>
          <p:spPr bwMode="auto">
            <a:xfrm>
              <a:off x="1431925" y="2166938"/>
              <a:ext cx="190500" cy="190500"/>
            </a:xfrm>
            <a:custGeom>
              <a:avLst/>
              <a:gdLst>
                <a:gd name="T0" fmla="*/ 10783 w 106"/>
                <a:gd name="T1" fmla="*/ 131379 h 116"/>
                <a:gd name="T2" fmla="*/ 3594 w 106"/>
                <a:gd name="T3" fmla="*/ 134664 h 116"/>
                <a:gd name="T4" fmla="*/ 0 w 106"/>
                <a:gd name="T5" fmla="*/ 144517 h 116"/>
                <a:gd name="T6" fmla="*/ 10783 w 106"/>
                <a:gd name="T7" fmla="*/ 154371 h 116"/>
                <a:gd name="T8" fmla="*/ 14377 w 106"/>
                <a:gd name="T9" fmla="*/ 157655 h 116"/>
                <a:gd name="T10" fmla="*/ 25160 w 106"/>
                <a:gd name="T11" fmla="*/ 164224 h 116"/>
                <a:gd name="T12" fmla="*/ 28755 w 106"/>
                <a:gd name="T13" fmla="*/ 180647 h 116"/>
                <a:gd name="T14" fmla="*/ 32349 w 106"/>
                <a:gd name="T15" fmla="*/ 183931 h 116"/>
                <a:gd name="T16" fmla="*/ 43132 w 106"/>
                <a:gd name="T17" fmla="*/ 190500 h 116"/>
                <a:gd name="T18" fmla="*/ 57509 w 106"/>
                <a:gd name="T19" fmla="*/ 187216 h 116"/>
                <a:gd name="T20" fmla="*/ 64698 w 106"/>
                <a:gd name="T21" fmla="*/ 180647 h 116"/>
                <a:gd name="T22" fmla="*/ 68292 w 106"/>
                <a:gd name="T23" fmla="*/ 177362 h 116"/>
                <a:gd name="T24" fmla="*/ 75481 w 106"/>
                <a:gd name="T25" fmla="*/ 174078 h 116"/>
                <a:gd name="T26" fmla="*/ 86264 w 106"/>
                <a:gd name="T27" fmla="*/ 174078 h 116"/>
                <a:gd name="T28" fmla="*/ 89858 w 106"/>
                <a:gd name="T29" fmla="*/ 174078 h 116"/>
                <a:gd name="T30" fmla="*/ 97047 w 106"/>
                <a:gd name="T31" fmla="*/ 167509 h 116"/>
                <a:gd name="T32" fmla="*/ 100642 w 106"/>
                <a:gd name="T33" fmla="*/ 154371 h 116"/>
                <a:gd name="T34" fmla="*/ 111425 w 106"/>
                <a:gd name="T35" fmla="*/ 124810 h 116"/>
                <a:gd name="T36" fmla="*/ 150962 w 106"/>
                <a:gd name="T37" fmla="*/ 78828 h 116"/>
                <a:gd name="T38" fmla="*/ 190500 w 106"/>
                <a:gd name="T39" fmla="*/ 55836 h 116"/>
                <a:gd name="T40" fmla="*/ 186906 w 106"/>
                <a:gd name="T41" fmla="*/ 52552 h 116"/>
                <a:gd name="T42" fmla="*/ 179717 w 106"/>
                <a:gd name="T43" fmla="*/ 45983 h 116"/>
                <a:gd name="T44" fmla="*/ 161745 w 106"/>
                <a:gd name="T45" fmla="*/ 36129 h 116"/>
                <a:gd name="T46" fmla="*/ 158151 w 106"/>
                <a:gd name="T47" fmla="*/ 29560 h 116"/>
                <a:gd name="T48" fmla="*/ 154557 w 106"/>
                <a:gd name="T49" fmla="*/ 26276 h 116"/>
                <a:gd name="T50" fmla="*/ 143774 w 106"/>
                <a:gd name="T51" fmla="*/ 22991 h 116"/>
                <a:gd name="T52" fmla="*/ 132991 w 106"/>
                <a:gd name="T53" fmla="*/ 32845 h 116"/>
                <a:gd name="T54" fmla="*/ 129396 w 106"/>
                <a:gd name="T55" fmla="*/ 36129 h 116"/>
                <a:gd name="T56" fmla="*/ 122208 w 106"/>
                <a:gd name="T57" fmla="*/ 36129 h 116"/>
                <a:gd name="T58" fmla="*/ 118613 w 106"/>
                <a:gd name="T59" fmla="*/ 29560 h 116"/>
                <a:gd name="T60" fmla="*/ 118613 w 106"/>
                <a:gd name="T61" fmla="*/ 22991 h 116"/>
                <a:gd name="T62" fmla="*/ 111425 w 106"/>
                <a:gd name="T63" fmla="*/ 16422 h 116"/>
                <a:gd name="T64" fmla="*/ 100642 w 106"/>
                <a:gd name="T65" fmla="*/ 13138 h 116"/>
                <a:gd name="T66" fmla="*/ 93453 w 106"/>
                <a:gd name="T67" fmla="*/ 22991 h 116"/>
                <a:gd name="T68" fmla="*/ 79075 w 106"/>
                <a:gd name="T69" fmla="*/ 16422 h 116"/>
                <a:gd name="T70" fmla="*/ 82670 w 106"/>
                <a:gd name="T71" fmla="*/ 9853 h 116"/>
                <a:gd name="T72" fmla="*/ 86264 w 106"/>
                <a:gd name="T73" fmla="*/ 3284 h 116"/>
                <a:gd name="T74" fmla="*/ 79075 w 106"/>
                <a:gd name="T75" fmla="*/ 0 h 116"/>
                <a:gd name="T76" fmla="*/ 61104 w 106"/>
                <a:gd name="T77" fmla="*/ 3284 h 116"/>
                <a:gd name="T78" fmla="*/ 50321 w 106"/>
                <a:gd name="T79" fmla="*/ 9853 h 116"/>
                <a:gd name="T80" fmla="*/ 50321 w 106"/>
                <a:gd name="T81" fmla="*/ 16422 h 116"/>
                <a:gd name="T82" fmla="*/ 46726 w 106"/>
                <a:gd name="T83" fmla="*/ 16422 h 116"/>
                <a:gd name="T84" fmla="*/ 43132 w 106"/>
                <a:gd name="T85" fmla="*/ 16422 h 116"/>
                <a:gd name="T86" fmla="*/ 35943 w 106"/>
                <a:gd name="T87" fmla="*/ 16422 h 116"/>
                <a:gd name="T88" fmla="*/ 28755 w 106"/>
                <a:gd name="T89" fmla="*/ 22991 h 116"/>
                <a:gd name="T90" fmla="*/ 28755 w 106"/>
                <a:gd name="T91" fmla="*/ 42698 h 116"/>
                <a:gd name="T92" fmla="*/ 32349 w 106"/>
                <a:gd name="T93" fmla="*/ 45983 h 116"/>
                <a:gd name="T94" fmla="*/ 35943 w 106"/>
                <a:gd name="T95" fmla="*/ 55836 h 116"/>
                <a:gd name="T96" fmla="*/ 32349 w 106"/>
                <a:gd name="T97" fmla="*/ 65690 h 116"/>
                <a:gd name="T98" fmla="*/ 25160 w 106"/>
                <a:gd name="T99" fmla="*/ 72259 h 116"/>
                <a:gd name="T100" fmla="*/ 17972 w 106"/>
                <a:gd name="T101" fmla="*/ 91966 h 116"/>
                <a:gd name="T102" fmla="*/ 10783 w 106"/>
                <a:gd name="T103" fmla="*/ 131379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16"/>
                <a:gd name="T158" fmla="*/ 106 w 106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16">
                  <a:moveTo>
                    <a:pt x="6" y="80"/>
                  </a:moveTo>
                  <a:lnTo>
                    <a:pt x="6" y="80"/>
                  </a:lnTo>
                  <a:lnTo>
                    <a:pt x="4" y="82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4"/>
                  </a:lnTo>
                  <a:lnTo>
                    <a:pt x="8" y="96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6" y="106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2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40" y="106"/>
                  </a:lnTo>
                  <a:lnTo>
                    <a:pt x="42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6" y="98"/>
                  </a:lnTo>
                  <a:lnTo>
                    <a:pt x="56" y="94"/>
                  </a:lnTo>
                  <a:lnTo>
                    <a:pt x="58" y="88"/>
                  </a:lnTo>
                  <a:lnTo>
                    <a:pt x="62" y="76"/>
                  </a:lnTo>
                  <a:lnTo>
                    <a:pt x="70" y="60"/>
                  </a:lnTo>
                  <a:lnTo>
                    <a:pt x="84" y="48"/>
                  </a:lnTo>
                  <a:lnTo>
                    <a:pt x="104" y="40"/>
                  </a:lnTo>
                  <a:lnTo>
                    <a:pt x="106" y="34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28"/>
                  </a:lnTo>
                  <a:lnTo>
                    <a:pt x="96" y="26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6" y="16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4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10" y="56"/>
                  </a:lnTo>
                  <a:lnTo>
                    <a:pt x="8" y="64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6" name="Freeform 496"/>
            <p:cNvSpPr>
              <a:spLocks/>
            </p:cNvSpPr>
            <p:nvPr/>
          </p:nvSpPr>
          <p:spPr bwMode="auto">
            <a:xfrm>
              <a:off x="1431925" y="2166938"/>
              <a:ext cx="190500" cy="190500"/>
            </a:xfrm>
            <a:custGeom>
              <a:avLst/>
              <a:gdLst>
                <a:gd name="T0" fmla="*/ 10783 w 106"/>
                <a:gd name="T1" fmla="*/ 131379 h 116"/>
                <a:gd name="T2" fmla="*/ 3594 w 106"/>
                <a:gd name="T3" fmla="*/ 134664 h 116"/>
                <a:gd name="T4" fmla="*/ 0 w 106"/>
                <a:gd name="T5" fmla="*/ 144517 h 116"/>
                <a:gd name="T6" fmla="*/ 10783 w 106"/>
                <a:gd name="T7" fmla="*/ 154371 h 116"/>
                <a:gd name="T8" fmla="*/ 14377 w 106"/>
                <a:gd name="T9" fmla="*/ 157655 h 116"/>
                <a:gd name="T10" fmla="*/ 25160 w 106"/>
                <a:gd name="T11" fmla="*/ 164224 h 116"/>
                <a:gd name="T12" fmla="*/ 28755 w 106"/>
                <a:gd name="T13" fmla="*/ 180647 h 116"/>
                <a:gd name="T14" fmla="*/ 32349 w 106"/>
                <a:gd name="T15" fmla="*/ 183931 h 116"/>
                <a:gd name="T16" fmla="*/ 43132 w 106"/>
                <a:gd name="T17" fmla="*/ 190500 h 116"/>
                <a:gd name="T18" fmla="*/ 57509 w 106"/>
                <a:gd name="T19" fmla="*/ 187216 h 116"/>
                <a:gd name="T20" fmla="*/ 64698 w 106"/>
                <a:gd name="T21" fmla="*/ 180647 h 116"/>
                <a:gd name="T22" fmla="*/ 68292 w 106"/>
                <a:gd name="T23" fmla="*/ 177362 h 116"/>
                <a:gd name="T24" fmla="*/ 75481 w 106"/>
                <a:gd name="T25" fmla="*/ 174078 h 116"/>
                <a:gd name="T26" fmla="*/ 86264 w 106"/>
                <a:gd name="T27" fmla="*/ 174078 h 116"/>
                <a:gd name="T28" fmla="*/ 89858 w 106"/>
                <a:gd name="T29" fmla="*/ 174078 h 116"/>
                <a:gd name="T30" fmla="*/ 97047 w 106"/>
                <a:gd name="T31" fmla="*/ 167509 h 116"/>
                <a:gd name="T32" fmla="*/ 100642 w 106"/>
                <a:gd name="T33" fmla="*/ 154371 h 116"/>
                <a:gd name="T34" fmla="*/ 111425 w 106"/>
                <a:gd name="T35" fmla="*/ 124810 h 116"/>
                <a:gd name="T36" fmla="*/ 150962 w 106"/>
                <a:gd name="T37" fmla="*/ 78828 h 116"/>
                <a:gd name="T38" fmla="*/ 190500 w 106"/>
                <a:gd name="T39" fmla="*/ 55836 h 116"/>
                <a:gd name="T40" fmla="*/ 186906 w 106"/>
                <a:gd name="T41" fmla="*/ 52552 h 116"/>
                <a:gd name="T42" fmla="*/ 179717 w 106"/>
                <a:gd name="T43" fmla="*/ 45983 h 116"/>
                <a:gd name="T44" fmla="*/ 161745 w 106"/>
                <a:gd name="T45" fmla="*/ 36129 h 116"/>
                <a:gd name="T46" fmla="*/ 158151 w 106"/>
                <a:gd name="T47" fmla="*/ 29560 h 116"/>
                <a:gd name="T48" fmla="*/ 154557 w 106"/>
                <a:gd name="T49" fmla="*/ 26276 h 116"/>
                <a:gd name="T50" fmla="*/ 143774 w 106"/>
                <a:gd name="T51" fmla="*/ 22991 h 116"/>
                <a:gd name="T52" fmla="*/ 132991 w 106"/>
                <a:gd name="T53" fmla="*/ 32845 h 116"/>
                <a:gd name="T54" fmla="*/ 129396 w 106"/>
                <a:gd name="T55" fmla="*/ 36129 h 116"/>
                <a:gd name="T56" fmla="*/ 122208 w 106"/>
                <a:gd name="T57" fmla="*/ 36129 h 116"/>
                <a:gd name="T58" fmla="*/ 118613 w 106"/>
                <a:gd name="T59" fmla="*/ 29560 h 116"/>
                <a:gd name="T60" fmla="*/ 118613 w 106"/>
                <a:gd name="T61" fmla="*/ 22991 h 116"/>
                <a:gd name="T62" fmla="*/ 111425 w 106"/>
                <a:gd name="T63" fmla="*/ 16422 h 116"/>
                <a:gd name="T64" fmla="*/ 100642 w 106"/>
                <a:gd name="T65" fmla="*/ 13138 h 116"/>
                <a:gd name="T66" fmla="*/ 93453 w 106"/>
                <a:gd name="T67" fmla="*/ 22991 h 116"/>
                <a:gd name="T68" fmla="*/ 79075 w 106"/>
                <a:gd name="T69" fmla="*/ 16422 h 116"/>
                <a:gd name="T70" fmla="*/ 82670 w 106"/>
                <a:gd name="T71" fmla="*/ 9853 h 116"/>
                <a:gd name="T72" fmla="*/ 86264 w 106"/>
                <a:gd name="T73" fmla="*/ 3284 h 116"/>
                <a:gd name="T74" fmla="*/ 79075 w 106"/>
                <a:gd name="T75" fmla="*/ 0 h 116"/>
                <a:gd name="T76" fmla="*/ 61104 w 106"/>
                <a:gd name="T77" fmla="*/ 3284 h 116"/>
                <a:gd name="T78" fmla="*/ 50321 w 106"/>
                <a:gd name="T79" fmla="*/ 9853 h 116"/>
                <a:gd name="T80" fmla="*/ 50321 w 106"/>
                <a:gd name="T81" fmla="*/ 16422 h 116"/>
                <a:gd name="T82" fmla="*/ 46726 w 106"/>
                <a:gd name="T83" fmla="*/ 16422 h 116"/>
                <a:gd name="T84" fmla="*/ 43132 w 106"/>
                <a:gd name="T85" fmla="*/ 16422 h 116"/>
                <a:gd name="T86" fmla="*/ 35943 w 106"/>
                <a:gd name="T87" fmla="*/ 16422 h 116"/>
                <a:gd name="T88" fmla="*/ 28755 w 106"/>
                <a:gd name="T89" fmla="*/ 22991 h 116"/>
                <a:gd name="T90" fmla="*/ 28755 w 106"/>
                <a:gd name="T91" fmla="*/ 42698 h 116"/>
                <a:gd name="T92" fmla="*/ 32349 w 106"/>
                <a:gd name="T93" fmla="*/ 45983 h 116"/>
                <a:gd name="T94" fmla="*/ 35943 w 106"/>
                <a:gd name="T95" fmla="*/ 55836 h 116"/>
                <a:gd name="T96" fmla="*/ 32349 w 106"/>
                <a:gd name="T97" fmla="*/ 65690 h 116"/>
                <a:gd name="T98" fmla="*/ 25160 w 106"/>
                <a:gd name="T99" fmla="*/ 72259 h 116"/>
                <a:gd name="T100" fmla="*/ 17972 w 106"/>
                <a:gd name="T101" fmla="*/ 91966 h 116"/>
                <a:gd name="T102" fmla="*/ 10783 w 106"/>
                <a:gd name="T103" fmla="*/ 131379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16"/>
                <a:gd name="T158" fmla="*/ 106 w 106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16">
                  <a:moveTo>
                    <a:pt x="6" y="80"/>
                  </a:moveTo>
                  <a:lnTo>
                    <a:pt x="6" y="80"/>
                  </a:lnTo>
                  <a:lnTo>
                    <a:pt x="4" y="82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4"/>
                  </a:lnTo>
                  <a:lnTo>
                    <a:pt x="8" y="96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6" y="106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2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40" y="106"/>
                  </a:lnTo>
                  <a:lnTo>
                    <a:pt x="42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6" y="98"/>
                  </a:lnTo>
                  <a:lnTo>
                    <a:pt x="56" y="94"/>
                  </a:lnTo>
                  <a:lnTo>
                    <a:pt x="58" y="88"/>
                  </a:lnTo>
                  <a:lnTo>
                    <a:pt x="62" y="76"/>
                  </a:lnTo>
                  <a:lnTo>
                    <a:pt x="70" y="60"/>
                  </a:lnTo>
                  <a:lnTo>
                    <a:pt x="84" y="48"/>
                  </a:lnTo>
                  <a:lnTo>
                    <a:pt x="104" y="40"/>
                  </a:lnTo>
                  <a:lnTo>
                    <a:pt x="106" y="34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28"/>
                  </a:lnTo>
                  <a:lnTo>
                    <a:pt x="96" y="26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6" y="16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4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10" y="56"/>
                  </a:lnTo>
                  <a:lnTo>
                    <a:pt x="8" y="64"/>
                  </a:lnTo>
                  <a:lnTo>
                    <a:pt x="6" y="8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7" name="Freeform 497"/>
            <p:cNvSpPr>
              <a:spLocks/>
            </p:cNvSpPr>
            <p:nvPr/>
          </p:nvSpPr>
          <p:spPr bwMode="auto">
            <a:xfrm>
              <a:off x="1535113" y="2259013"/>
              <a:ext cx="414337" cy="309562"/>
            </a:xfrm>
            <a:custGeom>
              <a:avLst/>
              <a:gdLst>
                <a:gd name="T0" fmla="*/ 53578 w 232"/>
                <a:gd name="T1" fmla="*/ 126488 h 186"/>
                <a:gd name="T2" fmla="*/ 78581 w 232"/>
                <a:gd name="T3" fmla="*/ 123159 h 186"/>
                <a:gd name="T4" fmla="*/ 82153 w 232"/>
                <a:gd name="T5" fmla="*/ 129816 h 186"/>
                <a:gd name="T6" fmla="*/ 64294 w 232"/>
                <a:gd name="T7" fmla="*/ 143131 h 186"/>
                <a:gd name="T8" fmla="*/ 42862 w 232"/>
                <a:gd name="T9" fmla="*/ 143131 h 186"/>
                <a:gd name="T10" fmla="*/ 17859 w 232"/>
                <a:gd name="T11" fmla="*/ 146459 h 186"/>
                <a:gd name="T12" fmla="*/ 10716 w 232"/>
                <a:gd name="T13" fmla="*/ 166431 h 186"/>
                <a:gd name="T14" fmla="*/ 35719 w 232"/>
                <a:gd name="T15" fmla="*/ 173088 h 186"/>
                <a:gd name="T16" fmla="*/ 96441 w 232"/>
                <a:gd name="T17" fmla="*/ 173088 h 186"/>
                <a:gd name="T18" fmla="*/ 150019 w 232"/>
                <a:gd name="T19" fmla="*/ 189732 h 186"/>
                <a:gd name="T20" fmla="*/ 150019 w 232"/>
                <a:gd name="T21" fmla="*/ 206375 h 186"/>
                <a:gd name="T22" fmla="*/ 132159 w 232"/>
                <a:gd name="T23" fmla="*/ 219689 h 186"/>
                <a:gd name="T24" fmla="*/ 114300 w 232"/>
                <a:gd name="T25" fmla="*/ 213032 h 186"/>
                <a:gd name="T26" fmla="*/ 71437 w 232"/>
                <a:gd name="T27" fmla="*/ 219689 h 186"/>
                <a:gd name="T28" fmla="*/ 57150 w 232"/>
                <a:gd name="T29" fmla="*/ 216361 h 186"/>
                <a:gd name="T30" fmla="*/ 35719 w 232"/>
                <a:gd name="T31" fmla="*/ 229675 h 186"/>
                <a:gd name="T32" fmla="*/ 39291 w 232"/>
                <a:gd name="T33" fmla="*/ 246318 h 186"/>
                <a:gd name="T34" fmla="*/ 85725 w 232"/>
                <a:gd name="T35" fmla="*/ 269619 h 186"/>
                <a:gd name="T36" fmla="*/ 107156 w 232"/>
                <a:gd name="T37" fmla="*/ 282933 h 186"/>
                <a:gd name="T38" fmla="*/ 135731 w 232"/>
                <a:gd name="T39" fmla="*/ 306233 h 186"/>
                <a:gd name="T40" fmla="*/ 260747 w 232"/>
                <a:gd name="T41" fmla="*/ 269619 h 186"/>
                <a:gd name="T42" fmla="*/ 282178 w 232"/>
                <a:gd name="T43" fmla="*/ 269619 h 186"/>
                <a:gd name="T44" fmla="*/ 314325 w 232"/>
                <a:gd name="T45" fmla="*/ 286262 h 186"/>
                <a:gd name="T46" fmla="*/ 328612 w 232"/>
                <a:gd name="T47" fmla="*/ 282933 h 186"/>
                <a:gd name="T48" fmla="*/ 335756 w 232"/>
                <a:gd name="T49" fmla="*/ 282933 h 186"/>
                <a:gd name="T50" fmla="*/ 360759 w 232"/>
                <a:gd name="T51" fmla="*/ 279604 h 186"/>
                <a:gd name="T52" fmla="*/ 375046 w 232"/>
                <a:gd name="T53" fmla="*/ 269619 h 186"/>
                <a:gd name="T54" fmla="*/ 367903 w 232"/>
                <a:gd name="T55" fmla="*/ 256304 h 186"/>
                <a:gd name="T56" fmla="*/ 350043 w 232"/>
                <a:gd name="T57" fmla="*/ 252975 h 186"/>
                <a:gd name="T58" fmla="*/ 346471 w 232"/>
                <a:gd name="T59" fmla="*/ 242990 h 186"/>
                <a:gd name="T60" fmla="*/ 371475 w 232"/>
                <a:gd name="T61" fmla="*/ 236332 h 186"/>
                <a:gd name="T62" fmla="*/ 403621 w 232"/>
                <a:gd name="T63" fmla="*/ 239661 h 186"/>
                <a:gd name="T64" fmla="*/ 410765 w 232"/>
                <a:gd name="T65" fmla="*/ 229675 h 186"/>
                <a:gd name="T66" fmla="*/ 403621 w 232"/>
                <a:gd name="T67" fmla="*/ 209703 h 186"/>
                <a:gd name="T68" fmla="*/ 357187 w 232"/>
                <a:gd name="T69" fmla="*/ 193060 h 186"/>
                <a:gd name="T70" fmla="*/ 310753 w 232"/>
                <a:gd name="T71" fmla="*/ 129816 h 186"/>
                <a:gd name="T72" fmla="*/ 296465 w 232"/>
                <a:gd name="T73" fmla="*/ 46601 h 186"/>
                <a:gd name="T74" fmla="*/ 260747 w 232"/>
                <a:gd name="T75" fmla="*/ 36615 h 186"/>
                <a:gd name="T76" fmla="*/ 246459 w 232"/>
                <a:gd name="T77" fmla="*/ 63244 h 186"/>
                <a:gd name="T78" fmla="*/ 221456 w 232"/>
                <a:gd name="T79" fmla="*/ 36615 h 186"/>
                <a:gd name="T80" fmla="*/ 203597 w 232"/>
                <a:gd name="T81" fmla="*/ 29958 h 186"/>
                <a:gd name="T82" fmla="*/ 185737 w 232"/>
                <a:gd name="T83" fmla="*/ 49929 h 186"/>
                <a:gd name="T84" fmla="*/ 171450 w 232"/>
                <a:gd name="T85" fmla="*/ 33286 h 186"/>
                <a:gd name="T86" fmla="*/ 150019 w 232"/>
                <a:gd name="T87" fmla="*/ 9986 h 186"/>
                <a:gd name="T88" fmla="*/ 142875 w 232"/>
                <a:gd name="T89" fmla="*/ 26629 h 186"/>
                <a:gd name="T90" fmla="*/ 139303 w 232"/>
                <a:gd name="T91" fmla="*/ 53258 h 186"/>
                <a:gd name="T92" fmla="*/ 117872 w 232"/>
                <a:gd name="T93" fmla="*/ 53258 h 186"/>
                <a:gd name="T94" fmla="*/ 110728 w 232"/>
                <a:gd name="T95" fmla="*/ 23300 h 186"/>
                <a:gd name="T96" fmla="*/ 114300 w 232"/>
                <a:gd name="T97" fmla="*/ 9986 h 186"/>
                <a:gd name="T98" fmla="*/ 96441 w 232"/>
                <a:gd name="T99" fmla="*/ 0 h 186"/>
                <a:gd name="T100" fmla="*/ 25003 w 232"/>
                <a:gd name="T101" fmla="*/ 39943 h 186"/>
                <a:gd name="T102" fmla="*/ 10716 w 232"/>
                <a:gd name="T103" fmla="*/ 73230 h 186"/>
                <a:gd name="T104" fmla="*/ 3572 w 232"/>
                <a:gd name="T105" fmla="*/ 93201 h 186"/>
                <a:gd name="T106" fmla="*/ 0 w 232"/>
                <a:gd name="T107" fmla="*/ 106516 h 186"/>
                <a:gd name="T108" fmla="*/ 14287 w 232"/>
                <a:gd name="T109" fmla="*/ 123159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6"/>
                <a:gd name="T167" fmla="*/ 232 w 23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6">
                  <a:moveTo>
                    <a:pt x="22" y="76"/>
                  </a:moveTo>
                  <a:lnTo>
                    <a:pt x="24" y="76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8" y="76"/>
                  </a:lnTo>
                  <a:lnTo>
                    <a:pt x="42" y="76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0" y="86"/>
                  </a:lnTo>
                  <a:lnTo>
                    <a:pt x="36" y="86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6" y="94"/>
                  </a:lnTo>
                  <a:lnTo>
                    <a:pt x="6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6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78" y="106"/>
                  </a:lnTo>
                  <a:lnTo>
                    <a:pt x="84" y="112"/>
                  </a:lnTo>
                  <a:lnTo>
                    <a:pt x="84" y="114"/>
                  </a:lnTo>
                  <a:lnTo>
                    <a:pt x="86" y="116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78" y="132"/>
                  </a:lnTo>
                  <a:lnTo>
                    <a:pt x="74" y="132"/>
                  </a:lnTo>
                  <a:lnTo>
                    <a:pt x="70" y="130"/>
                  </a:lnTo>
                  <a:lnTo>
                    <a:pt x="68" y="130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4" y="128"/>
                  </a:lnTo>
                  <a:lnTo>
                    <a:pt x="48" y="130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28" y="130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6" y="152"/>
                  </a:lnTo>
                  <a:lnTo>
                    <a:pt x="32" y="156"/>
                  </a:lnTo>
                  <a:lnTo>
                    <a:pt x="38" y="158"/>
                  </a:lnTo>
                  <a:lnTo>
                    <a:pt x="48" y="162"/>
                  </a:lnTo>
                  <a:lnTo>
                    <a:pt x="50" y="162"/>
                  </a:lnTo>
                  <a:lnTo>
                    <a:pt x="52" y="164"/>
                  </a:lnTo>
                  <a:lnTo>
                    <a:pt x="56" y="166"/>
                  </a:lnTo>
                  <a:lnTo>
                    <a:pt x="60" y="170"/>
                  </a:lnTo>
                  <a:lnTo>
                    <a:pt x="66" y="174"/>
                  </a:lnTo>
                  <a:lnTo>
                    <a:pt x="68" y="180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2"/>
                  </a:lnTo>
                  <a:lnTo>
                    <a:pt x="146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58" y="162"/>
                  </a:lnTo>
                  <a:lnTo>
                    <a:pt x="164" y="162"/>
                  </a:lnTo>
                  <a:lnTo>
                    <a:pt x="168" y="164"/>
                  </a:lnTo>
                  <a:lnTo>
                    <a:pt x="172" y="168"/>
                  </a:lnTo>
                  <a:lnTo>
                    <a:pt x="176" y="172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08" y="156"/>
                  </a:lnTo>
                  <a:lnTo>
                    <a:pt x="206" y="154"/>
                  </a:lnTo>
                  <a:lnTo>
                    <a:pt x="202" y="154"/>
                  </a:lnTo>
                  <a:lnTo>
                    <a:pt x="198" y="154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8" y="144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2"/>
                  </a:lnTo>
                  <a:lnTo>
                    <a:pt x="222" y="142"/>
                  </a:lnTo>
                  <a:lnTo>
                    <a:pt x="226" y="144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0" y="138"/>
                  </a:lnTo>
                  <a:lnTo>
                    <a:pt x="232" y="136"/>
                  </a:lnTo>
                  <a:lnTo>
                    <a:pt x="232" y="132"/>
                  </a:lnTo>
                  <a:lnTo>
                    <a:pt x="230" y="130"/>
                  </a:lnTo>
                  <a:lnTo>
                    <a:pt x="226" y="126"/>
                  </a:lnTo>
                  <a:lnTo>
                    <a:pt x="218" y="124"/>
                  </a:lnTo>
                  <a:lnTo>
                    <a:pt x="214" y="122"/>
                  </a:lnTo>
                  <a:lnTo>
                    <a:pt x="210" y="118"/>
                  </a:lnTo>
                  <a:lnTo>
                    <a:pt x="200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2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6" y="22"/>
                  </a:lnTo>
                  <a:lnTo>
                    <a:pt x="144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26" y="24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10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8" name="Freeform 498"/>
            <p:cNvSpPr>
              <a:spLocks/>
            </p:cNvSpPr>
            <p:nvPr/>
          </p:nvSpPr>
          <p:spPr bwMode="auto">
            <a:xfrm>
              <a:off x="1535113" y="2259013"/>
              <a:ext cx="414337" cy="309562"/>
            </a:xfrm>
            <a:custGeom>
              <a:avLst/>
              <a:gdLst>
                <a:gd name="T0" fmla="*/ 53578 w 232"/>
                <a:gd name="T1" fmla="*/ 126488 h 186"/>
                <a:gd name="T2" fmla="*/ 78581 w 232"/>
                <a:gd name="T3" fmla="*/ 123159 h 186"/>
                <a:gd name="T4" fmla="*/ 82153 w 232"/>
                <a:gd name="T5" fmla="*/ 129816 h 186"/>
                <a:gd name="T6" fmla="*/ 64294 w 232"/>
                <a:gd name="T7" fmla="*/ 143131 h 186"/>
                <a:gd name="T8" fmla="*/ 42862 w 232"/>
                <a:gd name="T9" fmla="*/ 143131 h 186"/>
                <a:gd name="T10" fmla="*/ 17859 w 232"/>
                <a:gd name="T11" fmla="*/ 146459 h 186"/>
                <a:gd name="T12" fmla="*/ 10716 w 232"/>
                <a:gd name="T13" fmla="*/ 166431 h 186"/>
                <a:gd name="T14" fmla="*/ 35719 w 232"/>
                <a:gd name="T15" fmla="*/ 173088 h 186"/>
                <a:gd name="T16" fmla="*/ 96441 w 232"/>
                <a:gd name="T17" fmla="*/ 173088 h 186"/>
                <a:gd name="T18" fmla="*/ 150019 w 232"/>
                <a:gd name="T19" fmla="*/ 189732 h 186"/>
                <a:gd name="T20" fmla="*/ 150019 w 232"/>
                <a:gd name="T21" fmla="*/ 206375 h 186"/>
                <a:gd name="T22" fmla="*/ 132159 w 232"/>
                <a:gd name="T23" fmla="*/ 219689 h 186"/>
                <a:gd name="T24" fmla="*/ 114300 w 232"/>
                <a:gd name="T25" fmla="*/ 213032 h 186"/>
                <a:gd name="T26" fmla="*/ 71437 w 232"/>
                <a:gd name="T27" fmla="*/ 219689 h 186"/>
                <a:gd name="T28" fmla="*/ 57150 w 232"/>
                <a:gd name="T29" fmla="*/ 216361 h 186"/>
                <a:gd name="T30" fmla="*/ 35719 w 232"/>
                <a:gd name="T31" fmla="*/ 229675 h 186"/>
                <a:gd name="T32" fmla="*/ 39291 w 232"/>
                <a:gd name="T33" fmla="*/ 246318 h 186"/>
                <a:gd name="T34" fmla="*/ 85725 w 232"/>
                <a:gd name="T35" fmla="*/ 269619 h 186"/>
                <a:gd name="T36" fmla="*/ 107156 w 232"/>
                <a:gd name="T37" fmla="*/ 282933 h 186"/>
                <a:gd name="T38" fmla="*/ 135731 w 232"/>
                <a:gd name="T39" fmla="*/ 306233 h 186"/>
                <a:gd name="T40" fmla="*/ 260747 w 232"/>
                <a:gd name="T41" fmla="*/ 269619 h 186"/>
                <a:gd name="T42" fmla="*/ 282178 w 232"/>
                <a:gd name="T43" fmla="*/ 269619 h 186"/>
                <a:gd name="T44" fmla="*/ 314325 w 232"/>
                <a:gd name="T45" fmla="*/ 286262 h 186"/>
                <a:gd name="T46" fmla="*/ 328612 w 232"/>
                <a:gd name="T47" fmla="*/ 282933 h 186"/>
                <a:gd name="T48" fmla="*/ 335756 w 232"/>
                <a:gd name="T49" fmla="*/ 282933 h 186"/>
                <a:gd name="T50" fmla="*/ 360759 w 232"/>
                <a:gd name="T51" fmla="*/ 279604 h 186"/>
                <a:gd name="T52" fmla="*/ 375046 w 232"/>
                <a:gd name="T53" fmla="*/ 269619 h 186"/>
                <a:gd name="T54" fmla="*/ 367903 w 232"/>
                <a:gd name="T55" fmla="*/ 256304 h 186"/>
                <a:gd name="T56" fmla="*/ 350043 w 232"/>
                <a:gd name="T57" fmla="*/ 252975 h 186"/>
                <a:gd name="T58" fmla="*/ 346471 w 232"/>
                <a:gd name="T59" fmla="*/ 242990 h 186"/>
                <a:gd name="T60" fmla="*/ 371475 w 232"/>
                <a:gd name="T61" fmla="*/ 236332 h 186"/>
                <a:gd name="T62" fmla="*/ 403621 w 232"/>
                <a:gd name="T63" fmla="*/ 239661 h 186"/>
                <a:gd name="T64" fmla="*/ 410765 w 232"/>
                <a:gd name="T65" fmla="*/ 229675 h 186"/>
                <a:gd name="T66" fmla="*/ 403621 w 232"/>
                <a:gd name="T67" fmla="*/ 209703 h 186"/>
                <a:gd name="T68" fmla="*/ 357187 w 232"/>
                <a:gd name="T69" fmla="*/ 193060 h 186"/>
                <a:gd name="T70" fmla="*/ 310753 w 232"/>
                <a:gd name="T71" fmla="*/ 129816 h 186"/>
                <a:gd name="T72" fmla="*/ 296465 w 232"/>
                <a:gd name="T73" fmla="*/ 46601 h 186"/>
                <a:gd name="T74" fmla="*/ 260747 w 232"/>
                <a:gd name="T75" fmla="*/ 36615 h 186"/>
                <a:gd name="T76" fmla="*/ 246459 w 232"/>
                <a:gd name="T77" fmla="*/ 63244 h 186"/>
                <a:gd name="T78" fmla="*/ 221456 w 232"/>
                <a:gd name="T79" fmla="*/ 36615 h 186"/>
                <a:gd name="T80" fmla="*/ 203597 w 232"/>
                <a:gd name="T81" fmla="*/ 29958 h 186"/>
                <a:gd name="T82" fmla="*/ 185737 w 232"/>
                <a:gd name="T83" fmla="*/ 49929 h 186"/>
                <a:gd name="T84" fmla="*/ 171450 w 232"/>
                <a:gd name="T85" fmla="*/ 33286 h 186"/>
                <a:gd name="T86" fmla="*/ 150019 w 232"/>
                <a:gd name="T87" fmla="*/ 9986 h 186"/>
                <a:gd name="T88" fmla="*/ 142875 w 232"/>
                <a:gd name="T89" fmla="*/ 26629 h 186"/>
                <a:gd name="T90" fmla="*/ 139303 w 232"/>
                <a:gd name="T91" fmla="*/ 53258 h 186"/>
                <a:gd name="T92" fmla="*/ 117872 w 232"/>
                <a:gd name="T93" fmla="*/ 53258 h 186"/>
                <a:gd name="T94" fmla="*/ 110728 w 232"/>
                <a:gd name="T95" fmla="*/ 23300 h 186"/>
                <a:gd name="T96" fmla="*/ 114300 w 232"/>
                <a:gd name="T97" fmla="*/ 9986 h 186"/>
                <a:gd name="T98" fmla="*/ 96441 w 232"/>
                <a:gd name="T99" fmla="*/ 0 h 186"/>
                <a:gd name="T100" fmla="*/ 25003 w 232"/>
                <a:gd name="T101" fmla="*/ 39943 h 186"/>
                <a:gd name="T102" fmla="*/ 10716 w 232"/>
                <a:gd name="T103" fmla="*/ 73230 h 186"/>
                <a:gd name="T104" fmla="*/ 3572 w 232"/>
                <a:gd name="T105" fmla="*/ 93201 h 186"/>
                <a:gd name="T106" fmla="*/ 0 w 232"/>
                <a:gd name="T107" fmla="*/ 106516 h 186"/>
                <a:gd name="T108" fmla="*/ 14287 w 232"/>
                <a:gd name="T109" fmla="*/ 123159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6"/>
                <a:gd name="T167" fmla="*/ 232 w 23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6">
                  <a:moveTo>
                    <a:pt x="22" y="76"/>
                  </a:moveTo>
                  <a:lnTo>
                    <a:pt x="24" y="76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8" y="76"/>
                  </a:lnTo>
                  <a:lnTo>
                    <a:pt x="42" y="76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0" y="86"/>
                  </a:lnTo>
                  <a:lnTo>
                    <a:pt x="36" y="86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6" y="94"/>
                  </a:lnTo>
                  <a:lnTo>
                    <a:pt x="6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6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78" y="106"/>
                  </a:lnTo>
                  <a:lnTo>
                    <a:pt x="84" y="112"/>
                  </a:lnTo>
                  <a:lnTo>
                    <a:pt x="84" y="114"/>
                  </a:lnTo>
                  <a:lnTo>
                    <a:pt x="86" y="116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78" y="132"/>
                  </a:lnTo>
                  <a:lnTo>
                    <a:pt x="74" y="132"/>
                  </a:lnTo>
                  <a:lnTo>
                    <a:pt x="70" y="130"/>
                  </a:lnTo>
                  <a:lnTo>
                    <a:pt x="68" y="130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4" y="128"/>
                  </a:lnTo>
                  <a:lnTo>
                    <a:pt x="48" y="130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28" y="130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6" y="152"/>
                  </a:lnTo>
                  <a:lnTo>
                    <a:pt x="32" y="156"/>
                  </a:lnTo>
                  <a:lnTo>
                    <a:pt x="38" y="158"/>
                  </a:lnTo>
                  <a:lnTo>
                    <a:pt x="48" y="162"/>
                  </a:lnTo>
                  <a:lnTo>
                    <a:pt x="50" y="162"/>
                  </a:lnTo>
                  <a:lnTo>
                    <a:pt x="52" y="164"/>
                  </a:lnTo>
                  <a:lnTo>
                    <a:pt x="56" y="166"/>
                  </a:lnTo>
                  <a:lnTo>
                    <a:pt x="60" y="170"/>
                  </a:lnTo>
                  <a:lnTo>
                    <a:pt x="66" y="174"/>
                  </a:lnTo>
                  <a:lnTo>
                    <a:pt x="68" y="180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2"/>
                  </a:lnTo>
                  <a:lnTo>
                    <a:pt x="146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58" y="162"/>
                  </a:lnTo>
                  <a:lnTo>
                    <a:pt x="164" y="162"/>
                  </a:lnTo>
                  <a:lnTo>
                    <a:pt x="168" y="164"/>
                  </a:lnTo>
                  <a:lnTo>
                    <a:pt x="172" y="168"/>
                  </a:lnTo>
                  <a:lnTo>
                    <a:pt x="176" y="172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08" y="156"/>
                  </a:lnTo>
                  <a:lnTo>
                    <a:pt x="206" y="154"/>
                  </a:lnTo>
                  <a:lnTo>
                    <a:pt x="202" y="154"/>
                  </a:lnTo>
                  <a:lnTo>
                    <a:pt x="198" y="154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8" y="144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2"/>
                  </a:lnTo>
                  <a:lnTo>
                    <a:pt x="222" y="142"/>
                  </a:lnTo>
                  <a:lnTo>
                    <a:pt x="226" y="144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0" y="138"/>
                  </a:lnTo>
                  <a:lnTo>
                    <a:pt x="232" y="136"/>
                  </a:lnTo>
                  <a:lnTo>
                    <a:pt x="232" y="132"/>
                  </a:lnTo>
                  <a:lnTo>
                    <a:pt x="230" y="130"/>
                  </a:lnTo>
                  <a:lnTo>
                    <a:pt x="226" y="126"/>
                  </a:lnTo>
                  <a:lnTo>
                    <a:pt x="218" y="124"/>
                  </a:lnTo>
                  <a:lnTo>
                    <a:pt x="214" y="122"/>
                  </a:lnTo>
                  <a:lnTo>
                    <a:pt x="210" y="118"/>
                  </a:lnTo>
                  <a:lnTo>
                    <a:pt x="200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2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6" y="22"/>
                  </a:lnTo>
                  <a:lnTo>
                    <a:pt x="144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26" y="24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10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22" y="7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79" name="Freeform 499"/>
            <p:cNvSpPr>
              <a:spLocks/>
            </p:cNvSpPr>
            <p:nvPr/>
          </p:nvSpPr>
          <p:spPr bwMode="auto">
            <a:xfrm>
              <a:off x="1547813" y="1906588"/>
              <a:ext cx="209550" cy="149225"/>
            </a:xfrm>
            <a:custGeom>
              <a:avLst/>
              <a:gdLst>
                <a:gd name="T0" fmla="*/ 102999 w 118"/>
                <a:gd name="T1" fmla="*/ 36477 h 90"/>
                <a:gd name="T2" fmla="*/ 81689 w 118"/>
                <a:gd name="T3" fmla="*/ 66322 h 90"/>
                <a:gd name="T4" fmla="*/ 49724 w 118"/>
                <a:gd name="T5" fmla="*/ 99483 h 90"/>
                <a:gd name="T6" fmla="*/ 28414 w 118"/>
                <a:gd name="T7" fmla="*/ 112748 h 90"/>
                <a:gd name="T8" fmla="*/ 14207 w 118"/>
                <a:gd name="T9" fmla="*/ 112748 h 90"/>
                <a:gd name="T10" fmla="*/ 7103 w 118"/>
                <a:gd name="T11" fmla="*/ 116064 h 90"/>
                <a:gd name="T12" fmla="*/ 0 w 118"/>
                <a:gd name="T13" fmla="*/ 119380 h 90"/>
                <a:gd name="T14" fmla="*/ 7103 w 118"/>
                <a:gd name="T15" fmla="*/ 129328 h 90"/>
                <a:gd name="T16" fmla="*/ 17758 w 118"/>
                <a:gd name="T17" fmla="*/ 139277 h 90"/>
                <a:gd name="T18" fmla="*/ 53275 w 118"/>
                <a:gd name="T19" fmla="*/ 149225 h 90"/>
                <a:gd name="T20" fmla="*/ 74586 w 118"/>
                <a:gd name="T21" fmla="*/ 142593 h 90"/>
                <a:gd name="T22" fmla="*/ 78137 w 118"/>
                <a:gd name="T23" fmla="*/ 149225 h 90"/>
                <a:gd name="T24" fmla="*/ 92344 w 118"/>
                <a:gd name="T25" fmla="*/ 149225 h 90"/>
                <a:gd name="T26" fmla="*/ 102999 w 118"/>
                <a:gd name="T27" fmla="*/ 145909 h 90"/>
                <a:gd name="T28" fmla="*/ 113654 w 118"/>
                <a:gd name="T29" fmla="*/ 135961 h 90"/>
                <a:gd name="T30" fmla="*/ 124309 w 118"/>
                <a:gd name="T31" fmla="*/ 122696 h 90"/>
                <a:gd name="T32" fmla="*/ 134964 w 118"/>
                <a:gd name="T33" fmla="*/ 106116 h 90"/>
                <a:gd name="T34" fmla="*/ 142068 w 118"/>
                <a:gd name="T35" fmla="*/ 99483 h 90"/>
                <a:gd name="T36" fmla="*/ 149171 w 118"/>
                <a:gd name="T37" fmla="*/ 102799 h 90"/>
                <a:gd name="T38" fmla="*/ 166930 w 118"/>
                <a:gd name="T39" fmla="*/ 106116 h 90"/>
                <a:gd name="T40" fmla="*/ 184688 w 118"/>
                <a:gd name="T41" fmla="*/ 92851 h 90"/>
                <a:gd name="T42" fmla="*/ 188240 w 118"/>
                <a:gd name="T43" fmla="*/ 89535 h 90"/>
                <a:gd name="T44" fmla="*/ 191792 w 118"/>
                <a:gd name="T45" fmla="*/ 79587 h 90"/>
                <a:gd name="T46" fmla="*/ 188240 w 118"/>
                <a:gd name="T47" fmla="*/ 72954 h 90"/>
                <a:gd name="T48" fmla="*/ 184688 w 118"/>
                <a:gd name="T49" fmla="*/ 69638 h 90"/>
                <a:gd name="T50" fmla="*/ 191792 w 118"/>
                <a:gd name="T51" fmla="*/ 63006 h 90"/>
                <a:gd name="T52" fmla="*/ 198895 w 118"/>
                <a:gd name="T53" fmla="*/ 53058 h 90"/>
                <a:gd name="T54" fmla="*/ 191792 w 118"/>
                <a:gd name="T55" fmla="*/ 43109 h 90"/>
                <a:gd name="T56" fmla="*/ 195343 w 118"/>
                <a:gd name="T57" fmla="*/ 39793 h 90"/>
                <a:gd name="T58" fmla="*/ 202447 w 118"/>
                <a:gd name="T59" fmla="*/ 29845 h 90"/>
                <a:gd name="T60" fmla="*/ 209550 w 118"/>
                <a:gd name="T61" fmla="*/ 23213 h 90"/>
                <a:gd name="T62" fmla="*/ 209550 w 118"/>
                <a:gd name="T63" fmla="*/ 19897 h 90"/>
                <a:gd name="T64" fmla="*/ 198895 w 118"/>
                <a:gd name="T65" fmla="*/ 13264 h 90"/>
                <a:gd name="T66" fmla="*/ 188240 w 118"/>
                <a:gd name="T67" fmla="*/ 3316 h 90"/>
                <a:gd name="T68" fmla="*/ 181136 w 118"/>
                <a:gd name="T69" fmla="*/ 0 h 90"/>
                <a:gd name="T70" fmla="*/ 152723 w 118"/>
                <a:gd name="T71" fmla="*/ 19897 h 90"/>
                <a:gd name="T72" fmla="*/ 138516 w 118"/>
                <a:gd name="T73" fmla="*/ 19897 h 90"/>
                <a:gd name="T74" fmla="*/ 117206 w 118"/>
                <a:gd name="T75" fmla="*/ 26529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90"/>
                <a:gd name="T116" fmla="*/ 118 w 118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90">
                  <a:moveTo>
                    <a:pt x="62" y="20"/>
                  </a:moveTo>
                  <a:lnTo>
                    <a:pt x="58" y="22"/>
                  </a:lnTo>
                  <a:lnTo>
                    <a:pt x="54" y="30"/>
                  </a:lnTo>
                  <a:lnTo>
                    <a:pt x="46" y="40"/>
                  </a:lnTo>
                  <a:lnTo>
                    <a:pt x="36" y="52"/>
                  </a:lnTo>
                  <a:lnTo>
                    <a:pt x="28" y="60"/>
                  </a:lnTo>
                  <a:lnTo>
                    <a:pt x="20" y="66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20" y="88"/>
                  </a:lnTo>
                  <a:lnTo>
                    <a:pt x="30" y="90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4" y="90"/>
                  </a:lnTo>
                  <a:lnTo>
                    <a:pt x="48" y="90"/>
                  </a:lnTo>
                  <a:lnTo>
                    <a:pt x="52" y="90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4" y="70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2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4" y="64"/>
                  </a:lnTo>
                  <a:lnTo>
                    <a:pt x="98" y="62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6" y="44"/>
                  </a:lnTo>
                  <a:lnTo>
                    <a:pt x="104" y="42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0" y="24"/>
                  </a:lnTo>
                  <a:lnTo>
                    <a:pt x="112" y="20"/>
                  </a:lnTo>
                  <a:lnTo>
                    <a:pt x="114" y="18"/>
                  </a:lnTo>
                  <a:lnTo>
                    <a:pt x="116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6" y="10"/>
                  </a:lnTo>
                  <a:lnTo>
                    <a:pt x="112" y="8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2" y="12"/>
                  </a:lnTo>
                  <a:lnTo>
                    <a:pt x="78" y="12"/>
                  </a:lnTo>
                  <a:lnTo>
                    <a:pt x="72" y="14"/>
                  </a:lnTo>
                  <a:lnTo>
                    <a:pt x="66" y="16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0" name="Freeform 500"/>
            <p:cNvSpPr>
              <a:spLocks/>
            </p:cNvSpPr>
            <p:nvPr/>
          </p:nvSpPr>
          <p:spPr bwMode="auto">
            <a:xfrm>
              <a:off x="1547813" y="1906588"/>
              <a:ext cx="209550" cy="149225"/>
            </a:xfrm>
            <a:custGeom>
              <a:avLst/>
              <a:gdLst>
                <a:gd name="T0" fmla="*/ 102999 w 118"/>
                <a:gd name="T1" fmla="*/ 36477 h 90"/>
                <a:gd name="T2" fmla="*/ 81689 w 118"/>
                <a:gd name="T3" fmla="*/ 66322 h 90"/>
                <a:gd name="T4" fmla="*/ 49724 w 118"/>
                <a:gd name="T5" fmla="*/ 99483 h 90"/>
                <a:gd name="T6" fmla="*/ 28414 w 118"/>
                <a:gd name="T7" fmla="*/ 112748 h 90"/>
                <a:gd name="T8" fmla="*/ 14207 w 118"/>
                <a:gd name="T9" fmla="*/ 112748 h 90"/>
                <a:gd name="T10" fmla="*/ 7103 w 118"/>
                <a:gd name="T11" fmla="*/ 116064 h 90"/>
                <a:gd name="T12" fmla="*/ 0 w 118"/>
                <a:gd name="T13" fmla="*/ 119380 h 90"/>
                <a:gd name="T14" fmla="*/ 7103 w 118"/>
                <a:gd name="T15" fmla="*/ 129328 h 90"/>
                <a:gd name="T16" fmla="*/ 17758 w 118"/>
                <a:gd name="T17" fmla="*/ 139277 h 90"/>
                <a:gd name="T18" fmla="*/ 53275 w 118"/>
                <a:gd name="T19" fmla="*/ 149225 h 90"/>
                <a:gd name="T20" fmla="*/ 74586 w 118"/>
                <a:gd name="T21" fmla="*/ 142593 h 90"/>
                <a:gd name="T22" fmla="*/ 78137 w 118"/>
                <a:gd name="T23" fmla="*/ 149225 h 90"/>
                <a:gd name="T24" fmla="*/ 92344 w 118"/>
                <a:gd name="T25" fmla="*/ 149225 h 90"/>
                <a:gd name="T26" fmla="*/ 102999 w 118"/>
                <a:gd name="T27" fmla="*/ 145909 h 90"/>
                <a:gd name="T28" fmla="*/ 113654 w 118"/>
                <a:gd name="T29" fmla="*/ 135961 h 90"/>
                <a:gd name="T30" fmla="*/ 124309 w 118"/>
                <a:gd name="T31" fmla="*/ 122696 h 90"/>
                <a:gd name="T32" fmla="*/ 134964 w 118"/>
                <a:gd name="T33" fmla="*/ 106116 h 90"/>
                <a:gd name="T34" fmla="*/ 142068 w 118"/>
                <a:gd name="T35" fmla="*/ 99483 h 90"/>
                <a:gd name="T36" fmla="*/ 149171 w 118"/>
                <a:gd name="T37" fmla="*/ 102799 h 90"/>
                <a:gd name="T38" fmla="*/ 166930 w 118"/>
                <a:gd name="T39" fmla="*/ 106116 h 90"/>
                <a:gd name="T40" fmla="*/ 184688 w 118"/>
                <a:gd name="T41" fmla="*/ 92851 h 90"/>
                <a:gd name="T42" fmla="*/ 188240 w 118"/>
                <a:gd name="T43" fmla="*/ 89535 h 90"/>
                <a:gd name="T44" fmla="*/ 191792 w 118"/>
                <a:gd name="T45" fmla="*/ 79587 h 90"/>
                <a:gd name="T46" fmla="*/ 188240 w 118"/>
                <a:gd name="T47" fmla="*/ 72954 h 90"/>
                <a:gd name="T48" fmla="*/ 184688 w 118"/>
                <a:gd name="T49" fmla="*/ 69638 h 90"/>
                <a:gd name="T50" fmla="*/ 191792 w 118"/>
                <a:gd name="T51" fmla="*/ 63006 h 90"/>
                <a:gd name="T52" fmla="*/ 198895 w 118"/>
                <a:gd name="T53" fmla="*/ 53058 h 90"/>
                <a:gd name="T54" fmla="*/ 191792 w 118"/>
                <a:gd name="T55" fmla="*/ 43109 h 90"/>
                <a:gd name="T56" fmla="*/ 195343 w 118"/>
                <a:gd name="T57" fmla="*/ 39793 h 90"/>
                <a:gd name="T58" fmla="*/ 202447 w 118"/>
                <a:gd name="T59" fmla="*/ 29845 h 90"/>
                <a:gd name="T60" fmla="*/ 209550 w 118"/>
                <a:gd name="T61" fmla="*/ 23213 h 90"/>
                <a:gd name="T62" fmla="*/ 209550 w 118"/>
                <a:gd name="T63" fmla="*/ 19897 h 90"/>
                <a:gd name="T64" fmla="*/ 198895 w 118"/>
                <a:gd name="T65" fmla="*/ 13264 h 90"/>
                <a:gd name="T66" fmla="*/ 188240 w 118"/>
                <a:gd name="T67" fmla="*/ 3316 h 90"/>
                <a:gd name="T68" fmla="*/ 181136 w 118"/>
                <a:gd name="T69" fmla="*/ 0 h 90"/>
                <a:gd name="T70" fmla="*/ 152723 w 118"/>
                <a:gd name="T71" fmla="*/ 19897 h 90"/>
                <a:gd name="T72" fmla="*/ 138516 w 118"/>
                <a:gd name="T73" fmla="*/ 19897 h 90"/>
                <a:gd name="T74" fmla="*/ 117206 w 118"/>
                <a:gd name="T75" fmla="*/ 26529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90"/>
                <a:gd name="T116" fmla="*/ 118 w 118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90">
                  <a:moveTo>
                    <a:pt x="62" y="20"/>
                  </a:moveTo>
                  <a:lnTo>
                    <a:pt x="58" y="22"/>
                  </a:lnTo>
                  <a:lnTo>
                    <a:pt x="54" y="30"/>
                  </a:lnTo>
                  <a:lnTo>
                    <a:pt x="46" y="40"/>
                  </a:lnTo>
                  <a:lnTo>
                    <a:pt x="36" y="52"/>
                  </a:lnTo>
                  <a:lnTo>
                    <a:pt x="28" y="60"/>
                  </a:lnTo>
                  <a:lnTo>
                    <a:pt x="20" y="66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20" y="88"/>
                  </a:lnTo>
                  <a:lnTo>
                    <a:pt x="30" y="90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4" y="90"/>
                  </a:lnTo>
                  <a:lnTo>
                    <a:pt x="48" y="90"/>
                  </a:lnTo>
                  <a:lnTo>
                    <a:pt x="52" y="90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4" y="70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2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4" y="64"/>
                  </a:lnTo>
                  <a:lnTo>
                    <a:pt x="98" y="62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6" y="44"/>
                  </a:lnTo>
                  <a:lnTo>
                    <a:pt x="104" y="42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0" y="24"/>
                  </a:lnTo>
                  <a:lnTo>
                    <a:pt x="112" y="20"/>
                  </a:lnTo>
                  <a:lnTo>
                    <a:pt x="114" y="18"/>
                  </a:lnTo>
                  <a:lnTo>
                    <a:pt x="116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6" y="10"/>
                  </a:lnTo>
                  <a:lnTo>
                    <a:pt x="112" y="8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2" y="12"/>
                  </a:lnTo>
                  <a:lnTo>
                    <a:pt x="78" y="12"/>
                  </a:lnTo>
                  <a:lnTo>
                    <a:pt x="72" y="14"/>
                  </a:lnTo>
                  <a:lnTo>
                    <a:pt x="66" y="16"/>
                  </a:lnTo>
                  <a:lnTo>
                    <a:pt x="62" y="2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1" name="Freeform 501"/>
            <p:cNvSpPr>
              <a:spLocks/>
            </p:cNvSpPr>
            <p:nvPr/>
          </p:nvSpPr>
          <p:spPr bwMode="auto">
            <a:xfrm>
              <a:off x="1751013" y="1838325"/>
              <a:ext cx="38100" cy="46038"/>
            </a:xfrm>
            <a:custGeom>
              <a:avLst/>
              <a:gdLst>
                <a:gd name="T0" fmla="*/ 24245 w 22"/>
                <a:gd name="T1" fmla="*/ 3288 h 28"/>
                <a:gd name="T2" fmla="*/ 24245 w 22"/>
                <a:gd name="T3" fmla="*/ 3288 h 28"/>
                <a:gd name="T4" fmla="*/ 20782 w 22"/>
                <a:gd name="T5" fmla="*/ 3288 h 28"/>
                <a:gd name="T6" fmla="*/ 17318 w 22"/>
                <a:gd name="T7" fmla="*/ 3288 h 28"/>
                <a:gd name="T8" fmla="*/ 13855 w 22"/>
                <a:gd name="T9" fmla="*/ 0 h 28"/>
                <a:gd name="T10" fmla="*/ 10391 w 22"/>
                <a:gd name="T11" fmla="*/ 0 h 28"/>
                <a:gd name="T12" fmla="*/ 6927 w 22"/>
                <a:gd name="T13" fmla="*/ 3288 h 28"/>
                <a:gd name="T14" fmla="*/ 3464 w 22"/>
                <a:gd name="T15" fmla="*/ 6577 h 28"/>
                <a:gd name="T16" fmla="*/ 0 w 22"/>
                <a:gd name="T17" fmla="*/ 13154 h 28"/>
                <a:gd name="T18" fmla="*/ 0 w 22"/>
                <a:gd name="T19" fmla="*/ 23019 h 28"/>
                <a:gd name="T20" fmla="*/ 0 w 22"/>
                <a:gd name="T21" fmla="*/ 32884 h 28"/>
                <a:gd name="T22" fmla="*/ 3464 w 22"/>
                <a:gd name="T23" fmla="*/ 36173 h 28"/>
                <a:gd name="T24" fmla="*/ 6927 w 22"/>
                <a:gd name="T25" fmla="*/ 36173 h 28"/>
                <a:gd name="T26" fmla="*/ 10391 w 22"/>
                <a:gd name="T27" fmla="*/ 39461 h 28"/>
                <a:gd name="T28" fmla="*/ 13855 w 22"/>
                <a:gd name="T29" fmla="*/ 42750 h 28"/>
                <a:gd name="T30" fmla="*/ 20782 w 22"/>
                <a:gd name="T31" fmla="*/ 42750 h 28"/>
                <a:gd name="T32" fmla="*/ 27709 w 22"/>
                <a:gd name="T33" fmla="*/ 46038 h 28"/>
                <a:gd name="T34" fmla="*/ 31173 w 22"/>
                <a:gd name="T35" fmla="*/ 42750 h 28"/>
                <a:gd name="T36" fmla="*/ 34636 w 22"/>
                <a:gd name="T37" fmla="*/ 39461 h 28"/>
                <a:gd name="T38" fmla="*/ 38100 w 22"/>
                <a:gd name="T39" fmla="*/ 32884 h 28"/>
                <a:gd name="T40" fmla="*/ 38100 w 22"/>
                <a:gd name="T41" fmla="*/ 23019 h 28"/>
                <a:gd name="T42" fmla="*/ 38100 w 22"/>
                <a:gd name="T43" fmla="*/ 16442 h 28"/>
                <a:gd name="T44" fmla="*/ 34636 w 22"/>
                <a:gd name="T45" fmla="*/ 9865 h 28"/>
                <a:gd name="T46" fmla="*/ 31173 w 22"/>
                <a:gd name="T47" fmla="*/ 6577 h 28"/>
                <a:gd name="T48" fmla="*/ 27709 w 22"/>
                <a:gd name="T49" fmla="*/ 6577 h 28"/>
                <a:gd name="T50" fmla="*/ 24245 w 22"/>
                <a:gd name="T51" fmla="*/ 3288 h 28"/>
                <a:gd name="T52" fmla="*/ 24245 w 22"/>
                <a:gd name="T53" fmla="*/ 3288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28"/>
                <a:gd name="T83" fmla="*/ 22 w 22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28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2" name="Freeform 502"/>
            <p:cNvSpPr>
              <a:spLocks/>
            </p:cNvSpPr>
            <p:nvPr/>
          </p:nvSpPr>
          <p:spPr bwMode="auto">
            <a:xfrm>
              <a:off x="1751013" y="1838325"/>
              <a:ext cx="38100" cy="46038"/>
            </a:xfrm>
            <a:custGeom>
              <a:avLst/>
              <a:gdLst>
                <a:gd name="T0" fmla="*/ 24245 w 22"/>
                <a:gd name="T1" fmla="*/ 3288 h 28"/>
                <a:gd name="T2" fmla="*/ 24245 w 22"/>
                <a:gd name="T3" fmla="*/ 3288 h 28"/>
                <a:gd name="T4" fmla="*/ 20782 w 22"/>
                <a:gd name="T5" fmla="*/ 3288 h 28"/>
                <a:gd name="T6" fmla="*/ 17318 w 22"/>
                <a:gd name="T7" fmla="*/ 3288 h 28"/>
                <a:gd name="T8" fmla="*/ 13855 w 22"/>
                <a:gd name="T9" fmla="*/ 0 h 28"/>
                <a:gd name="T10" fmla="*/ 10391 w 22"/>
                <a:gd name="T11" fmla="*/ 0 h 28"/>
                <a:gd name="T12" fmla="*/ 6927 w 22"/>
                <a:gd name="T13" fmla="*/ 3288 h 28"/>
                <a:gd name="T14" fmla="*/ 3464 w 22"/>
                <a:gd name="T15" fmla="*/ 6577 h 28"/>
                <a:gd name="T16" fmla="*/ 0 w 22"/>
                <a:gd name="T17" fmla="*/ 13154 h 28"/>
                <a:gd name="T18" fmla="*/ 0 w 22"/>
                <a:gd name="T19" fmla="*/ 23019 h 28"/>
                <a:gd name="T20" fmla="*/ 0 w 22"/>
                <a:gd name="T21" fmla="*/ 32884 h 28"/>
                <a:gd name="T22" fmla="*/ 3464 w 22"/>
                <a:gd name="T23" fmla="*/ 36173 h 28"/>
                <a:gd name="T24" fmla="*/ 6927 w 22"/>
                <a:gd name="T25" fmla="*/ 36173 h 28"/>
                <a:gd name="T26" fmla="*/ 10391 w 22"/>
                <a:gd name="T27" fmla="*/ 39461 h 28"/>
                <a:gd name="T28" fmla="*/ 13855 w 22"/>
                <a:gd name="T29" fmla="*/ 42750 h 28"/>
                <a:gd name="T30" fmla="*/ 20782 w 22"/>
                <a:gd name="T31" fmla="*/ 42750 h 28"/>
                <a:gd name="T32" fmla="*/ 27709 w 22"/>
                <a:gd name="T33" fmla="*/ 46038 h 28"/>
                <a:gd name="T34" fmla="*/ 31173 w 22"/>
                <a:gd name="T35" fmla="*/ 42750 h 28"/>
                <a:gd name="T36" fmla="*/ 34636 w 22"/>
                <a:gd name="T37" fmla="*/ 39461 h 28"/>
                <a:gd name="T38" fmla="*/ 38100 w 22"/>
                <a:gd name="T39" fmla="*/ 32884 h 28"/>
                <a:gd name="T40" fmla="*/ 38100 w 22"/>
                <a:gd name="T41" fmla="*/ 23019 h 28"/>
                <a:gd name="T42" fmla="*/ 38100 w 22"/>
                <a:gd name="T43" fmla="*/ 16442 h 28"/>
                <a:gd name="T44" fmla="*/ 34636 w 22"/>
                <a:gd name="T45" fmla="*/ 9865 h 28"/>
                <a:gd name="T46" fmla="*/ 31173 w 22"/>
                <a:gd name="T47" fmla="*/ 6577 h 28"/>
                <a:gd name="T48" fmla="*/ 27709 w 22"/>
                <a:gd name="T49" fmla="*/ 6577 h 28"/>
                <a:gd name="T50" fmla="*/ 24245 w 22"/>
                <a:gd name="T51" fmla="*/ 3288 h 28"/>
                <a:gd name="T52" fmla="*/ 24245 w 22"/>
                <a:gd name="T53" fmla="*/ 3288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28"/>
                <a:gd name="T83" fmla="*/ 22 w 22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28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3" name="Freeform 503"/>
            <p:cNvSpPr>
              <a:spLocks/>
            </p:cNvSpPr>
            <p:nvPr/>
          </p:nvSpPr>
          <p:spPr bwMode="auto">
            <a:xfrm>
              <a:off x="1795463" y="1776413"/>
              <a:ext cx="119062" cy="68262"/>
            </a:xfrm>
            <a:custGeom>
              <a:avLst/>
              <a:gdLst>
                <a:gd name="T0" fmla="*/ 21648 w 66"/>
                <a:gd name="T1" fmla="*/ 19503 h 42"/>
                <a:gd name="T2" fmla="*/ 18040 w 66"/>
                <a:gd name="T3" fmla="*/ 19503 h 42"/>
                <a:gd name="T4" fmla="*/ 14432 w 66"/>
                <a:gd name="T5" fmla="*/ 22754 h 42"/>
                <a:gd name="T6" fmla="*/ 10824 w 66"/>
                <a:gd name="T7" fmla="*/ 26005 h 42"/>
                <a:gd name="T8" fmla="*/ 7216 w 66"/>
                <a:gd name="T9" fmla="*/ 29255 h 42"/>
                <a:gd name="T10" fmla="*/ 3608 w 66"/>
                <a:gd name="T11" fmla="*/ 32506 h 42"/>
                <a:gd name="T12" fmla="*/ 0 w 66"/>
                <a:gd name="T13" fmla="*/ 39007 h 42"/>
                <a:gd name="T14" fmla="*/ 0 w 66"/>
                <a:gd name="T15" fmla="*/ 42257 h 42"/>
                <a:gd name="T16" fmla="*/ 0 w 66"/>
                <a:gd name="T17" fmla="*/ 48759 h 42"/>
                <a:gd name="T18" fmla="*/ 7216 w 66"/>
                <a:gd name="T19" fmla="*/ 55260 h 42"/>
                <a:gd name="T20" fmla="*/ 18040 w 66"/>
                <a:gd name="T21" fmla="*/ 61761 h 42"/>
                <a:gd name="T22" fmla="*/ 18040 w 66"/>
                <a:gd name="T23" fmla="*/ 58510 h 42"/>
                <a:gd name="T24" fmla="*/ 21648 w 66"/>
                <a:gd name="T25" fmla="*/ 55260 h 42"/>
                <a:gd name="T26" fmla="*/ 25256 w 66"/>
                <a:gd name="T27" fmla="*/ 52009 h 42"/>
                <a:gd name="T28" fmla="*/ 32471 w 66"/>
                <a:gd name="T29" fmla="*/ 45508 h 42"/>
                <a:gd name="T30" fmla="*/ 39687 w 66"/>
                <a:gd name="T31" fmla="*/ 45508 h 42"/>
                <a:gd name="T32" fmla="*/ 46903 w 66"/>
                <a:gd name="T33" fmla="*/ 45508 h 42"/>
                <a:gd name="T34" fmla="*/ 54119 w 66"/>
                <a:gd name="T35" fmla="*/ 52009 h 42"/>
                <a:gd name="T36" fmla="*/ 54119 w 66"/>
                <a:gd name="T37" fmla="*/ 55260 h 42"/>
                <a:gd name="T38" fmla="*/ 64943 w 66"/>
                <a:gd name="T39" fmla="*/ 61761 h 42"/>
                <a:gd name="T40" fmla="*/ 75767 w 66"/>
                <a:gd name="T41" fmla="*/ 68262 h 42"/>
                <a:gd name="T42" fmla="*/ 90198 w 66"/>
                <a:gd name="T43" fmla="*/ 68262 h 42"/>
                <a:gd name="T44" fmla="*/ 111846 w 66"/>
                <a:gd name="T45" fmla="*/ 55260 h 42"/>
                <a:gd name="T46" fmla="*/ 111846 w 66"/>
                <a:gd name="T47" fmla="*/ 52009 h 42"/>
                <a:gd name="T48" fmla="*/ 115454 w 66"/>
                <a:gd name="T49" fmla="*/ 52009 h 42"/>
                <a:gd name="T50" fmla="*/ 119062 w 66"/>
                <a:gd name="T51" fmla="*/ 45508 h 42"/>
                <a:gd name="T52" fmla="*/ 119062 w 66"/>
                <a:gd name="T53" fmla="*/ 42257 h 42"/>
                <a:gd name="T54" fmla="*/ 119062 w 66"/>
                <a:gd name="T55" fmla="*/ 39007 h 42"/>
                <a:gd name="T56" fmla="*/ 119062 w 66"/>
                <a:gd name="T57" fmla="*/ 32506 h 42"/>
                <a:gd name="T58" fmla="*/ 111846 w 66"/>
                <a:gd name="T59" fmla="*/ 26005 h 42"/>
                <a:gd name="T60" fmla="*/ 101022 w 66"/>
                <a:gd name="T61" fmla="*/ 22754 h 42"/>
                <a:gd name="T62" fmla="*/ 68551 w 66"/>
                <a:gd name="T63" fmla="*/ 6501 h 42"/>
                <a:gd name="T64" fmla="*/ 68551 w 66"/>
                <a:gd name="T65" fmla="*/ 3251 h 42"/>
                <a:gd name="T66" fmla="*/ 64943 w 66"/>
                <a:gd name="T67" fmla="*/ 3251 h 42"/>
                <a:gd name="T68" fmla="*/ 57727 w 66"/>
                <a:gd name="T69" fmla="*/ 3251 h 42"/>
                <a:gd name="T70" fmla="*/ 50511 w 66"/>
                <a:gd name="T71" fmla="*/ 0 h 42"/>
                <a:gd name="T72" fmla="*/ 39687 w 66"/>
                <a:gd name="T73" fmla="*/ 3251 h 42"/>
                <a:gd name="T74" fmla="*/ 28864 w 66"/>
                <a:gd name="T75" fmla="*/ 9752 h 42"/>
                <a:gd name="T76" fmla="*/ 21648 w 66"/>
                <a:gd name="T77" fmla="*/ 19503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42"/>
                <a:gd name="T119" fmla="*/ 66 w 66"/>
                <a:gd name="T120" fmla="*/ 42 h 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42">
                  <a:moveTo>
                    <a:pt x="12" y="12"/>
                  </a:moveTo>
                  <a:lnTo>
                    <a:pt x="10" y="12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4" y="32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6" y="1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4" name="Freeform 504"/>
            <p:cNvSpPr>
              <a:spLocks/>
            </p:cNvSpPr>
            <p:nvPr/>
          </p:nvSpPr>
          <p:spPr bwMode="auto">
            <a:xfrm>
              <a:off x="1795463" y="1776413"/>
              <a:ext cx="119062" cy="68262"/>
            </a:xfrm>
            <a:custGeom>
              <a:avLst/>
              <a:gdLst>
                <a:gd name="T0" fmla="*/ 21648 w 66"/>
                <a:gd name="T1" fmla="*/ 19503 h 42"/>
                <a:gd name="T2" fmla="*/ 18040 w 66"/>
                <a:gd name="T3" fmla="*/ 19503 h 42"/>
                <a:gd name="T4" fmla="*/ 14432 w 66"/>
                <a:gd name="T5" fmla="*/ 22754 h 42"/>
                <a:gd name="T6" fmla="*/ 10824 w 66"/>
                <a:gd name="T7" fmla="*/ 26005 h 42"/>
                <a:gd name="T8" fmla="*/ 7216 w 66"/>
                <a:gd name="T9" fmla="*/ 29255 h 42"/>
                <a:gd name="T10" fmla="*/ 3608 w 66"/>
                <a:gd name="T11" fmla="*/ 32506 h 42"/>
                <a:gd name="T12" fmla="*/ 0 w 66"/>
                <a:gd name="T13" fmla="*/ 39007 h 42"/>
                <a:gd name="T14" fmla="*/ 0 w 66"/>
                <a:gd name="T15" fmla="*/ 42257 h 42"/>
                <a:gd name="T16" fmla="*/ 0 w 66"/>
                <a:gd name="T17" fmla="*/ 48759 h 42"/>
                <a:gd name="T18" fmla="*/ 7216 w 66"/>
                <a:gd name="T19" fmla="*/ 55260 h 42"/>
                <a:gd name="T20" fmla="*/ 18040 w 66"/>
                <a:gd name="T21" fmla="*/ 61761 h 42"/>
                <a:gd name="T22" fmla="*/ 18040 w 66"/>
                <a:gd name="T23" fmla="*/ 58510 h 42"/>
                <a:gd name="T24" fmla="*/ 21648 w 66"/>
                <a:gd name="T25" fmla="*/ 55260 h 42"/>
                <a:gd name="T26" fmla="*/ 25256 w 66"/>
                <a:gd name="T27" fmla="*/ 52009 h 42"/>
                <a:gd name="T28" fmla="*/ 32471 w 66"/>
                <a:gd name="T29" fmla="*/ 45508 h 42"/>
                <a:gd name="T30" fmla="*/ 39687 w 66"/>
                <a:gd name="T31" fmla="*/ 45508 h 42"/>
                <a:gd name="T32" fmla="*/ 46903 w 66"/>
                <a:gd name="T33" fmla="*/ 45508 h 42"/>
                <a:gd name="T34" fmla="*/ 54119 w 66"/>
                <a:gd name="T35" fmla="*/ 52009 h 42"/>
                <a:gd name="T36" fmla="*/ 54119 w 66"/>
                <a:gd name="T37" fmla="*/ 55260 h 42"/>
                <a:gd name="T38" fmla="*/ 64943 w 66"/>
                <a:gd name="T39" fmla="*/ 61761 h 42"/>
                <a:gd name="T40" fmla="*/ 75767 w 66"/>
                <a:gd name="T41" fmla="*/ 68262 h 42"/>
                <a:gd name="T42" fmla="*/ 90198 w 66"/>
                <a:gd name="T43" fmla="*/ 68262 h 42"/>
                <a:gd name="T44" fmla="*/ 111846 w 66"/>
                <a:gd name="T45" fmla="*/ 55260 h 42"/>
                <a:gd name="T46" fmla="*/ 111846 w 66"/>
                <a:gd name="T47" fmla="*/ 52009 h 42"/>
                <a:gd name="T48" fmla="*/ 115454 w 66"/>
                <a:gd name="T49" fmla="*/ 52009 h 42"/>
                <a:gd name="T50" fmla="*/ 119062 w 66"/>
                <a:gd name="T51" fmla="*/ 45508 h 42"/>
                <a:gd name="T52" fmla="*/ 119062 w 66"/>
                <a:gd name="T53" fmla="*/ 42257 h 42"/>
                <a:gd name="T54" fmla="*/ 119062 w 66"/>
                <a:gd name="T55" fmla="*/ 39007 h 42"/>
                <a:gd name="T56" fmla="*/ 119062 w 66"/>
                <a:gd name="T57" fmla="*/ 32506 h 42"/>
                <a:gd name="T58" fmla="*/ 111846 w 66"/>
                <a:gd name="T59" fmla="*/ 26005 h 42"/>
                <a:gd name="T60" fmla="*/ 101022 w 66"/>
                <a:gd name="T61" fmla="*/ 22754 h 42"/>
                <a:gd name="T62" fmla="*/ 68551 w 66"/>
                <a:gd name="T63" fmla="*/ 6501 h 42"/>
                <a:gd name="T64" fmla="*/ 68551 w 66"/>
                <a:gd name="T65" fmla="*/ 3251 h 42"/>
                <a:gd name="T66" fmla="*/ 64943 w 66"/>
                <a:gd name="T67" fmla="*/ 3251 h 42"/>
                <a:gd name="T68" fmla="*/ 57727 w 66"/>
                <a:gd name="T69" fmla="*/ 3251 h 42"/>
                <a:gd name="T70" fmla="*/ 50511 w 66"/>
                <a:gd name="T71" fmla="*/ 0 h 42"/>
                <a:gd name="T72" fmla="*/ 39687 w 66"/>
                <a:gd name="T73" fmla="*/ 3251 h 42"/>
                <a:gd name="T74" fmla="*/ 28864 w 66"/>
                <a:gd name="T75" fmla="*/ 9752 h 42"/>
                <a:gd name="T76" fmla="*/ 21648 w 66"/>
                <a:gd name="T77" fmla="*/ 19503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42"/>
                <a:gd name="T119" fmla="*/ 66 w 66"/>
                <a:gd name="T120" fmla="*/ 42 h 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42">
                  <a:moveTo>
                    <a:pt x="12" y="12"/>
                  </a:moveTo>
                  <a:lnTo>
                    <a:pt x="10" y="12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0" y="42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4" y="32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6" y="1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2" y="1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5" name="Freeform 505"/>
            <p:cNvSpPr>
              <a:spLocks/>
            </p:cNvSpPr>
            <p:nvPr/>
          </p:nvSpPr>
          <p:spPr bwMode="auto">
            <a:xfrm>
              <a:off x="1793875" y="1865313"/>
              <a:ext cx="106363" cy="60325"/>
            </a:xfrm>
            <a:custGeom>
              <a:avLst/>
              <a:gdLst>
                <a:gd name="T0" fmla="*/ 24818 w 60"/>
                <a:gd name="T1" fmla="*/ 0 h 36"/>
                <a:gd name="T2" fmla="*/ 17727 w 60"/>
                <a:gd name="T3" fmla="*/ 3351 h 36"/>
                <a:gd name="T4" fmla="*/ 10636 w 60"/>
                <a:gd name="T5" fmla="*/ 13406 h 36"/>
                <a:gd name="T6" fmla="*/ 0 w 60"/>
                <a:gd name="T7" fmla="*/ 26811 h 36"/>
                <a:gd name="T8" fmla="*/ 0 w 60"/>
                <a:gd name="T9" fmla="*/ 43568 h 36"/>
                <a:gd name="T10" fmla="*/ 14182 w 60"/>
                <a:gd name="T11" fmla="*/ 56974 h 36"/>
                <a:gd name="T12" fmla="*/ 17727 w 60"/>
                <a:gd name="T13" fmla="*/ 56974 h 36"/>
                <a:gd name="T14" fmla="*/ 24818 w 60"/>
                <a:gd name="T15" fmla="*/ 60325 h 36"/>
                <a:gd name="T16" fmla="*/ 31909 w 60"/>
                <a:gd name="T17" fmla="*/ 60325 h 36"/>
                <a:gd name="T18" fmla="*/ 46091 w 60"/>
                <a:gd name="T19" fmla="*/ 56974 h 36"/>
                <a:gd name="T20" fmla="*/ 60272 w 60"/>
                <a:gd name="T21" fmla="*/ 53622 h 36"/>
                <a:gd name="T22" fmla="*/ 63818 w 60"/>
                <a:gd name="T23" fmla="*/ 50271 h 36"/>
                <a:gd name="T24" fmla="*/ 70909 w 60"/>
                <a:gd name="T25" fmla="*/ 46919 h 36"/>
                <a:gd name="T26" fmla="*/ 78000 w 60"/>
                <a:gd name="T27" fmla="*/ 40217 h 36"/>
                <a:gd name="T28" fmla="*/ 81545 w 60"/>
                <a:gd name="T29" fmla="*/ 33514 h 36"/>
                <a:gd name="T30" fmla="*/ 88636 w 60"/>
                <a:gd name="T31" fmla="*/ 30163 h 36"/>
                <a:gd name="T32" fmla="*/ 92181 w 60"/>
                <a:gd name="T33" fmla="*/ 30163 h 36"/>
                <a:gd name="T34" fmla="*/ 99272 w 60"/>
                <a:gd name="T35" fmla="*/ 30163 h 36"/>
                <a:gd name="T36" fmla="*/ 102818 w 60"/>
                <a:gd name="T37" fmla="*/ 26811 h 36"/>
                <a:gd name="T38" fmla="*/ 102818 w 60"/>
                <a:gd name="T39" fmla="*/ 23460 h 36"/>
                <a:gd name="T40" fmla="*/ 106363 w 60"/>
                <a:gd name="T41" fmla="*/ 20108 h 36"/>
                <a:gd name="T42" fmla="*/ 102818 w 60"/>
                <a:gd name="T43" fmla="*/ 16757 h 36"/>
                <a:gd name="T44" fmla="*/ 95727 w 60"/>
                <a:gd name="T45" fmla="*/ 10054 h 36"/>
                <a:gd name="T46" fmla="*/ 88636 w 60"/>
                <a:gd name="T47" fmla="*/ 6703 h 36"/>
                <a:gd name="T48" fmla="*/ 56727 w 60"/>
                <a:gd name="T49" fmla="*/ 3351 h 36"/>
                <a:gd name="T50" fmla="*/ 35454 w 60"/>
                <a:gd name="T51" fmla="*/ 0 h 36"/>
                <a:gd name="T52" fmla="*/ 24818 w 60"/>
                <a:gd name="T53" fmla="*/ 0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"/>
                <a:gd name="T82" fmla="*/ 0 h 36"/>
                <a:gd name="T83" fmla="*/ 60 w 60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" h="36">
                  <a:moveTo>
                    <a:pt x="14" y="0"/>
                  </a:moveTo>
                  <a:lnTo>
                    <a:pt x="10" y="2"/>
                  </a:lnTo>
                  <a:lnTo>
                    <a:pt x="6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6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6" name="Freeform 506"/>
            <p:cNvSpPr>
              <a:spLocks/>
            </p:cNvSpPr>
            <p:nvPr/>
          </p:nvSpPr>
          <p:spPr bwMode="auto">
            <a:xfrm>
              <a:off x="1793875" y="1865313"/>
              <a:ext cx="106363" cy="60325"/>
            </a:xfrm>
            <a:custGeom>
              <a:avLst/>
              <a:gdLst>
                <a:gd name="T0" fmla="*/ 24818 w 60"/>
                <a:gd name="T1" fmla="*/ 0 h 36"/>
                <a:gd name="T2" fmla="*/ 17727 w 60"/>
                <a:gd name="T3" fmla="*/ 3351 h 36"/>
                <a:gd name="T4" fmla="*/ 10636 w 60"/>
                <a:gd name="T5" fmla="*/ 13406 h 36"/>
                <a:gd name="T6" fmla="*/ 0 w 60"/>
                <a:gd name="T7" fmla="*/ 26811 h 36"/>
                <a:gd name="T8" fmla="*/ 0 w 60"/>
                <a:gd name="T9" fmla="*/ 43568 h 36"/>
                <a:gd name="T10" fmla="*/ 14182 w 60"/>
                <a:gd name="T11" fmla="*/ 56974 h 36"/>
                <a:gd name="T12" fmla="*/ 17727 w 60"/>
                <a:gd name="T13" fmla="*/ 56974 h 36"/>
                <a:gd name="T14" fmla="*/ 24818 w 60"/>
                <a:gd name="T15" fmla="*/ 60325 h 36"/>
                <a:gd name="T16" fmla="*/ 31909 w 60"/>
                <a:gd name="T17" fmla="*/ 60325 h 36"/>
                <a:gd name="T18" fmla="*/ 46091 w 60"/>
                <a:gd name="T19" fmla="*/ 56974 h 36"/>
                <a:gd name="T20" fmla="*/ 60272 w 60"/>
                <a:gd name="T21" fmla="*/ 53622 h 36"/>
                <a:gd name="T22" fmla="*/ 63818 w 60"/>
                <a:gd name="T23" fmla="*/ 50271 h 36"/>
                <a:gd name="T24" fmla="*/ 70909 w 60"/>
                <a:gd name="T25" fmla="*/ 46919 h 36"/>
                <a:gd name="T26" fmla="*/ 78000 w 60"/>
                <a:gd name="T27" fmla="*/ 40217 h 36"/>
                <a:gd name="T28" fmla="*/ 81545 w 60"/>
                <a:gd name="T29" fmla="*/ 33514 h 36"/>
                <a:gd name="T30" fmla="*/ 88636 w 60"/>
                <a:gd name="T31" fmla="*/ 30163 h 36"/>
                <a:gd name="T32" fmla="*/ 92181 w 60"/>
                <a:gd name="T33" fmla="*/ 30163 h 36"/>
                <a:gd name="T34" fmla="*/ 99272 w 60"/>
                <a:gd name="T35" fmla="*/ 30163 h 36"/>
                <a:gd name="T36" fmla="*/ 102818 w 60"/>
                <a:gd name="T37" fmla="*/ 26811 h 36"/>
                <a:gd name="T38" fmla="*/ 102818 w 60"/>
                <a:gd name="T39" fmla="*/ 23460 h 36"/>
                <a:gd name="T40" fmla="*/ 106363 w 60"/>
                <a:gd name="T41" fmla="*/ 20108 h 36"/>
                <a:gd name="T42" fmla="*/ 102818 w 60"/>
                <a:gd name="T43" fmla="*/ 16757 h 36"/>
                <a:gd name="T44" fmla="*/ 95727 w 60"/>
                <a:gd name="T45" fmla="*/ 10054 h 36"/>
                <a:gd name="T46" fmla="*/ 88636 w 60"/>
                <a:gd name="T47" fmla="*/ 6703 h 36"/>
                <a:gd name="T48" fmla="*/ 56727 w 60"/>
                <a:gd name="T49" fmla="*/ 3351 h 36"/>
                <a:gd name="T50" fmla="*/ 35454 w 60"/>
                <a:gd name="T51" fmla="*/ 0 h 36"/>
                <a:gd name="T52" fmla="*/ 24818 w 60"/>
                <a:gd name="T53" fmla="*/ 0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"/>
                <a:gd name="T82" fmla="*/ 0 h 36"/>
                <a:gd name="T83" fmla="*/ 60 w 60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" h="36">
                  <a:moveTo>
                    <a:pt x="14" y="0"/>
                  </a:moveTo>
                  <a:lnTo>
                    <a:pt x="10" y="2"/>
                  </a:lnTo>
                  <a:lnTo>
                    <a:pt x="6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6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4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7" name="Freeform 507"/>
            <p:cNvSpPr>
              <a:spLocks/>
            </p:cNvSpPr>
            <p:nvPr/>
          </p:nvSpPr>
          <p:spPr bwMode="auto">
            <a:xfrm>
              <a:off x="1665288" y="2043113"/>
              <a:ext cx="34925" cy="42862"/>
            </a:xfrm>
            <a:custGeom>
              <a:avLst/>
              <a:gdLst>
                <a:gd name="T0" fmla="*/ 24447 w 20"/>
                <a:gd name="T1" fmla="*/ 0 h 28"/>
                <a:gd name="T2" fmla="*/ 24447 w 20"/>
                <a:gd name="T3" fmla="*/ 0 h 28"/>
                <a:gd name="T4" fmla="*/ 20955 w 20"/>
                <a:gd name="T5" fmla="*/ 3062 h 28"/>
                <a:gd name="T6" fmla="*/ 13970 w 20"/>
                <a:gd name="T7" fmla="*/ 9185 h 28"/>
                <a:gd name="T8" fmla="*/ 10477 w 20"/>
                <a:gd name="T9" fmla="*/ 15308 h 28"/>
                <a:gd name="T10" fmla="*/ 3493 w 20"/>
                <a:gd name="T11" fmla="*/ 21431 h 28"/>
                <a:gd name="T12" fmla="*/ 0 w 20"/>
                <a:gd name="T13" fmla="*/ 30616 h 28"/>
                <a:gd name="T14" fmla="*/ 0 w 20"/>
                <a:gd name="T15" fmla="*/ 36739 h 28"/>
                <a:gd name="T16" fmla="*/ 3493 w 20"/>
                <a:gd name="T17" fmla="*/ 42862 h 28"/>
                <a:gd name="T18" fmla="*/ 3493 w 20"/>
                <a:gd name="T19" fmla="*/ 42862 h 28"/>
                <a:gd name="T20" fmla="*/ 6985 w 20"/>
                <a:gd name="T21" fmla="*/ 42862 h 28"/>
                <a:gd name="T22" fmla="*/ 13970 w 20"/>
                <a:gd name="T23" fmla="*/ 42862 h 28"/>
                <a:gd name="T24" fmla="*/ 17463 w 20"/>
                <a:gd name="T25" fmla="*/ 42862 h 28"/>
                <a:gd name="T26" fmla="*/ 24447 w 20"/>
                <a:gd name="T27" fmla="*/ 39800 h 28"/>
                <a:gd name="T28" fmla="*/ 27940 w 20"/>
                <a:gd name="T29" fmla="*/ 33677 h 28"/>
                <a:gd name="T30" fmla="*/ 31433 w 20"/>
                <a:gd name="T31" fmla="*/ 24493 h 28"/>
                <a:gd name="T32" fmla="*/ 31433 w 20"/>
                <a:gd name="T33" fmla="*/ 21431 h 28"/>
                <a:gd name="T34" fmla="*/ 31433 w 20"/>
                <a:gd name="T35" fmla="*/ 18369 h 28"/>
                <a:gd name="T36" fmla="*/ 34925 w 20"/>
                <a:gd name="T37" fmla="*/ 15308 h 28"/>
                <a:gd name="T38" fmla="*/ 34925 w 20"/>
                <a:gd name="T39" fmla="*/ 9185 h 28"/>
                <a:gd name="T40" fmla="*/ 34925 w 20"/>
                <a:gd name="T41" fmla="*/ 3062 h 28"/>
                <a:gd name="T42" fmla="*/ 31433 w 20"/>
                <a:gd name="T43" fmla="*/ 0 h 28"/>
                <a:gd name="T44" fmla="*/ 24447 w 20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8"/>
                <a:gd name="T71" fmla="*/ 20 w 20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8">
                  <a:moveTo>
                    <a:pt x="14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8" name="Freeform 508"/>
            <p:cNvSpPr>
              <a:spLocks/>
            </p:cNvSpPr>
            <p:nvPr/>
          </p:nvSpPr>
          <p:spPr bwMode="auto">
            <a:xfrm>
              <a:off x="1665288" y="2043113"/>
              <a:ext cx="34925" cy="42862"/>
            </a:xfrm>
            <a:custGeom>
              <a:avLst/>
              <a:gdLst>
                <a:gd name="T0" fmla="*/ 24447 w 20"/>
                <a:gd name="T1" fmla="*/ 0 h 28"/>
                <a:gd name="T2" fmla="*/ 24447 w 20"/>
                <a:gd name="T3" fmla="*/ 0 h 28"/>
                <a:gd name="T4" fmla="*/ 20955 w 20"/>
                <a:gd name="T5" fmla="*/ 3062 h 28"/>
                <a:gd name="T6" fmla="*/ 13970 w 20"/>
                <a:gd name="T7" fmla="*/ 9185 h 28"/>
                <a:gd name="T8" fmla="*/ 10477 w 20"/>
                <a:gd name="T9" fmla="*/ 15308 h 28"/>
                <a:gd name="T10" fmla="*/ 3493 w 20"/>
                <a:gd name="T11" fmla="*/ 21431 h 28"/>
                <a:gd name="T12" fmla="*/ 0 w 20"/>
                <a:gd name="T13" fmla="*/ 30616 h 28"/>
                <a:gd name="T14" fmla="*/ 0 w 20"/>
                <a:gd name="T15" fmla="*/ 36739 h 28"/>
                <a:gd name="T16" fmla="*/ 3493 w 20"/>
                <a:gd name="T17" fmla="*/ 42862 h 28"/>
                <a:gd name="T18" fmla="*/ 3493 w 20"/>
                <a:gd name="T19" fmla="*/ 42862 h 28"/>
                <a:gd name="T20" fmla="*/ 6985 w 20"/>
                <a:gd name="T21" fmla="*/ 42862 h 28"/>
                <a:gd name="T22" fmla="*/ 13970 w 20"/>
                <a:gd name="T23" fmla="*/ 42862 h 28"/>
                <a:gd name="T24" fmla="*/ 17463 w 20"/>
                <a:gd name="T25" fmla="*/ 42862 h 28"/>
                <a:gd name="T26" fmla="*/ 24447 w 20"/>
                <a:gd name="T27" fmla="*/ 39800 h 28"/>
                <a:gd name="T28" fmla="*/ 27940 w 20"/>
                <a:gd name="T29" fmla="*/ 33677 h 28"/>
                <a:gd name="T30" fmla="*/ 31433 w 20"/>
                <a:gd name="T31" fmla="*/ 24493 h 28"/>
                <a:gd name="T32" fmla="*/ 31433 w 20"/>
                <a:gd name="T33" fmla="*/ 21431 h 28"/>
                <a:gd name="T34" fmla="*/ 31433 w 20"/>
                <a:gd name="T35" fmla="*/ 18369 h 28"/>
                <a:gd name="T36" fmla="*/ 34925 w 20"/>
                <a:gd name="T37" fmla="*/ 15308 h 28"/>
                <a:gd name="T38" fmla="*/ 34925 w 20"/>
                <a:gd name="T39" fmla="*/ 9185 h 28"/>
                <a:gd name="T40" fmla="*/ 34925 w 20"/>
                <a:gd name="T41" fmla="*/ 3062 h 28"/>
                <a:gd name="T42" fmla="*/ 31433 w 20"/>
                <a:gd name="T43" fmla="*/ 0 h 28"/>
                <a:gd name="T44" fmla="*/ 24447 w 20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8"/>
                <a:gd name="T71" fmla="*/ 20 w 20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8">
                  <a:moveTo>
                    <a:pt x="14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9" name="Freeform 509"/>
            <p:cNvSpPr>
              <a:spLocks/>
            </p:cNvSpPr>
            <p:nvPr/>
          </p:nvSpPr>
          <p:spPr bwMode="auto">
            <a:xfrm>
              <a:off x="1657350" y="2074863"/>
              <a:ext cx="207963" cy="147637"/>
            </a:xfrm>
            <a:custGeom>
              <a:avLst/>
              <a:gdLst>
                <a:gd name="T0" fmla="*/ 53784 w 116"/>
                <a:gd name="T1" fmla="*/ 32808 h 90"/>
                <a:gd name="T2" fmla="*/ 35856 w 116"/>
                <a:gd name="T3" fmla="*/ 29527 h 90"/>
                <a:gd name="T4" fmla="*/ 21513 w 116"/>
                <a:gd name="T5" fmla="*/ 39370 h 90"/>
                <a:gd name="T6" fmla="*/ 17928 w 116"/>
                <a:gd name="T7" fmla="*/ 55774 h 90"/>
                <a:gd name="T8" fmla="*/ 17928 w 116"/>
                <a:gd name="T9" fmla="*/ 59055 h 90"/>
                <a:gd name="T10" fmla="*/ 14342 w 116"/>
                <a:gd name="T11" fmla="*/ 75459 h 90"/>
                <a:gd name="T12" fmla="*/ 7171 w 116"/>
                <a:gd name="T13" fmla="*/ 85301 h 90"/>
                <a:gd name="T14" fmla="*/ 3586 w 116"/>
                <a:gd name="T15" fmla="*/ 98425 h 90"/>
                <a:gd name="T16" fmla="*/ 17928 w 116"/>
                <a:gd name="T17" fmla="*/ 111548 h 90"/>
                <a:gd name="T18" fmla="*/ 32270 w 116"/>
                <a:gd name="T19" fmla="*/ 121390 h 90"/>
                <a:gd name="T20" fmla="*/ 46612 w 116"/>
                <a:gd name="T21" fmla="*/ 118110 h 90"/>
                <a:gd name="T22" fmla="*/ 57369 w 116"/>
                <a:gd name="T23" fmla="*/ 108267 h 90"/>
                <a:gd name="T24" fmla="*/ 57369 w 116"/>
                <a:gd name="T25" fmla="*/ 101705 h 90"/>
                <a:gd name="T26" fmla="*/ 60955 w 116"/>
                <a:gd name="T27" fmla="*/ 108267 h 90"/>
                <a:gd name="T28" fmla="*/ 82468 w 116"/>
                <a:gd name="T29" fmla="*/ 111548 h 90"/>
                <a:gd name="T30" fmla="*/ 89639 w 116"/>
                <a:gd name="T31" fmla="*/ 108267 h 90"/>
                <a:gd name="T32" fmla="*/ 103982 w 116"/>
                <a:gd name="T33" fmla="*/ 104986 h 90"/>
                <a:gd name="T34" fmla="*/ 107567 w 116"/>
                <a:gd name="T35" fmla="*/ 111548 h 90"/>
                <a:gd name="T36" fmla="*/ 93225 w 116"/>
                <a:gd name="T37" fmla="*/ 121390 h 90"/>
                <a:gd name="T38" fmla="*/ 60955 w 116"/>
                <a:gd name="T39" fmla="*/ 134514 h 90"/>
                <a:gd name="T40" fmla="*/ 50198 w 116"/>
                <a:gd name="T41" fmla="*/ 144356 h 90"/>
                <a:gd name="T42" fmla="*/ 71711 w 116"/>
                <a:gd name="T43" fmla="*/ 147637 h 90"/>
                <a:gd name="T44" fmla="*/ 132666 w 116"/>
                <a:gd name="T45" fmla="*/ 124671 h 90"/>
                <a:gd name="T46" fmla="*/ 139837 w 116"/>
                <a:gd name="T47" fmla="*/ 118110 h 90"/>
                <a:gd name="T48" fmla="*/ 150594 w 116"/>
                <a:gd name="T49" fmla="*/ 121390 h 90"/>
                <a:gd name="T50" fmla="*/ 157765 w 116"/>
                <a:gd name="T51" fmla="*/ 121390 h 90"/>
                <a:gd name="T52" fmla="*/ 168522 w 116"/>
                <a:gd name="T53" fmla="*/ 118110 h 90"/>
                <a:gd name="T54" fmla="*/ 182864 w 116"/>
                <a:gd name="T55" fmla="*/ 121390 h 90"/>
                <a:gd name="T56" fmla="*/ 197206 w 116"/>
                <a:gd name="T57" fmla="*/ 104986 h 90"/>
                <a:gd name="T58" fmla="*/ 204377 w 116"/>
                <a:gd name="T59" fmla="*/ 62336 h 90"/>
                <a:gd name="T60" fmla="*/ 190035 w 116"/>
                <a:gd name="T61" fmla="*/ 59055 h 90"/>
                <a:gd name="T62" fmla="*/ 175693 w 116"/>
                <a:gd name="T63" fmla="*/ 62336 h 90"/>
                <a:gd name="T64" fmla="*/ 164936 w 116"/>
                <a:gd name="T65" fmla="*/ 52493 h 90"/>
                <a:gd name="T66" fmla="*/ 157765 w 116"/>
                <a:gd name="T67" fmla="*/ 39370 h 90"/>
                <a:gd name="T68" fmla="*/ 150594 w 116"/>
                <a:gd name="T69" fmla="*/ 16404 h 90"/>
                <a:gd name="T70" fmla="*/ 150594 w 116"/>
                <a:gd name="T71" fmla="*/ 0 h 90"/>
                <a:gd name="T72" fmla="*/ 139837 w 116"/>
                <a:gd name="T73" fmla="*/ 3281 h 90"/>
                <a:gd name="T74" fmla="*/ 121909 w 116"/>
                <a:gd name="T75" fmla="*/ 16404 h 90"/>
                <a:gd name="T76" fmla="*/ 118324 w 116"/>
                <a:gd name="T77" fmla="*/ 36089 h 90"/>
                <a:gd name="T78" fmla="*/ 121909 w 116"/>
                <a:gd name="T79" fmla="*/ 45932 h 90"/>
                <a:gd name="T80" fmla="*/ 125495 w 116"/>
                <a:gd name="T81" fmla="*/ 52493 h 90"/>
                <a:gd name="T82" fmla="*/ 114738 w 116"/>
                <a:gd name="T83" fmla="*/ 68897 h 90"/>
                <a:gd name="T84" fmla="*/ 103982 w 116"/>
                <a:gd name="T85" fmla="*/ 78740 h 90"/>
                <a:gd name="T86" fmla="*/ 100396 w 116"/>
                <a:gd name="T87" fmla="*/ 68897 h 90"/>
                <a:gd name="T88" fmla="*/ 93225 w 116"/>
                <a:gd name="T89" fmla="*/ 49212 h 90"/>
                <a:gd name="T90" fmla="*/ 78883 w 116"/>
                <a:gd name="T91" fmla="*/ 42651 h 90"/>
                <a:gd name="T92" fmla="*/ 64540 w 116"/>
                <a:gd name="T93" fmla="*/ 45932 h 90"/>
                <a:gd name="T94" fmla="*/ 57369 w 116"/>
                <a:gd name="T95" fmla="*/ 36089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90"/>
                <a:gd name="T146" fmla="*/ 116 w 11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90">
                  <a:moveTo>
                    <a:pt x="32" y="22"/>
                  </a:moveTo>
                  <a:lnTo>
                    <a:pt x="32" y="22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58" y="72"/>
                  </a:lnTo>
                  <a:lnTo>
                    <a:pt x="56" y="72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8"/>
                  </a:lnTo>
                  <a:lnTo>
                    <a:pt x="34" y="82"/>
                  </a:lnTo>
                  <a:lnTo>
                    <a:pt x="30" y="86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4" y="88"/>
                  </a:lnTo>
                  <a:lnTo>
                    <a:pt x="40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2"/>
                  </a:lnTo>
                  <a:lnTo>
                    <a:pt x="80" y="70"/>
                  </a:lnTo>
                  <a:lnTo>
                    <a:pt x="82" y="70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4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102" y="74"/>
                  </a:lnTo>
                  <a:lnTo>
                    <a:pt x="106" y="72"/>
                  </a:lnTo>
                  <a:lnTo>
                    <a:pt x="110" y="68"/>
                  </a:lnTo>
                  <a:lnTo>
                    <a:pt x="110" y="64"/>
                  </a:lnTo>
                  <a:lnTo>
                    <a:pt x="114" y="58"/>
                  </a:lnTo>
                  <a:lnTo>
                    <a:pt x="116" y="48"/>
                  </a:lnTo>
                  <a:lnTo>
                    <a:pt x="114" y="38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2" y="38"/>
                  </a:lnTo>
                  <a:lnTo>
                    <a:pt x="98" y="38"/>
                  </a:lnTo>
                  <a:lnTo>
                    <a:pt x="96" y="38"/>
                  </a:lnTo>
                  <a:lnTo>
                    <a:pt x="94" y="36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8" y="24"/>
                  </a:lnTo>
                  <a:lnTo>
                    <a:pt x="86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8" y="10"/>
                  </a:lnTo>
                  <a:lnTo>
                    <a:pt x="66" y="16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2" y="4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0" name="Freeform 510"/>
            <p:cNvSpPr>
              <a:spLocks/>
            </p:cNvSpPr>
            <p:nvPr/>
          </p:nvSpPr>
          <p:spPr bwMode="auto">
            <a:xfrm>
              <a:off x="1657350" y="2074863"/>
              <a:ext cx="207963" cy="147637"/>
            </a:xfrm>
            <a:custGeom>
              <a:avLst/>
              <a:gdLst>
                <a:gd name="T0" fmla="*/ 53784 w 116"/>
                <a:gd name="T1" fmla="*/ 32808 h 90"/>
                <a:gd name="T2" fmla="*/ 35856 w 116"/>
                <a:gd name="T3" fmla="*/ 29527 h 90"/>
                <a:gd name="T4" fmla="*/ 21513 w 116"/>
                <a:gd name="T5" fmla="*/ 39370 h 90"/>
                <a:gd name="T6" fmla="*/ 17928 w 116"/>
                <a:gd name="T7" fmla="*/ 55774 h 90"/>
                <a:gd name="T8" fmla="*/ 17928 w 116"/>
                <a:gd name="T9" fmla="*/ 59055 h 90"/>
                <a:gd name="T10" fmla="*/ 14342 w 116"/>
                <a:gd name="T11" fmla="*/ 75459 h 90"/>
                <a:gd name="T12" fmla="*/ 7171 w 116"/>
                <a:gd name="T13" fmla="*/ 85301 h 90"/>
                <a:gd name="T14" fmla="*/ 3586 w 116"/>
                <a:gd name="T15" fmla="*/ 98425 h 90"/>
                <a:gd name="T16" fmla="*/ 17928 w 116"/>
                <a:gd name="T17" fmla="*/ 111548 h 90"/>
                <a:gd name="T18" fmla="*/ 32270 w 116"/>
                <a:gd name="T19" fmla="*/ 121390 h 90"/>
                <a:gd name="T20" fmla="*/ 46612 w 116"/>
                <a:gd name="T21" fmla="*/ 118110 h 90"/>
                <a:gd name="T22" fmla="*/ 57369 w 116"/>
                <a:gd name="T23" fmla="*/ 108267 h 90"/>
                <a:gd name="T24" fmla="*/ 57369 w 116"/>
                <a:gd name="T25" fmla="*/ 101705 h 90"/>
                <a:gd name="T26" fmla="*/ 60955 w 116"/>
                <a:gd name="T27" fmla="*/ 108267 h 90"/>
                <a:gd name="T28" fmla="*/ 82468 w 116"/>
                <a:gd name="T29" fmla="*/ 111548 h 90"/>
                <a:gd name="T30" fmla="*/ 89639 w 116"/>
                <a:gd name="T31" fmla="*/ 108267 h 90"/>
                <a:gd name="T32" fmla="*/ 103982 w 116"/>
                <a:gd name="T33" fmla="*/ 104986 h 90"/>
                <a:gd name="T34" fmla="*/ 107567 w 116"/>
                <a:gd name="T35" fmla="*/ 111548 h 90"/>
                <a:gd name="T36" fmla="*/ 93225 w 116"/>
                <a:gd name="T37" fmla="*/ 121390 h 90"/>
                <a:gd name="T38" fmla="*/ 60955 w 116"/>
                <a:gd name="T39" fmla="*/ 134514 h 90"/>
                <a:gd name="T40" fmla="*/ 50198 w 116"/>
                <a:gd name="T41" fmla="*/ 144356 h 90"/>
                <a:gd name="T42" fmla="*/ 71711 w 116"/>
                <a:gd name="T43" fmla="*/ 147637 h 90"/>
                <a:gd name="T44" fmla="*/ 132666 w 116"/>
                <a:gd name="T45" fmla="*/ 124671 h 90"/>
                <a:gd name="T46" fmla="*/ 139837 w 116"/>
                <a:gd name="T47" fmla="*/ 118110 h 90"/>
                <a:gd name="T48" fmla="*/ 150594 w 116"/>
                <a:gd name="T49" fmla="*/ 121390 h 90"/>
                <a:gd name="T50" fmla="*/ 157765 w 116"/>
                <a:gd name="T51" fmla="*/ 121390 h 90"/>
                <a:gd name="T52" fmla="*/ 168522 w 116"/>
                <a:gd name="T53" fmla="*/ 118110 h 90"/>
                <a:gd name="T54" fmla="*/ 182864 w 116"/>
                <a:gd name="T55" fmla="*/ 121390 h 90"/>
                <a:gd name="T56" fmla="*/ 197206 w 116"/>
                <a:gd name="T57" fmla="*/ 104986 h 90"/>
                <a:gd name="T58" fmla="*/ 204377 w 116"/>
                <a:gd name="T59" fmla="*/ 62336 h 90"/>
                <a:gd name="T60" fmla="*/ 190035 w 116"/>
                <a:gd name="T61" fmla="*/ 59055 h 90"/>
                <a:gd name="T62" fmla="*/ 175693 w 116"/>
                <a:gd name="T63" fmla="*/ 62336 h 90"/>
                <a:gd name="T64" fmla="*/ 164936 w 116"/>
                <a:gd name="T65" fmla="*/ 52493 h 90"/>
                <a:gd name="T66" fmla="*/ 157765 w 116"/>
                <a:gd name="T67" fmla="*/ 39370 h 90"/>
                <a:gd name="T68" fmla="*/ 150594 w 116"/>
                <a:gd name="T69" fmla="*/ 16404 h 90"/>
                <a:gd name="T70" fmla="*/ 150594 w 116"/>
                <a:gd name="T71" fmla="*/ 0 h 90"/>
                <a:gd name="T72" fmla="*/ 139837 w 116"/>
                <a:gd name="T73" fmla="*/ 3281 h 90"/>
                <a:gd name="T74" fmla="*/ 121909 w 116"/>
                <a:gd name="T75" fmla="*/ 16404 h 90"/>
                <a:gd name="T76" fmla="*/ 118324 w 116"/>
                <a:gd name="T77" fmla="*/ 36089 h 90"/>
                <a:gd name="T78" fmla="*/ 121909 w 116"/>
                <a:gd name="T79" fmla="*/ 45932 h 90"/>
                <a:gd name="T80" fmla="*/ 125495 w 116"/>
                <a:gd name="T81" fmla="*/ 52493 h 90"/>
                <a:gd name="T82" fmla="*/ 114738 w 116"/>
                <a:gd name="T83" fmla="*/ 68897 h 90"/>
                <a:gd name="T84" fmla="*/ 103982 w 116"/>
                <a:gd name="T85" fmla="*/ 78740 h 90"/>
                <a:gd name="T86" fmla="*/ 100396 w 116"/>
                <a:gd name="T87" fmla="*/ 68897 h 90"/>
                <a:gd name="T88" fmla="*/ 93225 w 116"/>
                <a:gd name="T89" fmla="*/ 49212 h 90"/>
                <a:gd name="T90" fmla="*/ 78883 w 116"/>
                <a:gd name="T91" fmla="*/ 42651 h 90"/>
                <a:gd name="T92" fmla="*/ 64540 w 116"/>
                <a:gd name="T93" fmla="*/ 45932 h 90"/>
                <a:gd name="T94" fmla="*/ 57369 w 116"/>
                <a:gd name="T95" fmla="*/ 36089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90"/>
                <a:gd name="T146" fmla="*/ 116 w 11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90">
                  <a:moveTo>
                    <a:pt x="32" y="22"/>
                  </a:moveTo>
                  <a:lnTo>
                    <a:pt x="32" y="22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58" y="72"/>
                  </a:lnTo>
                  <a:lnTo>
                    <a:pt x="56" y="72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8"/>
                  </a:lnTo>
                  <a:lnTo>
                    <a:pt x="34" y="82"/>
                  </a:lnTo>
                  <a:lnTo>
                    <a:pt x="30" y="86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4" y="88"/>
                  </a:lnTo>
                  <a:lnTo>
                    <a:pt x="40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2"/>
                  </a:lnTo>
                  <a:lnTo>
                    <a:pt x="80" y="70"/>
                  </a:lnTo>
                  <a:lnTo>
                    <a:pt x="82" y="70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4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102" y="74"/>
                  </a:lnTo>
                  <a:lnTo>
                    <a:pt x="106" y="72"/>
                  </a:lnTo>
                  <a:lnTo>
                    <a:pt x="110" y="68"/>
                  </a:lnTo>
                  <a:lnTo>
                    <a:pt x="110" y="64"/>
                  </a:lnTo>
                  <a:lnTo>
                    <a:pt x="114" y="58"/>
                  </a:lnTo>
                  <a:lnTo>
                    <a:pt x="116" y="48"/>
                  </a:lnTo>
                  <a:lnTo>
                    <a:pt x="114" y="38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2" y="38"/>
                  </a:lnTo>
                  <a:lnTo>
                    <a:pt x="98" y="38"/>
                  </a:lnTo>
                  <a:lnTo>
                    <a:pt x="96" y="38"/>
                  </a:lnTo>
                  <a:lnTo>
                    <a:pt x="94" y="36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8" y="24"/>
                  </a:lnTo>
                  <a:lnTo>
                    <a:pt x="86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8" y="10"/>
                  </a:lnTo>
                  <a:lnTo>
                    <a:pt x="66" y="16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72" y="30"/>
                  </a:lnTo>
                  <a:lnTo>
                    <a:pt x="70" y="32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2" y="4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2" y="2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1" name="Freeform 511"/>
            <p:cNvSpPr>
              <a:spLocks/>
            </p:cNvSpPr>
            <p:nvPr/>
          </p:nvSpPr>
          <p:spPr bwMode="auto">
            <a:xfrm>
              <a:off x="1982788" y="1857375"/>
              <a:ext cx="34925" cy="80963"/>
            </a:xfrm>
            <a:custGeom>
              <a:avLst/>
              <a:gdLst>
                <a:gd name="T0" fmla="*/ 13970 w 20"/>
                <a:gd name="T1" fmla="*/ 13494 h 48"/>
                <a:gd name="T2" fmla="*/ 13970 w 20"/>
                <a:gd name="T3" fmla="*/ 13494 h 48"/>
                <a:gd name="T4" fmla="*/ 13970 w 20"/>
                <a:gd name="T5" fmla="*/ 10120 h 48"/>
                <a:gd name="T6" fmla="*/ 13970 w 20"/>
                <a:gd name="T7" fmla="*/ 6747 h 48"/>
                <a:gd name="T8" fmla="*/ 10477 w 20"/>
                <a:gd name="T9" fmla="*/ 3373 h 48"/>
                <a:gd name="T10" fmla="*/ 10477 w 20"/>
                <a:gd name="T11" fmla="*/ 0 h 48"/>
                <a:gd name="T12" fmla="*/ 6985 w 20"/>
                <a:gd name="T13" fmla="*/ 0 h 48"/>
                <a:gd name="T14" fmla="*/ 3493 w 20"/>
                <a:gd name="T15" fmla="*/ 0 h 48"/>
                <a:gd name="T16" fmla="*/ 3493 w 20"/>
                <a:gd name="T17" fmla="*/ 3373 h 48"/>
                <a:gd name="T18" fmla="*/ 0 w 20"/>
                <a:gd name="T19" fmla="*/ 10120 h 48"/>
                <a:gd name="T20" fmla="*/ 0 w 20"/>
                <a:gd name="T21" fmla="*/ 20241 h 48"/>
                <a:gd name="T22" fmla="*/ 0 w 20"/>
                <a:gd name="T23" fmla="*/ 37108 h 48"/>
                <a:gd name="T24" fmla="*/ 0 w 20"/>
                <a:gd name="T25" fmla="*/ 40482 h 48"/>
                <a:gd name="T26" fmla="*/ 0 w 20"/>
                <a:gd name="T27" fmla="*/ 43855 h 48"/>
                <a:gd name="T28" fmla="*/ 3493 w 20"/>
                <a:gd name="T29" fmla="*/ 50602 h 48"/>
                <a:gd name="T30" fmla="*/ 3493 w 20"/>
                <a:gd name="T31" fmla="*/ 57349 h 48"/>
                <a:gd name="T32" fmla="*/ 6985 w 20"/>
                <a:gd name="T33" fmla="*/ 64096 h 48"/>
                <a:gd name="T34" fmla="*/ 10477 w 20"/>
                <a:gd name="T35" fmla="*/ 70843 h 48"/>
                <a:gd name="T36" fmla="*/ 17463 w 20"/>
                <a:gd name="T37" fmla="*/ 77590 h 48"/>
                <a:gd name="T38" fmla="*/ 27940 w 20"/>
                <a:gd name="T39" fmla="*/ 80963 h 48"/>
                <a:gd name="T40" fmla="*/ 27940 w 20"/>
                <a:gd name="T41" fmla="*/ 80963 h 48"/>
                <a:gd name="T42" fmla="*/ 31433 w 20"/>
                <a:gd name="T43" fmla="*/ 80963 h 48"/>
                <a:gd name="T44" fmla="*/ 34925 w 20"/>
                <a:gd name="T45" fmla="*/ 77590 h 48"/>
                <a:gd name="T46" fmla="*/ 34925 w 20"/>
                <a:gd name="T47" fmla="*/ 77590 h 48"/>
                <a:gd name="T48" fmla="*/ 34925 w 20"/>
                <a:gd name="T49" fmla="*/ 70843 h 48"/>
                <a:gd name="T50" fmla="*/ 34925 w 20"/>
                <a:gd name="T51" fmla="*/ 64096 h 48"/>
                <a:gd name="T52" fmla="*/ 27940 w 20"/>
                <a:gd name="T53" fmla="*/ 57349 h 48"/>
                <a:gd name="T54" fmla="*/ 13970 w 20"/>
                <a:gd name="T55" fmla="*/ 13494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48"/>
                <a:gd name="T86" fmla="*/ 20 w 20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4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2" name="Freeform 512"/>
            <p:cNvSpPr>
              <a:spLocks/>
            </p:cNvSpPr>
            <p:nvPr/>
          </p:nvSpPr>
          <p:spPr bwMode="auto">
            <a:xfrm>
              <a:off x="1982788" y="1857375"/>
              <a:ext cx="34925" cy="80963"/>
            </a:xfrm>
            <a:custGeom>
              <a:avLst/>
              <a:gdLst>
                <a:gd name="T0" fmla="*/ 13970 w 20"/>
                <a:gd name="T1" fmla="*/ 13494 h 48"/>
                <a:gd name="T2" fmla="*/ 13970 w 20"/>
                <a:gd name="T3" fmla="*/ 13494 h 48"/>
                <a:gd name="T4" fmla="*/ 13970 w 20"/>
                <a:gd name="T5" fmla="*/ 10120 h 48"/>
                <a:gd name="T6" fmla="*/ 13970 w 20"/>
                <a:gd name="T7" fmla="*/ 6747 h 48"/>
                <a:gd name="T8" fmla="*/ 10477 w 20"/>
                <a:gd name="T9" fmla="*/ 3373 h 48"/>
                <a:gd name="T10" fmla="*/ 10477 w 20"/>
                <a:gd name="T11" fmla="*/ 0 h 48"/>
                <a:gd name="T12" fmla="*/ 6985 w 20"/>
                <a:gd name="T13" fmla="*/ 0 h 48"/>
                <a:gd name="T14" fmla="*/ 3493 w 20"/>
                <a:gd name="T15" fmla="*/ 0 h 48"/>
                <a:gd name="T16" fmla="*/ 3493 w 20"/>
                <a:gd name="T17" fmla="*/ 3373 h 48"/>
                <a:gd name="T18" fmla="*/ 0 w 20"/>
                <a:gd name="T19" fmla="*/ 10120 h 48"/>
                <a:gd name="T20" fmla="*/ 0 w 20"/>
                <a:gd name="T21" fmla="*/ 20241 h 48"/>
                <a:gd name="T22" fmla="*/ 0 w 20"/>
                <a:gd name="T23" fmla="*/ 37108 h 48"/>
                <a:gd name="T24" fmla="*/ 0 w 20"/>
                <a:gd name="T25" fmla="*/ 40482 h 48"/>
                <a:gd name="T26" fmla="*/ 0 w 20"/>
                <a:gd name="T27" fmla="*/ 43855 h 48"/>
                <a:gd name="T28" fmla="*/ 3493 w 20"/>
                <a:gd name="T29" fmla="*/ 50602 h 48"/>
                <a:gd name="T30" fmla="*/ 3493 w 20"/>
                <a:gd name="T31" fmla="*/ 57349 h 48"/>
                <a:gd name="T32" fmla="*/ 6985 w 20"/>
                <a:gd name="T33" fmla="*/ 64096 h 48"/>
                <a:gd name="T34" fmla="*/ 10477 w 20"/>
                <a:gd name="T35" fmla="*/ 70843 h 48"/>
                <a:gd name="T36" fmla="*/ 17463 w 20"/>
                <a:gd name="T37" fmla="*/ 77590 h 48"/>
                <a:gd name="T38" fmla="*/ 27940 w 20"/>
                <a:gd name="T39" fmla="*/ 80963 h 48"/>
                <a:gd name="T40" fmla="*/ 27940 w 20"/>
                <a:gd name="T41" fmla="*/ 80963 h 48"/>
                <a:gd name="T42" fmla="*/ 31433 w 20"/>
                <a:gd name="T43" fmla="*/ 80963 h 48"/>
                <a:gd name="T44" fmla="*/ 34925 w 20"/>
                <a:gd name="T45" fmla="*/ 77590 h 48"/>
                <a:gd name="T46" fmla="*/ 34925 w 20"/>
                <a:gd name="T47" fmla="*/ 77590 h 48"/>
                <a:gd name="T48" fmla="*/ 34925 w 20"/>
                <a:gd name="T49" fmla="*/ 70843 h 48"/>
                <a:gd name="T50" fmla="*/ 34925 w 20"/>
                <a:gd name="T51" fmla="*/ 64096 h 48"/>
                <a:gd name="T52" fmla="*/ 27940 w 20"/>
                <a:gd name="T53" fmla="*/ 57349 h 48"/>
                <a:gd name="T54" fmla="*/ 13970 w 20"/>
                <a:gd name="T55" fmla="*/ 13494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48"/>
                <a:gd name="T86" fmla="*/ 20 w 20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4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8" y="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3" name="Freeform 513"/>
            <p:cNvSpPr>
              <a:spLocks/>
            </p:cNvSpPr>
            <p:nvPr/>
          </p:nvSpPr>
          <p:spPr bwMode="auto">
            <a:xfrm>
              <a:off x="1892300" y="1971675"/>
              <a:ext cx="134938" cy="147638"/>
            </a:xfrm>
            <a:custGeom>
              <a:avLst/>
              <a:gdLst>
                <a:gd name="T0" fmla="*/ 25529 w 74"/>
                <a:gd name="T1" fmla="*/ 16404 h 90"/>
                <a:gd name="T2" fmla="*/ 21882 w 74"/>
                <a:gd name="T3" fmla="*/ 13123 h 90"/>
                <a:gd name="T4" fmla="*/ 10941 w 74"/>
                <a:gd name="T5" fmla="*/ 9843 h 90"/>
                <a:gd name="T6" fmla="*/ 3647 w 74"/>
                <a:gd name="T7" fmla="*/ 9843 h 90"/>
                <a:gd name="T8" fmla="*/ 0 w 74"/>
                <a:gd name="T9" fmla="*/ 16404 h 90"/>
                <a:gd name="T10" fmla="*/ 0 w 74"/>
                <a:gd name="T11" fmla="*/ 36089 h 90"/>
                <a:gd name="T12" fmla="*/ 3647 w 74"/>
                <a:gd name="T13" fmla="*/ 42651 h 90"/>
                <a:gd name="T14" fmla="*/ 14588 w 74"/>
                <a:gd name="T15" fmla="*/ 55774 h 90"/>
                <a:gd name="T16" fmla="*/ 25529 w 74"/>
                <a:gd name="T17" fmla="*/ 72179 h 90"/>
                <a:gd name="T18" fmla="*/ 29176 w 74"/>
                <a:gd name="T19" fmla="*/ 82021 h 90"/>
                <a:gd name="T20" fmla="*/ 40117 w 74"/>
                <a:gd name="T21" fmla="*/ 82021 h 90"/>
                <a:gd name="T22" fmla="*/ 54705 w 74"/>
                <a:gd name="T23" fmla="*/ 85302 h 90"/>
                <a:gd name="T24" fmla="*/ 65646 w 74"/>
                <a:gd name="T25" fmla="*/ 98425 h 90"/>
                <a:gd name="T26" fmla="*/ 65646 w 74"/>
                <a:gd name="T27" fmla="*/ 114830 h 90"/>
                <a:gd name="T28" fmla="*/ 76586 w 74"/>
                <a:gd name="T29" fmla="*/ 134515 h 90"/>
                <a:gd name="T30" fmla="*/ 94821 w 74"/>
                <a:gd name="T31" fmla="*/ 147638 h 90"/>
                <a:gd name="T32" fmla="*/ 113056 w 74"/>
                <a:gd name="T33" fmla="*/ 147638 h 90"/>
                <a:gd name="T34" fmla="*/ 131291 w 74"/>
                <a:gd name="T35" fmla="*/ 137795 h 90"/>
                <a:gd name="T36" fmla="*/ 134938 w 74"/>
                <a:gd name="T37" fmla="*/ 134515 h 90"/>
                <a:gd name="T38" fmla="*/ 127644 w 74"/>
                <a:gd name="T39" fmla="*/ 137795 h 90"/>
                <a:gd name="T40" fmla="*/ 120350 w 74"/>
                <a:gd name="T41" fmla="*/ 141076 h 90"/>
                <a:gd name="T42" fmla="*/ 116703 w 74"/>
                <a:gd name="T43" fmla="*/ 144357 h 90"/>
                <a:gd name="T44" fmla="*/ 113056 w 74"/>
                <a:gd name="T45" fmla="*/ 137795 h 90"/>
                <a:gd name="T46" fmla="*/ 109409 w 74"/>
                <a:gd name="T47" fmla="*/ 95144 h 90"/>
                <a:gd name="T48" fmla="*/ 105762 w 74"/>
                <a:gd name="T49" fmla="*/ 68898 h 90"/>
                <a:gd name="T50" fmla="*/ 120350 w 74"/>
                <a:gd name="T51" fmla="*/ 42651 h 90"/>
                <a:gd name="T52" fmla="*/ 120350 w 74"/>
                <a:gd name="T53" fmla="*/ 13123 h 90"/>
                <a:gd name="T54" fmla="*/ 105762 w 74"/>
                <a:gd name="T55" fmla="*/ 6562 h 90"/>
                <a:gd name="T56" fmla="*/ 94821 w 74"/>
                <a:gd name="T57" fmla="*/ 3281 h 90"/>
                <a:gd name="T58" fmla="*/ 80233 w 74"/>
                <a:gd name="T59" fmla="*/ 0 h 90"/>
                <a:gd name="T60" fmla="*/ 69292 w 74"/>
                <a:gd name="T61" fmla="*/ 0 h 90"/>
                <a:gd name="T62" fmla="*/ 61999 w 74"/>
                <a:gd name="T63" fmla="*/ 9843 h 90"/>
                <a:gd name="T64" fmla="*/ 72939 w 74"/>
                <a:gd name="T65" fmla="*/ 39370 h 90"/>
                <a:gd name="T66" fmla="*/ 76586 w 74"/>
                <a:gd name="T67" fmla="*/ 62336 h 90"/>
                <a:gd name="T68" fmla="*/ 54705 w 74"/>
                <a:gd name="T69" fmla="*/ 55774 h 90"/>
                <a:gd name="T70" fmla="*/ 36470 w 74"/>
                <a:gd name="T71" fmla="*/ 39370 h 90"/>
                <a:gd name="T72" fmla="*/ 29176 w 74"/>
                <a:gd name="T73" fmla="*/ 16404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90"/>
                <a:gd name="T113" fmla="*/ 74 w 74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90">
                  <a:moveTo>
                    <a:pt x="16" y="10"/>
                  </a:moveTo>
                  <a:lnTo>
                    <a:pt x="14" y="10"/>
                  </a:lnTo>
                  <a:lnTo>
                    <a:pt x="12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0" y="40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6" y="70"/>
                  </a:lnTo>
                  <a:lnTo>
                    <a:pt x="38" y="76"/>
                  </a:lnTo>
                  <a:lnTo>
                    <a:pt x="42" y="82"/>
                  </a:lnTo>
                  <a:lnTo>
                    <a:pt x="46" y="86"/>
                  </a:lnTo>
                  <a:lnTo>
                    <a:pt x="52" y="90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8" y="88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0" y="84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84"/>
                  </a:lnTo>
                  <a:lnTo>
                    <a:pt x="62" y="72"/>
                  </a:lnTo>
                  <a:lnTo>
                    <a:pt x="60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6"/>
                  </a:lnTo>
                  <a:lnTo>
                    <a:pt x="36" y="14"/>
                  </a:lnTo>
                  <a:lnTo>
                    <a:pt x="40" y="2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4" name="Freeform 514"/>
            <p:cNvSpPr>
              <a:spLocks/>
            </p:cNvSpPr>
            <p:nvPr/>
          </p:nvSpPr>
          <p:spPr bwMode="auto">
            <a:xfrm>
              <a:off x="1892300" y="1971675"/>
              <a:ext cx="134938" cy="147638"/>
            </a:xfrm>
            <a:custGeom>
              <a:avLst/>
              <a:gdLst>
                <a:gd name="T0" fmla="*/ 25529 w 74"/>
                <a:gd name="T1" fmla="*/ 16404 h 90"/>
                <a:gd name="T2" fmla="*/ 21882 w 74"/>
                <a:gd name="T3" fmla="*/ 13123 h 90"/>
                <a:gd name="T4" fmla="*/ 10941 w 74"/>
                <a:gd name="T5" fmla="*/ 9843 h 90"/>
                <a:gd name="T6" fmla="*/ 3647 w 74"/>
                <a:gd name="T7" fmla="*/ 9843 h 90"/>
                <a:gd name="T8" fmla="*/ 0 w 74"/>
                <a:gd name="T9" fmla="*/ 16404 h 90"/>
                <a:gd name="T10" fmla="*/ 0 w 74"/>
                <a:gd name="T11" fmla="*/ 36089 h 90"/>
                <a:gd name="T12" fmla="*/ 3647 w 74"/>
                <a:gd name="T13" fmla="*/ 42651 h 90"/>
                <a:gd name="T14" fmla="*/ 14588 w 74"/>
                <a:gd name="T15" fmla="*/ 55774 h 90"/>
                <a:gd name="T16" fmla="*/ 25529 w 74"/>
                <a:gd name="T17" fmla="*/ 72179 h 90"/>
                <a:gd name="T18" fmla="*/ 29176 w 74"/>
                <a:gd name="T19" fmla="*/ 82021 h 90"/>
                <a:gd name="T20" fmla="*/ 40117 w 74"/>
                <a:gd name="T21" fmla="*/ 82021 h 90"/>
                <a:gd name="T22" fmla="*/ 54705 w 74"/>
                <a:gd name="T23" fmla="*/ 85302 h 90"/>
                <a:gd name="T24" fmla="*/ 65646 w 74"/>
                <a:gd name="T25" fmla="*/ 98425 h 90"/>
                <a:gd name="T26" fmla="*/ 65646 w 74"/>
                <a:gd name="T27" fmla="*/ 114830 h 90"/>
                <a:gd name="T28" fmla="*/ 76586 w 74"/>
                <a:gd name="T29" fmla="*/ 134515 h 90"/>
                <a:gd name="T30" fmla="*/ 94821 w 74"/>
                <a:gd name="T31" fmla="*/ 147638 h 90"/>
                <a:gd name="T32" fmla="*/ 113056 w 74"/>
                <a:gd name="T33" fmla="*/ 147638 h 90"/>
                <a:gd name="T34" fmla="*/ 131291 w 74"/>
                <a:gd name="T35" fmla="*/ 137795 h 90"/>
                <a:gd name="T36" fmla="*/ 134938 w 74"/>
                <a:gd name="T37" fmla="*/ 134515 h 90"/>
                <a:gd name="T38" fmla="*/ 127644 w 74"/>
                <a:gd name="T39" fmla="*/ 137795 h 90"/>
                <a:gd name="T40" fmla="*/ 120350 w 74"/>
                <a:gd name="T41" fmla="*/ 141076 h 90"/>
                <a:gd name="T42" fmla="*/ 116703 w 74"/>
                <a:gd name="T43" fmla="*/ 144357 h 90"/>
                <a:gd name="T44" fmla="*/ 113056 w 74"/>
                <a:gd name="T45" fmla="*/ 137795 h 90"/>
                <a:gd name="T46" fmla="*/ 109409 w 74"/>
                <a:gd name="T47" fmla="*/ 95144 h 90"/>
                <a:gd name="T48" fmla="*/ 105762 w 74"/>
                <a:gd name="T49" fmla="*/ 68898 h 90"/>
                <a:gd name="T50" fmla="*/ 120350 w 74"/>
                <a:gd name="T51" fmla="*/ 42651 h 90"/>
                <a:gd name="T52" fmla="*/ 120350 w 74"/>
                <a:gd name="T53" fmla="*/ 13123 h 90"/>
                <a:gd name="T54" fmla="*/ 105762 w 74"/>
                <a:gd name="T55" fmla="*/ 6562 h 90"/>
                <a:gd name="T56" fmla="*/ 94821 w 74"/>
                <a:gd name="T57" fmla="*/ 3281 h 90"/>
                <a:gd name="T58" fmla="*/ 80233 w 74"/>
                <a:gd name="T59" fmla="*/ 0 h 90"/>
                <a:gd name="T60" fmla="*/ 69292 w 74"/>
                <a:gd name="T61" fmla="*/ 0 h 90"/>
                <a:gd name="T62" fmla="*/ 61999 w 74"/>
                <a:gd name="T63" fmla="*/ 9843 h 90"/>
                <a:gd name="T64" fmla="*/ 72939 w 74"/>
                <a:gd name="T65" fmla="*/ 39370 h 90"/>
                <a:gd name="T66" fmla="*/ 76586 w 74"/>
                <a:gd name="T67" fmla="*/ 62336 h 90"/>
                <a:gd name="T68" fmla="*/ 54705 w 74"/>
                <a:gd name="T69" fmla="*/ 55774 h 90"/>
                <a:gd name="T70" fmla="*/ 36470 w 74"/>
                <a:gd name="T71" fmla="*/ 39370 h 90"/>
                <a:gd name="T72" fmla="*/ 29176 w 74"/>
                <a:gd name="T73" fmla="*/ 16404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90"/>
                <a:gd name="T113" fmla="*/ 74 w 74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90">
                  <a:moveTo>
                    <a:pt x="16" y="10"/>
                  </a:moveTo>
                  <a:lnTo>
                    <a:pt x="14" y="10"/>
                  </a:lnTo>
                  <a:lnTo>
                    <a:pt x="12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0" y="40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6" y="70"/>
                  </a:lnTo>
                  <a:lnTo>
                    <a:pt x="38" y="76"/>
                  </a:lnTo>
                  <a:lnTo>
                    <a:pt x="42" y="82"/>
                  </a:lnTo>
                  <a:lnTo>
                    <a:pt x="46" y="86"/>
                  </a:lnTo>
                  <a:lnTo>
                    <a:pt x="52" y="90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8" y="88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0" y="84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84"/>
                  </a:lnTo>
                  <a:lnTo>
                    <a:pt x="62" y="72"/>
                  </a:lnTo>
                  <a:lnTo>
                    <a:pt x="60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6"/>
                  </a:lnTo>
                  <a:lnTo>
                    <a:pt x="36" y="14"/>
                  </a:lnTo>
                  <a:lnTo>
                    <a:pt x="40" y="2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5" name="Freeform 515"/>
            <p:cNvSpPr>
              <a:spLocks/>
            </p:cNvSpPr>
            <p:nvPr/>
          </p:nvSpPr>
          <p:spPr bwMode="auto">
            <a:xfrm>
              <a:off x="2028825" y="2070100"/>
              <a:ext cx="76200" cy="74613"/>
            </a:xfrm>
            <a:custGeom>
              <a:avLst/>
              <a:gdLst>
                <a:gd name="T0" fmla="*/ 18143 w 42"/>
                <a:gd name="T1" fmla="*/ 3244 h 46"/>
                <a:gd name="T2" fmla="*/ 18143 w 42"/>
                <a:gd name="T3" fmla="*/ 3244 h 46"/>
                <a:gd name="T4" fmla="*/ 14514 w 42"/>
                <a:gd name="T5" fmla="*/ 3244 h 46"/>
                <a:gd name="T6" fmla="*/ 14514 w 42"/>
                <a:gd name="T7" fmla="*/ 3244 h 46"/>
                <a:gd name="T8" fmla="*/ 10886 w 42"/>
                <a:gd name="T9" fmla="*/ 0 h 46"/>
                <a:gd name="T10" fmla="*/ 7257 w 42"/>
                <a:gd name="T11" fmla="*/ 0 h 46"/>
                <a:gd name="T12" fmla="*/ 3629 w 42"/>
                <a:gd name="T13" fmla="*/ 0 h 46"/>
                <a:gd name="T14" fmla="*/ 3629 w 42"/>
                <a:gd name="T15" fmla="*/ 3244 h 46"/>
                <a:gd name="T16" fmla="*/ 3629 w 42"/>
                <a:gd name="T17" fmla="*/ 6488 h 46"/>
                <a:gd name="T18" fmla="*/ 3629 w 42"/>
                <a:gd name="T19" fmla="*/ 12976 h 46"/>
                <a:gd name="T20" fmla="*/ 7257 w 42"/>
                <a:gd name="T21" fmla="*/ 22708 h 46"/>
                <a:gd name="T22" fmla="*/ 7257 w 42"/>
                <a:gd name="T23" fmla="*/ 22708 h 46"/>
                <a:gd name="T24" fmla="*/ 7257 w 42"/>
                <a:gd name="T25" fmla="*/ 29196 h 46"/>
                <a:gd name="T26" fmla="*/ 7257 w 42"/>
                <a:gd name="T27" fmla="*/ 35684 h 46"/>
                <a:gd name="T28" fmla="*/ 3629 w 42"/>
                <a:gd name="T29" fmla="*/ 45417 h 46"/>
                <a:gd name="T30" fmla="*/ 3629 w 42"/>
                <a:gd name="T31" fmla="*/ 55149 h 46"/>
                <a:gd name="T32" fmla="*/ 0 w 42"/>
                <a:gd name="T33" fmla="*/ 61637 h 46"/>
                <a:gd name="T34" fmla="*/ 29029 w 42"/>
                <a:gd name="T35" fmla="*/ 58393 h 46"/>
                <a:gd name="T36" fmla="*/ 39914 w 42"/>
                <a:gd name="T37" fmla="*/ 74613 h 46"/>
                <a:gd name="T38" fmla="*/ 43543 w 42"/>
                <a:gd name="T39" fmla="*/ 74613 h 46"/>
                <a:gd name="T40" fmla="*/ 50800 w 42"/>
                <a:gd name="T41" fmla="*/ 71369 h 46"/>
                <a:gd name="T42" fmla="*/ 58057 w 42"/>
                <a:gd name="T43" fmla="*/ 68125 h 46"/>
                <a:gd name="T44" fmla="*/ 65314 w 42"/>
                <a:gd name="T45" fmla="*/ 64881 h 46"/>
                <a:gd name="T46" fmla="*/ 68943 w 42"/>
                <a:gd name="T47" fmla="*/ 58393 h 46"/>
                <a:gd name="T48" fmla="*/ 72571 w 42"/>
                <a:gd name="T49" fmla="*/ 58393 h 46"/>
                <a:gd name="T50" fmla="*/ 72571 w 42"/>
                <a:gd name="T51" fmla="*/ 55149 h 46"/>
                <a:gd name="T52" fmla="*/ 76200 w 42"/>
                <a:gd name="T53" fmla="*/ 48661 h 46"/>
                <a:gd name="T54" fmla="*/ 76200 w 42"/>
                <a:gd name="T55" fmla="*/ 38929 h 46"/>
                <a:gd name="T56" fmla="*/ 76200 w 42"/>
                <a:gd name="T57" fmla="*/ 29196 h 46"/>
                <a:gd name="T58" fmla="*/ 68943 w 42"/>
                <a:gd name="T59" fmla="*/ 22708 h 46"/>
                <a:gd name="T60" fmla="*/ 68943 w 42"/>
                <a:gd name="T61" fmla="*/ 19464 h 46"/>
                <a:gd name="T62" fmla="*/ 65314 w 42"/>
                <a:gd name="T63" fmla="*/ 16220 h 46"/>
                <a:gd name="T64" fmla="*/ 61686 w 42"/>
                <a:gd name="T65" fmla="*/ 12976 h 46"/>
                <a:gd name="T66" fmla="*/ 54429 w 42"/>
                <a:gd name="T67" fmla="*/ 6488 h 46"/>
                <a:gd name="T68" fmla="*/ 47171 w 42"/>
                <a:gd name="T69" fmla="*/ 3244 h 46"/>
                <a:gd name="T70" fmla="*/ 36286 w 42"/>
                <a:gd name="T71" fmla="*/ 0 h 46"/>
                <a:gd name="T72" fmla="*/ 29029 w 42"/>
                <a:gd name="T73" fmla="*/ 0 h 46"/>
                <a:gd name="T74" fmla="*/ 18143 w 42"/>
                <a:gd name="T75" fmla="*/ 324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46"/>
                <a:gd name="T116" fmla="*/ 42 w 42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4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6" name="Freeform 516"/>
            <p:cNvSpPr>
              <a:spLocks/>
            </p:cNvSpPr>
            <p:nvPr/>
          </p:nvSpPr>
          <p:spPr bwMode="auto">
            <a:xfrm>
              <a:off x="2028825" y="2070100"/>
              <a:ext cx="76200" cy="74613"/>
            </a:xfrm>
            <a:custGeom>
              <a:avLst/>
              <a:gdLst>
                <a:gd name="T0" fmla="*/ 18143 w 42"/>
                <a:gd name="T1" fmla="*/ 3244 h 46"/>
                <a:gd name="T2" fmla="*/ 18143 w 42"/>
                <a:gd name="T3" fmla="*/ 3244 h 46"/>
                <a:gd name="T4" fmla="*/ 14514 w 42"/>
                <a:gd name="T5" fmla="*/ 3244 h 46"/>
                <a:gd name="T6" fmla="*/ 14514 w 42"/>
                <a:gd name="T7" fmla="*/ 3244 h 46"/>
                <a:gd name="T8" fmla="*/ 10886 w 42"/>
                <a:gd name="T9" fmla="*/ 0 h 46"/>
                <a:gd name="T10" fmla="*/ 7257 w 42"/>
                <a:gd name="T11" fmla="*/ 0 h 46"/>
                <a:gd name="T12" fmla="*/ 3629 w 42"/>
                <a:gd name="T13" fmla="*/ 0 h 46"/>
                <a:gd name="T14" fmla="*/ 3629 w 42"/>
                <a:gd name="T15" fmla="*/ 3244 h 46"/>
                <a:gd name="T16" fmla="*/ 3629 w 42"/>
                <a:gd name="T17" fmla="*/ 6488 h 46"/>
                <a:gd name="T18" fmla="*/ 3629 w 42"/>
                <a:gd name="T19" fmla="*/ 12976 h 46"/>
                <a:gd name="T20" fmla="*/ 7257 w 42"/>
                <a:gd name="T21" fmla="*/ 22708 h 46"/>
                <a:gd name="T22" fmla="*/ 7257 w 42"/>
                <a:gd name="T23" fmla="*/ 22708 h 46"/>
                <a:gd name="T24" fmla="*/ 7257 w 42"/>
                <a:gd name="T25" fmla="*/ 29196 h 46"/>
                <a:gd name="T26" fmla="*/ 7257 w 42"/>
                <a:gd name="T27" fmla="*/ 35684 h 46"/>
                <a:gd name="T28" fmla="*/ 3629 w 42"/>
                <a:gd name="T29" fmla="*/ 45417 h 46"/>
                <a:gd name="T30" fmla="*/ 3629 w 42"/>
                <a:gd name="T31" fmla="*/ 55149 h 46"/>
                <a:gd name="T32" fmla="*/ 0 w 42"/>
                <a:gd name="T33" fmla="*/ 61637 h 46"/>
                <a:gd name="T34" fmla="*/ 29029 w 42"/>
                <a:gd name="T35" fmla="*/ 58393 h 46"/>
                <a:gd name="T36" fmla="*/ 39914 w 42"/>
                <a:gd name="T37" fmla="*/ 74613 h 46"/>
                <a:gd name="T38" fmla="*/ 43543 w 42"/>
                <a:gd name="T39" fmla="*/ 74613 h 46"/>
                <a:gd name="T40" fmla="*/ 50800 w 42"/>
                <a:gd name="T41" fmla="*/ 71369 h 46"/>
                <a:gd name="T42" fmla="*/ 58057 w 42"/>
                <a:gd name="T43" fmla="*/ 68125 h 46"/>
                <a:gd name="T44" fmla="*/ 65314 w 42"/>
                <a:gd name="T45" fmla="*/ 64881 h 46"/>
                <a:gd name="T46" fmla="*/ 68943 w 42"/>
                <a:gd name="T47" fmla="*/ 58393 h 46"/>
                <a:gd name="T48" fmla="*/ 72571 w 42"/>
                <a:gd name="T49" fmla="*/ 58393 h 46"/>
                <a:gd name="T50" fmla="*/ 72571 w 42"/>
                <a:gd name="T51" fmla="*/ 55149 h 46"/>
                <a:gd name="T52" fmla="*/ 76200 w 42"/>
                <a:gd name="T53" fmla="*/ 48661 h 46"/>
                <a:gd name="T54" fmla="*/ 76200 w 42"/>
                <a:gd name="T55" fmla="*/ 38929 h 46"/>
                <a:gd name="T56" fmla="*/ 76200 w 42"/>
                <a:gd name="T57" fmla="*/ 29196 h 46"/>
                <a:gd name="T58" fmla="*/ 68943 w 42"/>
                <a:gd name="T59" fmla="*/ 22708 h 46"/>
                <a:gd name="T60" fmla="*/ 68943 w 42"/>
                <a:gd name="T61" fmla="*/ 19464 h 46"/>
                <a:gd name="T62" fmla="*/ 65314 w 42"/>
                <a:gd name="T63" fmla="*/ 16220 h 46"/>
                <a:gd name="T64" fmla="*/ 61686 w 42"/>
                <a:gd name="T65" fmla="*/ 12976 h 46"/>
                <a:gd name="T66" fmla="*/ 54429 w 42"/>
                <a:gd name="T67" fmla="*/ 6488 h 46"/>
                <a:gd name="T68" fmla="*/ 47171 w 42"/>
                <a:gd name="T69" fmla="*/ 3244 h 46"/>
                <a:gd name="T70" fmla="*/ 36286 w 42"/>
                <a:gd name="T71" fmla="*/ 0 h 46"/>
                <a:gd name="T72" fmla="*/ 29029 w 42"/>
                <a:gd name="T73" fmla="*/ 0 h 46"/>
                <a:gd name="T74" fmla="*/ 18143 w 42"/>
                <a:gd name="T75" fmla="*/ 324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46"/>
                <a:gd name="T116" fmla="*/ 42 w 42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4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7" name="Freeform 517"/>
            <p:cNvSpPr>
              <a:spLocks/>
            </p:cNvSpPr>
            <p:nvPr/>
          </p:nvSpPr>
          <p:spPr bwMode="auto">
            <a:xfrm>
              <a:off x="2119313" y="2038350"/>
              <a:ext cx="293687" cy="161925"/>
            </a:xfrm>
            <a:custGeom>
              <a:avLst/>
              <a:gdLst>
                <a:gd name="T0" fmla="*/ 17692 w 166"/>
                <a:gd name="T1" fmla="*/ 3305 h 98"/>
                <a:gd name="T2" fmla="*/ 7077 w 166"/>
                <a:gd name="T3" fmla="*/ 0 h 98"/>
                <a:gd name="T4" fmla="*/ 0 w 166"/>
                <a:gd name="T5" fmla="*/ 9914 h 98"/>
                <a:gd name="T6" fmla="*/ 7077 w 166"/>
                <a:gd name="T7" fmla="*/ 39655 h 98"/>
                <a:gd name="T8" fmla="*/ 7077 w 166"/>
                <a:gd name="T9" fmla="*/ 46264 h 98"/>
                <a:gd name="T10" fmla="*/ 21230 w 166"/>
                <a:gd name="T11" fmla="*/ 52873 h 98"/>
                <a:gd name="T12" fmla="*/ 45999 w 166"/>
                <a:gd name="T13" fmla="*/ 42960 h 98"/>
                <a:gd name="T14" fmla="*/ 49538 w 166"/>
                <a:gd name="T15" fmla="*/ 39655 h 98"/>
                <a:gd name="T16" fmla="*/ 60153 w 166"/>
                <a:gd name="T17" fmla="*/ 42960 h 98"/>
                <a:gd name="T18" fmla="*/ 67230 w 166"/>
                <a:gd name="T19" fmla="*/ 66092 h 98"/>
                <a:gd name="T20" fmla="*/ 74306 w 166"/>
                <a:gd name="T21" fmla="*/ 118965 h 98"/>
                <a:gd name="T22" fmla="*/ 67230 w 166"/>
                <a:gd name="T23" fmla="*/ 118965 h 98"/>
                <a:gd name="T24" fmla="*/ 67230 w 166"/>
                <a:gd name="T25" fmla="*/ 135488 h 98"/>
                <a:gd name="T26" fmla="*/ 81383 w 166"/>
                <a:gd name="T27" fmla="*/ 145402 h 98"/>
                <a:gd name="T28" fmla="*/ 95537 w 166"/>
                <a:gd name="T29" fmla="*/ 142097 h 98"/>
                <a:gd name="T30" fmla="*/ 102614 w 166"/>
                <a:gd name="T31" fmla="*/ 142097 h 98"/>
                <a:gd name="T32" fmla="*/ 120306 w 166"/>
                <a:gd name="T33" fmla="*/ 142097 h 98"/>
                <a:gd name="T34" fmla="*/ 145074 w 166"/>
                <a:gd name="T35" fmla="*/ 158620 h 98"/>
                <a:gd name="T36" fmla="*/ 208765 w 166"/>
                <a:gd name="T37" fmla="*/ 158620 h 98"/>
                <a:gd name="T38" fmla="*/ 208765 w 166"/>
                <a:gd name="T39" fmla="*/ 152011 h 98"/>
                <a:gd name="T40" fmla="*/ 215842 w 166"/>
                <a:gd name="T41" fmla="*/ 145402 h 98"/>
                <a:gd name="T42" fmla="*/ 233534 w 166"/>
                <a:gd name="T43" fmla="*/ 148707 h 98"/>
                <a:gd name="T44" fmla="*/ 251226 w 166"/>
                <a:gd name="T45" fmla="*/ 155316 h 98"/>
                <a:gd name="T46" fmla="*/ 265380 w 166"/>
                <a:gd name="T47" fmla="*/ 152011 h 98"/>
                <a:gd name="T48" fmla="*/ 272457 w 166"/>
                <a:gd name="T49" fmla="*/ 135488 h 98"/>
                <a:gd name="T50" fmla="*/ 275995 w 166"/>
                <a:gd name="T51" fmla="*/ 125575 h 98"/>
                <a:gd name="T52" fmla="*/ 286610 w 166"/>
                <a:gd name="T53" fmla="*/ 118965 h 98"/>
                <a:gd name="T54" fmla="*/ 290149 w 166"/>
                <a:gd name="T55" fmla="*/ 109052 h 98"/>
                <a:gd name="T56" fmla="*/ 293687 w 166"/>
                <a:gd name="T57" fmla="*/ 102442 h 98"/>
                <a:gd name="T58" fmla="*/ 293687 w 166"/>
                <a:gd name="T59" fmla="*/ 92529 h 98"/>
                <a:gd name="T60" fmla="*/ 265380 w 166"/>
                <a:gd name="T61" fmla="*/ 82615 h 98"/>
                <a:gd name="T62" fmla="*/ 244149 w 166"/>
                <a:gd name="T63" fmla="*/ 79310 h 98"/>
                <a:gd name="T64" fmla="*/ 215842 w 166"/>
                <a:gd name="T65" fmla="*/ 72701 h 98"/>
                <a:gd name="T66" fmla="*/ 194612 w 166"/>
                <a:gd name="T67" fmla="*/ 76006 h 98"/>
                <a:gd name="T68" fmla="*/ 176920 w 166"/>
                <a:gd name="T69" fmla="*/ 82615 h 98"/>
                <a:gd name="T70" fmla="*/ 141536 w 166"/>
                <a:gd name="T71" fmla="*/ 76006 h 98"/>
                <a:gd name="T72" fmla="*/ 106152 w 166"/>
                <a:gd name="T73" fmla="*/ 49569 h 98"/>
                <a:gd name="T74" fmla="*/ 91998 w 166"/>
                <a:gd name="T75" fmla="*/ 39655 h 98"/>
                <a:gd name="T76" fmla="*/ 84922 w 166"/>
                <a:gd name="T77" fmla="*/ 33046 h 98"/>
                <a:gd name="T78" fmla="*/ 88460 w 166"/>
                <a:gd name="T79" fmla="*/ 26437 h 98"/>
                <a:gd name="T80" fmla="*/ 84922 w 166"/>
                <a:gd name="T81" fmla="*/ 16523 h 98"/>
                <a:gd name="T82" fmla="*/ 70768 w 166"/>
                <a:gd name="T83" fmla="*/ 16523 h 98"/>
                <a:gd name="T84" fmla="*/ 60153 w 166"/>
                <a:gd name="T85" fmla="*/ 23132 h 98"/>
                <a:gd name="T86" fmla="*/ 49538 w 166"/>
                <a:gd name="T87" fmla="*/ 19828 h 98"/>
                <a:gd name="T88" fmla="*/ 42461 w 166"/>
                <a:gd name="T89" fmla="*/ 9914 h 98"/>
                <a:gd name="T90" fmla="*/ 21230 w 166"/>
                <a:gd name="T91" fmla="*/ 3305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6"/>
                <a:gd name="T139" fmla="*/ 0 h 98"/>
                <a:gd name="T140" fmla="*/ 166 w 166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6" h="98">
                  <a:moveTo>
                    <a:pt x="12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6" y="32"/>
                  </a:lnTo>
                  <a:lnTo>
                    <a:pt x="38" y="40"/>
                  </a:lnTo>
                  <a:lnTo>
                    <a:pt x="38" y="50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40" y="86"/>
                  </a:lnTo>
                  <a:lnTo>
                    <a:pt x="42" y="88"/>
                  </a:lnTo>
                  <a:lnTo>
                    <a:pt x="46" y="88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60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6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8" y="90"/>
                  </a:lnTo>
                  <a:lnTo>
                    <a:pt x="120" y="88"/>
                  </a:lnTo>
                  <a:lnTo>
                    <a:pt x="122" y="88"/>
                  </a:lnTo>
                  <a:lnTo>
                    <a:pt x="124" y="86"/>
                  </a:lnTo>
                  <a:lnTo>
                    <a:pt x="128" y="88"/>
                  </a:lnTo>
                  <a:lnTo>
                    <a:pt x="132" y="90"/>
                  </a:lnTo>
                  <a:lnTo>
                    <a:pt x="140" y="92"/>
                  </a:lnTo>
                  <a:lnTo>
                    <a:pt x="142" y="94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2"/>
                  </a:lnTo>
                  <a:lnTo>
                    <a:pt x="152" y="90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6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28" y="44"/>
                  </a:lnTo>
                  <a:lnTo>
                    <a:pt x="122" y="44"/>
                  </a:lnTo>
                  <a:lnTo>
                    <a:pt x="116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100" y="50"/>
                  </a:lnTo>
                  <a:lnTo>
                    <a:pt x="94" y="50"/>
                  </a:lnTo>
                  <a:lnTo>
                    <a:pt x="88" y="48"/>
                  </a:lnTo>
                  <a:lnTo>
                    <a:pt x="80" y="46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8" name="Freeform 518"/>
            <p:cNvSpPr>
              <a:spLocks/>
            </p:cNvSpPr>
            <p:nvPr/>
          </p:nvSpPr>
          <p:spPr bwMode="auto">
            <a:xfrm>
              <a:off x="2119313" y="2038350"/>
              <a:ext cx="293687" cy="161925"/>
            </a:xfrm>
            <a:custGeom>
              <a:avLst/>
              <a:gdLst>
                <a:gd name="T0" fmla="*/ 17692 w 166"/>
                <a:gd name="T1" fmla="*/ 3305 h 98"/>
                <a:gd name="T2" fmla="*/ 7077 w 166"/>
                <a:gd name="T3" fmla="*/ 0 h 98"/>
                <a:gd name="T4" fmla="*/ 0 w 166"/>
                <a:gd name="T5" fmla="*/ 9914 h 98"/>
                <a:gd name="T6" fmla="*/ 7077 w 166"/>
                <a:gd name="T7" fmla="*/ 39655 h 98"/>
                <a:gd name="T8" fmla="*/ 7077 w 166"/>
                <a:gd name="T9" fmla="*/ 46264 h 98"/>
                <a:gd name="T10" fmla="*/ 21230 w 166"/>
                <a:gd name="T11" fmla="*/ 52873 h 98"/>
                <a:gd name="T12" fmla="*/ 45999 w 166"/>
                <a:gd name="T13" fmla="*/ 42960 h 98"/>
                <a:gd name="T14" fmla="*/ 49538 w 166"/>
                <a:gd name="T15" fmla="*/ 39655 h 98"/>
                <a:gd name="T16" fmla="*/ 60153 w 166"/>
                <a:gd name="T17" fmla="*/ 42960 h 98"/>
                <a:gd name="T18" fmla="*/ 67230 w 166"/>
                <a:gd name="T19" fmla="*/ 66092 h 98"/>
                <a:gd name="T20" fmla="*/ 74306 w 166"/>
                <a:gd name="T21" fmla="*/ 118965 h 98"/>
                <a:gd name="T22" fmla="*/ 67230 w 166"/>
                <a:gd name="T23" fmla="*/ 118965 h 98"/>
                <a:gd name="T24" fmla="*/ 67230 w 166"/>
                <a:gd name="T25" fmla="*/ 135488 h 98"/>
                <a:gd name="T26" fmla="*/ 81383 w 166"/>
                <a:gd name="T27" fmla="*/ 145402 h 98"/>
                <a:gd name="T28" fmla="*/ 95537 w 166"/>
                <a:gd name="T29" fmla="*/ 142097 h 98"/>
                <a:gd name="T30" fmla="*/ 102614 w 166"/>
                <a:gd name="T31" fmla="*/ 142097 h 98"/>
                <a:gd name="T32" fmla="*/ 120306 w 166"/>
                <a:gd name="T33" fmla="*/ 142097 h 98"/>
                <a:gd name="T34" fmla="*/ 145074 w 166"/>
                <a:gd name="T35" fmla="*/ 158620 h 98"/>
                <a:gd name="T36" fmla="*/ 208765 w 166"/>
                <a:gd name="T37" fmla="*/ 158620 h 98"/>
                <a:gd name="T38" fmla="*/ 208765 w 166"/>
                <a:gd name="T39" fmla="*/ 152011 h 98"/>
                <a:gd name="T40" fmla="*/ 215842 w 166"/>
                <a:gd name="T41" fmla="*/ 145402 h 98"/>
                <a:gd name="T42" fmla="*/ 233534 w 166"/>
                <a:gd name="T43" fmla="*/ 148707 h 98"/>
                <a:gd name="T44" fmla="*/ 251226 w 166"/>
                <a:gd name="T45" fmla="*/ 155316 h 98"/>
                <a:gd name="T46" fmla="*/ 265380 w 166"/>
                <a:gd name="T47" fmla="*/ 152011 h 98"/>
                <a:gd name="T48" fmla="*/ 272457 w 166"/>
                <a:gd name="T49" fmla="*/ 135488 h 98"/>
                <a:gd name="T50" fmla="*/ 275995 w 166"/>
                <a:gd name="T51" fmla="*/ 125575 h 98"/>
                <a:gd name="T52" fmla="*/ 286610 w 166"/>
                <a:gd name="T53" fmla="*/ 118965 h 98"/>
                <a:gd name="T54" fmla="*/ 290149 w 166"/>
                <a:gd name="T55" fmla="*/ 109052 h 98"/>
                <a:gd name="T56" fmla="*/ 293687 w 166"/>
                <a:gd name="T57" fmla="*/ 102442 h 98"/>
                <a:gd name="T58" fmla="*/ 293687 w 166"/>
                <a:gd name="T59" fmla="*/ 92529 h 98"/>
                <a:gd name="T60" fmla="*/ 265380 w 166"/>
                <a:gd name="T61" fmla="*/ 82615 h 98"/>
                <a:gd name="T62" fmla="*/ 244149 w 166"/>
                <a:gd name="T63" fmla="*/ 79310 h 98"/>
                <a:gd name="T64" fmla="*/ 215842 w 166"/>
                <a:gd name="T65" fmla="*/ 72701 h 98"/>
                <a:gd name="T66" fmla="*/ 194612 w 166"/>
                <a:gd name="T67" fmla="*/ 76006 h 98"/>
                <a:gd name="T68" fmla="*/ 176920 w 166"/>
                <a:gd name="T69" fmla="*/ 82615 h 98"/>
                <a:gd name="T70" fmla="*/ 141536 w 166"/>
                <a:gd name="T71" fmla="*/ 76006 h 98"/>
                <a:gd name="T72" fmla="*/ 106152 w 166"/>
                <a:gd name="T73" fmla="*/ 49569 h 98"/>
                <a:gd name="T74" fmla="*/ 91998 w 166"/>
                <a:gd name="T75" fmla="*/ 39655 h 98"/>
                <a:gd name="T76" fmla="*/ 84922 w 166"/>
                <a:gd name="T77" fmla="*/ 33046 h 98"/>
                <a:gd name="T78" fmla="*/ 88460 w 166"/>
                <a:gd name="T79" fmla="*/ 26437 h 98"/>
                <a:gd name="T80" fmla="*/ 84922 w 166"/>
                <a:gd name="T81" fmla="*/ 16523 h 98"/>
                <a:gd name="T82" fmla="*/ 70768 w 166"/>
                <a:gd name="T83" fmla="*/ 16523 h 98"/>
                <a:gd name="T84" fmla="*/ 60153 w 166"/>
                <a:gd name="T85" fmla="*/ 23132 h 98"/>
                <a:gd name="T86" fmla="*/ 49538 w 166"/>
                <a:gd name="T87" fmla="*/ 19828 h 98"/>
                <a:gd name="T88" fmla="*/ 42461 w 166"/>
                <a:gd name="T89" fmla="*/ 9914 h 98"/>
                <a:gd name="T90" fmla="*/ 21230 w 166"/>
                <a:gd name="T91" fmla="*/ 3305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6"/>
                <a:gd name="T139" fmla="*/ 0 h 98"/>
                <a:gd name="T140" fmla="*/ 166 w 166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6" h="98">
                  <a:moveTo>
                    <a:pt x="12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6" y="32"/>
                  </a:lnTo>
                  <a:lnTo>
                    <a:pt x="38" y="40"/>
                  </a:lnTo>
                  <a:lnTo>
                    <a:pt x="38" y="50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40" y="86"/>
                  </a:lnTo>
                  <a:lnTo>
                    <a:pt x="42" y="88"/>
                  </a:lnTo>
                  <a:lnTo>
                    <a:pt x="46" y="88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60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6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8" y="90"/>
                  </a:lnTo>
                  <a:lnTo>
                    <a:pt x="120" y="88"/>
                  </a:lnTo>
                  <a:lnTo>
                    <a:pt x="122" y="88"/>
                  </a:lnTo>
                  <a:lnTo>
                    <a:pt x="124" y="86"/>
                  </a:lnTo>
                  <a:lnTo>
                    <a:pt x="128" y="88"/>
                  </a:lnTo>
                  <a:lnTo>
                    <a:pt x="132" y="90"/>
                  </a:lnTo>
                  <a:lnTo>
                    <a:pt x="140" y="92"/>
                  </a:lnTo>
                  <a:lnTo>
                    <a:pt x="142" y="94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2"/>
                  </a:lnTo>
                  <a:lnTo>
                    <a:pt x="152" y="90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6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28" y="44"/>
                  </a:lnTo>
                  <a:lnTo>
                    <a:pt x="122" y="44"/>
                  </a:lnTo>
                  <a:lnTo>
                    <a:pt x="116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100" y="50"/>
                  </a:lnTo>
                  <a:lnTo>
                    <a:pt x="94" y="50"/>
                  </a:lnTo>
                  <a:lnTo>
                    <a:pt x="88" y="48"/>
                  </a:lnTo>
                  <a:lnTo>
                    <a:pt x="80" y="46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99" name="Freeform 519"/>
            <p:cNvSpPr>
              <a:spLocks/>
            </p:cNvSpPr>
            <p:nvPr/>
          </p:nvSpPr>
          <p:spPr bwMode="auto">
            <a:xfrm>
              <a:off x="1957388" y="1700213"/>
              <a:ext cx="157162" cy="169862"/>
            </a:xfrm>
            <a:custGeom>
              <a:avLst/>
              <a:gdLst>
                <a:gd name="T0" fmla="*/ 50006 w 88"/>
                <a:gd name="T1" fmla="*/ 73274 h 102"/>
                <a:gd name="T2" fmla="*/ 46434 w 88"/>
                <a:gd name="T3" fmla="*/ 66613 h 102"/>
                <a:gd name="T4" fmla="*/ 35719 w 88"/>
                <a:gd name="T5" fmla="*/ 53290 h 102"/>
                <a:gd name="T6" fmla="*/ 25003 w 88"/>
                <a:gd name="T7" fmla="*/ 49959 h 102"/>
                <a:gd name="T8" fmla="*/ 14287 w 88"/>
                <a:gd name="T9" fmla="*/ 39968 h 102"/>
                <a:gd name="T10" fmla="*/ 3572 w 88"/>
                <a:gd name="T11" fmla="*/ 29976 h 102"/>
                <a:gd name="T12" fmla="*/ 0 w 88"/>
                <a:gd name="T13" fmla="*/ 13323 h 102"/>
                <a:gd name="T14" fmla="*/ 14287 w 88"/>
                <a:gd name="T15" fmla="*/ 0 h 102"/>
                <a:gd name="T16" fmla="*/ 17859 w 88"/>
                <a:gd name="T17" fmla="*/ 0 h 102"/>
                <a:gd name="T18" fmla="*/ 32147 w 88"/>
                <a:gd name="T19" fmla="*/ 3331 h 102"/>
                <a:gd name="T20" fmla="*/ 46434 w 88"/>
                <a:gd name="T21" fmla="*/ 9992 h 102"/>
                <a:gd name="T22" fmla="*/ 53578 w 88"/>
                <a:gd name="T23" fmla="*/ 26645 h 102"/>
                <a:gd name="T24" fmla="*/ 57150 w 88"/>
                <a:gd name="T25" fmla="*/ 33306 h 102"/>
                <a:gd name="T26" fmla="*/ 64294 w 88"/>
                <a:gd name="T27" fmla="*/ 39968 h 102"/>
                <a:gd name="T28" fmla="*/ 75009 w 88"/>
                <a:gd name="T29" fmla="*/ 43298 h 102"/>
                <a:gd name="T30" fmla="*/ 75009 w 88"/>
                <a:gd name="T31" fmla="*/ 39968 h 102"/>
                <a:gd name="T32" fmla="*/ 75009 w 88"/>
                <a:gd name="T33" fmla="*/ 29976 h 102"/>
                <a:gd name="T34" fmla="*/ 82153 w 88"/>
                <a:gd name="T35" fmla="*/ 19984 h 102"/>
                <a:gd name="T36" fmla="*/ 89297 w 88"/>
                <a:gd name="T37" fmla="*/ 16653 h 102"/>
                <a:gd name="T38" fmla="*/ 103584 w 88"/>
                <a:gd name="T39" fmla="*/ 26645 h 102"/>
                <a:gd name="T40" fmla="*/ 103584 w 88"/>
                <a:gd name="T41" fmla="*/ 33306 h 102"/>
                <a:gd name="T42" fmla="*/ 103584 w 88"/>
                <a:gd name="T43" fmla="*/ 49959 h 102"/>
                <a:gd name="T44" fmla="*/ 107156 w 88"/>
                <a:gd name="T45" fmla="*/ 66613 h 102"/>
                <a:gd name="T46" fmla="*/ 117872 w 88"/>
                <a:gd name="T47" fmla="*/ 76604 h 102"/>
                <a:gd name="T48" fmla="*/ 125015 w 88"/>
                <a:gd name="T49" fmla="*/ 76604 h 102"/>
                <a:gd name="T50" fmla="*/ 132159 w 88"/>
                <a:gd name="T51" fmla="*/ 56621 h 102"/>
                <a:gd name="T52" fmla="*/ 135731 w 88"/>
                <a:gd name="T53" fmla="*/ 53290 h 102"/>
                <a:gd name="T54" fmla="*/ 139303 w 88"/>
                <a:gd name="T55" fmla="*/ 49959 h 102"/>
                <a:gd name="T56" fmla="*/ 146446 w 88"/>
                <a:gd name="T57" fmla="*/ 43298 h 102"/>
                <a:gd name="T58" fmla="*/ 153590 w 88"/>
                <a:gd name="T59" fmla="*/ 46629 h 102"/>
                <a:gd name="T60" fmla="*/ 157162 w 88"/>
                <a:gd name="T61" fmla="*/ 63282 h 102"/>
                <a:gd name="T62" fmla="*/ 153590 w 88"/>
                <a:gd name="T63" fmla="*/ 83266 h 102"/>
                <a:gd name="T64" fmla="*/ 146446 w 88"/>
                <a:gd name="T65" fmla="*/ 116572 h 102"/>
                <a:gd name="T66" fmla="*/ 157162 w 88"/>
                <a:gd name="T67" fmla="*/ 149878 h 102"/>
                <a:gd name="T68" fmla="*/ 153590 w 88"/>
                <a:gd name="T69" fmla="*/ 153209 h 102"/>
                <a:gd name="T70" fmla="*/ 150018 w 88"/>
                <a:gd name="T71" fmla="*/ 163201 h 102"/>
                <a:gd name="T72" fmla="*/ 142875 w 88"/>
                <a:gd name="T73" fmla="*/ 169862 h 102"/>
                <a:gd name="T74" fmla="*/ 139303 w 88"/>
                <a:gd name="T75" fmla="*/ 169862 h 102"/>
                <a:gd name="T76" fmla="*/ 135731 w 88"/>
                <a:gd name="T77" fmla="*/ 159870 h 102"/>
                <a:gd name="T78" fmla="*/ 135731 w 88"/>
                <a:gd name="T79" fmla="*/ 149878 h 102"/>
                <a:gd name="T80" fmla="*/ 132159 w 88"/>
                <a:gd name="T81" fmla="*/ 136556 h 102"/>
                <a:gd name="T82" fmla="*/ 125015 w 88"/>
                <a:gd name="T83" fmla="*/ 126564 h 102"/>
                <a:gd name="T84" fmla="*/ 114300 w 88"/>
                <a:gd name="T85" fmla="*/ 129894 h 102"/>
                <a:gd name="T86" fmla="*/ 107156 w 88"/>
                <a:gd name="T87" fmla="*/ 126564 h 102"/>
                <a:gd name="T88" fmla="*/ 89297 w 88"/>
                <a:gd name="T89" fmla="*/ 116572 h 102"/>
                <a:gd name="T90" fmla="*/ 75009 w 88"/>
                <a:gd name="T91" fmla="*/ 103249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8"/>
                <a:gd name="T139" fmla="*/ 0 h 102"/>
                <a:gd name="T140" fmla="*/ 88 w 88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8" h="102">
                  <a:moveTo>
                    <a:pt x="28" y="46"/>
                  </a:move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6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58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6"/>
                  </a:lnTo>
                  <a:lnTo>
                    <a:pt x="60" y="40"/>
                  </a:lnTo>
                  <a:lnTo>
                    <a:pt x="62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2" y="42"/>
                  </a:lnTo>
                  <a:lnTo>
                    <a:pt x="74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50"/>
                  </a:lnTo>
                  <a:lnTo>
                    <a:pt x="84" y="58"/>
                  </a:lnTo>
                  <a:lnTo>
                    <a:pt x="82" y="70"/>
                  </a:lnTo>
                  <a:lnTo>
                    <a:pt x="82" y="80"/>
                  </a:lnTo>
                  <a:lnTo>
                    <a:pt x="88" y="90"/>
                  </a:lnTo>
                  <a:lnTo>
                    <a:pt x="86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2" y="100"/>
                  </a:lnTo>
                  <a:lnTo>
                    <a:pt x="80" y="102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4" y="82"/>
                  </a:lnTo>
                  <a:lnTo>
                    <a:pt x="72" y="78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0" y="76"/>
                  </a:lnTo>
                  <a:lnTo>
                    <a:pt x="56" y="72"/>
                  </a:lnTo>
                  <a:lnTo>
                    <a:pt x="50" y="70"/>
                  </a:lnTo>
                  <a:lnTo>
                    <a:pt x="46" y="66"/>
                  </a:lnTo>
                  <a:lnTo>
                    <a:pt x="42" y="62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0" name="Freeform 520"/>
            <p:cNvSpPr>
              <a:spLocks/>
            </p:cNvSpPr>
            <p:nvPr/>
          </p:nvSpPr>
          <p:spPr bwMode="auto">
            <a:xfrm>
              <a:off x="1957388" y="1700213"/>
              <a:ext cx="157162" cy="169862"/>
            </a:xfrm>
            <a:custGeom>
              <a:avLst/>
              <a:gdLst>
                <a:gd name="T0" fmla="*/ 50006 w 88"/>
                <a:gd name="T1" fmla="*/ 73274 h 102"/>
                <a:gd name="T2" fmla="*/ 46434 w 88"/>
                <a:gd name="T3" fmla="*/ 66613 h 102"/>
                <a:gd name="T4" fmla="*/ 35719 w 88"/>
                <a:gd name="T5" fmla="*/ 53290 h 102"/>
                <a:gd name="T6" fmla="*/ 25003 w 88"/>
                <a:gd name="T7" fmla="*/ 49959 h 102"/>
                <a:gd name="T8" fmla="*/ 14287 w 88"/>
                <a:gd name="T9" fmla="*/ 39968 h 102"/>
                <a:gd name="T10" fmla="*/ 3572 w 88"/>
                <a:gd name="T11" fmla="*/ 29976 h 102"/>
                <a:gd name="T12" fmla="*/ 0 w 88"/>
                <a:gd name="T13" fmla="*/ 13323 h 102"/>
                <a:gd name="T14" fmla="*/ 14287 w 88"/>
                <a:gd name="T15" fmla="*/ 0 h 102"/>
                <a:gd name="T16" fmla="*/ 17859 w 88"/>
                <a:gd name="T17" fmla="*/ 0 h 102"/>
                <a:gd name="T18" fmla="*/ 32147 w 88"/>
                <a:gd name="T19" fmla="*/ 3331 h 102"/>
                <a:gd name="T20" fmla="*/ 46434 w 88"/>
                <a:gd name="T21" fmla="*/ 9992 h 102"/>
                <a:gd name="T22" fmla="*/ 53578 w 88"/>
                <a:gd name="T23" fmla="*/ 26645 h 102"/>
                <a:gd name="T24" fmla="*/ 57150 w 88"/>
                <a:gd name="T25" fmla="*/ 33306 h 102"/>
                <a:gd name="T26" fmla="*/ 64294 w 88"/>
                <a:gd name="T27" fmla="*/ 39968 h 102"/>
                <a:gd name="T28" fmla="*/ 75009 w 88"/>
                <a:gd name="T29" fmla="*/ 43298 h 102"/>
                <a:gd name="T30" fmla="*/ 75009 w 88"/>
                <a:gd name="T31" fmla="*/ 39968 h 102"/>
                <a:gd name="T32" fmla="*/ 75009 w 88"/>
                <a:gd name="T33" fmla="*/ 29976 h 102"/>
                <a:gd name="T34" fmla="*/ 82153 w 88"/>
                <a:gd name="T35" fmla="*/ 19984 h 102"/>
                <a:gd name="T36" fmla="*/ 89297 w 88"/>
                <a:gd name="T37" fmla="*/ 16653 h 102"/>
                <a:gd name="T38" fmla="*/ 103584 w 88"/>
                <a:gd name="T39" fmla="*/ 26645 h 102"/>
                <a:gd name="T40" fmla="*/ 103584 w 88"/>
                <a:gd name="T41" fmla="*/ 33306 h 102"/>
                <a:gd name="T42" fmla="*/ 103584 w 88"/>
                <a:gd name="T43" fmla="*/ 49959 h 102"/>
                <a:gd name="T44" fmla="*/ 107156 w 88"/>
                <a:gd name="T45" fmla="*/ 66613 h 102"/>
                <a:gd name="T46" fmla="*/ 117872 w 88"/>
                <a:gd name="T47" fmla="*/ 76604 h 102"/>
                <a:gd name="T48" fmla="*/ 125015 w 88"/>
                <a:gd name="T49" fmla="*/ 76604 h 102"/>
                <a:gd name="T50" fmla="*/ 132159 w 88"/>
                <a:gd name="T51" fmla="*/ 56621 h 102"/>
                <a:gd name="T52" fmla="*/ 135731 w 88"/>
                <a:gd name="T53" fmla="*/ 53290 h 102"/>
                <a:gd name="T54" fmla="*/ 139303 w 88"/>
                <a:gd name="T55" fmla="*/ 49959 h 102"/>
                <a:gd name="T56" fmla="*/ 146446 w 88"/>
                <a:gd name="T57" fmla="*/ 43298 h 102"/>
                <a:gd name="T58" fmla="*/ 153590 w 88"/>
                <a:gd name="T59" fmla="*/ 46629 h 102"/>
                <a:gd name="T60" fmla="*/ 157162 w 88"/>
                <a:gd name="T61" fmla="*/ 63282 h 102"/>
                <a:gd name="T62" fmla="*/ 153590 w 88"/>
                <a:gd name="T63" fmla="*/ 83266 h 102"/>
                <a:gd name="T64" fmla="*/ 146446 w 88"/>
                <a:gd name="T65" fmla="*/ 116572 h 102"/>
                <a:gd name="T66" fmla="*/ 157162 w 88"/>
                <a:gd name="T67" fmla="*/ 149878 h 102"/>
                <a:gd name="T68" fmla="*/ 153590 w 88"/>
                <a:gd name="T69" fmla="*/ 153209 h 102"/>
                <a:gd name="T70" fmla="*/ 150018 w 88"/>
                <a:gd name="T71" fmla="*/ 163201 h 102"/>
                <a:gd name="T72" fmla="*/ 142875 w 88"/>
                <a:gd name="T73" fmla="*/ 169862 h 102"/>
                <a:gd name="T74" fmla="*/ 139303 w 88"/>
                <a:gd name="T75" fmla="*/ 169862 h 102"/>
                <a:gd name="T76" fmla="*/ 135731 w 88"/>
                <a:gd name="T77" fmla="*/ 159870 h 102"/>
                <a:gd name="T78" fmla="*/ 135731 w 88"/>
                <a:gd name="T79" fmla="*/ 149878 h 102"/>
                <a:gd name="T80" fmla="*/ 132159 w 88"/>
                <a:gd name="T81" fmla="*/ 136556 h 102"/>
                <a:gd name="T82" fmla="*/ 125015 w 88"/>
                <a:gd name="T83" fmla="*/ 126564 h 102"/>
                <a:gd name="T84" fmla="*/ 114300 w 88"/>
                <a:gd name="T85" fmla="*/ 129894 h 102"/>
                <a:gd name="T86" fmla="*/ 107156 w 88"/>
                <a:gd name="T87" fmla="*/ 126564 h 102"/>
                <a:gd name="T88" fmla="*/ 89297 w 88"/>
                <a:gd name="T89" fmla="*/ 116572 h 102"/>
                <a:gd name="T90" fmla="*/ 75009 w 88"/>
                <a:gd name="T91" fmla="*/ 103249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8"/>
                <a:gd name="T139" fmla="*/ 0 h 102"/>
                <a:gd name="T140" fmla="*/ 88 w 88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8" h="102">
                  <a:moveTo>
                    <a:pt x="28" y="46"/>
                  </a:move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6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58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6"/>
                  </a:lnTo>
                  <a:lnTo>
                    <a:pt x="60" y="40"/>
                  </a:lnTo>
                  <a:lnTo>
                    <a:pt x="62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2" y="42"/>
                  </a:lnTo>
                  <a:lnTo>
                    <a:pt x="74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50"/>
                  </a:lnTo>
                  <a:lnTo>
                    <a:pt x="84" y="58"/>
                  </a:lnTo>
                  <a:lnTo>
                    <a:pt x="82" y="70"/>
                  </a:lnTo>
                  <a:lnTo>
                    <a:pt x="82" y="80"/>
                  </a:lnTo>
                  <a:lnTo>
                    <a:pt x="88" y="90"/>
                  </a:lnTo>
                  <a:lnTo>
                    <a:pt x="86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2" y="100"/>
                  </a:lnTo>
                  <a:lnTo>
                    <a:pt x="80" y="102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4" y="82"/>
                  </a:lnTo>
                  <a:lnTo>
                    <a:pt x="72" y="78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0" y="76"/>
                  </a:lnTo>
                  <a:lnTo>
                    <a:pt x="56" y="72"/>
                  </a:lnTo>
                  <a:lnTo>
                    <a:pt x="50" y="70"/>
                  </a:lnTo>
                  <a:lnTo>
                    <a:pt x="46" y="66"/>
                  </a:lnTo>
                  <a:lnTo>
                    <a:pt x="42" y="62"/>
                  </a:lnTo>
                  <a:lnTo>
                    <a:pt x="28" y="4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1" name="Freeform 521"/>
            <p:cNvSpPr>
              <a:spLocks/>
            </p:cNvSpPr>
            <p:nvPr/>
          </p:nvSpPr>
          <p:spPr bwMode="auto">
            <a:xfrm>
              <a:off x="2147888" y="1773238"/>
              <a:ext cx="65087" cy="88900"/>
            </a:xfrm>
            <a:custGeom>
              <a:avLst/>
              <a:gdLst>
                <a:gd name="T0" fmla="*/ 23979 w 38"/>
                <a:gd name="T1" fmla="*/ 0 h 54"/>
                <a:gd name="T2" fmla="*/ 23979 w 38"/>
                <a:gd name="T3" fmla="*/ 0 h 54"/>
                <a:gd name="T4" fmla="*/ 20554 w 38"/>
                <a:gd name="T5" fmla="*/ 0 h 54"/>
                <a:gd name="T6" fmla="*/ 17128 w 38"/>
                <a:gd name="T7" fmla="*/ 3293 h 54"/>
                <a:gd name="T8" fmla="*/ 13703 w 38"/>
                <a:gd name="T9" fmla="*/ 6585 h 54"/>
                <a:gd name="T10" fmla="*/ 10277 w 38"/>
                <a:gd name="T11" fmla="*/ 9878 h 54"/>
                <a:gd name="T12" fmla="*/ 6851 w 38"/>
                <a:gd name="T13" fmla="*/ 16463 h 54"/>
                <a:gd name="T14" fmla="*/ 3426 w 38"/>
                <a:gd name="T15" fmla="*/ 26341 h 54"/>
                <a:gd name="T16" fmla="*/ 0 w 38"/>
                <a:gd name="T17" fmla="*/ 39511 h 54"/>
                <a:gd name="T18" fmla="*/ 0 w 38"/>
                <a:gd name="T19" fmla="*/ 79022 h 54"/>
                <a:gd name="T20" fmla="*/ 3426 w 38"/>
                <a:gd name="T21" fmla="*/ 82315 h 54"/>
                <a:gd name="T22" fmla="*/ 13703 w 38"/>
                <a:gd name="T23" fmla="*/ 85607 h 54"/>
                <a:gd name="T24" fmla="*/ 30831 w 38"/>
                <a:gd name="T25" fmla="*/ 88900 h 54"/>
                <a:gd name="T26" fmla="*/ 47959 w 38"/>
                <a:gd name="T27" fmla="*/ 88900 h 54"/>
                <a:gd name="T28" fmla="*/ 58236 w 38"/>
                <a:gd name="T29" fmla="*/ 82315 h 54"/>
                <a:gd name="T30" fmla="*/ 65087 w 38"/>
                <a:gd name="T31" fmla="*/ 65852 h 54"/>
                <a:gd name="T32" fmla="*/ 23979 w 38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4"/>
                <a:gd name="T53" fmla="*/ 38 w 3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4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8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38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2" name="Freeform 522"/>
            <p:cNvSpPr>
              <a:spLocks/>
            </p:cNvSpPr>
            <p:nvPr/>
          </p:nvSpPr>
          <p:spPr bwMode="auto">
            <a:xfrm>
              <a:off x="2147888" y="1773238"/>
              <a:ext cx="65087" cy="88900"/>
            </a:xfrm>
            <a:custGeom>
              <a:avLst/>
              <a:gdLst>
                <a:gd name="T0" fmla="*/ 23979 w 38"/>
                <a:gd name="T1" fmla="*/ 0 h 54"/>
                <a:gd name="T2" fmla="*/ 23979 w 38"/>
                <a:gd name="T3" fmla="*/ 0 h 54"/>
                <a:gd name="T4" fmla="*/ 20554 w 38"/>
                <a:gd name="T5" fmla="*/ 0 h 54"/>
                <a:gd name="T6" fmla="*/ 17128 w 38"/>
                <a:gd name="T7" fmla="*/ 3293 h 54"/>
                <a:gd name="T8" fmla="*/ 13703 w 38"/>
                <a:gd name="T9" fmla="*/ 6585 h 54"/>
                <a:gd name="T10" fmla="*/ 10277 w 38"/>
                <a:gd name="T11" fmla="*/ 9878 h 54"/>
                <a:gd name="T12" fmla="*/ 6851 w 38"/>
                <a:gd name="T13" fmla="*/ 16463 h 54"/>
                <a:gd name="T14" fmla="*/ 3426 w 38"/>
                <a:gd name="T15" fmla="*/ 26341 h 54"/>
                <a:gd name="T16" fmla="*/ 0 w 38"/>
                <a:gd name="T17" fmla="*/ 39511 h 54"/>
                <a:gd name="T18" fmla="*/ 0 w 38"/>
                <a:gd name="T19" fmla="*/ 79022 h 54"/>
                <a:gd name="T20" fmla="*/ 3426 w 38"/>
                <a:gd name="T21" fmla="*/ 82315 h 54"/>
                <a:gd name="T22" fmla="*/ 13703 w 38"/>
                <a:gd name="T23" fmla="*/ 85607 h 54"/>
                <a:gd name="T24" fmla="*/ 30831 w 38"/>
                <a:gd name="T25" fmla="*/ 88900 h 54"/>
                <a:gd name="T26" fmla="*/ 47959 w 38"/>
                <a:gd name="T27" fmla="*/ 88900 h 54"/>
                <a:gd name="T28" fmla="*/ 58236 w 38"/>
                <a:gd name="T29" fmla="*/ 82315 h 54"/>
                <a:gd name="T30" fmla="*/ 65087 w 38"/>
                <a:gd name="T31" fmla="*/ 65852 h 54"/>
                <a:gd name="T32" fmla="*/ 23979 w 38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4"/>
                <a:gd name="T53" fmla="*/ 38 w 3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4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8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38" y="40"/>
                  </a:lnTo>
                  <a:lnTo>
                    <a:pt x="14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3" name="Freeform 523"/>
            <p:cNvSpPr>
              <a:spLocks/>
            </p:cNvSpPr>
            <p:nvPr/>
          </p:nvSpPr>
          <p:spPr bwMode="auto">
            <a:xfrm>
              <a:off x="2370138" y="1790700"/>
              <a:ext cx="120650" cy="242888"/>
            </a:xfrm>
            <a:custGeom>
              <a:avLst/>
              <a:gdLst>
                <a:gd name="T0" fmla="*/ 31937 w 68"/>
                <a:gd name="T1" fmla="*/ 3327 h 146"/>
                <a:gd name="T2" fmla="*/ 24840 w 68"/>
                <a:gd name="T3" fmla="*/ 0 h 146"/>
                <a:gd name="T4" fmla="*/ 17743 w 68"/>
                <a:gd name="T5" fmla="*/ 3327 h 146"/>
                <a:gd name="T6" fmla="*/ 14194 w 68"/>
                <a:gd name="T7" fmla="*/ 13309 h 146"/>
                <a:gd name="T8" fmla="*/ 17743 w 68"/>
                <a:gd name="T9" fmla="*/ 16636 h 146"/>
                <a:gd name="T10" fmla="*/ 21291 w 68"/>
                <a:gd name="T11" fmla="*/ 26618 h 146"/>
                <a:gd name="T12" fmla="*/ 17743 w 68"/>
                <a:gd name="T13" fmla="*/ 33272 h 146"/>
                <a:gd name="T14" fmla="*/ 10646 w 68"/>
                <a:gd name="T15" fmla="*/ 39927 h 146"/>
                <a:gd name="T16" fmla="*/ 3549 w 68"/>
                <a:gd name="T17" fmla="*/ 53236 h 146"/>
                <a:gd name="T18" fmla="*/ 3549 w 68"/>
                <a:gd name="T19" fmla="*/ 76526 h 146"/>
                <a:gd name="T20" fmla="*/ 3549 w 68"/>
                <a:gd name="T21" fmla="*/ 93163 h 146"/>
                <a:gd name="T22" fmla="*/ 0 w 68"/>
                <a:gd name="T23" fmla="*/ 96490 h 146"/>
                <a:gd name="T24" fmla="*/ 0 w 68"/>
                <a:gd name="T25" fmla="*/ 99817 h 146"/>
                <a:gd name="T26" fmla="*/ 0 w 68"/>
                <a:gd name="T27" fmla="*/ 113126 h 146"/>
                <a:gd name="T28" fmla="*/ 7097 w 68"/>
                <a:gd name="T29" fmla="*/ 129762 h 146"/>
                <a:gd name="T30" fmla="*/ 3549 w 68"/>
                <a:gd name="T31" fmla="*/ 139744 h 146"/>
                <a:gd name="T32" fmla="*/ 10646 w 68"/>
                <a:gd name="T33" fmla="*/ 139744 h 146"/>
                <a:gd name="T34" fmla="*/ 21291 w 68"/>
                <a:gd name="T35" fmla="*/ 146398 h 146"/>
                <a:gd name="T36" fmla="*/ 24840 w 68"/>
                <a:gd name="T37" fmla="*/ 163034 h 146"/>
                <a:gd name="T38" fmla="*/ 24840 w 68"/>
                <a:gd name="T39" fmla="*/ 166362 h 146"/>
                <a:gd name="T40" fmla="*/ 24840 w 68"/>
                <a:gd name="T41" fmla="*/ 176343 h 146"/>
                <a:gd name="T42" fmla="*/ 21291 w 68"/>
                <a:gd name="T43" fmla="*/ 179671 h 146"/>
                <a:gd name="T44" fmla="*/ 17743 w 68"/>
                <a:gd name="T45" fmla="*/ 182998 h 146"/>
                <a:gd name="T46" fmla="*/ 14194 w 68"/>
                <a:gd name="T47" fmla="*/ 192979 h 146"/>
                <a:gd name="T48" fmla="*/ 17743 w 68"/>
                <a:gd name="T49" fmla="*/ 212943 h 146"/>
                <a:gd name="T50" fmla="*/ 17743 w 68"/>
                <a:gd name="T51" fmla="*/ 216270 h 146"/>
                <a:gd name="T52" fmla="*/ 17743 w 68"/>
                <a:gd name="T53" fmla="*/ 226252 h 146"/>
                <a:gd name="T54" fmla="*/ 28388 w 68"/>
                <a:gd name="T55" fmla="*/ 236234 h 146"/>
                <a:gd name="T56" fmla="*/ 42582 w 68"/>
                <a:gd name="T57" fmla="*/ 242888 h 146"/>
                <a:gd name="T58" fmla="*/ 60325 w 68"/>
                <a:gd name="T59" fmla="*/ 242888 h 146"/>
                <a:gd name="T60" fmla="*/ 63874 w 68"/>
                <a:gd name="T61" fmla="*/ 242888 h 146"/>
                <a:gd name="T62" fmla="*/ 70971 w 68"/>
                <a:gd name="T63" fmla="*/ 242888 h 146"/>
                <a:gd name="T64" fmla="*/ 81616 w 68"/>
                <a:gd name="T65" fmla="*/ 236234 h 146"/>
                <a:gd name="T66" fmla="*/ 88713 w 68"/>
                <a:gd name="T67" fmla="*/ 222925 h 146"/>
                <a:gd name="T68" fmla="*/ 88713 w 68"/>
                <a:gd name="T69" fmla="*/ 216270 h 146"/>
                <a:gd name="T70" fmla="*/ 95810 w 68"/>
                <a:gd name="T71" fmla="*/ 202961 h 146"/>
                <a:gd name="T72" fmla="*/ 110004 w 68"/>
                <a:gd name="T73" fmla="*/ 186325 h 146"/>
                <a:gd name="T74" fmla="*/ 113553 w 68"/>
                <a:gd name="T75" fmla="*/ 179671 h 146"/>
                <a:gd name="T76" fmla="*/ 117101 w 68"/>
                <a:gd name="T77" fmla="*/ 166362 h 146"/>
                <a:gd name="T78" fmla="*/ 120650 w 68"/>
                <a:gd name="T79" fmla="*/ 139744 h 146"/>
                <a:gd name="T80" fmla="*/ 113553 w 68"/>
                <a:gd name="T81" fmla="*/ 136417 h 146"/>
                <a:gd name="T82" fmla="*/ 102907 w 68"/>
                <a:gd name="T83" fmla="*/ 129762 h 146"/>
                <a:gd name="T84" fmla="*/ 99359 w 68"/>
                <a:gd name="T85" fmla="*/ 133089 h 146"/>
                <a:gd name="T86" fmla="*/ 92262 w 68"/>
                <a:gd name="T87" fmla="*/ 133089 h 146"/>
                <a:gd name="T88" fmla="*/ 88713 w 68"/>
                <a:gd name="T89" fmla="*/ 133089 h 146"/>
                <a:gd name="T90" fmla="*/ 88713 w 68"/>
                <a:gd name="T91" fmla="*/ 129762 h 146"/>
                <a:gd name="T92" fmla="*/ 92262 w 68"/>
                <a:gd name="T93" fmla="*/ 123108 h 146"/>
                <a:gd name="T94" fmla="*/ 95810 w 68"/>
                <a:gd name="T95" fmla="*/ 119780 h 146"/>
                <a:gd name="T96" fmla="*/ 99359 w 68"/>
                <a:gd name="T97" fmla="*/ 106471 h 146"/>
                <a:gd name="T98" fmla="*/ 99359 w 68"/>
                <a:gd name="T99" fmla="*/ 93163 h 146"/>
                <a:gd name="T100" fmla="*/ 95810 w 68"/>
                <a:gd name="T101" fmla="*/ 79854 h 146"/>
                <a:gd name="T102" fmla="*/ 85165 w 68"/>
                <a:gd name="T103" fmla="*/ 59890 h 146"/>
                <a:gd name="T104" fmla="*/ 74519 w 68"/>
                <a:gd name="T105" fmla="*/ 46581 h 146"/>
                <a:gd name="T106" fmla="*/ 67422 w 68"/>
                <a:gd name="T107" fmla="*/ 36600 h 146"/>
                <a:gd name="T108" fmla="*/ 56776 w 68"/>
                <a:gd name="T109" fmla="*/ 26618 h 146"/>
                <a:gd name="T110" fmla="*/ 46131 w 68"/>
                <a:gd name="T111" fmla="*/ 19963 h 146"/>
                <a:gd name="T112" fmla="*/ 42582 w 68"/>
                <a:gd name="T113" fmla="*/ 16636 h 146"/>
                <a:gd name="T114" fmla="*/ 31937 w 68"/>
                <a:gd name="T115" fmla="*/ 9982 h 146"/>
                <a:gd name="T116" fmla="*/ 31937 w 68"/>
                <a:gd name="T117" fmla="*/ 3327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46"/>
                <a:gd name="T179" fmla="*/ 68 w 68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46">
                  <a:moveTo>
                    <a:pt x="18" y="2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6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8" y="116"/>
                  </a:lnTo>
                  <a:lnTo>
                    <a:pt x="10" y="120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34"/>
                  </a:lnTo>
                  <a:lnTo>
                    <a:pt x="10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0" y="144"/>
                  </a:lnTo>
                  <a:lnTo>
                    <a:pt x="24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2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4" y="122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08"/>
                  </a:lnTo>
                  <a:lnTo>
                    <a:pt x="66" y="106"/>
                  </a:lnTo>
                  <a:lnTo>
                    <a:pt x="66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6" y="84"/>
                  </a:lnTo>
                  <a:lnTo>
                    <a:pt x="64" y="82"/>
                  </a:lnTo>
                  <a:lnTo>
                    <a:pt x="62" y="80"/>
                  </a:lnTo>
                  <a:lnTo>
                    <a:pt x="58" y="78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0" y="42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4" name="Freeform 524"/>
            <p:cNvSpPr>
              <a:spLocks/>
            </p:cNvSpPr>
            <p:nvPr/>
          </p:nvSpPr>
          <p:spPr bwMode="auto">
            <a:xfrm>
              <a:off x="2370138" y="1790700"/>
              <a:ext cx="120650" cy="242888"/>
            </a:xfrm>
            <a:custGeom>
              <a:avLst/>
              <a:gdLst>
                <a:gd name="T0" fmla="*/ 31937 w 68"/>
                <a:gd name="T1" fmla="*/ 3327 h 146"/>
                <a:gd name="T2" fmla="*/ 24840 w 68"/>
                <a:gd name="T3" fmla="*/ 0 h 146"/>
                <a:gd name="T4" fmla="*/ 17743 w 68"/>
                <a:gd name="T5" fmla="*/ 3327 h 146"/>
                <a:gd name="T6" fmla="*/ 14194 w 68"/>
                <a:gd name="T7" fmla="*/ 13309 h 146"/>
                <a:gd name="T8" fmla="*/ 17743 w 68"/>
                <a:gd name="T9" fmla="*/ 16636 h 146"/>
                <a:gd name="T10" fmla="*/ 21291 w 68"/>
                <a:gd name="T11" fmla="*/ 26618 h 146"/>
                <a:gd name="T12" fmla="*/ 17743 w 68"/>
                <a:gd name="T13" fmla="*/ 33272 h 146"/>
                <a:gd name="T14" fmla="*/ 10646 w 68"/>
                <a:gd name="T15" fmla="*/ 39927 h 146"/>
                <a:gd name="T16" fmla="*/ 3549 w 68"/>
                <a:gd name="T17" fmla="*/ 53236 h 146"/>
                <a:gd name="T18" fmla="*/ 3549 w 68"/>
                <a:gd name="T19" fmla="*/ 76526 h 146"/>
                <a:gd name="T20" fmla="*/ 3549 w 68"/>
                <a:gd name="T21" fmla="*/ 93163 h 146"/>
                <a:gd name="T22" fmla="*/ 0 w 68"/>
                <a:gd name="T23" fmla="*/ 96490 h 146"/>
                <a:gd name="T24" fmla="*/ 0 w 68"/>
                <a:gd name="T25" fmla="*/ 99817 h 146"/>
                <a:gd name="T26" fmla="*/ 0 w 68"/>
                <a:gd name="T27" fmla="*/ 113126 h 146"/>
                <a:gd name="T28" fmla="*/ 7097 w 68"/>
                <a:gd name="T29" fmla="*/ 129762 h 146"/>
                <a:gd name="T30" fmla="*/ 3549 w 68"/>
                <a:gd name="T31" fmla="*/ 139744 h 146"/>
                <a:gd name="T32" fmla="*/ 10646 w 68"/>
                <a:gd name="T33" fmla="*/ 139744 h 146"/>
                <a:gd name="T34" fmla="*/ 21291 w 68"/>
                <a:gd name="T35" fmla="*/ 146398 h 146"/>
                <a:gd name="T36" fmla="*/ 24840 w 68"/>
                <a:gd name="T37" fmla="*/ 163034 h 146"/>
                <a:gd name="T38" fmla="*/ 24840 w 68"/>
                <a:gd name="T39" fmla="*/ 166362 h 146"/>
                <a:gd name="T40" fmla="*/ 24840 w 68"/>
                <a:gd name="T41" fmla="*/ 176343 h 146"/>
                <a:gd name="T42" fmla="*/ 21291 w 68"/>
                <a:gd name="T43" fmla="*/ 179671 h 146"/>
                <a:gd name="T44" fmla="*/ 17743 w 68"/>
                <a:gd name="T45" fmla="*/ 182998 h 146"/>
                <a:gd name="T46" fmla="*/ 14194 w 68"/>
                <a:gd name="T47" fmla="*/ 192979 h 146"/>
                <a:gd name="T48" fmla="*/ 17743 w 68"/>
                <a:gd name="T49" fmla="*/ 212943 h 146"/>
                <a:gd name="T50" fmla="*/ 17743 w 68"/>
                <a:gd name="T51" fmla="*/ 216270 h 146"/>
                <a:gd name="T52" fmla="*/ 17743 w 68"/>
                <a:gd name="T53" fmla="*/ 226252 h 146"/>
                <a:gd name="T54" fmla="*/ 28388 w 68"/>
                <a:gd name="T55" fmla="*/ 236234 h 146"/>
                <a:gd name="T56" fmla="*/ 42582 w 68"/>
                <a:gd name="T57" fmla="*/ 242888 h 146"/>
                <a:gd name="T58" fmla="*/ 60325 w 68"/>
                <a:gd name="T59" fmla="*/ 242888 h 146"/>
                <a:gd name="T60" fmla="*/ 63874 w 68"/>
                <a:gd name="T61" fmla="*/ 242888 h 146"/>
                <a:gd name="T62" fmla="*/ 70971 w 68"/>
                <a:gd name="T63" fmla="*/ 242888 h 146"/>
                <a:gd name="T64" fmla="*/ 81616 w 68"/>
                <a:gd name="T65" fmla="*/ 236234 h 146"/>
                <a:gd name="T66" fmla="*/ 88713 w 68"/>
                <a:gd name="T67" fmla="*/ 222925 h 146"/>
                <a:gd name="T68" fmla="*/ 88713 w 68"/>
                <a:gd name="T69" fmla="*/ 216270 h 146"/>
                <a:gd name="T70" fmla="*/ 95810 w 68"/>
                <a:gd name="T71" fmla="*/ 202961 h 146"/>
                <a:gd name="T72" fmla="*/ 110004 w 68"/>
                <a:gd name="T73" fmla="*/ 186325 h 146"/>
                <a:gd name="T74" fmla="*/ 113553 w 68"/>
                <a:gd name="T75" fmla="*/ 179671 h 146"/>
                <a:gd name="T76" fmla="*/ 117101 w 68"/>
                <a:gd name="T77" fmla="*/ 166362 h 146"/>
                <a:gd name="T78" fmla="*/ 120650 w 68"/>
                <a:gd name="T79" fmla="*/ 139744 h 146"/>
                <a:gd name="T80" fmla="*/ 113553 w 68"/>
                <a:gd name="T81" fmla="*/ 136417 h 146"/>
                <a:gd name="T82" fmla="*/ 102907 w 68"/>
                <a:gd name="T83" fmla="*/ 129762 h 146"/>
                <a:gd name="T84" fmla="*/ 99359 w 68"/>
                <a:gd name="T85" fmla="*/ 133089 h 146"/>
                <a:gd name="T86" fmla="*/ 92262 w 68"/>
                <a:gd name="T87" fmla="*/ 133089 h 146"/>
                <a:gd name="T88" fmla="*/ 88713 w 68"/>
                <a:gd name="T89" fmla="*/ 133089 h 146"/>
                <a:gd name="T90" fmla="*/ 88713 w 68"/>
                <a:gd name="T91" fmla="*/ 129762 h 146"/>
                <a:gd name="T92" fmla="*/ 92262 w 68"/>
                <a:gd name="T93" fmla="*/ 123108 h 146"/>
                <a:gd name="T94" fmla="*/ 95810 w 68"/>
                <a:gd name="T95" fmla="*/ 119780 h 146"/>
                <a:gd name="T96" fmla="*/ 99359 w 68"/>
                <a:gd name="T97" fmla="*/ 106471 h 146"/>
                <a:gd name="T98" fmla="*/ 99359 w 68"/>
                <a:gd name="T99" fmla="*/ 93163 h 146"/>
                <a:gd name="T100" fmla="*/ 95810 w 68"/>
                <a:gd name="T101" fmla="*/ 79854 h 146"/>
                <a:gd name="T102" fmla="*/ 85165 w 68"/>
                <a:gd name="T103" fmla="*/ 59890 h 146"/>
                <a:gd name="T104" fmla="*/ 74519 w 68"/>
                <a:gd name="T105" fmla="*/ 46581 h 146"/>
                <a:gd name="T106" fmla="*/ 67422 w 68"/>
                <a:gd name="T107" fmla="*/ 36600 h 146"/>
                <a:gd name="T108" fmla="*/ 56776 w 68"/>
                <a:gd name="T109" fmla="*/ 26618 h 146"/>
                <a:gd name="T110" fmla="*/ 46131 w 68"/>
                <a:gd name="T111" fmla="*/ 19963 h 146"/>
                <a:gd name="T112" fmla="*/ 42582 w 68"/>
                <a:gd name="T113" fmla="*/ 16636 h 146"/>
                <a:gd name="T114" fmla="*/ 31937 w 68"/>
                <a:gd name="T115" fmla="*/ 9982 h 146"/>
                <a:gd name="T116" fmla="*/ 31937 w 68"/>
                <a:gd name="T117" fmla="*/ 3327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46"/>
                <a:gd name="T179" fmla="*/ 68 w 68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46">
                  <a:moveTo>
                    <a:pt x="18" y="2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6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8" y="116"/>
                  </a:lnTo>
                  <a:lnTo>
                    <a:pt x="10" y="120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34"/>
                  </a:lnTo>
                  <a:lnTo>
                    <a:pt x="10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0" y="144"/>
                  </a:lnTo>
                  <a:lnTo>
                    <a:pt x="24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2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4" y="122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08"/>
                  </a:lnTo>
                  <a:lnTo>
                    <a:pt x="66" y="106"/>
                  </a:lnTo>
                  <a:lnTo>
                    <a:pt x="66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6" y="84"/>
                  </a:lnTo>
                  <a:lnTo>
                    <a:pt x="64" y="82"/>
                  </a:lnTo>
                  <a:lnTo>
                    <a:pt x="62" y="80"/>
                  </a:lnTo>
                  <a:lnTo>
                    <a:pt x="58" y="78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0" y="42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5" name="Freeform 525"/>
            <p:cNvSpPr>
              <a:spLocks/>
            </p:cNvSpPr>
            <p:nvPr/>
          </p:nvSpPr>
          <p:spPr bwMode="auto">
            <a:xfrm>
              <a:off x="1946275" y="2478088"/>
              <a:ext cx="85725" cy="73025"/>
            </a:xfrm>
            <a:custGeom>
              <a:avLst/>
              <a:gdLst>
                <a:gd name="T0" fmla="*/ 42863 w 48"/>
                <a:gd name="T1" fmla="*/ 26555 h 44"/>
                <a:gd name="T2" fmla="*/ 42863 w 48"/>
                <a:gd name="T3" fmla="*/ 26555 h 44"/>
                <a:gd name="T4" fmla="*/ 39291 w 48"/>
                <a:gd name="T5" fmla="*/ 26555 h 44"/>
                <a:gd name="T6" fmla="*/ 32147 w 48"/>
                <a:gd name="T7" fmla="*/ 29874 h 44"/>
                <a:gd name="T8" fmla="*/ 25003 w 48"/>
                <a:gd name="T9" fmla="*/ 29874 h 44"/>
                <a:gd name="T10" fmla="*/ 21431 w 48"/>
                <a:gd name="T11" fmla="*/ 33193 h 44"/>
                <a:gd name="T12" fmla="*/ 14288 w 48"/>
                <a:gd name="T13" fmla="*/ 36513 h 44"/>
                <a:gd name="T14" fmla="*/ 14288 w 48"/>
                <a:gd name="T15" fmla="*/ 43151 h 44"/>
                <a:gd name="T16" fmla="*/ 14288 w 48"/>
                <a:gd name="T17" fmla="*/ 39832 h 44"/>
                <a:gd name="T18" fmla="*/ 10716 w 48"/>
                <a:gd name="T19" fmla="*/ 39832 h 44"/>
                <a:gd name="T20" fmla="*/ 7144 w 48"/>
                <a:gd name="T21" fmla="*/ 39832 h 44"/>
                <a:gd name="T22" fmla="*/ 3572 w 48"/>
                <a:gd name="T23" fmla="*/ 43151 h 44"/>
                <a:gd name="T24" fmla="*/ 0 w 48"/>
                <a:gd name="T25" fmla="*/ 46470 h 44"/>
                <a:gd name="T26" fmla="*/ 0 w 48"/>
                <a:gd name="T27" fmla="*/ 49790 h 44"/>
                <a:gd name="T28" fmla="*/ 0 w 48"/>
                <a:gd name="T29" fmla="*/ 59748 h 44"/>
                <a:gd name="T30" fmla="*/ 0 w 48"/>
                <a:gd name="T31" fmla="*/ 59748 h 44"/>
                <a:gd name="T32" fmla="*/ 3572 w 48"/>
                <a:gd name="T33" fmla="*/ 63067 h 44"/>
                <a:gd name="T34" fmla="*/ 10716 w 48"/>
                <a:gd name="T35" fmla="*/ 66386 h 44"/>
                <a:gd name="T36" fmla="*/ 17859 w 48"/>
                <a:gd name="T37" fmla="*/ 69706 h 44"/>
                <a:gd name="T38" fmla="*/ 28575 w 48"/>
                <a:gd name="T39" fmla="*/ 73025 h 44"/>
                <a:gd name="T40" fmla="*/ 42863 w 48"/>
                <a:gd name="T41" fmla="*/ 73025 h 44"/>
                <a:gd name="T42" fmla="*/ 46434 w 48"/>
                <a:gd name="T43" fmla="*/ 73025 h 44"/>
                <a:gd name="T44" fmla="*/ 50006 w 48"/>
                <a:gd name="T45" fmla="*/ 73025 h 44"/>
                <a:gd name="T46" fmla="*/ 57150 w 48"/>
                <a:gd name="T47" fmla="*/ 73025 h 44"/>
                <a:gd name="T48" fmla="*/ 67866 w 48"/>
                <a:gd name="T49" fmla="*/ 69706 h 44"/>
                <a:gd name="T50" fmla="*/ 75009 w 48"/>
                <a:gd name="T51" fmla="*/ 69706 h 44"/>
                <a:gd name="T52" fmla="*/ 82153 w 48"/>
                <a:gd name="T53" fmla="*/ 73025 h 44"/>
                <a:gd name="T54" fmla="*/ 85725 w 48"/>
                <a:gd name="T55" fmla="*/ 73025 h 44"/>
                <a:gd name="T56" fmla="*/ 85725 w 48"/>
                <a:gd name="T57" fmla="*/ 73025 h 44"/>
                <a:gd name="T58" fmla="*/ 85725 w 48"/>
                <a:gd name="T59" fmla="*/ 66386 h 44"/>
                <a:gd name="T60" fmla="*/ 82153 w 48"/>
                <a:gd name="T61" fmla="*/ 56428 h 44"/>
                <a:gd name="T62" fmla="*/ 78581 w 48"/>
                <a:gd name="T63" fmla="*/ 49790 h 44"/>
                <a:gd name="T64" fmla="*/ 75009 w 48"/>
                <a:gd name="T65" fmla="*/ 39832 h 44"/>
                <a:gd name="T66" fmla="*/ 71438 w 48"/>
                <a:gd name="T67" fmla="*/ 36513 h 44"/>
                <a:gd name="T68" fmla="*/ 71438 w 48"/>
                <a:gd name="T69" fmla="*/ 33193 h 44"/>
                <a:gd name="T70" fmla="*/ 71438 w 48"/>
                <a:gd name="T71" fmla="*/ 29874 h 44"/>
                <a:gd name="T72" fmla="*/ 67866 w 48"/>
                <a:gd name="T73" fmla="*/ 23235 h 44"/>
                <a:gd name="T74" fmla="*/ 64294 w 48"/>
                <a:gd name="T75" fmla="*/ 13277 h 44"/>
                <a:gd name="T76" fmla="*/ 60722 w 48"/>
                <a:gd name="T77" fmla="*/ 6639 h 44"/>
                <a:gd name="T78" fmla="*/ 57150 w 48"/>
                <a:gd name="T79" fmla="*/ 0 h 44"/>
                <a:gd name="T80" fmla="*/ 53578 w 48"/>
                <a:gd name="T81" fmla="*/ 0 h 44"/>
                <a:gd name="T82" fmla="*/ 46434 w 48"/>
                <a:gd name="T83" fmla="*/ 0 h 44"/>
                <a:gd name="T84" fmla="*/ 42863 w 48"/>
                <a:gd name="T85" fmla="*/ 26555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"/>
                <a:gd name="T130" fmla="*/ 0 h 44"/>
                <a:gd name="T131" fmla="*/ 48 w 48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" h="44">
                  <a:moveTo>
                    <a:pt x="24" y="16"/>
                  </a:moveTo>
                  <a:lnTo>
                    <a:pt x="24" y="16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6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6" y="34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8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6" name="Freeform 526"/>
            <p:cNvSpPr>
              <a:spLocks/>
            </p:cNvSpPr>
            <p:nvPr/>
          </p:nvSpPr>
          <p:spPr bwMode="auto">
            <a:xfrm>
              <a:off x="1946275" y="2478088"/>
              <a:ext cx="85725" cy="73025"/>
            </a:xfrm>
            <a:custGeom>
              <a:avLst/>
              <a:gdLst>
                <a:gd name="T0" fmla="*/ 42863 w 48"/>
                <a:gd name="T1" fmla="*/ 26555 h 44"/>
                <a:gd name="T2" fmla="*/ 42863 w 48"/>
                <a:gd name="T3" fmla="*/ 26555 h 44"/>
                <a:gd name="T4" fmla="*/ 39291 w 48"/>
                <a:gd name="T5" fmla="*/ 26555 h 44"/>
                <a:gd name="T6" fmla="*/ 32147 w 48"/>
                <a:gd name="T7" fmla="*/ 29874 h 44"/>
                <a:gd name="T8" fmla="*/ 25003 w 48"/>
                <a:gd name="T9" fmla="*/ 29874 h 44"/>
                <a:gd name="T10" fmla="*/ 21431 w 48"/>
                <a:gd name="T11" fmla="*/ 33193 h 44"/>
                <a:gd name="T12" fmla="*/ 14288 w 48"/>
                <a:gd name="T13" fmla="*/ 36513 h 44"/>
                <a:gd name="T14" fmla="*/ 14288 w 48"/>
                <a:gd name="T15" fmla="*/ 43151 h 44"/>
                <a:gd name="T16" fmla="*/ 14288 w 48"/>
                <a:gd name="T17" fmla="*/ 39832 h 44"/>
                <a:gd name="T18" fmla="*/ 10716 w 48"/>
                <a:gd name="T19" fmla="*/ 39832 h 44"/>
                <a:gd name="T20" fmla="*/ 7144 w 48"/>
                <a:gd name="T21" fmla="*/ 39832 h 44"/>
                <a:gd name="T22" fmla="*/ 3572 w 48"/>
                <a:gd name="T23" fmla="*/ 43151 h 44"/>
                <a:gd name="T24" fmla="*/ 0 w 48"/>
                <a:gd name="T25" fmla="*/ 46470 h 44"/>
                <a:gd name="T26" fmla="*/ 0 w 48"/>
                <a:gd name="T27" fmla="*/ 49790 h 44"/>
                <a:gd name="T28" fmla="*/ 0 w 48"/>
                <a:gd name="T29" fmla="*/ 59748 h 44"/>
                <a:gd name="T30" fmla="*/ 0 w 48"/>
                <a:gd name="T31" fmla="*/ 59748 h 44"/>
                <a:gd name="T32" fmla="*/ 3572 w 48"/>
                <a:gd name="T33" fmla="*/ 63067 h 44"/>
                <a:gd name="T34" fmla="*/ 10716 w 48"/>
                <a:gd name="T35" fmla="*/ 66386 h 44"/>
                <a:gd name="T36" fmla="*/ 17859 w 48"/>
                <a:gd name="T37" fmla="*/ 69706 h 44"/>
                <a:gd name="T38" fmla="*/ 28575 w 48"/>
                <a:gd name="T39" fmla="*/ 73025 h 44"/>
                <a:gd name="T40" fmla="*/ 42863 w 48"/>
                <a:gd name="T41" fmla="*/ 73025 h 44"/>
                <a:gd name="T42" fmla="*/ 46434 w 48"/>
                <a:gd name="T43" fmla="*/ 73025 h 44"/>
                <a:gd name="T44" fmla="*/ 50006 w 48"/>
                <a:gd name="T45" fmla="*/ 73025 h 44"/>
                <a:gd name="T46" fmla="*/ 57150 w 48"/>
                <a:gd name="T47" fmla="*/ 73025 h 44"/>
                <a:gd name="T48" fmla="*/ 67866 w 48"/>
                <a:gd name="T49" fmla="*/ 69706 h 44"/>
                <a:gd name="T50" fmla="*/ 75009 w 48"/>
                <a:gd name="T51" fmla="*/ 69706 h 44"/>
                <a:gd name="T52" fmla="*/ 82153 w 48"/>
                <a:gd name="T53" fmla="*/ 73025 h 44"/>
                <a:gd name="T54" fmla="*/ 85725 w 48"/>
                <a:gd name="T55" fmla="*/ 73025 h 44"/>
                <a:gd name="T56" fmla="*/ 85725 w 48"/>
                <a:gd name="T57" fmla="*/ 73025 h 44"/>
                <a:gd name="T58" fmla="*/ 85725 w 48"/>
                <a:gd name="T59" fmla="*/ 66386 h 44"/>
                <a:gd name="T60" fmla="*/ 82153 w 48"/>
                <a:gd name="T61" fmla="*/ 56428 h 44"/>
                <a:gd name="T62" fmla="*/ 78581 w 48"/>
                <a:gd name="T63" fmla="*/ 49790 h 44"/>
                <a:gd name="T64" fmla="*/ 75009 w 48"/>
                <a:gd name="T65" fmla="*/ 39832 h 44"/>
                <a:gd name="T66" fmla="*/ 71438 w 48"/>
                <a:gd name="T67" fmla="*/ 36513 h 44"/>
                <a:gd name="T68" fmla="*/ 71438 w 48"/>
                <a:gd name="T69" fmla="*/ 33193 h 44"/>
                <a:gd name="T70" fmla="*/ 71438 w 48"/>
                <a:gd name="T71" fmla="*/ 29874 h 44"/>
                <a:gd name="T72" fmla="*/ 67866 w 48"/>
                <a:gd name="T73" fmla="*/ 23235 h 44"/>
                <a:gd name="T74" fmla="*/ 64294 w 48"/>
                <a:gd name="T75" fmla="*/ 13277 h 44"/>
                <a:gd name="T76" fmla="*/ 60722 w 48"/>
                <a:gd name="T77" fmla="*/ 6639 h 44"/>
                <a:gd name="T78" fmla="*/ 57150 w 48"/>
                <a:gd name="T79" fmla="*/ 0 h 44"/>
                <a:gd name="T80" fmla="*/ 53578 w 48"/>
                <a:gd name="T81" fmla="*/ 0 h 44"/>
                <a:gd name="T82" fmla="*/ 46434 w 48"/>
                <a:gd name="T83" fmla="*/ 0 h 44"/>
                <a:gd name="T84" fmla="*/ 42863 w 48"/>
                <a:gd name="T85" fmla="*/ 26555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"/>
                <a:gd name="T130" fmla="*/ 0 h 44"/>
                <a:gd name="T131" fmla="*/ 48 w 48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" h="44">
                  <a:moveTo>
                    <a:pt x="24" y="16"/>
                  </a:moveTo>
                  <a:lnTo>
                    <a:pt x="24" y="16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6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6" y="34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8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7" name="Freeform 527"/>
            <p:cNvSpPr>
              <a:spLocks/>
            </p:cNvSpPr>
            <p:nvPr/>
          </p:nvSpPr>
          <p:spPr bwMode="auto">
            <a:xfrm>
              <a:off x="1997075" y="1817688"/>
              <a:ext cx="61913" cy="34925"/>
            </a:xfrm>
            <a:custGeom>
              <a:avLst/>
              <a:gdLst>
                <a:gd name="T0" fmla="*/ 29136 w 34"/>
                <a:gd name="T1" fmla="*/ 9525 h 22"/>
                <a:gd name="T2" fmla="*/ 29136 w 34"/>
                <a:gd name="T3" fmla="*/ 6350 h 22"/>
                <a:gd name="T4" fmla="*/ 25494 w 34"/>
                <a:gd name="T5" fmla="*/ 6350 h 22"/>
                <a:gd name="T6" fmla="*/ 21852 w 34"/>
                <a:gd name="T7" fmla="*/ 3175 h 22"/>
                <a:gd name="T8" fmla="*/ 18210 w 34"/>
                <a:gd name="T9" fmla="*/ 0 h 22"/>
                <a:gd name="T10" fmla="*/ 10926 w 34"/>
                <a:gd name="T11" fmla="*/ 0 h 22"/>
                <a:gd name="T12" fmla="*/ 7284 w 34"/>
                <a:gd name="T13" fmla="*/ 3175 h 22"/>
                <a:gd name="T14" fmla="*/ 0 w 34"/>
                <a:gd name="T15" fmla="*/ 9525 h 22"/>
                <a:gd name="T16" fmla="*/ 0 w 34"/>
                <a:gd name="T17" fmla="*/ 9525 h 22"/>
                <a:gd name="T18" fmla="*/ 3642 w 34"/>
                <a:gd name="T19" fmla="*/ 12700 h 22"/>
                <a:gd name="T20" fmla="*/ 3642 w 34"/>
                <a:gd name="T21" fmla="*/ 15875 h 22"/>
                <a:gd name="T22" fmla="*/ 7284 w 34"/>
                <a:gd name="T23" fmla="*/ 22225 h 22"/>
                <a:gd name="T24" fmla="*/ 14568 w 34"/>
                <a:gd name="T25" fmla="*/ 25400 h 22"/>
                <a:gd name="T26" fmla="*/ 21852 w 34"/>
                <a:gd name="T27" fmla="*/ 28575 h 22"/>
                <a:gd name="T28" fmla="*/ 25494 w 34"/>
                <a:gd name="T29" fmla="*/ 28575 h 22"/>
                <a:gd name="T30" fmla="*/ 29136 w 34"/>
                <a:gd name="T31" fmla="*/ 28575 h 22"/>
                <a:gd name="T32" fmla="*/ 32777 w 34"/>
                <a:gd name="T33" fmla="*/ 31750 h 22"/>
                <a:gd name="T34" fmla="*/ 40061 w 34"/>
                <a:gd name="T35" fmla="*/ 31750 h 22"/>
                <a:gd name="T36" fmla="*/ 47345 w 34"/>
                <a:gd name="T37" fmla="*/ 34925 h 22"/>
                <a:gd name="T38" fmla="*/ 50987 w 34"/>
                <a:gd name="T39" fmla="*/ 34925 h 22"/>
                <a:gd name="T40" fmla="*/ 58271 w 34"/>
                <a:gd name="T41" fmla="*/ 34925 h 22"/>
                <a:gd name="T42" fmla="*/ 61913 w 34"/>
                <a:gd name="T43" fmla="*/ 34925 h 22"/>
                <a:gd name="T44" fmla="*/ 61913 w 34"/>
                <a:gd name="T45" fmla="*/ 31750 h 22"/>
                <a:gd name="T46" fmla="*/ 61913 w 34"/>
                <a:gd name="T47" fmla="*/ 25400 h 22"/>
                <a:gd name="T48" fmla="*/ 50987 w 34"/>
                <a:gd name="T49" fmla="*/ 19050 h 22"/>
                <a:gd name="T50" fmla="*/ 43703 w 34"/>
                <a:gd name="T51" fmla="*/ 12700 h 22"/>
                <a:gd name="T52" fmla="*/ 36419 w 34"/>
                <a:gd name="T53" fmla="*/ 9525 h 22"/>
                <a:gd name="T54" fmla="*/ 32777 w 34"/>
                <a:gd name="T55" fmla="*/ 9525 h 22"/>
                <a:gd name="T56" fmla="*/ 29136 w 34"/>
                <a:gd name="T57" fmla="*/ 9525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22"/>
                <a:gd name="T89" fmla="*/ 34 w 34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22">
                  <a:moveTo>
                    <a:pt x="16" y="6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28" y="12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8" name="Freeform 528"/>
            <p:cNvSpPr>
              <a:spLocks/>
            </p:cNvSpPr>
            <p:nvPr/>
          </p:nvSpPr>
          <p:spPr bwMode="auto">
            <a:xfrm>
              <a:off x="1997075" y="1817688"/>
              <a:ext cx="61913" cy="34925"/>
            </a:xfrm>
            <a:custGeom>
              <a:avLst/>
              <a:gdLst>
                <a:gd name="T0" fmla="*/ 29136 w 34"/>
                <a:gd name="T1" fmla="*/ 9525 h 22"/>
                <a:gd name="T2" fmla="*/ 29136 w 34"/>
                <a:gd name="T3" fmla="*/ 6350 h 22"/>
                <a:gd name="T4" fmla="*/ 25494 w 34"/>
                <a:gd name="T5" fmla="*/ 6350 h 22"/>
                <a:gd name="T6" fmla="*/ 21852 w 34"/>
                <a:gd name="T7" fmla="*/ 3175 h 22"/>
                <a:gd name="T8" fmla="*/ 18210 w 34"/>
                <a:gd name="T9" fmla="*/ 0 h 22"/>
                <a:gd name="T10" fmla="*/ 10926 w 34"/>
                <a:gd name="T11" fmla="*/ 0 h 22"/>
                <a:gd name="T12" fmla="*/ 7284 w 34"/>
                <a:gd name="T13" fmla="*/ 3175 h 22"/>
                <a:gd name="T14" fmla="*/ 0 w 34"/>
                <a:gd name="T15" fmla="*/ 9525 h 22"/>
                <a:gd name="T16" fmla="*/ 0 w 34"/>
                <a:gd name="T17" fmla="*/ 9525 h 22"/>
                <a:gd name="T18" fmla="*/ 3642 w 34"/>
                <a:gd name="T19" fmla="*/ 12700 h 22"/>
                <a:gd name="T20" fmla="*/ 3642 w 34"/>
                <a:gd name="T21" fmla="*/ 15875 h 22"/>
                <a:gd name="T22" fmla="*/ 7284 w 34"/>
                <a:gd name="T23" fmla="*/ 22225 h 22"/>
                <a:gd name="T24" fmla="*/ 14568 w 34"/>
                <a:gd name="T25" fmla="*/ 25400 h 22"/>
                <a:gd name="T26" fmla="*/ 21852 w 34"/>
                <a:gd name="T27" fmla="*/ 28575 h 22"/>
                <a:gd name="T28" fmla="*/ 25494 w 34"/>
                <a:gd name="T29" fmla="*/ 28575 h 22"/>
                <a:gd name="T30" fmla="*/ 29136 w 34"/>
                <a:gd name="T31" fmla="*/ 28575 h 22"/>
                <a:gd name="T32" fmla="*/ 32777 w 34"/>
                <a:gd name="T33" fmla="*/ 31750 h 22"/>
                <a:gd name="T34" fmla="*/ 40061 w 34"/>
                <a:gd name="T35" fmla="*/ 31750 h 22"/>
                <a:gd name="T36" fmla="*/ 47345 w 34"/>
                <a:gd name="T37" fmla="*/ 34925 h 22"/>
                <a:gd name="T38" fmla="*/ 50987 w 34"/>
                <a:gd name="T39" fmla="*/ 34925 h 22"/>
                <a:gd name="T40" fmla="*/ 58271 w 34"/>
                <a:gd name="T41" fmla="*/ 34925 h 22"/>
                <a:gd name="T42" fmla="*/ 61913 w 34"/>
                <a:gd name="T43" fmla="*/ 34925 h 22"/>
                <a:gd name="T44" fmla="*/ 61913 w 34"/>
                <a:gd name="T45" fmla="*/ 31750 h 22"/>
                <a:gd name="T46" fmla="*/ 61913 w 34"/>
                <a:gd name="T47" fmla="*/ 25400 h 22"/>
                <a:gd name="T48" fmla="*/ 50987 w 34"/>
                <a:gd name="T49" fmla="*/ 19050 h 22"/>
                <a:gd name="T50" fmla="*/ 43703 w 34"/>
                <a:gd name="T51" fmla="*/ 12700 h 22"/>
                <a:gd name="T52" fmla="*/ 36419 w 34"/>
                <a:gd name="T53" fmla="*/ 9525 h 22"/>
                <a:gd name="T54" fmla="*/ 32777 w 34"/>
                <a:gd name="T55" fmla="*/ 9525 h 22"/>
                <a:gd name="T56" fmla="*/ 29136 w 34"/>
                <a:gd name="T57" fmla="*/ 9525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22"/>
                <a:gd name="T89" fmla="*/ 34 w 34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22">
                  <a:moveTo>
                    <a:pt x="16" y="6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28" y="12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9" name="Freeform 529"/>
            <p:cNvSpPr>
              <a:spLocks/>
            </p:cNvSpPr>
            <p:nvPr/>
          </p:nvSpPr>
          <p:spPr bwMode="auto">
            <a:xfrm>
              <a:off x="1928813" y="1933575"/>
              <a:ext cx="31750" cy="28575"/>
            </a:xfrm>
            <a:custGeom>
              <a:avLst/>
              <a:gdLst>
                <a:gd name="T0" fmla="*/ 14111 w 18"/>
                <a:gd name="T1" fmla="*/ 28575 h 18"/>
                <a:gd name="T2" fmla="*/ 24694 w 18"/>
                <a:gd name="T3" fmla="*/ 25400 h 18"/>
                <a:gd name="T4" fmla="*/ 28222 w 18"/>
                <a:gd name="T5" fmla="*/ 22225 h 18"/>
                <a:gd name="T6" fmla="*/ 31750 w 18"/>
                <a:gd name="T7" fmla="*/ 12700 h 18"/>
                <a:gd name="T8" fmla="*/ 28222 w 18"/>
                <a:gd name="T9" fmla="*/ 6350 h 18"/>
                <a:gd name="T10" fmla="*/ 24694 w 18"/>
                <a:gd name="T11" fmla="*/ 0 h 18"/>
                <a:gd name="T12" fmla="*/ 14111 w 18"/>
                <a:gd name="T13" fmla="*/ 0 h 18"/>
                <a:gd name="T14" fmla="*/ 7056 w 18"/>
                <a:gd name="T15" fmla="*/ 0 h 18"/>
                <a:gd name="T16" fmla="*/ 3528 w 18"/>
                <a:gd name="T17" fmla="*/ 6350 h 18"/>
                <a:gd name="T18" fmla="*/ 0 w 18"/>
                <a:gd name="T19" fmla="*/ 12700 h 18"/>
                <a:gd name="T20" fmla="*/ 3528 w 18"/>
                <a:gd name="T21" fmla="*/ 22225 h 18"/>
                <a:gd name="T22" fmla="*/ 7056 w 18"/>
                <a:gd name="T23" fmla="*/ 25400 h 18"/>
                <a:gd name="T24" fmla="*/ 14111 w 18"/>
                <a:gd name="T25" fmla="*/ 28575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8" y="18"/>
                  </a:moveTo>
                  <a:lnTo>
                    <a:pt x="14" y="16"/>
                  </a:lnTo>
                  <a:lnTo>
                    <a:pt x="16" y="14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0" name="Freeform 530"/>
            <p:cNvSpPr>
              <a:spLocks/>
            </p:cNvSpPr>
            <p:nvPr/>
          </p:nvSpPr>
          <p:spPr bwMode="auto">
            <a:xfrm>
              <a:off x="1928813" y="1933575"/>
              <a:ext cx="31750" cy="28575"/>
            </a:xfrm>
            <a:custGeom>
              <a:avLst/>
              <a:gdLst>
                <a:gd name="T0" fmla="*/ 14111 w 18"/>
                <a:gd name="T1" fmla="*/ 28575 h 18"/>
                <a:gd name="T2" fmla="*/ 24694 w 18"/>
                <a:gd name="T3" fmla="*/ 25400 h 18"/>
                <a:gd name="T4" fmla="*/ 28222 w 18"/>
                <a:gd name="T5" fmla="*/ 22225 h 18"/>
                <a:gd name="T6" fmla="*/ 31750 w 18"/>
                <a:gd name="T7" fmla="*/ 12700 h 18"/>
                <a:gd name="T8" fmla="*/ 28222 w 18"/>
                <a:gd name="T9" fmla="*/ 6350 h 18"/>
                <a:gd name="T10" fmla="*/ 24694 w 18"/>
                <a:gd name="T11" fmla="*/ 0 h 18"/>
                <a:gd name="T12" fmla="*/ 14111 w 18"/>
                <a:gd name="T13" fmla="*/ 0 h 18"/>
                <a:gd name="T14" fmla="*/ 7056 w 18"/>
                <a:gd name="T15" fmla="*/ 0 h 18"/>
                <a:gd name="T16" fmla="*/ 3528 w 18"/>
                <a:gd name="T17" fmla="*/ 6350 h 18"/>
                <a:gd name="T18" fmla="*/ 0 w 18"/>
                <a:gd name="T19" fmla="*/ 12700 h 18"/>
                <a:gd name="T20" fmla="*/ 3528 w 18"/>
                <a:gd name="T21" fmla="*/ 22225 h 18"/>
                <a:gd name="T22" fmla="*/ 7056 w 18"/>
                <a:gd name="T23" fmla="*/ 25400 h 18"/>
                <a:gd name="T24" fmla="*/ 14111 w 18"/>
                <a:gd name="T25" fmla="*/ 28575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8" y="18"/>
                  </a:moveTo>
                  <a:lnTo>
                    <a:pt x="14" y="16"/>
                  </a:lnTo>
                  <a:lnTo>
                    <a:pt x="16" y="14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1" name="Freeform 531"/>
            <p:cNvSpPr>
              <a:spLocks/>
            </p:cNvSpPr>
            <p:nvPr/>
          </p:nvSpPr>
          <p:spPr bwMode="auto">
            <a:xfrm>
              <a:off x="1978025" y="1947863"/>
              <a:ext cx="34925" cy="23812"/>
            </a:xfrm>
            <a:custGeom>
              <a:avLst/>
              <a:gdLst>
                <a:gd name="T0" fmla="*/ 19403 w 18"/>
                <a:gd name="T1" fmla="*/ 23812 h 14"/>
                <a:gd name="T2" fmla="*/ 27164 w 18"/>
                <a:gd name="T3" fmla="*/ 20410 h 14"/>
                <a:gd name="T4" fmla="*/ 34925 w 18"/>
                <a:gd name="T5" fmla="*/ 17009 h 14"/>
                <a:gd name="T6" fmla="*/ 34925 w 18"/>
                <a:gd name="T7" fmla="*/ 10205 h 14"/>
                <a:gd name="T8" fmla="*/ 34925 w 18"/>
                <a:gd name="T9" fmla="*/ 6803 h 14"/>
                <a:gd name="T10" fmla="*/ 27164 w 18"/>
                <a:gd name="T11" fmla="*/ 3402 h 14"/>
                <a:gd name="T12" fmla="*/ 19403 w 18"/>
                <a:gd name="T13" fmla="*/ 0 h 14"/>
                <a:gd name="T14" fmla="*/ 7761 w 18"/>
                <a:gd name="T15" fmla="*/ 3402 h 14"/>
                <a:gd name="T16" fmla="*/ 3881 w 18"/>
                <a:gd name="T17" fmla="*/ 6803 h 14"/>
                <a:gd name="T18" fmla="*/ 0 w 18"/>
                <a:gd name="T19" fmla="*/ 10205 h 14"/>
                <a:gd name="T20" fmla="*/ 3881 w 18"/>
                <a:gd name="T21" fmla="*/ 17009 h 14"/>
                <a:gd name="T22" fmla="*/ 7761 w 18"/>
                <a:gd name="T23" fmla="*/ 20410 h 14"/>
                <a:gd name="T24" fmla="*/ 19403 w 18"/>
                <a:gd name="T25" fmla="*/ 2381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4"/>
                <a:gd name="T41" fmla="*/ 18 w 18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4">
                  <a:moveTo>
                    <a:pt x="10" y="14"/>
                  </a:moveTo>
                  <a:lnTo>
                    <a:pt x="14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2" name="Freeform 532"/>
            <p:cNvSpPr>
              <a:spLocks/>
            </p:cNvSpPr>
            <p:nvPr/>
          </p:nvSpPr>
          <p:spPr bwMode="auto">
            <a:xfrm>
              <a:off x="1978025" y="1947863"/>
              <a:ext cx="34925" cy="23812"/>
            </a:xfrm>
            <a:custGeom>
              <a:avLst/>
              <a:gdLst>
                <a:gd name="T0" fmla="*/ 19403 w 18"/>
                <a:gd name="T1" fmla="*/ 23812 h 14"/>
                <a:gd name="T2" fmla="*/ 27164 w 18"/>
                <a:gd name="T3" fmla="*/ 20410 h 14"/>
                <a:gd name="T4" fmla="*/ 34925 w 18"/>
                <a:gd name="T5" fmla="*/ 17009 h 14"/>
                <a:gd name="T6" fmla="*/ 34925 w 18"/>
                <a:gd name="T7" fmla="*/ 10205 h 14"/>
                <a:gd name="T8" fmla="*/ 34925 w 18"/>
                <a:gd name="T9" fmla="*/ 6803 h 14"/>
                <a:gd name="T10" fmla="*/ 27164 w 18"/>
                <a:gd name="T11" fmla="*/ 3402 h 14"/>
                <a:gd name="T12" fmla="*/ 19403 w 18"/>
                <a:gd name="T13" fmla="*/ 0 h 14"/>
                <a:gd name="T14" fmla="*/ 7761 w 18"/>
                <a:gd name="T15" fmla="*/ 3402 h 14"/>
                <a:gd name="T16" fmla="*/ 3881 w 18"/>
                <a:gd name="T17" fmla="*/ 6803 h 14"/>
                <a:gd name="T18" fmla="*/ 0 w 18"/>
                <a:gd name="T19" fmla="*/ 10205 h 14"/>
                <a:gd name="T20" fmla="*/ 3881 w 18"/>
                <a:gd name="T21" fmla="*/ 17009 h 14"/>
                <a:gd name="T22" fmla="*/ 7761 w 18"/>
                <a:gd name="T23" fmla="*/ 20410 h 14"/>
                <a:gd name="T24" fmla="*/ 19403 w 18"/>
                <a:gd name="T25" fmla="*/ 2381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4"/>
                <a:gd name="T41" fmla="*/ 18 w 18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4">
                  <a:moveTo>
                    <a:pt x="10" y="14"/>
                  </a:moveTo>
                  <a:lnTo>
                    <a:pt x="14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0" y="1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3" name="Freeform 533"/>
            <p:cNvSpPr>
              <a:spLocks/>
            </p:cNvSpPr>
            <p:nvPr/>
          </p:nvSpPr>
          <p:spPr bwMode="auto">
            <a:xfrm>
              <a:off x="2027238" y="1865313"/>
              <a:ext cx="19050" cy="14287"/>
            </a:xfrm>
            <a:custGeom>
              <a:avLst/>
              <a:gdLst>
                <a:gd name="T0" fmla="*/ 9525 w 12"/>
                <a:gd name="T1" fmla="*/ 14287 h 8"/>
                <a:gd name="T2" fmla="*/ 15875 w 12"/>
                <a:gd name="T3" fmla="*/ 14287 h 8"/>
                <a:gd name="T4" fmla="*/ 19050 w 12"/>
                <a:gd name="T5" fmla="*/ 10715 h 8"/>
                <a:gd name="T6" fmla="*/ 19050 w 12"/>
                <a:gd name="T7" fmla="*/ 7144 h 8"/>
                <a:gd name="T8" fmla="*/ 19050 w 12"/>
                <a:gd name="T9" fmla="*/ 3572 h 8"/>
                <a:gd name="T10" fmla="*/ 15875 w 12"/>
                <a:gd name="T11" fmla="*/ 0 h 8"/>
                <a:gd name="T12" fmla="*/ 9525 w 12"/>
                <a:gd name="T13" fmla="*/ 0 h 8"/>
                <a:gd name="T14" fmla="*/ 6350 w 12"/>
                <a:gd name="T15" fmla="*/ 0 h 8"/>
                <a:gd name="T16" fmla="*/ 3175 w 12"/>
                <a:gd name="T17" fmla="*/ 3572 h 8"/>
                <a:gd name="T18" fmla="*/ 0 w 12"/>
                <a:gd name="T19" fmla="*/ 7144 h 8"/>
                <a:gd name="T20" fmla="*/ 3175 w 12"/>
                <a:gd name="T21" fmla="*/ 10715 h 8"/>
                <a:gd name="T22" fmla="*/ 6350 w 12"/>
                <a:gd name="T23" fmla="*/ 14287 h 8"/>
                <a:gd name="T24" fmla="*/ 9525 w 12"/>
                <a:gd name="T25" fmla="*/ 1428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6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4" name="Freeform 534"/>
            <p:cNvSpPr>
              <a:spLocks/>
            </p:cNvSpPr>
            <p:nvPr/>
          </p:nvSpPr>
          <p:spPr bwMode="auto">
            <a:xfrm>
              <a:off x="2027238" y="1865313"/>
              <a:ext cx="19050" cy="14287"/>
            </a:xfrm>
            <a:custGeom>
              <a:avLst/>
              <a:gdLst>
                <a:gd name="T0" fmla="*/ 9525 w 12"/>
                <a:gd name="T1" fmla="*/ 14287 h 8"/>
                <a:gd name="T2" fmla="*/ 15875 w 12"/>
                <a:gd name="T3" fmla="*/ 14287 h 8"/>
                <a:gd name="T4" fmla="*/ 19050 w 12"/>
                <a:gd name="T5" fmla="*/ 10715 h 8"/>
                <a:gd name="T6" fmla="*/ 19050 w 12"/>
                <a:gd name="T7" fmla="*/ 7144 h 8"/>
                <a:gd name="T8" fmla="*/ 19050 w 12"/>
                <a:gd name="T9" fmla="*/ 3572 h 8"/>
                <a:gd name="T10" fmla="*/ 15875 w 12"/>
                <a:gd name="T11" fmla="*/ 0 h 8"/>
                <a:gd name="T12" fmla="*/ 9525 w 12"/>
                <a:gd name="T13" fmla="*/ 0 h 8"/>
                <a:gd name="T14" fmla="*/ 6350 w 12"/>
                <a:gd name="T15" fmla="*/ 0 h 8"/>
                <a:gd name="T16" fmla="*/ 3175 w 12"/>
                <a:gd name="T17" fmla="*/ 3572 h 8"/>
                <a:gd name="T18" fmla="*/ 0 w 12"/>
                <a:gd name="T19" fmla="*/ 7144 h 8"/>
                <a:gd name="T20" fmla="*/ 3175 w 12"/>
                <a:gd name="T21" fmla="*/ 10715 h 8"/>
                <a:gd name="T22" fmla="*/ 6350 w 12"/>
                <a:gd name="T23" fmla="*/ 14287 h 8"/>
                <a:gd name="T24" fmla="*/ 9525 w 12"/>
                <a:gd name="T25" fmla="*/ 1428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6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5" name="Freeform 535"/>
            <p:cNvSpPr>
              <a:spLocks/>
            </p:cNvSpPr>
            <p:nvPr/>
          </p:nvSpPr>
          <p:spPr bwMode="auto">
            <a:xfrm>
              <a:off x="1760538" y="1979613"/>
              <a:ext cx="33337" cy="9525"/>
            </a:xfrm>
            <a:custGeom>
              <a:avLst/>
              <a:gdLst>
                <a:gd name="T0" fmla="*/ 18521 w 18"/>
                <a:gd name="T1" fmla="*/ 0 h 6"/>
                <a:gd name="T2" fmla="*/ 25929 w 18"/>
                <a:gd name="T3" fmla="*/ 0 h 6"/>
                <a:gd name="T4" fmla="*/ 29633 w 18"/>
                <a:gd name="T5" fmla="*/ 3175 h 6"/>
                <a:gd name="T6" fmla="*/ 33337 w 18"/>
                <a:gd name="T7" fmla="*/ 3175 h 6"/>
                <a:gd name="T8" fmla="*/ 29633 w 18"/>
                <a:gd name="T9" fmla="*/ 6350 h 6"/>
                <a:gd name="T10" fmla="*/ 25929 w 18"/>
                <a:gd name="T11" fmla="*/ 9525 h 6"/>
                <a:gd name="T12" fmla="*/ 18521 w 18"/>
                <a:gd name="T13" fmla="*/ 9525 h 6"/>
                <a:gd name="T14" fmla="*/ 11112 w 18"/>
                <a:gd name="T15" fmla="*/ 9525 h 6"/>
                <a:gd name="T16" fmla="*/ 3704 w 18"/>
                <a:gd name="T17" fmla="*/ 6350 h 6"/>
                <a:gd name="T18" fmla="*/ 0 w 18"/>
                <a:gd name="T19" fmla="*/ 3175 h 6"/>
                <a:gd name="T20" fmla="*/ 3704 w 18"/>
                <a:gd name="T21" fmla="*/ 3175 h 6"/>
                <a:gd name="T22" fmla="*/ 11112 w 18"/>
                <a:gd name="T23" fmla="*/ 0 h 6"/>
                <a:gd name="T24" fmla="*/ 18521 w 18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6"/>
                <a:gd name="T41" fmla="*/ 18 w 18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6">
                  <a:moveTo>
                    <a:pt x="1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6" name="Freeform 536"/>
            <p:cNvSpPr>
              <a:spLocks/>
            </p:cNvSpPr>
            <p:nvPr/>
          </p:nvSpPr>
          <p:spPr bwMode="auto">
            <a:xfrm>
              <a:off x="1760538" y="1979613"/>
              <a:ext cx="33337" cy="9525"/>
            </a:xfrm>
            <a:custGeom>
              <a:avLst/>
              <a:gdLst>
                <a:gd name="T0" fmla="*/ 18521 w 18"/>
                <a:gd name="T1" fmla="*/ 0 h 6"/>
                <a:gd name="T2" fmla="*/ 25929 w 18"/>
                <a:gd name="T3" fmla="*/ 0 h 6"/>
                <a:gd name="T4" fmla="*/ 29633 w 18"/>
                <a:gd name="T5" fmla="*/ 3175 h 6"/>
                <a:gd name="T6" fmla="*/ 33337 w 18"/>
                <a:gd name="T7" fmla="*/ 3175 h 6"/>
                <a:gd name="T8" fmla="*/ 29633 w 18"/>
                <a:gd name="T9" fmla="*/ 6350 h 6"/>
                <a:gd name="T10" fmla="*/ 25929 w 18"/>
                <a:gd name="T11" fmla="*/ 9525 h 6"/>
                <a:gd name="T12" fmla="*/ 18521 w 18"/>
                <a:gd name="T13" fmla="*/ 9525 h 6"/>
                <a:gd name="T14" fmla="*/ 11112 w 18"/>
                <a:gd name="T15" fmla="*/ 9525 h 6"/>
                <a:gd name="T16" fmla="*/ 3704 w 18"/>
                <a:gd name="T17" fmla="*/ 6350 h 6"/>
                <a:gd name="T18" fmla="*/ 0 w 18"/>
                <a:gd name="T19" fmla="*/ 3175 h 6"/>
                <a:gd name="T20" fmla="*/ 3704 w 18"/>
                <a:gd name="T21" fmla="*/ 3175 h 6"/>
                <a:gd name="T22" fmla="*/ 11112 w 18"/>
                <a:gd name="T23" fmla="*/ 0 h 6"/>
                <a:gd name="T24" fmla="*/ 18521 w 18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6"/>
                <a:gd name="T41" fmla="*/ 18 w 18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6">
                  <a:moveTo>
                    <a:pt x="1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7" name="Freeform 537"/>
            <p:cNvSpPr>
              <a:spLocks/>
            </p:cNvSpPr>
            <p:nvPr/>
          </p:nvSpPr>
          <p:spPr bwMode="auto">
            <a:xfrm>
              <a:off x="2393950" y="2208213"/>
              <a:ext cx="106363" cy="73025"/>
            </a:xfrm>
            <a:custGeom>
              <a:avLst/>
              <a:gdLst>
                <a:gd name="T0" fmla="*/ 28363 w 60"/>
                <a:gd name="T1" fmla="*/ 3319 h 44"/>
                <a:gd name="T2" fmla="*/ 28363 w 60"/>
                <a:gd name="T3" fmla="*/ 3319 h 44"/>
                <a:gd name="T4" fmla="*/ 24818 w 60"/>
                <a:gd name="T5" fmla="*/ 3319 h 44"/>
                <a:gd name="T6" fmla="*/ 21273 w 60"/>
                <a:gd name="T7" fmla="*/ 3319 h 44"/>
                <a:gd name="T8" fmla="*/ 14182 w 60"/>
                <a:gd name="T9" fmla="*/ 3319 h 44"/>
                <a:gd name="T10" fmla="*/ 10636 w 60"/>
                <a:gd name="T11" fmla="*/ 3319 h 44"/>
                <a:gd name="T12" fmla="*/ 7091 w 60"/>
                <a:gd name="T13" fmla="*/ 6639 h 44"/>
                <a:gd name="T14" fmla="*/ 3545 w 60"/>
                <a:gd name="T15" fmla="*/ 13277 h 44"/>
                <a:gd name="T16" fmla="*/ 3545 w 60"/>
                <a:gd name="T17" fmla="*/ 23235 h 44"/>
                <a:gd name="T18" fmla="*/ 3545 w 60"/>
                <a:gd name="T19" fmla="*/ 23235 h 44"/>
                <a:gd name="T20" fmla="*/ 3545 w 60"/>
                <a:gd name="T21" fmla="*/ 26555 h 44"/>
                <a:gd name="T22" fmla="*/ 0 w 60"/>
                <a:gd name="T23" fmla="*/ 33193 h 44"/>
                <a:gd name="T24" fmla="*/ 0 w 60"/>
                <a:gd name="T25" fmla="*/ 39832 h 44"/>
                <a:gd name="T26" fmla="*/ 3545 w 60"/>
                <a:gd name="T27" fmla="*/ 46470 h 44"/>
                <a:gd name="T28" fmla="*/ 3545 w 60"/>
                <a:gd name="T29" fmla="*/ 56428 h 44"/>
                <a:gd name="T30" fmla="*/ 7091 w 60"/>
                <a:gd name="T31" fmla="*/ 59748 h 44"/>
                <a:gd name="T32" fmla="*/ 14182 w 60"/>
                <a:gd name="T33" fmla="*/ 63067 h 44"/>
                <a:gd name="T34" fmla="*/ 21273 w 60"/>
                <a:gd name="T35" fmla="*/ 66386 h 44"/>
                <a:gd name="T36" fmla="*/ 24818 w 60"/>
                <a:gd name="T37" fmla="*/ 66386 h 44"/>
                <a:gd name="T38" fmla="*/ 28363 w 60"/>
                <a:gd name="T39" fmla="*/ 69706 h 44"/>
                <a:gd name="T40" fmla="*/ 31909 w 60"/>
                <a:gd name="T41" fmla="*/ 73025 h 44"/>
                <a:gd name="T42" fmla="*/ 39000 w 60"/>
                <a:gd name="T43" fmla="*/ 73025 h 44"/>
                <a:gd name="T44" fmla="*/ 46091 w 60"/>
                <a:gd name="T45" fmla="*/ 73025 h 44"/>
                <a:gd name="T46" fmla="*/ 102818 w 60"/>
                <a:gd name="T47" fmla="*/ 69706 h 44"/>
                <a:gd name="T48" fmla="*/ 106363 w 60"/>
                <a:gd name="T49" fmla="*/ 59748 h 44"/>
                <a:gd name="T50" fmla="*/ 106363 w 60"/>
                <a:gd name="T51" fmla="*/ 59748 h 44"/>
                <a:gd name="T52" fmla="*/ 106363 w 60"/>
                <a:gd name="T53" fmla="*/ 53109 h 44"/>
                <a:gd name="T54" fmla="*/ 102818 w 60"/>
                <a:gd name="T55" fmla="*/ 46470 h 44"/>
                <a:gd name="T56" fmla="*/ 102818 w 60"/>
                <a:gd name="T57" fmla="*/ 36513 h 44"/>
                <a:gd name="T58" fmla="*/ 99272 w 60"/>
                <a:gd name="T59" fmla="*/ 29874 h 44"/>
                <a:gd name="T60" fmla="*/ 99272 w 60"/>
                <a:gd name="T61" fmla="*/ 19916 h 44"/>
                <a:gd name="T62" fmla="*/ 99272 w 60"/>
                <a:gd name="T63" fmla="*/ 16597 h 44"/>
                <a:gd name="T64" fmla="*/ 95727 w 60"/>
                <a:gd name="T65" fmla="*/ 9958 h 44"/>
                <a:gd name="T66" fmla="*/ 92181 w 60"/>
                <a:gd name="T67" fmla="*/ 6639 h 44"/>
                <a:gd name="T68" fmla="*/ 85090 w 60"/>
                <a:gd name="T69" fmla="*/ 3319 h 44"/>
                <a:gd name="T70" fmla="*/ 78000 w 60"/>
                <a:gd name="T71" fmla="*/ 0 h 44"/>
                <a:gd name="T72" fmla="*/ 67363 w 60"/>
                <a:gd name="T73" fmla="*/ 0 h 44"/>
                <a:gd name="T74" fmla="*/ 56727 w 60"/>
                <a:gd name="T75" fmla="*/ 3319 h 44"/>
                <a:gd name="T76" fmla="*/ 28363 w 60"/>
                <a:gd name="T77" fmla="*/ 3319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44"/>
                <a:gd name="T119" fmla="*/ 60 w 60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44">
                  <a:moveTo>
                    <a:pt x="16" y="2"/>
                  </a:move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0" y="32"/>
                  </a:lnTo>
                  <a:lnTo>
                    <a:pt x="58" y="28"/>
                  </a:lnTo>
                  <a:lnTo>
                    <a:pt x="58" y="22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8" name="Freeform 538"/>
            <p:cNvSpPr>
              <a:spLocks/>
            </p:cNvSpPr>
            <p:nvPr/>
          </p:nvSpPr>
          <p:spPr bwMode="auto">
            <a:xfrm>
              <a:off x="2393950" y="2208213"/>
              <a:ext cx="106363" cy="73025"/>
            </a:xfrm>
            <a:custGeom>
              <a:avLst/>
              <a:gdLst>
                <a:gd name="T0" fmla="*/ 28363 w 60"/>
                <a:gd name="T1" fmla="*/ 3319 h 44"/>
                <a:gd name="T2" fmla="*/ 28363 w 60"/>
                <a:gd name="T3" fmla="*/ 3319 h 44"/>
                <a:gd name="T4" fmla="*/ 24818 w 60"/>
                <a:gd name="T5" fmla="*/ 3319 h 44"/>
                <a:gd name="T6" fmla="*/ 21273 w 60"/>
                <a:gd name="T7" fmla="*/ 3319 h 44"/>
                <a:gd name="T8" fmla="*/ 14182 w 60"/>
                <a:gd name="T9" fmla="*/ 3319 h 44"/>
                <a:gd name="T10" fmla="*/ 10636 w 60"/>
                <a:gd name="T11" fmla="*/ 3319 h 44"/>
                <a:gd name="T12" fmla="*/ 7091 w 60"/>
                <a:gd name="T13" fmla="*/ 6639 h 44"/>
                <a:gd name="T14" fmla="*/ 3545 w 60"/>
                <a:gd name="T15" fmla="*/ 13277 h 44"/>
                <a:gd name="T16" fmla="*/ 3545 w 60"/>
                <a:gd name="T17" fmla="*/ 23235 h 44"/>
                <a:gd name="T18" fmla="*/ 3545 w 60"/>
                <a:gd name="T19" fmla="*/ 23235 h 44"/>
                <a:gd name="T20" fmla="*/ 3545 w 60"/>
                <a:gd name="T21" fmla="*/ 26555 h 44"/>
                <a:gd name="T22" fmla="*/ 0 w 60"/>
                <a:gd name="T23" fmla="*/ 33193 h 44"/>
                <a:gd name="T24" fmla="*/ 0 w 60"/>
                <a:gd name="T25" fmla="*/ 39832 h 44"/>
                <a:gd name="T26" fmla="*/ 3545 w 60"/>
                <a:gd name="T27" fmla="*/ 46470 h 44"/>
                <a:gd name="T28" fmla="*/ 3545 w 60"/>
                <a:gd name="T29" fmla="*/ 56428 h 44"/>
                <a:gd name="T30" fmla="*/ 7091 w 60"/>
                <a:gd name="T31" fmla="*/ 59748 h 44"/>
                <a:gd name="T32" fmla="*/ 14182 w 60"/>
                <a:gd name="T33" fmla="*/ 63067 h 44"/>
                <a:gd name="T34" fmla="*/ 21273 w 60"/>
                <a:gd name="T35" fmla="*/ 66386 h 44"/>
                <a:gd name="T36" fmla="*/ 24818 w 60"/>
                <a:gd name="T37" fmla="*/ 66386 h 44"/>
                <a:gd name="T38" fmla="*/ 28363 w 60"/>
                <a:gd name="T39" fmla="*/ 69706 h 44"/>
                <a:gd name="T40" fmla="*/ 31909 w 60"/>
                <a:gd name="T41" fmla="*/ 73025 h 44"/>
                <a:gd name="T42" fmla="*/ 39000 w 60"/>
                <a:gd name="T43" fmla="*/ 73025 h 44"/>
                <a:gd name="T44" fmla="*/ 46091 w 60"/>
                <a:gd name="T45" fmla="*/ 73025 h 44"/>
                <a:gd name="T46" fmla="*/ 102818 w 60"/>
                <a:gd name="T47" fmla="*/ 69706 h 44"/>
                <a:gd name="T48" fmla="*/ 106363 w 60"/>
                <a:gd name="T49" fmla="*/ 59748 h 44"/>
                <a:gd name="T50" fmla="*/ 106363 w 60"/>
                <a:gd name="T51" fmla="*/ 59748 h 44"/>
                <a:gd name="T52" fmla="*/ 106363 w 60"/>
                <a:gd name="T53" fmla="*/ 53109 h 44"/>
                <a:gd name="T54" fmla="*/ 102818 w 60"/>
                <a:gd name="T55" fmla="*/ 46470 h 44"/>
                <a:gd name="T56" fmla="*/ 102818 w 60"/>
                <a:gd name="T57" fmla="*/ 36513 h 44"/>
                <a:gd name="T58" fmla="*/ 99272 w 60"/>
                <a:gd name="T59" fmla="*/ 29874 h 44"/>
                <a:gd name="T60" fmla="*/ 99272 w 60"/>
                <a:gd name="T61" fmla="*/ 19916 h 44"/>
                <a:gd name="T62" fmla="*/ 99272 w 60"/>
                <a:gd name="T63" fmla="*/ 16597 h 44"/>
                <a:gd name="T64" fmla="*/ 95727 w 60"/>
                <a:gd name="T65" fmla="*/ 9958 h 44"/>
                <a:gd name="T66" fmla="*/ 92181 w 60"/>
                <a:gd name="T67" fmla="*/ 6639 h 44"/>
                <a:gd name="T68" fmla="*/ 85090 w 60"/>
                <a:gd name="T69" fmla="*/ 3319 h 44"/>
                <a:gd name="T70" fmla="*/ 78000 w 60"/>
                <a:gd name="T71" fmla="*/ 0 h 44"/>
                <a:gd name="T72" fmla="*/ 67363 w 60"/>
                <a:gd name="T73" fmla="*/ 0 h 44"/>
                <a:gd name="T74" fmla="*/ 56727 w 60"/>
                <a:gd name="T75" fmla="*/ 3319 h 44"/>
                <a:gd name="T76" fmla="*/ 28363 w 60"/>
                <a:gd name="T77" fmla="*/ 3319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44"/>
                <a:gd name="T119" fmla="*/ 60 w 60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44">
                  <a:moveTo>
                    <a:pt x="16" y="2"/>
                  </a:move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0" y="32"/>
                  </a:lnTo>
                  <a:lnTo>
                    <a:pt x="58" y="28"/>
                  </a:lnTo>
                  <a:lnTo>
                    <a:pt x="58" y="22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2"/>
                  </a:lnTo>
                  <a:lnTo>
                    <a:pt x="16" y="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9" name="Freeform 539"/>
            <p:cNvSpPr>
              <a:spLocks/>
            </p:cNvSpPr>
            <p:nvPr/>
          </p:nvSpPr>
          <p:spPr bwMode="auto">
            <a:xfrm>
              <a:off x="2468563" y="2547938"/>
              <a:ext cx="46037" cy="52387"/>
            </a:xfrm>
            <a:custGeom>
              <a:avLst/>
              <a:gdLst>
                <a:gd name="T0" fmla="*/ 21248 w 26"/>
                <a:gd name="T1" fmla="*/ 0 h 32"/>
                <a:gd name="T2" fmla="*/ 17707 w 26"/>
                <a:gd name="T3" fmla="*/ 0 h 32"/>
                <a:gd name="T4" fmla="*/ 17707 w 26"/>
                <a:gd name="T5" fmla="*/ 0 h 32"/>
                <a:gd name="T6" fmla="*/ 14165 w 26"/>
                <a:gd name="T7" fmla="*/ 0 h 32"/>
                <a:gd name="T8" fmla="*/ 7083 w 26"/>
                <a:gd name="T9" fmla="*/ 3274 h 32"/>
                <a:gd name="T10" fmla="*/ 3541 w 26"/>
                <a:gd name="T11" fmla="*/ 6548 h 32"/>
                <a:gd name="T12" fmla="*/ 3541 w 26"/>
                <a:gd name="T13" fmla="*/ 13097 h 32"/>
                <a:gd name="T14" fmla="*/ 0 w 26"/>
                <a:gd name="T15" fmla="*/ 26194 h 32"/>
                <a:gd name="T16" fmla="*/ 0 w 26"/>
                <a:gd name="T17" fmla="*/ 26194 h 32"/>
                <a:gd name="T18" fmla="*/ 0 w 26"/>
                <a:gd name="T19" fmla="*/ 32742 h 32"/>
                <a:gd name="T20" fmla="*/ 0 w 26"/>
                <a:gd name="T21" fmla="*/ 36016 h 32"/>
                <a:gd name="T22" fmla="*/ 3541 w 26"/>
                <a:gd name="T23" fmla="*/ 42564 h 32"/>
                <a:gd name="T24" fmla="*/ 7083 w 26"/>
                <a:gd name="T25" fmla="*/ 49113 h 32"/>
                <a:gd name="T26" fmla="*/ 14165 w 26"/>
                <a:gd name="T27" fmla="*/ 52387 h 32"/>
                <a:gd name="T28" fmla="*/ 14165 w 26"/>
                <a:gd name="T29" fmla="*/ 52387 h 32"/>
                <a:gd name="T30" fmla="*/ 17707 w 26"/>
                <a:gd name="T31" fmla="*/ 52387 h 32"/>
                <a:gd name="T32" fmla="*/ 24789 w 26"/>
                <a:gd name="T33" fmla="*/ 52387 h 32"/>
                <a:gd name="T34" fmla="*/ 28330 w 26"/>
                <a:gd name="T35" fmla="*/ 52387 h 32"/>
                <a:gd name="T36" fmla="*/ 35413 w 26"/>
                <a:gd name="T37" fmla="*/ 52387 h 32"/>
                <a:gd name="T38" fmla="*/ 38954 w 26"/>
                <a:gd name="T39" fmla="*/ 52387 h 32"/>
                <a:gd name="T40" fmla="*/ 42496 w 26"/>
                <a:gd name="T41" fmla="*/ 49113 h 32"/>
                <a:gd name="T42" fmla="*/ 46037 w 26"/>
                <a:gd name="T43" fmla="*/ 42564 h 32"/>
                <a:gd name="T44" fmla="*/ 46037 w 26"/>
                <a:gd name="T45" fmla="*/ 39290 h 32"/>
                <a:gd name="T46" fmla="*/ 46037 w 26"/>
                <a:gd name="T47" fmla="*/ 36016 h 32"/>
                <a:gd name="T48" fmla="*/ 46037 w 26"/>
                <a:gd name="T49" fmla="*/ 32742 h 32"/>
                <a:gd name="T50" fmla="*/ 46037 w 26"/>
                <a:gd name="T51" fmla="*/ 26194 h 32"/>
                <a:gd name="T52" fmla="*/ 46037 w 26"/>
                <a:gd name="T53" fmla="*/ 19645 h 32"/>
                <a:gd name="T54" fmla="*/ 42496 w 26"/>
                <a:gd name="T55" fmla="*/ 13097 h 32"/>
                <a:gd name="T56" fmla="*/ 42496 w 26"/>
                <a:gd name="T57" fmla="*/ 6548 h 32"/>
                <a:gd name="T58" fmla="*/ 35413 w 26"/>
                <a:gd name="T59" fmla="*/ 3274 h 32"/>
                <a:gd name="T60" fmla="*/ 28330 w 26"/>
                <a:gd name="T61" fmla="*/ 0 h 32"/>
                <a:gd name="T62" fmla="*/ 21248 w 26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32"/>
                <a:gd name="T98" fmla="*/ 26 w 26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32">
                  <a:moveTo>
                    <a:pt x="12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0" name="Freeform 540"/>
            <p:cNvSpPr>
              <a:spLocks/>
            </p:cNvSpPr>
            <p:nvPr/>
          </p:nvSpPr>
          <p:spPr bwMode="auto">
            <a:xfrm>
              <a:off x="2468563" y="2547938"/>
              <a:ext cx="46037" cy="52387"/>
            </a:xfrm>
            <a:custGeom>
              <a:avLst/>
              <a:gdLst>
                <a:gd name="T0" fmla="*/ 21248 w 26"/>
                <a:gd name="T1" fmla="*/ 0 h 32"/>
                <a:gd name="T2" fmla="*/ 17707 w 26"/>
                <a:gd name="T3" fmla="*/ 0 h 32"/>
                <a:gd name="T4" fmla="*/ 17707 w 26"/>
                <a:gd name="T5" fmla="*/ 0 h 32"/>
                <a:gd name="T6" fmla="*/ 14165 w 26"/>
                <a:gd name="T7" fmla="*/ 0 h 32"/>
                <a:gd name="T8" fmla="*/ 7083 w 26"/>
                <a:gd name="T9" fmla="*/ 3274 h 32"/>
                <a:gd name="T10" fmla="*/ 3541 w 26"/>
                <a:gd name="T11" fmla="*/ 6548 h 32"/>
                <a:gd name="T12" fmla="*/ 3541 w 26"/>
                <a:gd name="T13" fmla="*/ 13097 h 32"/>
                <a:gd name="T14" fmla="*/ 0 w 26"/>
                <a:gd name="T15" fmla="*/ 26194 h 32"/>
                <a:gd name="T16" fmla="*/ 0 w 26"/>
                <a:gd name="T17" fmla="*/ 26194 h 32"/>
                <a:gd name="T18" fmla="*/ 0 w 26"/>
                <a:gd name="T19" fmla="*/ 32742 h 32"/>
                <a:gd name="T20" fmla="*/ 0 w 26"/>
                <a:gd name="T21" fmla="*/ 36016 h 32"/>
                <a:gd name="T22" fmla="*/ 3541 w 26"/>
                <a:gd name="T23" fmla="*/ 42564 h 32"/>
                <a:gd name="T24" fmla="*/ 7083 w 26"/>
                <a:gd name="T25" fmla="*/ 49113 h 32"/>
                <a:gd name="T26" fmla="*/ 14165 w 26"/>
                <a:gd name="T27" fmla="*/ 52387 h 32"/>
                <a:gd name="T28" fmla="*/ 14165 w 26"/>
                <a:gd name="T29" fmla="*/ 52387 h 32"/>
                <a:gd name="T30" fmla="*/ 17707 w 26"/>
                <a:gd name="T31" fmla="*/ 52387 h 32"/>
                <a:gd name="T32" fmla="*/ 24789 w 26"/>
                <a:gd name="T33" fmla="*/ 52387 h 32"/>
                <a:gd name="T34" fmla="*/ 28330 w 26"/>
                <a:gd name="T35" fmla="*/ 52387 h 32"/>
                <a:gd name="T36" fmla="*/ 35413 w 26"/>
                <a:gd name="T37" fmla="*/ 52387 h 32"/>
                <a:gd name="T38" fmla="*/ 38954 w 26"/>
                <a:gd name="T39" fmla="*/ 52387 h 32"/>
                <a:gd name="T40" fmla="*/ 42496 w 26"/>
                <a:gd name="T41" fmla="*/ 49113 h 32"/>
                <a:gd name="T42" fmla="*/ 46037 w 26"/>
                <a:gd name="T43" fmla="*/ 42564 h 32"/>
                <a:gd name="T44" fmla="*/ 46037 w 26"/>
                <a:gd name="T45" fmla="*/ 39290 h 32"/>
                <a:gd name="T46" fmla="*/ 46037 w 26"/>
                <a:gd name="T47" fmla="*/ 36016 h 32"/>
                <a:gd name="T48" fmla="*/ 46037 w 26"/>
                <a:gd name="T49" fmla="*/ 32742 h 32"/>
                <a:gd name="T50" fmla="*/ 46037 w 26"/>
                <a:gd name="T51" fmla="*/ 26194 h 32"/>
                <a:gd name="T52" fmla="*/ 46037 w 26"/>
                <a:gd name="T53" fmla="*/ 19645 h 32"/>
                <a:gd name="T54" fmla="*/ 42496 w 26"/>
                <a:gd name="T55" fmla="*/ 13097 h 32"/>
                <a:gd name="T56" fmla="*/ 42496 w 26"/>
                <a:gd name="T57" fmla="*/ 6548 h 32"/>
                <a:gd name="T58" fmla="*/ 35413 w 26"/>
                <a:gd name="T59" fmla="*/ 3274 h 32"/>
                <a:gd name="T60" fmla="*/ 28330 w 26"/>
                <a:gd name="T61" fmla="*/ 0 h 32"/>
                <a:gd name="T62" fmla="*/ 21248 w 26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32"/>
                <a:gd name="T98" fmla="*/ 26 w 26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32">
                  <a:moveTo>
                    <a:pt x="12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1" name="Freeform 541"/>
            <p:cNvSpPr>
              <a:spLocks/>
            </p:cNvSpPr>
            <p:nvPr/>
          </p:nvSpPr>
          <p:spPr bwMode="auto">
            <a:xfrm>
              <a:off x="2328863" y="2841625"/>
              <a:ext cx="50800" cy="14288"/>
            </a:xfrm>
            <a:custGeom>
              <a:avLst/>
              <a:gdLst>
                <a:gd name="T0" fmla="*/ 25400 w 28"/>
                <a:gd name="T1" fmla="*/ 14288 h 8"/>
                <a:gd name="T2" fmla="*/ 36286 w 28"/>
                <a:gd name="T3" fmla="*/ 10716 h 8"/>
                <a:gd name="T4" fmla="*/ 47171 w 28"/>
                <a:gd name="T5" fmla="*/ 10716 h 8"/>
                <a:gd name="T6" fmla="*/ 50800 w 28"/>
                <a:gd name="T7" fmla="*/ 7144 h 8"/>
                <a:gd name="T8" fmla="*/ 47171 w 28"/>
                <a:gd name="T9" fmla="*/ 3572 h 8"/>
                <a:gd name="T10" fmla="*/ 43543 w 28"/>
                <a:gd name="T11" fmla="*/ 0 h 8"/>
                <a:gd name="T12" fmla="*/ 36286 w 28"/>
                <a:gd name="T13" fmla="*/ 0 h 8"/>
                <a:gd name="T14" fmla="*/ 25400 w 28"/>
                <a:gd name="T15" fmla="*/ 0 h 8"/>
                <a:gd name="T16" fmla="*/ 14514 w 28"/>
                <a:gd name="T17" fmla="*/ 0 h 8"/>
                <a:gd name="T18" fmla="*/ 7257 w 28"/>
                <a:gd name="T19" fmla="*/ 0 h 8"/>
                <a:gd name="T20" fmla="*/ 0 w 28"/>
                <a:gd name="T21" fmla="*/ 3572 h 8"/>
                <a:gd name="T22" fmla="*/ 0 w 28"/>
                <a:gd name="T23" fmla="*/ 7144 h 8"/>
                <a:gd name="T24" fmla="*/ 0 w 28"/>
                <a:gd name="T25" fmla="*/ 10716 h 8"/>
                <a:gd name="T26" fmla="*/ 7257 w 28"/>
                <a:gd name="T27" fmla="*/ 10716 h 8"/>
                <a:gd name="T28" fmla="*/ 14514 w 28"/>
                <a:gd name="T29" fmla="*/ 10716 h 8"/>
                <a:gd name="T30" fmla="*/ 25400 w 28"/>
                <a:gd name="T31" fmla="*/ 14288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8"/>
                <a:gd name="T50" fmla="*/ 28 w 28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8">
                  <a:moveTo>
                    <a:pt x="14" y="8"/>
                  </a:moveTo>
                  <a:lnTo>
                    <a:pt x="20" y="6"/>
                  </a:lnTo>
                  <a:lnTo>
                    <a:pt x="26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2" name="Freeform 542"/>
            <p:cNvSpPr>
              <a:spLocks/>
            </p:cNvSpPr>
            <p:nvPr/>
          </p:nvSpPr>
          <p:spPr bwMode="auto">
            <a:xfrm>
              <a:off x="2328863" y="2841625"/>
              <a:ext cx="50800" cy="14288"/>
            </a:xfrm>
            <a:custGeom>
              <a:avLst/>
              <a:gdLst>
                <a:gd name="T0" fmla="*/ 25400 w 28"/>
                <a:gd name="T1" fmla="*/ 14288 h 8"/>
                <a:gd name="T2" fmla="*/ 36286 w 28"/>
                <a:gd name="T3" fmla="*/ 10716 h 8"/>
                <a:gd name="T4" fmla="*/ 47171 w 28"/>
                <a:gd name="T5" fmla="*/ 10716 h 8"/>
                <a:gd name="T6" fmla="*/ 50800 w 28"/>
                <a:gd name="T7" fmla="*/ 7144 h 8"/>
                <a:gd name="T8" fmla="*/ 47171 w 28"/>
                <a:gd name="T9" fmla="*/ 3572 h 8"/>
                <a:gd name="T10" fmla="*/ 43543 w 28"/>
                <a:gd name="T11" fmla="*/ 0 h 8"/>
                <a:gd name="T12" fmla="*/ 36286 w 28"/>
                <a:gd name="T13" fmla="*/ 0 h 8"/>
                <a:gd name="T14" fmla="*/ 25400 w 28"/>
                <a:gd name="T15" fmla="*/ 0 h 8"/>
                <a:gd name="T16" fmla="*/ 14514 w 28"/>
                <a:gd name="T17" fmla="*/ 0 h 8"/>
                <a:gd name="T18" fmla="*/ 7257 w 28"/>
                <a:gd name="T19" fmla="*/ 0 h 8"/>
                <a:gd name="T20" fmla="*/ 0 w 28"/>
                <a:gd name="T21" fmla="*/ 3572 h 8"/>
                <a:gd name="T22" fmla="*/ 0 w 28"/>
                <a:gd name="T23" fmla="*/ 7144 h 8"/>
                <a:gd name="T24" fmla="*/ 0 w 28"/>
                <a:gd name="T25" fmla="*/ 10716 h 8"/>
                <a:gd name="T26" fmla="*/ 7257 w 28"/>
                <a:gd name="T27" fmla="*/ 10716 h 8"/>
                <a:gd name="T28" fmla="*/ 14514 w 28"/>
                <a:gd name="T29" fmla="*/ 10716 h 8"/>
                <a:gd name="T30" fmla="*/ 25400 w 28"/>
                <a:gd name="T31" fmla="*/ 14288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8"/>
                <a:gd name="T50" fmla="*/ 28 w 28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8">
                  <a:moveTo>
                    <a:pt x="14" y="8"/>
                  </a:moveTo>
                  <a:lnTo>
                    <a:pt x="20" y="6"/>
                  </a:lnTo>
                  <a:lnTo>
                    <a:pt x="26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4" y="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3" name="Freeform 543"/>
            <p:cNvSpPr>
              <a:spLocks/>
            </p:cNvSpPr>
            <p:nvPr/>
          </p:nvSpPr>
          <p:spPr bwMode="auto">
            <a:xfrm>
              <a:off x="2398713" y="2874963"/>
              <a:ext cx="17462" cy="47625"/>
            </a:xfrm>
            <a:custGeom>
              <a:avLst/>
              <a:gdLst>
                <a:gd name="T0" fmla="*/ 6985 w 10"/>
                <a:gd name="T1" fmla="*/ 47625 h 28"/>
                <a:gd name="T2" fmla="*/ 10477 w 10"/>
                <a:gd name="T3" fmla="*/ 44223 h 28"/>
                <a:gd name="T4" fmla="*/ 13970 w 10"/>
                <a:gd name="T5" fmla="*/ 40821 h 28"/>
                <a:gd name="T6" fmla="*/ 17462 w 10"/>
                <a:gd name="T7" fmla="*/ 34018 h 28"/>
                <a:gd name="T8" fmla="*/ 17462 w 10"/>
                <a:gd name="T9" fmla="*/ 23813 h 28"/>
                <a:gd name="T10" fmla="*/ 17462 w 10"/>
                <a:gd name="T11" fmla="*/ 13607 h 28"/>
                <a:gd name="T12" fmla="*/ 13970 w 10"/>
                <a:gd name="T13" fmla="*/ 6804 h 28"/>
                <a:gd name="T14" fmla="*/ 10477 w 10"/>
                <a:gd name="T15" fmla="*/ 3402 h 28"/>
                <a:gd name="T16" fmla="*/ 6985 w 10"/>
                <a:gd name="T17" fmla="*/ 0 h 28"/>
                <a:gd name="T18" fmla="*/ 3492 w 10"/>
                <a:gd name="T19" fmla="*/ 3402 h 28"/>
                <a:gd name="T20" fmla="*/ 3492 w 10"/>
                <a:gd name="T21" fmla="*/ 6804 h 28"/>
                <a:gd name="T22" fmla="*/ 0 w 10"/>
                <a:gd name="T23" fmla="*/ 13607 h 28"/>
                <a:gd name="T24" fmla="*/ 0 w 10"/>
                <a:gd name="T25" fmla="*/ 23813 h 28"/>
                <a:gd name="T26" fmla="*/ 0 w 10"/>
                <a:gd name="T27" fmla="*/ 34018 h 28"/>
                <a:gd name="T28" fmla="*/ 3492 w 10"/>
                <a:gd name="T29" fmla="*/ 40821 h 28"/>
                <a:gd name="T30" fmla="*/ 3492 w 10"/>
                <a:gd name="T31" fmla="*/ 44223 h 28"/>
                <a:gd name="T32" fmla="*/ 6985 w 10"/>
                <a:gd name="T33" fmla="*/ 47625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8"/>
                <a:gd name="T53" fmla="*/ 10 w 1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8">
                  <a:moveTo>
                    <a:pt x="4" y="28"/>
                  </a:moveTo>
                  <a:lnTo>
                    <a:pt x="6" y="26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4" name="Freeform 544"/>
            <p:cNvSpPr>
              <a:spLocks/>
            </p:cNvSpPr>
            <p:nvPr/>
          </p:nvSpPr>
          <p:spPr bwMode="auto">
            <a:xfrm>
              <a:off x="2398713" y="2874963"/>
              <a:ext cx="17462" cy="47625"/>
            </a:xfrm>
            <a:custGeom>
              <a:avLst/>
              <a:gdLst>
                <a:gd name="T0" fmla="*/ 6985 w 10"/>
                <a:gd name="T1" fmla="*/ 47625 h 28"/>
                <a:gd name="T2" fmla="*/ 10477 w 10"/>
                <a:gd name="T3" fmla="*/ 44223 h 28"/>
                <a:gd name="T4" fmla="*/ 13970 w 10"/>
                <a:gd name="T5" fmla="*/ 40821 h 28"/>
                <a:gd name="T6" fmla="*/ 17462 w 10"/>
                <a:gd name="T7" fmla="*/ 34018 h 28"/>
                <a:gd name="T8" fmla="*/ 17462 w 10"/>
                <a:gd name="T9" fmla="*/ 23813 h 28"/>
                <a:gd name="T10" fmla="*/ 17462 w 10"/>
                <a:gd name="T11" fmla="*/ 13607 h 28"/>
                <a:gd name="T12" fmla="*/ 13970 w 10"/>
                <a:gd name="T13" fmla="*/ 6804 h 28"/>
                <a:gd name="T14" fmla="*/ 10477 w 10"/>
                <a:gd name="T15" fmla="*/ 3402 h 28"/>
                <a:gd name="T16" fmla="*/ 6985 w 10"/>
                <a:gd name="T17" fmla="*/ 0 h 28"/>
                <a:gd name="T18" fmla="*/ 3492 w 10"/>
                <a:gd name="T19" fmla="*/ 3402 h 28"/>
                <a:gd name="T20" fmla="*/ 3492 w 10"/>
                <a:gd name="T21" fmla="*/ 6804 h 28"/>
                <a:gd name="T22" fmla="*/ 0 w 10"/>
                <a:gd name="T23" fmla="*/ 13607 h 28"/>
                <a:gd name="T24" fmla="*/ 0 w 10"/>
                <a:gd name="T25" fmla="*/ 23813 h 28"/>
                <a:gd name="T26" fmla="*/ 0 w 10"/>
                <a:gd name="T27" fmla="*/ 34018 h 28"/>
                <a:gd name="T28" fmla="*/ 3492 w 10"/>
                <a:gd name="T29" fmla="*/ 40821 h 28"/>
                <a:gd name="T30" fmla="*/ 3492 w 10"/>
                <a:gd name="T31" fmla="*/ 44223 h 28"/>
                <a:gd name="T32" fmla="*/ 6985 w 10"/>
                <a:gd name="T33" fmla="*/ 47625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8"/>
                <a:gd name="T53" fmla="*/ 10 w 1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8">
                  <a:moveTo>
                    <a:pt x="4" y="28"/>
                  </a:moveTo>
                  <a:lnTo>
                    <a:pt x="6" y="26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5" name="Freeform 545"/>
            <p:cNvSpPr>
              <a:spLocks/>
            </p:cNvSpPr>
            <p:nvPr/>
          </p:nvSpPr>
          <p:spPr bwMode="auto">
            <a:xfrm>
              <a:off x="2468563" y="2813050"/>
              <a:ext cx="31750" cy="33338"/>
            </a:xfrm>
            <a:custGeom>
              <a:avLst/>
              <a:gdLst>
                <a:gd name="T0" fmla="*/ 14111 w 18"/>
                <a:gd name="T1" fmla="*/ 33338 h 20"/>
                <a:gd name="T2" fmla="*/ 21167 w 18"/>
                <a:gd name="T3" fmla="*/ 30004 h 20"/>
                <a:gd name="T4" fmla="*/ 28222 w 18"/>
                <a:gd name="T5" fmla="*/ 26670 h 20"/>
                <a:gd name="T6" fmla="*/ 31750 w 18"/>
                <a:gd name="T7" fmla="*/ 16669 h 20"/>
                <a:gd name="T8" fmla="*/ 28222 w 18"/>
                <a:gd name="T9" fmla="*/ 10001 h 20"/>
                <a:gd name="T10" fmla="*/ 21167 w 18"/>
                <a:gd name="T11" fmla="*/ 3334 h 20"/>
                <a:gd name="T12" fmla="*/ 14111 w 18"/>
                <a:gd name="T13" fmla="*/ 0 h 20"/>
                <a:gd name="T14" fmla="*/ 7056 w 18"/>
                <a:gd name="T15" fmla="*/ 3334 h 20"/>
                <a:gd name="T16" fmla="*/ 3528 w 18"/>
                <a:gd name="T17" fmla="*/ 10001 h 20"/>
                <a:gd name="T18" fmla="*/ 0 w 18"/>
                <a:gd name="T19" fmla="*/ 16669 h 20"/>
                <a:gd name="T20" fmla="*/ 3528 w 18"/>
                <a:gd name="T21" fmla="*/ 26670 h 20"/>
                <a:gd name="T22" fmla="*/ 7056 w 18"/>
                <a:gd name="T23" fmla="*/ 30004 h 20"/>
                <a:gd name="T24" fmla="*/ 14111 w 18"/>
                <a:gd name="T25" fmla="*/ 3333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0"/>
                <a:gd name="T41" fmla="*/ 18 w 1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0">
                  <a:moveTo>
                    <a:pt x="8" y="20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6" name="Freeform 546"/>
            <p:cNvSpPr>
              <a:spLocks/>
            </p:cNvSpPr>
            <p:nvPr/>
          </p:nvSpPr>
          <p:spPr bwMode="auto">
            <a:xfrm>
              <a:off x="2468563" y="2813050"/>
              <a:ext cx="31750" cy="33338"/>
            </a:xfrm>
            <a:custGeom>
              <a:avLst/>
              <a:gdLst>
                <a:gd name="T0" fmla="*/ 14111 w 18"/>
                <a:gd name="T1" fmla="*/ 33338 h 20"/>
                <a:gd name="T2" fmla="*/ 21167 w 18"/>
                <a:gd name="T3" fmla="*/ 30004 h 20"/>
                <a:gd name="T4" fmla="*/ 28222 w 18"/>
                <a:gd name="T5" fmla="*/ 26670 h 20"/>
                <a:gd name="T6" fmla="*/ 31750 w 18"/>
                <a:gd name="T7" fmla="*/ 16669 h 20"/>
                <a:gd name="T8" fmla="*/ 28222 w 18"/>
                <a:gd name="T9" fmla="*/ 10001 h 20"/>
                <a:gd name="T10" fmla="*/ 21167 w 18"/>
                <a:gd name="T11" fmla="*/ 3334 h 20"/>
                <a:gd name="T12" fmla="*/ 14111 w 18"/>
                <a:gd name="T13" fmla="*/ 0 h 20"/>
                <a:gd name="T14" fmla="*/ 7056 w 18"/>
                <a:gd name="T15" fmla="*/ 3334 h 20"/>
                <a:gd name="T16" fmla="*/ 3528 w 18"/>
                <a:gd name="T17" fmla="*/ 10001 h 20"/>
                <a:gd name="T18" fmla="*/ 0 w 18"/>
                <a:gd name="T19" fmla="*/ 16669 h 20"/>
                <a:gd name="T20" fmla="*/ 3528 w 18"/>
                <a:gd name="T21" fmla="*/ 26670 h 20"/>
                <a:gd name="T22" fmla="*/ 7056 w 18"/>
                <a:gd name="T23" fmla="*/ 30004 h 20"/>
                <a:gd name="T24" fmla="*/ 14111 w 18"/>
                <a:gd name="T25" fmla="*/ 3333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0"/>
                <a:gd name="T41" fmla="*/ 18 w 1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0">
                  <a:moveTo>
                    <a:pt x="8" y="20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2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7" name="Freeform 547"/>
            <p:cNvSpPr>
              <a:spLocks/>
            </p:cNvSpPr>
            <p:nvPr/>
          </p:nvSpPr>
          <p:spPr bwMode="auto">
            <a:xfrm>
              <a:off x="2454275" y="1749425"/>
              <a:ext cx="406400" cy="444500"/>
            </a:xfrm>
            <a:custGeom>
              <a:avLst/>
              <a:gdLst>
                <a:gd name="T0" fmla="*/ 367186 w 228"/>
                <a:gd name="T1" fmla="*/ 136004 h 268"/>
                <a:gd name="T2" fmla="*/ 352926 w 228"/>
                <a:gd name="T3" fmla="*/ 142638 h 268"/>
                <a:gd name="T4" fmla="*/ 352926 w 228"/>
                <a:gd name="T5" fmla="*/ 152590 h 268"/>
                <a:gd name="T6" fmla="*/ 363621 w 228"/>
                <a:gd name="T7" fmla="*/ 159224 h 268"/>
                <a:gd name="T8" fmla="*/ 356491 w 228"/>
                <a:gd name="T9" fmla="*/ 172493 h 268"/>
                <a:gd name="T10" fmla="*/ 381446 w 228"/>
                <a:gd name="T11" fmla="*/ 185761 h 268"/>
                <a:gd name="T12" fmla="*/ 335102 w 228"/>
                <a:gd name="T13" fmla="*/ 202347 h 268"/>
                <a:gd name="T14" fmla="*/ 288758 w 228"/>
                <a:gd name="T15" fmla="*/ 228884 h 268"/>
                <a:gd name="T16" fmla="*/ 270933 w 228"/>
                <a:gd name="T17" fmla="*/ 255422 h 268"/>
                <a:gd name="T18" fmla="*/ 249544 w 228"/>
                <a:gd name="T19" fmla="*/ 265373 h 268"/>
                <a:gd name="T20" fmla="*/ 213895 w 228"/>
                <a:gd name="T21" fmla="*/ 288593 h 268"/>
                <a:gd name="T22" fmla="*/ 188940 w 228"/>
                <a:gd name="T23" fmla="*/ 301862 h 268"/>
                <a:gd name="T24" fmla="*/ 203200 w 228"/>
                <a:gd name="T25" fmla="*/ 311813 h 268"/>
                <a:gd name="T26" fmla="*/ 196070 w 228"/>
                <a:gd name="T27" fmla="*/ 331716 h 268"/>
                <a:gd name="T28" fmla="*/ 178246 w 228"/>
                <a:gd name="T29" fmla="*/ 354937 h 268"/>
                <a:gd name="T30" fmla="*/ 146161 w 228"/>
                <a:gd name="T31" fmla="*/ 371522 h 268"/>
                <a:gd name="T32" fmla="*/ 135467 w 228"/>
                <a:gd name="T33" fmla="*/ 398060 h 268"/>
                <a:gd name="T34" fmla="*/ 131902 w 228"/>
                <a:gd name="T35" fmla="*/ 434549 h 268"/>
                <a:gd name="T36" fmla="*/ 96253 w 228"/>
                <a:gd name="T37" fmla="*/ 444500 h 268"/>
                <a:gd name="T38" fmla="*/ 78428 w 228"/>
                <a:gd name="T39" fmla="*/ 427914 h 268"/>
                <a:gd name="T40" fmla="*/ 42779 w 228"/>
                <a:gd name="T41" fmla="*/ 424597 h 268"/>
                <a:gd name="T42" fmla="*/ 3565 w 228"/>
                <a:gd name="T43" fmla="*/ 401377 h 268"/>
                <a:gd name="T44" fmla="*/ 21389 w 228"/>
                <a:gd name="T45" fmla="*/ 368205 h 268"/>
                <a:gd name="T46" fmla="*/ 35649 w 228"/>
                <a:gd name="T47" fmla="*/ 354937 h 268"/>
                <a:gd name="T48" fmla="*/ 42779 w 228"/>
                <a:gd name="T49" fmla="*/ 344985 h 268"/>
                <a:gd name="T50" fmla="*/ 71298 w 228"/>
                <a:gd name="T51" fmla="*/ 361571 h 268"/>
                <a:gd name="T52" fmla="*/ 71298 w 228"/>
                <a:gd name="T53" fmla="*/ 344985 h 268"/>
                <a:gd name="T54" fmla="*/ 67733 w 228"/>
                <a:gd name="T55" fmla="*/ 328399 h 268"/>
                <a:gd name="T56" fmla="*/ 49909 w 228"/>
                <a:gd name="T57" fmla="*/ 328399 h 268"/>
                <a:gd name="T58" fmla="*/ 53474 w 228"/>
                <a:gd name="T59" fmla="*/ 308496 h 268"/>
                <a:gd name="T60" fmla="*/ 71298 w 228"/>
                <a:gd name="T61" fmla="*/ 291910 h 268"/>
                <a:gd name="T62" fmla="*/ 110512 w 228"/>
                <a:gd name="T63" fmla="*/ 281959 h 268"/>
                <a:gd name="T64" fmla="*/ 110512 w 228"/>
                <a:gd name="T65" fmla="*/ 272007 h 268"/>
                <a:gd name="T66" fmla="*/ 96253 w 228"/>
                <a:gd name="T67" fmla="*/ 242153 h 268"/>
                <a:gd name="T68" fmla="*/ 96253 w 228"/>
                <a:gd name="T69" fmla="*/ 208981 h 268"/>
                <a:gd name="T70" fmla="*/ 106947 w 228"/>
                <a:gd name="T71" fmla="*/ 182444 h 268"/>
                <a:gd name="T72" fmla="*/ 124772 w 228"/>
                <a:gd name="T73" fmla="*/ 202347 h 268"/>
                <a:gd name="T74" fmla="*/ 142597 w 228"/>
                <a:gd name="T75" fmla="*/ 228884 h 268"/>
                <a:gd name="T76" fmla="*/ 146161 w 228"/>
                <a:gd name="T77" fmla="*/ 189078 h 268"/>
                <a:gd name="T78" fmla="*/ 185375 w 228"/>
                <a:gd name="T79" fmla="*/ 159224 h 268"/>
                <a:gd name="T80" fmla="*/ 217460 w 228"/>
                <a:gd name="T81" fmla="*/ 145955 h 268"/>
                <a:gd name="T82" fmla="*/ 235284 w 228"/>
                <a:gd name="T83" fmla="*/ 132687 h 268"/>
                <a:gd name="T84" fmla="*/ 149726 w 228"/>
                <a:gd name="T85" fmla="*/ 122735 h 268"/>
                <a:gd name="T86" fmla="*/ 117642 w 228"/>
                <a:gd name="T87" fmla="*/ 119418 h 268"/>
                <a:gd name="T88" fmla="*/ 99818 w 228"/>
                <a:gd name="T89" fmla="*/ 126052 h 268"/>
                <a:gd name="T90" fmla="*/ 78428 w 228"/>
                <a:gd name="T91" fmla="*/ 89563 h 268"/>
                <a:gd name="T92" fmla="*/ 78428 w 228"/>
                <a:gd name="T93" fmla="*/ 69660 h 268"/>
                <a:gd name="T94" fmla="*/ 117642 w 228"/>
                <a:gd name="T95" fmla="*/ 72978 h 268"/>
                <a:gd name="T96" fmla="*/ 139032 w 228"/>
                <a:gd name="T97" fmla="*/ 46440 h 268"/>
                <a:gd name="T98" fmla="*/ 174681 w 228"/>
                <a:gd name="T99" fmla="*/ 29854 h 268"/>
                <a:gd name="T100" fmla="*/ 213895 w 228"/>
                <a:gd name="T101" fmla="*/ 6634 h 268"/>
                <a:gd name="T102" fmla="*/ 281628 w 228"/>
                <a:gd name="T103" fmla="*/ 6634 h 268"/>
                <a:gd name="T104" fmla="*/ 331537 w 228"/>
                <a:gd name="T105" fmla="*/ 13269 h 268"/>
                <a:gd name="T106" fmla="*/ 374316 w 228"/>
                <a:gd name="T107" fmla="*/ 43123 h 268"/>
                <a:gd name="T108" fmla="*/ 385011 w 228"/>
                <a:gd name="T109" fmla="*/ 53075 h 268"/>
                <a:gd name="T110" fmla="*/ 388575 w 228"/>
                <a:gd name="T111" fmla="*/ 106149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268"/>
                <a:gd name="T170" fmla="*/ 228 w 228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6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2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0" y="108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10"/>
                  </a:lnTo>
                  <a:lnTo>
                    <a:pt x="216" y="112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2" y="118"/>
                  </a:lnTo>
                  <a:lnTo>
                    <a:pt x="188" y="122"/>
                  </a:lnTo>
                  <a:lnTo>
                    <a:pt x="184" y="124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0" y="138"/>
                  </a:lnTo>
                  <a:lnTo>
                    <a:pt x="166" y="138"/>
                  </a:lnTo>
                  <a:lnTo>
                    <a:pt x="162" y="138"/>
                  </a:lnTo>
                  <a:lnTo>
                    <a:pt x="164" y="142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2" y="158"/>
                  </a:lnTo>
                  <a:lnTo>
                    <a:pt x="150" y="160"/>
                  </a:lnTo>
                  <a:lnTo>
                    <a:pt x="148" y="162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6" y="166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8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4" y="188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08" y="202"/>
                  </a:lnTo>
                  <a:lnTo>
                    <a:pt x="106" y="206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4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2" y="224"/>
                  </a:lnTo>
                  <a:lnTo>
                    <a:pt x="80" y="226"/>
                  </a:lnTo>
                  <a:lnTo>
                    <a:pt x="78" y="228"/>
                  </a:lnTo>
                  <a:lnTo>
                    <a:pt x="76" y="230"/>
                  </a:lnTo>
                  <a:lnTo>
                    <a:pt x="76" y="234"/>
                  </a:lnTo>
                  <a:lnTo>
                    <a:pt x="74" y="236"/>
                  </a:lnTo>
                  <a:lnTo>
                    <a:pt x="76" y="240"/>
                  </a:lnTo>
                  <a:lnTo>
                    <a:pt x="78" y="244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2"/>
                  </a:lnTo>
                  <a:lnTo>
                    <a:pt x="78" y="256"/>
                  </a:lnTo>
                  <a:lnTo>
                    <a:pt x="76" y="260"/>
                  </a:lnTo>
                  <a:lnTo>
                    <a:pt x="74" y="262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6" y="268"/>
                  </a:lnTo>
                  <a:lnTo>
                    <a:pt x="54" y="268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4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0" y="254"/>
                  </a:lnTo>
                  <a:lnTo>
                    <a:pt x="18" y="252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4" y="244"/>
                  </a:lnTo>
                  <a:lnTo>
                    <a:pt x="2" y="242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2"/>
                  </a:lnTo>
                  <a:lnTo>
                    <a:pt x="6" y="228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20" y="220"/>
                  </a:lnTo>
                  <a:lnTo>
                    <a:pt x="22" y="218"/>
                  </a:lnTo>
                  <a:lnTo>
                    <a:pt x="22" y="216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0"/>
                  </a:lnTo>
                  <a:lnTo>
                    <a:pt x="18" y="208"/>
                  </a:lnTo>
                  <a:lnTo>
                    <a:pt x="20" y="206"/>
                  </a:lnTo>
                  <a:lnTo>
                    <a:pt x="22" y="206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8" y="208"/>
                  </a:lnTo>
                  <a:lnTo>
                    <a:pt x="30" y="214"/>
                  </a:lnTo>
                  <a:lnTo>
                    <a:pt x="32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0" y="210"/>
                  </a:lnTo>
                  <a:lnTo>
                    <a:pt x="40" y="208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4"/>
                  </a:lnTo>
                  <a:lnTo>
                    <a:pt x="28" y="198"/>
                  </a:lnTo>
                  <a:lnTo>
                    <a:pt x="24" y="198"/>
                  </a:lnTo>
                  <a:lnTo>
                    <a:pt x="24" y="196"/>
                  </a:lnTo>
                  <a:lnTo>
                    <a:pt x="24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28" y="186"/>
                  </a:lnTo>
                  <a:lnTo>
                    <a:pt x="30" y="186"/>
                  </a:lnTo>
                  <a:lnTo>
                    <a:pt x="32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6"/>
                  </a:lnTo>
                  <a:lnTo>
                    <a:pt x="42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2" y="174"/>
                  </a:lnTo>
                  <a:lnTo>
                    <a:pt x="56" y="172"/>
                  </a:lnTo>
                  <a:lnTo>
                    <a:pt x="60" y="170"/>
                  </a:lnTo>
                  <a:lnTo>
                    <a:pt x="62" y="170"/>
                  </a:lnTo>
                  <a:lnTo>
                    <a:pt x="62" y="168"/>
                  </a:lnTo>
                  <a:lnTo>
                    <a:pt x="66" y="166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54" y="146"/>
                  </a:lnTo>
                  <a:lnTo>
                    <a:pt x="56" y="140"/>
                  </a:lnTo>
                  <a:lnTo>
                    <a:pt x="58" y="138"/>
                  </a:lnTo>
                  <a:lnTo>
                    <a:pt x="58" y="134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52" y="112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72" y="140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6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0" y="136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6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4" y="96"/>
                  </a:lnTo>
                  <a:lnTo>
                    <a:pt x="116" y="94"/>
                  </a:lnTo>
                  <a:lnTo>
                    <a:pt x="118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28" y="78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4"/>
                  </a:lnTo>
                  <a:lnTo>
                    <a:pt x="82" y="74"/>
                  </a:lnTo>
                  <a:lnTo>
                    <a:pt x="80" y="74"/>
                  </a:lnTo>
                  <a:lnTo>
                    <a:pt x="76" y="76"/>
                  </a:lnTo>
                  <a:lnTo>
                    <a:pt x="72" y="76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0" y="72"/>
                  </a:lnTo>
                  <a:lnTo>
                    <a:pt x="58" y="74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2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40"/>
                  </a:lnTo>
                  <a:lnTo>
                    <a:pt x="64" y="42"/>
                  </a:lnTo>
                  <a:lnTo>
                    <a:pt x="66" y="44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8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4"/>
                  </a:lnTo>
                  <a:lnTo>
                    <a:pt x="104" y="12"/>
                  </a:lnTo>
                  <a:lnTo>
                    <a:pt x="110" y="10"/>
                  </a:lnTo>
                  <a:lnTo>
                    <a:pt x="118" y="6"/>
                  </a:lnTo>
                  <a:lnTo>
                    <a:pt x="120" y="16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6" y="2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4" y="8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8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08" y="24"/>
                  </a:lnTo>
                  <a:lnTo>
                    <a:pt x="210" y="26"/>
                  </a:lnTo>
                  <a:lnTo>
                    <a:pt x="212" y="26"/>
                  </a:lnTo>
                  <a:lnTo>
                    <a:pt x="206" y="32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0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8" name="Freeform 548"/>
            <p:cNvSpPr>
              <a:spLocks/>
            </p:cNvSpPr>
            <p:nvPr/>
          </p:nvSpPr>
          <p:spPr bwMode="auto">
            <a:xfrm>
              <a:off x="2454275" y="1749425"/>
              <a:ext cx="406400" cy="444500"/>
            </a:xfrm>
            <a:custGeom>
              <a:avLst/>
              <a:gdLst>
                <a:gd name="T0" fmla="*/ 367186 w 228"/>
                <a:gd name="T1" fmla="*/ 136004 h 268"/>
                <a:gd name="T2" fmla="*/ 352926 w 228"/>
                <a:gd name="T3" fmla="*/ 142638 h 268"/>
                <a:gd name="T4" fmla="*/ 352926 w 228"/>
                <a:gd name="T5" fmla="*/ 152590 h 268"/>
                <a:gd name="T6" fmla="*/ 363621 w 228"/>
                <a:gd name="T7" fmla="*/ 159224 h 268"/>
                <a:gd name="T8" fmla="*/ 356491 w 228"/>
                <a:gd name="T9" fmla="*/ 172493 h 268"/>
                <a:gd name="T10" fmla="*/ 381446 w 228"/>
                <a:gd name="T11" fmla="*/ 185761 h 268"/>
                <a:gd name="T12" fmla="*/ 335102 w 228"/>
                <a:gd name="T13" fmla="*/ 202347 h 268"/>
                <a:gd name="T14" fmla="*/ 288758 w 228"/>
                <a:gd name="T15" fmla="*/ 228884 h 268"/>
                <a:gd name="T16" fmla="*/ 270933 w 228"/>
                <a:gd name="T17" fmla="*/ 255422 h 268"/>
                <a:gd name="T18" fmla="*/ 249544 w 228"/>
                <a:gd name="T19" fmla="*/ 265373 h 268"/>
                <a:gd name="T20" fmla="*/ 213895 w 228"/>
                <a:gd name="T21" fmla="*/ 288593 h 268"/>
                <a:gd name="T22" fmla="*/ 188940 w 228"/>
                <a:gd name="T23" fmla="*/ 301862 h 268"/>
                <a:gd name="T24" fmla="*/ 203200 w 228"/>
                <a:gd name="T25" fmla="*/ 311813 h 268"/>
                <a:gd name="T26" fmla="*/ 196070 w 228"/>
                <a:gd name="T27" fmla="*/ 331716 h 268"/>
                <a:gd name="T28" fmla="*/ 178246 w 228"/>
                <a:gd name="T29" fmla="*/ 354937 h 268"/>
                <a:gd name="T30" fmla="*/ 146161 w 228"/>
                <a:gd name="T31" fmla="*/ 371522 h 268"/>
                <a:gd name="T32" fmla="*/ 135467 w 228"/>
                <a:gd name="T33" fmla="*/ 398060 h 268"/>
                <a:gd name="T34" fmla="*/ 131902 w 228"/>
                <a:gd name="T35" fmla="*/ 434549 h 268"/>
                <a:gd name="T36" fmla="*/ 96253 w 228"/>
                <a:gd name="T37" fmla="*/ 444500 h 268"/>
                <a:gd name="T38" fmla="*/ 78428 w 228"/>
                <a:gd name="T39" fmla="*/ 427914 h 268"/>
                <a:gd name="T40" fmla="*/ 42779 w 228"/>
                <a:gd name="T41" fmla="*/ 424597 h 268"/>
                <a:gd name="T42" fmla="*/ 3565 w 228"/>
                <a:gd name="T43" fmla="*/ 401377 h 268"/>
                <a:gd name="T44" fmla="*/ 21389 w 228"/>
                <a:gd name="T45" fmla="*/ 368205 h 268"/>
                <a:gd name="T46" fmla="*/ 35649 w 228"/>
                <a:gd name="T47" fmla="*/ 354937 h 268"/>
                <a:gd name="T48" fmla="*/ 42779 w 228"/>
                <a:gd name="T49" fmla="*/ 344985 h 268"/>
                <a:gd name="T50" fmla="*/ 71298 w 228"/>
                <a:gd name="T51" fmla="*/ 361571 h 268"/>
                <a:gd name="T52" fmla="*/ 71298 w 228"/>
                <a:gd name="T53" fmla="*/ 344985 h 268"/>
                <a:gd name="T54" fmla="*/ 67733 w 228"/>
                <a:gd name="T55" fmla="*/ 328399 h 268"/>
                <a:gd name="T56" fmla="*/ 49909 w 228"/>
                <a:gd name="T57" fmla="*/ 328399 h 268"/>
                <a:gd name="T58" fmla="*/ 53474 w 228"/>
                <a:gd name="T59" fmla="*/ 308496 h 268"/>
                <a:gd name="T60" fmla="*/ 71298 w 228"/>
                <a:gd name="T61" fmla="*/ 291910 h 268"/>
                <a:gd name="T62" fmla="*/ 110512 w 228"/>
                <a:gd name="T63" fmla="*/ 281959 h 268"/>
                <a:gd name="T64" fmla="*/ 110512 w 228"/>
                <a:gd name="T65" fmla="*/ 272007 h 268"/>
                <a:gd name="T66" fmla="*/ 96253 w 228"/>
                <a:gd name="T67" fmla="*/ 242153 h 268"/>
                <a:gd name="T68" fmla="*/ 96253 w 228"/>
                <a:gd name="T69" fmla="*/ 208981 h 268"/>
                <a:gd name="T70" fmla="*/ 106947 w 228"/>
                <a:gd name="T71" fmla="*/ 182444 h 268"/>
                <a:gd name="T72" fmla="*/ 124772 w 228"/>
                <a:gd name="T73" fmla="*/ 202347 h 268"/>
                <a:gd name="T74" fmla="*/ 142597 w 228"/>
                <a:gd name="T75" fmla="*/ 228884 h 268"/>
                <a:gd name="T76" fmla="*/ 146161 w 228"/>
                <a:gd name="T77" fmla="*/ 189078 h 268"/>
                <a:gd name="T78" fmla="*/ 185375 w 228"/>
                <a:gd name="T79" fmla="*/ 159224 h 268"/>
                <a:gd name="T80" fmla="*/ 217460 w 228"/>
                <a:gd name="T81" fmla="*/ 145955 h 268"/>
                <a:gd name="T82" fmla="*/ 235284 w 228"/>
                <a:gd name="T83" fmla="*/ 132687 h 268"/>
                <a:gd name="T84" fmla="*/ 149726 w 228"/>
                <a:gd name="T85" fmla="*/ 122735 h 268"/>
                <a:gd name="T86" fmla="*/ 117642 w 228"/>
                <a:gd name="T87" fmla="*/ 119418 h 268"/>
                <a:gd name="T88" fmla="*/ 99818 w 228"/>
                <a:gd name="T89" fmla="*/ 126052 h 268"/>
                <a:gd name="T90" fmla="*/ 78428 w 228"/>
                <a:gd name="T91" fmla="*/ 89563 h 268"/>
                <a:gd name="T92" fmla="*/ 78428 w 228"/>
                <a:gd name="T93" fmla="*/ 69660 h 268"/>
                <a:gd name="T94" fmla="*/ 117642 w 228"/>
                <a:gd name="T95" fmla="*/ 72978 h 268"/>
                <a:gd name="T96" fmla="*/ 139032 w 228"/>
                <a:gd name="T97" fmla="*/ 46440 h 268"/>
                <a:gd name="T98" fmla="*/ 174681 w 228"/>
                <a:gd name="T99" fmla="*/ 29854 h 268"/>
                <a:gd name="T100" fmla="*/ 213895 w 228"/>
                <a:gd name="T101" fmla="*/ 6634 h 268"/>
                <a:gd name="T102" fmla="*/ 281628 w 228"/>
                <a:gd name="T103" fmla="*/ 6634 h 268"/>
                <a:gd name="T104" fmla="*/ 331537 w 228"/>
                <a:gd name="T105" fmla="*/ 13269 h 268"/>
                <a:gd name="T106" fmla="*/ 374316 w 228"/>
                <a:gd name="T107" fmla="*/ 43123 h 268"/>
                <a:gd name="T108" fmla="*/ 385011 w 228"/>
                <a:gd name="T109" fmla="*/ 53075 h 268"/>
                <a:gd name="T110" fmla="*/ 388575 w 228"/>
                <a:gd name="T111" fmla="*/ 106149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268"/>
                <a:gd name="T170" fmla="*/ 228 w 228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6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2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0" y="108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10"/>
                  </a:lnTo>
                  <a:lnTo>
                    <a:pt x="216" y="112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2" y="118"/>
                  </a:lnTo>
                  <a:lnTo>
                    <a:pt x="188" y="122"/>
                  </a:lnTo>
                  <a:lnTo>
                    <a:pt x="184" y="124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0" y="138"/>
                  </a:lnTo>
                  <a:lnTo>
                    <a:pt x="166" y="138"/>
                  </a:lnTo>
                  <a:lnTo>
                    <a:pt x="162" y="138"/>
                  </a:lnTo>
                  <a:lnTo>
                    <a:pt x="164" y="142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2" y="158"/>
                  </a:lnTo>
                  <a:lnTo>
                    <a:pt x="150" y="160"/>
                  </a:lnTo>
                  <a:lnTo>
                    <a:pt x="148" y="162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6" y="166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8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4" y="188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08" y="202"/>
                  </a:lnTo>
                  <a:lnTo>
                    <a:pt x="106" y="206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4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2" y="224"/>
                  </a:lnTo>
                  <a:lnTo>
                    <a:pt x="80" y="226"/>
                  </a:lnTo>
                  <a:lnTo>
                    <a:pt x="78" y="228"/>
                  </a:lnTo>
                  <a:lnTo>
                    <a:pt x="76" y="230"/>
                  </a:lnTo>
                  <a:lnTo>
                    <a:pt x="76" y="234"/>
                  </a:lnTo>
                  <a:lnTo>
                    <a:pt x="74" y="236"/>
                  </a:lnTo>
                  <a:lnTo>
                    <a:pt x="76" y="240"/>
                  </a:lnTo>
                  <a:lnTo>
                    <a:pt x="78" y="244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2"/>
                  </a:lnTo>
                  <a:lnTo>
                    <a:pt x="78" y="256"/>
                  </a:lnTo>
                  <a:lnTo>
                    <a:pt x="76" y="260"/>
                  </a:lnTo>
                  <a:lnTo>
                    <a:pt x="74" y="262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6" y="268"/>
                  </a:lnTo>
                  <a:lnTo>
                    <a:pt x="54" y="268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4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0" y="254"/>
                  </a:lnTo>
                  <a:lnTo>
                    <a:pt x="18" y="252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4" y="244"/>
                  </a:lnTo>
                  <a:lnTo>
                    <a:pt x="2" y="242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2"/>
                  </a:lnTo>
                  <a:lnTo>
                    <a:pt x="6" y="228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20" y="220"/>
                  </a:lnTo>
                  <a:lnTo>
                    <a:pt x="22" y="218"/>
                  </a:lnTo>
                  <a:lnTo>
                    <a:pt x="22" y="216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0"/>
                  </a:lnTo>
                  <a:lnTo>
                    <a:pt x="18" y="208"/>
                  </a:lnTo>
                  <a:lnTo>
                    <a:pt x="20" y="206"/>
                  </a:lnTo>
                  <a:lnTo>
                    <a:pt x="22" y="206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8" y="208"/>
                  </a:lnTo>
                  <a:lnTo>
                    <a:pt x="30" y="214"/>
                  </a:lnTo>
                  <a:lnTo>
                    <a:pt x="32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0" y="210"/>
                  </a:lnTo>
                  <a:lnTo>
                    <a:pt x="40" y="208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4"/>
                  </a:lnTo>
                  <a:lnTo>
                    <a:pt x="28" y="198"/>
                  </a:lnTo>
                  <a:lnTo>
                    <a:pt x="24" y="198"/>
                  </a:lnTo>
                  <a:lnTo>
                    <a:pt x="24" y="196"/>
                  </a:lnTo>
                  <a:lnTo>
                    <a:pt x="24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28" y="186"/>
                  </a:lnTo>
                  <a:lnTo>
                    <a:pt x="30" y="186"/>
                  </a:lnTo>
                  <a:lnTo>
                    <a:pt x="32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6"/>
                  </a:lnTo>
                  <a:lnTo>
                    <a:pt x="42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2" y="174"/>
                  </a:lnTo>
                  <a:lnTo>
                    <a:pt x="56" y="172"/>
                  </a:lnTo>
                  <a:lnTo>
                    <a:pt x="60" y="170"/>
                  </a:lnTo>
                  <a:lnTo>
                    <a:pt x="62" y="170"/>
                  </a:lnTo>
                  <a:lnTo>
                    <a:pt x="62" y="168"/>
                  </a:lnTo>
                  <a:lnTo>
                    <a:pt x="66" y="166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54" y="146"/>
                  </a:lnTo>
                  <a:lnTo>
                    <a:pt x="56" y="140"/>
                  </a:lnTo>
                  <a:lnTo>
                    <a:pt x="58" y="138"/>
                  </a:lnTo>
                  <a:lnTo>
                    <a:pt x="58" y="134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52" y="112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72" y="140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6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0" y="136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6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4" y="96"/>
                  </a:lnTo>
                  <a:lnTo>
                    <a:pt x="116" y="94"/>
                  </a:lnTo>
                  <a:lnTo>
                    <a:pt x="118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28" y="78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4"/>
                  </a:lnTo>
                  <a:lnTo>
                    <a:pt x="82" y="74"/>
                  </a:lnTo>
                  <a:lnTo>
                    <a:pt x="80" y="74"/>
                  </a:lnTo>
                  <a:lnTo>
                    <a:pt x="76" y="76"/>
                  </a:lnTo>
                  <a:lnTo>
                    <a:pt x="72" y="76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0" y="72"/>
                  </a:lnTo>
                  <a:lnTo>
                    <a:pt x="58" y="74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2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40"/>
                  </a:lnTo>
                  <a:lnTo>
                    <a:pt x="64" y="42"/>
                  </a:lnTo>
                  <a:lnTo>
                    <a:pt x="66" y="44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8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4"/>
                  </a:lnTo>
                  <a:lnTo>
                    <a:pt x="104" y="12"/>
                  </a:lnTo>
                  <a:lnTo>
                    <a:pt x="110" y="10"/>
                  </a:lnTo>
                  <a:lnTo>
                    <a:pt x="118" y="6"/>
                  </a:lnTo>
                  <a:lnTo>
                    <a:pt x="120" y="16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6" y="2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4" y="8"/>
                  </a:lnTo>
                  <a:lnTo>
                    <a:pt x="186" y="8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8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08" y="24"/>
                  </a:lnTo>
                  <a:lnTo>
                    <a:pt x="210" y="26"/>
                  </a:lnTo>
                  <a:lnTo>
                    <a:pt x="212" y="26"/>
                  </a:lnTo>
                  <a:lnTo>
                    <a:pt x="206" y="32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6" y="32"/>
                  </a:lnTo>
                  <a:lnTo>
                    <a:pt x="220" y="36"/>
                  </a:lnTo>
                  <a:lnTo>
                    <a:pt x="220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9" name="Freeform 402"/>
            <p:cNvSpPr>
              <a:spLocks/>
            </p:cNvSpPr>
            <p:nvPr/>
          </p:nvSpPr>
          <p:spPr bwMode="auto">
            <a:xfrm>
              <a:off x="2344738" y="4597400"/>
              <a:ext cx="317500" cy="404813"/>
            </a:xfrm>
            <a:custGeom>
              <a:avLst/>
              <a:gdLst>
                <a:gd name="T0" fmla="*/ 128427 w 178"/>
                <a:gd name="T1" fmla="*/ 355041 h 244"/>
                <a:gd name="T2" fmla="*/ 117725 w 178"/>
                <a:gd name="T3" fmla="*/ 328496 h 244"/>
                <a:gd name="T4" fmla="*/ 103455 w 178"/>
                <a:gd name="T5" fmla="*/ 291996 h 244"/>
                <a:gd name="T6" fmla="*/ 78483 w 178"/>
                <a:gd name="T7" fmla="*/ 242224 h 244"/>
                <a:gd name="T8" fmla="*/ 32107 w 178"/>
                <a:gd name="T9" fmla="*/ 175861 h 244"/>
                <a:gd name="T10" fmla="*/ 7135 w 178"/>
                <a:gd name="T11" fmla="*/ 145998 h 244"/>
                <a:gd name="T12" fmla="*/ 7135 w 178"/>
                <a:gd name="T13" fmla="*/ 136044 h 244"/>
                <a:gd name="T14" fmla="*/ 7135 w 178"/>
                <a:gd name="T15" fmla="*/ 126089 h 244"/>
                <a:gd name="T16" fmla="*/ 0 w 178"/>
                <a:gd name="T17" fmla="*/ 119453 h 244"/>
                <a:gd name="T18" fmla="*/ 10702 w 178"/>
                <a:gd name="T19" fmla="*/ 102862 h 244"/>
                <a:gd name="T20" fmla="*/ 24972 w 178"/>
                <a:gd name="T21" fmla="*/ 102862 h 244"/>
                <a:gd name="T22" fmla="*/ 49944 w 178"/>
                <a:gd name="T23" fmla="*/ 109499 h 244"/>
                <a:gd name="T24" fmla="*/ 60646 w 178"/>
                <a:gd name="T25" fmla="*/ 106180 h 244"/>
                <a:gd name="T26" fmla="*/ 67781 w 178"/>
                <a:gd name="T27" fmla="*/ 99544 h 244"/>
                <a:gd name="T28" fmla="*/ 71348 w 178"/>
                <a:gd name="T29" fmla="*/ 86272 h 244"/>
                <a:gd name="T30" fmla="*/ 78483 w 178"/>
                <a:gd name="T31" fmla="*/ 76317 h 244"/>
                <a:gd name="T32" fmla="*/ 107022 w 178"/>
                <a:gd name="T33" fmla="*/ 72999 h 244"/>
                <a:gd name="T34" fmla="*/ 146264 w 178"/>
                <a:gd name="T35" fmla="*/ 26545 h 244"/>
                <a:gd name="T36" fmla="*/ 146264 w 178"/>
                <a:gd name="T37" fmla="*/ 9954 h 244"/>
                <a:gd name="T38" fmla="*/ 156966 w 178"/>
                <a:gd name="T39" fmla="*/ 3318 h 244"/>
                <a:gd name="T40" fmla="*/ 174803 w 178"/>
                <a:gd name="T41" fmla="*/ 9954 h 244"/>
                <a:gd name="T42" fmla="*/ 206910 w 178"/>
                <a:gd name="T43" fmla="*/ 19909 h 244"/>
                <a:gd name="T44" fmla="*/ 221180 w 178"/>
                <a:gd name="T45" fmla="*/ 33181 h 244"/>
                <a:gd name="T46" fmla="*/ 221180 w 178"/>
                <a:gd name="T47" fmla="*/ 43136 h 244"/>
                <a:gd name="T48" fmla="*/ 239017 w 178"/>
                <a:gd name="T49" fmla="*/ 56408 h 244"/>
                <a:gd name="T50" fmla="*/ 256854 w 178"/>
                <a:gd name="T51" fmla="*/ 56408 h 244"/>
                <a:gd name="T52" fmla="*/ 278258 w 178"/>
                <a:gd name="T53" fmla="*/ 59727 h 244"/>
                <a:gd name="T54" fmla="*/ 285393 w 178"/>
                <a:gd name="T55" fmla="*/ 69681 h 244"/>
                <a:gd name="T56" fmla="*/ 288961 w 178"/>
                <a:gd name="T57" fmla="*/ 96226 h 244"/>
                <a:gd name="T58" fmla="*/ 274691 w 178"/>
                <a:gd name="T59" fmla="*/ 106180 h 244"/>
                <a:gd name="T60" fmla="*/ 263989 w 178"/>
                <a:gd name="T61" fmla="*/ 102862 h 244"/>
                <a:gd name="T62" fmla="*/ 253287 w 178"/>
                <a:gd name="T63" fmla="*/ 106180 h 244"/>
                <a:gd name="T64" fmla="*/ 228315 w 178"/>
                <a:gd name="T65" fmla="*/ 116135 h 244"/>
                <a:gd name="T66" fmla="*/ 217612 w 178"/>
                <a:gd name="T67" fmla="*/ 132726 h 244"/>
                <a:gd name="T68" fmla="*/ 210478 w 178"/>
                <a:gd name="T69" fmla="*/ 152634 h 244"/>
                <a:gd name="T70" fmla="*/ 199775 w 178"/>
                <a:gd name="T71" fmla="*/ 159271 h 244"/>
                <a:gd name="T72" fmla="*/ 196208 w 178"/>
                <a:gd name="T73" fmla="*/ 189134 h 244"/>
                <a:gd name="T74" fmla="*/ 203343 w 178"/>
                <a:gd name="T75" fmla="*/ 205725 h 244"/>
                <a:gd name="T76" fmla="*/ 206910 w 178"/>
                <a:gd name="T77" fmla="*/ 218997 h 244"/>
                <a:gd name="T78" fmla="*/ 210478 w 178"/>
                <a:gd name="T79" fmla="*/ 218997 h 244"/>
                <a:gd name="T80" fmla="*/ 221180 w 178"/>
                <a:gd name="T81" fmla="*/ 218997 h 244"/>
                <a:gd name="T82" fmla="*/ 224747 w 178"/>
                <a:gd name="T83" fmla="*/ 222315 h 244"/>
                <a:gd name="T84" fmla="*/ 242584 w 178"/>
                <a:gd name="T85" fmla="*/ 228952 h 244"/>
                <a:gd name="T86" fmla="*/ 253287 w 178"/>
                <a:gd name="T87" fmla="*/ 228952 h 244"/>
                <a:gd name="T88" fmla="*/ 267556 w 178"/>
                <a:gd name="T89" fmla="*/ 218997 h 244"/>
                <a:gd name="T90" fmla="*/ 271124 w 178"/>
                <a:gd name="T91" fmla="*/ 255497 h 244"/>
                <a:gd name="T92" fmla="*/ 278258 w 178"/>
                <a:gd name="T93" fmla="*/ 262133 h 244"/>
                <a:gd name="T94" fmla="*/ 288961 w 178"/>
                <a:gd name="T95" fmla="*/ 262133 h 244"/>
                <a:gd name="T96" fmla="*/ 313933 w 178"/>
                <a:gd name="T97" fmla="*/ 291996 h 244"/>
                <a:gd name="T98" fmla="*/ 313933 w 178"/>
                <a:gd name="T99" fmla="*/ 305269 h 244"/>
                <a:gd name="T100" fmla="*/ 310365 w 178"/>
                <a:gd name="T101" fmla="*/ 315223 h 244"/>
                <a:gd name="T102" fmla="*/ 306798 w 178"/>
                <a:gd name="T103" fmla="*/ 338450 h 244"/>
                <a:gd name="T104" fmla="*/ 313933 w 178"/>
                <a:gd name="T105" fmla="*/ 345087 h 244"/>
                <a:gd name="T106" fmla="*/ 317500 w 178"/>
                <a:gd name="T107" fmla="*/ 361677 h 244"/>
                <a:gd name="T108" fmla="*/ 303230 w 178"/>
                <a:gd name="T109" fmla="*/ 368313 h 244"/>
                <a:gd name="T110" fmla="*/ 278258 w 178"/>
                <a:gd name="T111" fmla="*/ 381586 h 244"/>
                <a:gd name="T112" fmla="*/ 260421 w 178"/>
                <a:gd name="T113" fmla="*/ 391540 h 244"/>
                <a:gd name="T114" fmla="*/ 235449 w 178"/>
                <a:gd name="T115" fmla="*/ 401495 h 244"/>
                <a:gd name="T116" fmla="*/ 210478 w 178"/>
                <a:gd name="T117" fmla="*/ 404813 h 244"/>
                <a:gd name="T118" fmla="*/ 199775 w 178"/>
                <a:gd name="T119" fmla="*/ 398177 h 244"/>
                <a:gd name="T120" fmla="*/ 174803 w 178"/>
                <a:gd name="T121" fmla="*/ 384904 h 244"/>
                <a:gd name="T122" fmla="*/ 146264 w 178"/>
                <a:gd name="T123" fmla="*/ 371632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8"/>
                <a:gd name="T187" fmla="*/ 0 h 244"/>
                <a:gd name="T188" fmla="*/ 178 w 17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8" h="244">
                  <a:moveTo>
                    <a:pt x="82" y="224"/>
                  </a:moveTo>
                  <a:lnTo>
                    <a:pt x="76" y="220"/>
                  </a:lnTo>
                  <a:lnTo>
                    <a:pt x="72" y="214"/>
                  </a:lnTo>
                  <a:lnTo>
                    <a:pt x="70" y="208"/>
                  </a:lnTo>
                  <a:lnTo>
                    <a:pt x="68" y="204"/>
                  </a:lnTo>
                  <a:lnTo>
                    <a:pt x="66" y="198"/>
                  </a:lnTo>
                  <a:lnTo>
                    <a:pt x="66" y="194"/>
                  </a:lnTo>
                  <a:lnTo>
                    <a:pt x="64" y="188"/>
                  </a:lnTo>
                  <a:lnTo>
                    <a:pt x="58" y="176"/>
                  </a:lnTo>
                  <a:lnTo>
                    <a:pt x="52" y="162"/>
                  </a:lnTo>
                  <a:lnTo>
                    <a:pt x="46" y="150"/>
                  </a:lnTo>
                  <a:lnTo>
                    <a:pt x="44" y="146"/>
                  </a:lnTo>
                  <a:lnTo>
                    <a:pt x="38" y="134"/>
                  </a:lnTo>
                  <a:lnTo>
                    <a:pt x="28" y="120"/>
                  </a:lnTo>
                  <a:lnTo>
                    <a:pt x="18" y="106"/>
                  </a:lnTo>
                  <a:lnTo>
                    <a:pt x="10" y="96"/>
                  </a:lnTo>
                  <a:lnTo>
                    <a:pt x="6" y="92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6" y="66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2" y="66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36" y="62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6" y="26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10"/>
                  </a:lnTo>
                  <a:lnTo>
                    <a:pt x="82" y="6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8" y="2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4" y="8"/>
                  </a:lnTo>
                  <a:lnTo>
                    <a:pt x="110" y="10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4" y="20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30"/>
                  </a:lnTo>
                  <a:lnTo>
                    <a:pt x="128" y="32"/>
                  </a:lnTo>
                  <a:lnTo>
                    <a:pt x="134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50" y="36"/>
                  </a:lnTo>
                  <a:lnTo>
                    <a:pt x="154" y="36"/>
                  </a:lnTo>
                  <a:lnTo>
                    <a:pt x="156" y="36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54" y="58"/>
                  </a:lnTo>
                  <a:lnTo>
                    <a:pt x="162" y="58"/>
                  </a:lnTo>
                  <a:lnTo>
                    <a:pt x="162" y="64"/>
                  </a:lnTo>
                  <a:lnTo>
                    <a:pt x="156" y="64"/>
                  </a:lnTo>
                  <a:lnTo>
                    <a:pt x="154" y="64"/>
                  </a:lnTo>
                  <a:lnTo>
                    <a:pt x="152" y="62"/>
                  </a:lnTo>
                  <a:lnTo>
                    <a:pt x="150" y="62"/>
                  </a:lnTo>
                  <a:lnTo>
                    <a:pt x="148" y="62"/>
                  </a:lnTo>
                  <a:lnTo>
                    <a:pt x="146" y="64"/>
                  </a:lnTo>
                  <a:lnTo>
                    <a:pt x="144" y="64"/>
                  </a:lnTo>
                  <a:lnTo>
                    <a:pt x="142" y="64"/>
                  </a:lnTo>
                  <a:lnTo>
                    <a:pt x="138" y="66"/>
                  </a:lnTo>
                  <a:lnTo>
                    <a:pt x="134" y="68"/>
                  </a:lnTo>
                  <a:lnTo>
                    <a:pt x="128" y="70"/>
                  </a:lnTo>
                  <a:lnTo>
                    <a:pt x="124" y="74"/>
                  </a:lnTo>
                  <a:lnTo>
                    <a:pt x="122" y="80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18" y="92"/>
                  </a:lnTo>
                  <a:lnTo>
                    <a:pt x="116" y="92"/>
                  </a:lnTo>
                  <a:lnTo>
                    <a:pt x="114" y="94"/>
                  </a:lnTo>
                  <a:lnTo>
                    <a:pt x="112" y="96"/>
                  </a:lnTo>
                  <a:lnTo>
                    <a:pt x="110" y="102"/>
                  </a:lnTo>
                  <a:lnTo>
                    <a:pt x="110" y="106"/>
                  </a:lnTo>
                  <a:lnTo>
                    <a:pt x="110" y="114"/>
                  </a:lnTo>
                  <a:lnTo>
                    <a:pt x="112" y="122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6" y="126"/>
                  </a:lnTo>
                  <a:lnTo>
                    <a:pt x="116" y="130"/>
                  </a:lnTo>
                  <a:lnTo>
                    <a:pt x="116" y="132"/>
                  </a:lnTo>
                  <a:lnTo>
                    <a:pt x="114" y="132"/>
                  </a:lnTo>
                  <a:lnTo>
                    <a:pt x="116" y="132"/>
                  </a:lnTo>
                  <a:lnTo>
                    <a:pt x="118" y="132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6" y="134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6" y="138"/>
                  </a:lnTo>
                  <a:lnTo>
                    <a:pt x="140" y="138"/>
                  </a:lnTo>
                  <a:lnTo>
                    <a:pt x="142" y="138"/>
                  </a:lnTo>
                  <a:lnTo>
                    <a:pt x="144" y="136"/>
                  </a:lnTo>
                  <a:lnTo>
                    <a:pt x="146" y="134"/>
                  </a:lnTo>
                  <a:lnTo>
                    <a:pt x="150" y="132"/>
                  </a:lnTo>
                  <a:lnTo>
                    <a:pt x="152" y="130"/>
                  </a:lnTo>
                  <a:lnTo>
                    <a:pt x="152" y="128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6" y="158"/>
                  </a:lnTo>
                  <a:lnTo>
                    <a:pt x="160" y="158"/>
                  </a:lnTo>
                  <a:lnTo>
                    <a:pt x="162" y="158"/>
                  </a:lnTo>
                  <a:lnTo>
                    <a:pt x="166" y="158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6" y="184"/>
                  </a:lnTo>
                  <a:lnTo>
                    <a:pt x="176" y="186"/>
                  </a:lnTo>
                  <a:lnTo>
                    <a:pt x="174" y="190"/>
                  </a:lnTo>
                  <a:lnTo>
                    <a:pt x="174" y="196"/>
                  </a:lnTo>
                  <a:lnTo>
                    <a:pt x="172" y="200"/>
                  </a:lnTo>
                  <a:lnTo>
                    <a:pt x="172" y="204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8" y="212"/>
                  </a:lnTo>
                  <a:lnTo>
                    <a:pt x="178" y="214"/>
                  </a:lnTo>
                  <a:lnTo>
                    <a:pt x="178" y="218"/>
                  </a:lnTo>
                  <a:lnTo>
                    <a:pt x="174" y="222"/>
                  </a:lnTo>
                  <a:lnTo>
                    <a:pt x="170" y="222"/>
                  </a:lnTo>
                  <a:lnTo>
                    <a:pt x="166" y="224"/>
                  </a:lnTo>
                  <a:lnTo>
                    <a:pt x="160" y="226"/>
                  </a:lnTo>
                  <a:lnTo>
                    <a:pt x="156" y="230"/>
                  </a:lnTo>
                  <a:lnTo>
                    <a:pt x="152" y="232"/>
                  </a:lnTo>
                  <a:lnTo>
                    <a:pt x="150" y="234"/>
                  </a:lnTo>
                  <a:lnTo>
                    <a:pt x="146" y="236"/>
                  </a:lnTo>
                  <a:lnTo>
                    <a:pt x="142" y="238"/>
                  </a:lnTo>
                  <a:lnTo>
                    <a:pt x="136" y="240"/>
                  </a:lnTo>
                  <a:lnTo>
                    <a:pt x="132" y="242"/>
                  </a:lnTo>
                  <a:lnTo>
                    <a:pt x="128" y="242"/>
                  </a:lnTo>
                  <a:lnTo>
                    <a:pt x="128" y="244"/>
                  </a:lnTo>
                  <a:lnTo>
                    <a:pt x="118" y="244"/>
                  </a:lnTo>
                  <a:lnTo>
                    <a:pt x="118" y="242"/>
                  </a:lnTo>
                  <a:lnTo>
                    <a:pt x="114" y="242"/>
                  </a:lnTo>
                  <a:lnTo>
                    <a:pt x="112" y="240"/>
                  </a:lnTo>
                  <a:lnTo>
                    <a:pt x="106" y="236"/>
                  </a:lnTo>
                  <a:lnTo>
                    <a:pt x="102" y="234"/>
                  </a:lnTo>
                  <a:lnTo>
                    <a:pt x="98" y="232"/>
                  </a:lnTo>
                  <a:lnTo>
                    <a:pt x="94" y="230"/>
                  </a:lnTo>
                  <a:lnTo>
                    <a:pt x="92" y="228"/>
                  </a:lnTo>
                  <a:lnTo>
                    <a:pt x="82" y="22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0" name="Freeform 404"/>
            <p:cNvSpPr>
              <a:spLocks/>
            </p:cNvSpPr>
            <p:nvPr/>
          </p:nvSpPr>
          <p:spPr bwMode="auto">
            <a:xfrm>
              <a:off x="2562225" y="4295775"/>
              <a:ext cx="315913" cy="284163"/>
            </a:xfrm>
            <a:custGeom>
              <a:avLst/>
              <a:gdLst>
                <a:gd name="T0" fmla="*/ 301553 w 176"/>
                <a:gd name="T1" fmla="*/ 82606 h 172"/>
                <a:gd name="T2" fmla="*/ 290784 w 176"/>
                <a:gd name="T3" fmla="*/ 75997 h 172"/>
                <a:gd name="T4" fmla="*/ 272834 w 176"/>
                <a:gd name="T5" fmla="*/ 62780 h 172"/>
                <a:gd name="T6" fmla="*/ 254884 w 176"/>
                <a:gd name="T7" fmla="*/ 56172 h 172"/>
                <a:gd name="T8" fmla="*/ 244115 w 176"/>
                <a:gd name="T9" fmla="*/ 42955 h 172"/>
                <a:gd name="T10" fmla="*/ 229755 w 176"/>
                <a:gd name="T11" fmla="*/ 39651 h 172"/>
                <a:gd name="T12" fmla="*/ 201036 w 176"/>
                <a:gd name="T13" fmla="*/ 42955 h 172"/>
                <a:gd name="T14" fmla="*/ 183086 w 176"/>
                <a:gd name="T15" fmla="*/ 49563 h 172"/>
                <a:gd name="T16" fmla="*/ 150777 w 176"/>
                <a:gd name="T17" fmla="*/ 52868 h 172"/>
                <a:gd name="T18" fmla="*/ 132827 w 176"/>
                <a:gd name="T19" fmla="*/ 49563 h 172"/>
                <a:gd name="T20" fmla="*/ 114877 w 176"/>
                <a:gd name="T21" fmla="*/ 36346 h 172"/>
                <a:gd name="T22" fmla="*/ 96928 w 176"/>
                <a:gd name="T23" fmla="*/ 23130 h 172"/>
                <a:gd name="T24" fmla="*/ 89748 w 176"/>
                <a:gd name="T25" fmla="*/ 9913 h 172"/>
                <a:gd name="T26" fmla="*/ 78978 w 176"/>
                <a:gd name="T27" fmla="*/ 6608 h 172"/>
                <a:gd name="T28" fmla="*/ 78978 w 176"/>
                <a:gd name="T29" fmla="*/ 3304 h 172"/>
                <a:gd name="T30" fmla="*/ 75388 w 176"/>
                <a:gd name="T31" fmla="*/ 3304 h 172"/>
                <a:gd name="T32" fmla="*/ 71798 w 176"/>
                <a:gd name="T33" fmla="*/ 9913 h 172"/>
                <a:gd name="T34" fmla="*/ 71798 w 176"/>
                <a:gd name="T35" fmla="*/ 16521 h 172"/>
                <a:gd name="T36" fmla="*/ 68208 w 176"/>
                <a:gd name="T37" fmla="*/ 19825 h 172"/>
                <a:gd name="T38" fmla="*/ 68208 w 176"/>
                <a:gd name="T39" fmla="*/ 26434 h 172"/>
                <a:gd name="T40" fmla="*/ 64619 w 176"/>
                <a:gd name="T41" fmla="*/ 33042 h 172"/>
                <a:gd name="T42" fmla="*/ 57439 w 176"/>
                <a:gd name="T43" fmla="*/ 29738 h 172"/>
                <a:gd name="T44" fmla="*/ 61029 w 176"/>
                <a:gd name="T45" fmla="*/ 23130 h 172"/>
                <a:gd name="T46" fmla="*/ 64619 w 176"/>
                <a:gd name="T47" fmla="*/ 19825 h 172"/>
                <a:gd name="T48" fmla="*/ 61029 w 176"/>
                <a:gd name="T49" fmla="*/ 9913 h 172"/>
                <a:gd name="T50" fmla="*/ 46669 w 176"/>
                <a:gd name="T51" fmla="*/ 16521 h 172"/>
                <a:gd name="T52" fmla="*/ 35899 w 176"/>
                <a:gd name="T53" fmla="*/ 26434 h 172"/>
                <a:gd name="T54" fmla="*/ 21540 w 176"/>
                <a:gd name="T55" fmla="*/ 36346 h 172"/>
                <a:gd name="T56" fmla="*/ 3590 w 176"/>
                <a:gd name="T57" fmla="*/ 49563 h 172"/>
                <a:gd name="T58" fmla="*/ 0 w 176"/>
                <a:gd name="T59" fmla="*/ 62780 h 172"/>
                <a:gd name="T60" fmla="*/ 3590 w 176"/>
                <a:gd name="T61" fmla="*/ 79301 h 172"/>
                <a:gd name="T62" fmla="*/ 7180 w 176"/>
                <a:gd name="T63" fmla="*/ 89214 h 172"/>
                <a:gd name="T64" fmla="*/ 7180 w 176"/>
                <a:gd name="T65" fmla="*/ 102431 h 172"/>
                <a:gd name="T66" fmla="*/ 3590 w 176"/>
                <a:gd name="T67" fmla="*/ 122256 h 172"/>
                <a:gd name="T68" fmla="*/ 14360 w 176"/>
                <a:gd name="T69" fmla="*/ 138777 h 172"/>
                <a:gd name="T70" fmla="*/ 86158 w 176"/>
                <a:gd name="T71" fmla="*/ 161907 h 172"/>
                <a:gd name="T72" fmla="*/ 104108 w 176"/>
                <a:gd name="T73" fmla="*/ 161907 h 172"/>
                <a:gd name="T74" fmla="*/ 111288 w 176"/>
                <a:gd name="T75" fmla="*/ 161907 h 172"/>
                <a:gd name="T76" fmla="*/ 118467 w 176"/>
                <a:gd name="T77" fmla="*/ 161907 h 172"/>
                <a:gd name="T78" fmla="*/ 122057 w 176"/>
                <a:gd name="T79" fmla="*/ 168515 h 172"/>
                <a:gd name="T80" fmla="*/ 111288 w 176"/>
                <a:gd name="T81" fmla="*/ 178428 h 172"/>
                <a:gd name="T82" fmla="*/ 107698 w 176"/>
                <a:gd name="T83" fmla="*/ 201557 h 172"/>
                <a:gd name="T84" fmla="*/ 111288 w 176"/>
                <a:gd name="T85" fmla="*/ 231295 h 172"/>
                <a:gd name="T86" fmla="*/ 118467 w 176"/>
                <a:gd name="T87" fmla="*/ 244512 h 172"/>
                <a:gd name="T88" fmla="*/ 125647 w 176"/>
                <a:gd name="T89" fmla="*/ 270946 h 172"/>
                <a:gd name="T90" fmla="*/ 211805 w 176"/>
                <a:gd name="T91" fmla="*/ 251121 h 172"/>
                <a:gd name="T92" fmla="*/ 222575 w 176"/>
                <a:gd name="T93" fmla="*/ 231295 h 172"/>
                <a:gd name="T94" fmla="*/ 211805 w 176"/>
                <a:gd name="T95" fmla="*/ 231295 h 172"/>
                <a:gd name="T96" fmla="*/ 201036 w 176"/>
                <a:gd name="T97" fmla="*/ 224687 h 172"/>
                <a:gd name="T98" fmla="*/ 197446 w 176"/>
                <a:gd name="T99" fmla="*/ 208166 h 172"/>
                <a:gd name="T100" fmla="*/ 186676 w 176"/>
                <a:gd name="T101" fmla="*/ 204862 h 172"/>
                <a:gd name="T102" fmla="*/ 190266 w 176"/>
                <a:gd name="T103" fmla="*/ 198253 h 172"/>
                <a:gd name="T104" fmla="*/ 226165 w 176"/>
                <a:gd name="T105" fmla="*/ 204862 h 172"/>
                <a:gd name="T106" fmla="*/ 262064 w 176"/>
                <a:gd name="T107" fmla="*/ 204862 h 172"/>
                <a:gd name="T108" fmla="*/ 280014 w 176"/>
                <a:gd name="T109" fmla="*/ 201557 h 172"/>
                <a:gd name="T110" fmla="*/ 294373 w 176"/>
                <a:gd name="T111" fmla="*/ 198253 h 172"/>
                <a:gd name="T112" fmla="*/ 283604 w 176"/>
                <a:gd name="T113" fmla="*/ 165211 h 172"/>
                <a:gd name="T114" fmla="*/ 280014 w 176"/>
                <a:gd name="T115" fmla="*/ 151994 h 172"/>
                <a:gd name="T116" fmla="*/ 297963 w 176"/>
                <a:gd name="T117" fmla="*/ 125560 h 172"/>
                <a:gd name="T118" fmla="*/ 301553 w 176"/>
                <a:gd name="T119" fmla="*/ 105735 h 172"/>
                <a:gd name="T120" fmla="*/ 315913 w 176"/>
                <a:gd name="T121" fmla="*/ 99127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72"/>
                <a:gd name="T185" fmla="*/ 176 w 176"/>
                <a:gd name="T186" fmla="*/ 172 h 1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72">
                  <a:moveTo>
                    <a:pt x="176" y="58"/>
                  </a:moveTo>
                  <a:lnTo>
                    <a:pt x="172" y="54"/>
                  </a:lnTo>
                  <a:lnTo>
                    <a:pt x="168" y="50"/>
                  </a:lnTo>
                  <a:lnTo>
                    <a:pt x="166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8" y="42"/>
                  </a:lnTo>
                  <a:lnTo>
                    <a:pt x="152" y="38"/>
                  </a:lnTo>
                  <a:lnTo>
                    <a:pt x="148" y="36"/>
                  </a:lnTo>
                  <a:lnTo>
                    <a:pt x="144" y="36"/>
                  </a:lnTo>
                  <a:lnTo>
                    <a:pt x="142" y="34"/>
                  </a:lnTo>
                  <a:lnTo>
                    <a:pt x="140" y="32"/>
                  </a:lnTo>
                  <a:lnTo>
                    <a:pt x="138" y="30"/>
                  </a:lnTo>
                  <a:lnTo>
                    <a:pt x="136" y="26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28" y="24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2" y="26"/>
                  </a:lnTo>
                  <a:lnTo>
                    <a:pt x="108" y="28"/>
                  </a:lnTo>
                  <a:lnTo>
                    <a:pt x="102" y="30"/>
                  </a:lnTo>
                  <a:lnTo>
                    <a:pt x="96" y="32"/>
                  </a:lnTo>
                  <a:lnTo>
                    <a:pt x="90" y="32"/>
                  </a:lnTo>
                  <a:lnTo>
                    <a:pt x="84" y="32"/>
                  </a:lnTo>
                  <a:lnTo>
                    <a:pt x="82" y="32"/>
                  </a:lnTo>
                  <a:lnTo>
                    <a:pt x="80" y="32"/>
                  </a:lnTo>
                  <a:lnTo>
                    <a:pt x="74" y="30"/>
                  </a:lnTo>
                  <a:lnTo>
                    <a:pt x="70" y="28"/>
                  </a:lnTo>
                  <a:lnTo>
                    <a:pt x="66" y="24"/>
                  </a:lnTo>
                  <a:lnTo>
                    <a:pt x="64" y="22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2" y="10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74"/>
                  </a:lnTo>
                  <a:lnTo>
                    <a:pt x="2" y="78"/>
                  </a:lnTo>
                  <a:lnTo>
                    <a:pt x="4" y="80"/>
                  </a:lnTo>
                  <a:lnTo>
                    <a:pt x="8" y="84"/>
                  </a:lnTo>
                  <a:lnTo>
                    <a:pt x="12" y="86"/>
                  </a:lnTo>
                  <a:lnTo>
                    <a:pt x="46" y="90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54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8" y="98"/>
                  </a:lnTo>
                  <a:lnTo>
                    <a:pt x="68" y="102"/>
                  </a:lnTo>
                  <a:lnTo>
                    <a:pt x="66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12"/>
                  </a:lnTo>
                  <a:lnTo>
                    <a:pt x="60" y="116"/>
                  </a:lnTo>
                  <a:lnTo>
                    <a:pt x="60" y="122"/>
                  </a:lnTo>
                  <a:lnTo>
                    <a:pt x="64" y="130"/>
                  </a:lnTo>
                  <a:lnTo>
                    <a:pt x="70" y="132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4" y="144"/>
                  </a:lnTo>
                  <a:lnTo>
                    <a:pt x="66" y="148"/>
                  </a:lnTo>
                  <a:lnTo>
                    <a:pt x="68" y="154"/>
                  </a:lnTo>
                  <a:lnTo>
                    <a:pt x="68" y="160"/>
                  </a:lnTo>
                  <a:lnTo>
                    <a:pt x="70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8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0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2" y="128"/>
                  </a:lnTo>
                  <a:lnTo>
                    <a:pt x="110" y="126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6" y="118"/>
                  </a:lnTo>
                  <a:lnTo>
                    <a:pt x="106" y="120"/>
                  </a:lnTo>
                  <a:lnTo>
                    <a:pt x="110" y="120"/>
                  </a:lnTo>
                  <a:lnTo>
                    <a:pt x="116" y="122"/>
                  </a:lnTo>
                  <a:lnTo>
                    <a:pt x="126" y="124"/>
                  </a:lnTo>
                  <a:lnTo>
                    <a:pt x="130" y="130"/>
                  </a:lnTo>
                  <a:lnTo>
                    <a:pt x="144" y="130"/>
                  </a:lnTo>
                  <a:lnTo>
                    <a:pt x="146" y="124"/>
                  </a:lnTo>
                  <a:lnTo>
                    <a:pt x="154" y="122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2" y="122"/>
                  </a:lnTo>
                  <a:lnTo>
                    <a:pt x="164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8" y="100"/>
                  </a:lnTo>
                  <a:lnTo>
                    <a:pt x="158" y="98"/>
                  </a:lnTo>
                  <a:lnTo>
                    <a:pt x="156" y="96"/>
                  </a:lnTo>
                  <a:lnTo>
                    <a:pt x="156" y="92"/>
                  </a:lnTo>
                  <a:lnTo>
                    <a:pt x="156" y="86"/>
                  </a:lnTo>
                  <a:lnTo>
                    <a:pt x="158" y="78"/>
                  </a:lnTo>
                  <a:lnTo>
                    <a:pt x="166" y="76"/>
                  </a:lnTo>
                  <a:lnTo>
                    <a:pt x="166" y="64"/>
                  </a:lnTo>
                  <a:lnTo>
                    <a:pt x="168" y="64"/>
                  </a:lnTo>
                  <a:lnTo>
                    <a:pt x="172" y="62"/>
                  </a:lnTo>
                  <a:lnTo>
                    <a:pt x="174" y="60"/>
                  </a:lnTo>
                  <a:lnTo>
                    <a:pt x="176" y="60"/>
                  </a:lnTo>
                  <a:lnTo>
                    <a:pt x="176" y="5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1" name="Freeform 416"/>
            <p:cNvSpPr>
              <a:spLocks/>
            </p:cNvSpPr>
            <p:nvPr/>
          </p:nvSpPr>
          <p:spPr bwMode="auto">
            <a:xfrm>
              <a:off x="2544763" y="5132388"/>
              <a:ext cx="482600" cy="1090612"/>
            </a:xfrm>
            <a:custGeom>
              <a:avLst/>
              <a:gdLst>
                <a:gd name="T0" fmla="*/ 150142 w 270"/>
                <a:gd name="T1" fmla="*/ 43094 h 658"/>
                <a:gd name="T2" fmla="*/ 142993 w 270"/>
                <a:gd name="T3" fmla="*/ 59669 h 658"/>
                <a:gd name="T4" fmla="*/ 125119 w 270"/>
                <a:gd name="T5" fmla="*/ 92818 h 658"/>
                <a:gd name="T6" fmla="*/ 92945 w 270"/>
                <a:gd name="T7" fmla="*/ 145857 h 658"/>
                <a:gd name="T8" fmla="*/ 85796 w 270"/>
                <a:gd name="T9" fmla="*/ 205526 h 658"/>
                <a:gd name="T10" fmla="*/ 78646 w 270"/>
                <a:gd name="T11" fmla="*/ 391162 h 658"/>
                <a:gd name="T12" fmla="*/ 57197 w 270"/>
                <a:gd name="T13" fmla="*/ 420996 h 658"/>
                <a:gd name="T14" fmla="*/ 42898 w 270"/>
                <a:gd name="T15" fmla="*/ 464090 h 658"/>
                <a:gd name="T16" fmla="*/ 42898 w 270"/>
                <a:gd name="T17" fmla="*/ 510499 h 658"/>
                <a:gd name="T18" fmla="*/ 39323 w 270"/>
                <a:gd name="T19" fmla="*/ 546963 h 658"/>
                <a:gd name="T20" fmla="*/ 39323 w 270"/>
                <a:gd name="T21" fmla="*/ 609947 h 658"/>
                <a:gd name="T22" fmla="*/ 35748 w 270"/>
                <a:gd name="T23" fmla="*/ 629837 h 658"/>
                <a:gd name="T24" fmla="*/ 39323 w 270"/>
                <a:gd name="T25" fmla="*/ 643096 h 658"/>
                <a:gd name="T26" fmla="*/ 39323 w 270"/>
                <a:gd name="T27" fmla="*/ 709395 h 658"/>
                <a:gd name="T28" fmla="*/ 21449 w 270"/>
                <a:gd name="T29" fmla="*/ 722655 h 658"/>
                <a:gd name="T30" fmla="*/ 7150 w 270"/>
                <a:gd name="T31" fmla="*/ 769064 h 658"/>
                <a:gd name="T32" fmla="*/ 3575 w 270"/>
                <a:gd name="T33" fmla="*/ 875142 h 658"/>
                <a:gd name="T34" fmla="*/ 7150 w 270"/>
                <a:gd name="T35" fmla="*/ 914921 h 658"/>
                <a:gd name="T36" fmla="*/ 96520 w 270"/>
                <a:gd name="T37" fmla="*/ 941440 h 658"/>
                <a:gd name="T38" fmla="*/ 100095 w 270"/>
                <a:gd name="T39" fmla="*/ 971275 h 658"/>
                <a:gd name="T40" fmla="*/ 207339 w 270"/>
                <a:gd name="T41" fmla="*/ 1090612 h 658"/>
                <a:gd name="T42" fmla="*/ 193040 w 270"/>
                <a:gd name="T43" fmla="*/ 1034258 h 658"/>
                <a:gd name="T44" fmla="*/ 146567 w 270"/>
                <a:gd name="T45" fmla="*/ 1017684 h 658"/>
                <a:gd name="T46" fmla="*/ 103670 w 270"/>
                <a:gd name="T47" fmla="*/ 938125 h 658"/>
                <a:gd name="T48" fmla="*/ 100095 w 270"/>
                <a:gd name="T49" fmla="*/ 881771 h 658"/>
                <a:gd name="T50" fmla="*/ 139418 w 270"/>
                <a:gd name="T51" fmla="*/ 835362 h 658"/>
                <a:gd name="T52" fmla="*/ 168016 w 270"/>
                <a:gd name="T53" fmla="*/ 815473 h 658"/>
                <a:gd name="T54" fmla="*/ 171591 w 270"/>
                <a:gd name="T55" fmla="*/ 795583 h 658"/>
                <a:gd name="T56" fmla="*/ 171591 w 270"/>
                <a:gd name="T57" fmla="*/ 769064 h 658"/>
                <a:gd name="T58" fmla="*/ 150142 w 270"/>
                <a:gd name="T59" fmla="*/ 752489 h 658"/>
                <a:gd name="T60" fmla="*/ 132268 w 270"/>
                <a:gd name="T61" fmla="*/ 719340 h 658"/>
                <a:gd name="T62" fmla="*/ 146567 w 270"/>
                <a:gd name="T63" fmla="*/ 699450 h 658"/>
                <a:gd name="T64" fmla="*/ 160867 w 270"/>
                <a:gd name="T65" fmla="*/ 699450 h 658"/>
                <a:gd name="T66" fmla="*/ 221638 w 270"/>
                <a:gd name="T67" fmla="*/ 606632 h 658"/>
                <a:gd name="T68" fmla="*/ 200190 w 270"/>
                <a:gd name="T69" fmla="*/ 570168 h 658"/>
                <a:gd name="T70" fmla="*/ 203764 w 270"/>
                <a:gd name="T71" fmla="*/ 550278 h 658"/>
                <a:gd name="T72" fmla="*/ 257387 w 270"/>
                <a:gd name="T73" fmla="*/ 517129 h 658"/>
                <a:gd name="T74" fmla="*/ 264536 w 270"/>
                <a:gd name="T75" fmla="*/ 497240 h 658"/>
                <a:gd name="T76" fmla="*/ 293135 w 270"/>
                <a:gd name="T77" fmla="*/ 483980 h 658"/>
                <a:gd name="T78" fmla="*/ 378930 w 270"/>
                <a:gd name="T79" fmla="*/ 464090 h 658"/>
                <a:gd name="T80" fmla="*/ 393230 w 270"/>
                <a:gd name="T81" fmla="*/ 411051 h 658"/>
                <a:gd name="T82" fmla="*/ 371781 w 270"/>
                <a:gd name="T83" fmla="*/ 354697 h 658"/>
                <a:gd name="T84" fmla="*/ 361056 w 270"/>
                <a:gd name="T85" fmla="*/ 331493 h 658"/>
                <a:gd name="T86" fmla="*/ 361056 w 270"/>
                <a:gd name="T87" fmla="*/ 295029 h 658"/>
                <a:gd name="T88" fmla="*/ 382505 w 270"/>
                <a:gd name="T89" fmla="*/ 218785 h 658"/>
                <a:gd name="T90" fmla="*/ 396804 w 270"/>
                <a:gd name="T91" fmla="*/ 195581 h 658"/>
                <a:gd name="T92" fmla="*/ 414678 w 270"/>
                <a:gd name="T93" fmla="*/ 179006 h 658"/>
                <a:gd name="T94" fmla="*/ 468301 w 270"/>
                <a:gd name="T95" fmla="*/ 135912 h 658"/>
                <a:gd name="T96" fmla="*/ 482600 w 270"/>
                <a:gd name="T97" fmla="*/ 109393 h 658"/>
                <a:gd name="T98" fmla="*/ 471876 w 270"/>
                <a:gd name="T99" fmla="*/ 99448 h 658"/>
                <a:gd name="T100" fmla="*/ 464726 w 270"/>
                <a:gd name="T101" fmla="*/ 96133 h 658"/>
                <a:gd name="T102" fmla="*/ 454001 w 270"/>
                <a:gd name="T103" fmla="*/ 92818 h 658"/>
                <a:gd name="T104" fmla="*/ 450427 w 270"/>
                <a:gd name="T105" fmla="*/ 119337 h 658"/>
                <a:gd name="T106" fmla="*/ 439702 w 270"/>
                <a:gd name="T107" fmla="*/ 142542 h 658"/>
                <a:gd name="T108" fmla="*/ 314584 w 270"/>
                <a:gd name="T109" fmla="*/ 56354 h 658"/>
                <a:gd name="T110" fmla="*/ 264536 w 270"/>
                <a:gd name="T111" fmla="*/ 26519 h 658"/>
                <a:gd name="T112" fmla="*/ 260961 w 270"/>
                <a:gd name="T113" fmla="*/ 6630 h 658"/>
                <a:gd name="T114" fmla="*/ 246662 w 270"/>
                <a:gd name="T115" fmla="*/ 0 h 658"/>
                <a:gd name="T116" fmla="*/ 214489 w 270"/>
                <a:gd name="T117" fmla="*/ 23205 h 658"/>
                <a:gd name="T118" fmla="*/ 214489 w 270"/>
                <a:gd name="T119" fmla="*/ 13260 h 658"/>
                <a:gd name="T120" fmla="*/ 171591 w 270"/>
                <a:gd name="T121" fmla="*/ 0 h 658"/>
                <a:gd name="T122" fmla="*/ 157292 w 270"/>
                <a:gd name="T123" fmla="*/ 19890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"/>
                <a:gd name="T187" fmla="*/ 0 h 658"/>
                <a:gd name="T188" fmla="*/ 270 w 270"/>
                <a:gd name="T189" fmla="*/ 658 h 6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" h="658">
                  <a:moveTo>
                    <a:pt x="84" y="16"/>
                  </a:moveTo>
                  <a:lnTo>
                    <a:pt x="84" y="18"/>
                  </a:lnTo>
                  <a:lnTo>
                    <a:pt x="84" y="22"/>
                  </a:lnTo>
                  <a:lnTo>
                    <a:pt x="84" y="26"/>
                  </a:lnTo>
                  <a:lnTo>
                    <a:pt x="84" y="30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6" y="40"/>
                  </a:lnTo>
                  <a:lnTo>
                    <a:pt x="74" y="44"/>
                  </a:lnTo>
                  <a:lnTo>
                    <a:pt x="72" y="48"/>
                  </a:lnTo>
                  <a:lnTo>
                    <a:pt x="70" y="56"/>
                  </a:lnTo>
                  <a:lnTo>
                    <a:pt x="68" y="60"/>
                  </a:lnTo>
                  <a:lnTo>
                    <a:pt x="64" y="68"/>
                  </a:lnTo>
                  <a:lnTo>
                    <a:pt x="58" y="78"/>
                  </a:lnTo>
                  <a:lnTo>
                    <a:pt x="52" y="88"/>
                  </a:lnTo>
                  <a:lnTo>
                    <a:pt x="50" y="96"/>
                  </a:lnTo>
                  <a:lnTo>
                    <a:pt x="50" y="102"/>
                  </a:lnTo>
                  <a:lnTo>
                    <a:pt x="48" y="112"/>
                  </a:lnTo>
                  <a:lnTo>
                    <a:pt x="48" y="124"/>
                  </a:lnTo>
                  <a:lnTo>
                    <a:pt x="48" y="14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4" y="236"/>
                  </a:lnTo>
                  <a:lnTo>
                    <a:pt x="42" y="240"/>
                  </a:lnTo>
                  <a:lnTo>
                    <a:pt x="38" y="244"/>
                  </a:lnTo>
                  <a:lnTo>
                    <a:pt x="36" y="250"/>
                  </a:lnTo>
                  <a:lnTo>
                    <a:pt x="32" y="254"/>
                  </a:lnTo>
                  <a:lnTo>
                    <a:pt x="30" y="258"/>
                  </a:lnTo>
                  <a:lnTo>
                    <a:pt x="30" y="262"/>
                  </a:lnTo>
                  <a:lnTo>
                    <a:pt x="26" y="278"/>
                  </a:lnTo>
                  <a:lnTo>
                    <a:pt x="24" y="280"/>
                  </a:lnTo>
                  <a:lnTo>
                    <a:pt x="24" y="284"/>
                  </a:lnTo>
                  <a:lnTo>
                    <a:pt x="26" y="290"/>
                  </a:lnTo>
                  <a:lnTo>
                    <a:pt x="22" y="300"/>
                  </a:lnTo>
                  <a:lnTo>
                    <a:pt x="24" y="308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20" y="330"/>
                  </a:lnTo>
                  <a:lnTo>
                    <a:pt x="22" y="330"/>
                  </a:lnTo>
                  <a:lnTo>
                    <a:pt x="22" y="336"/>
                  </a:lnTo>
                  <a:lnTo>
                    <a:pt x="22" y="346"/>
                  </a:lnTo>
                  <a:lnTo>
                    <a:pt x="22" y="360"/>
                  </a:lnTo>
                  <a:lnTo>
                    <a:pt x="22" y="368"/>
                  </a:lnTo>
                  <a:lnTo>
                    <a:pt x="20" y="374"/>
                  </a:lnTo>
                  <a:lnTo>
                    <a:pt x="20" y="376"/>
                  </a:lnTo>
                  <a:lnTo>
                    <a:pt x="18" y="378"/>
                  </a:lnTo>
                  <a:lnTo>
                    <a:pt x="20" y="380"/>
                  </a:lnTo>
                  <a:lnTo>
                    <a:pt x="20" y="382"/>
                  </a:lnTo>
                  <a:lnTo>
                    <a:pt x="22" y="384"/>
                  </a:lnTo>
                  <a:lnTo>
                    <a:pt x="22" y="386"/>
                  </a:lnTo>
                  <a:lnTo>
                    <a:pt x="22" y="388"/>
                  </a:lnTo>
                  <a:lnTo>
                    <a:pt x="24" y="396"/>
                  </a:lnTo>
                  <a:lnTo>
                    <a:pt x="24" y="406"/>
                  </a:lnTo>
                  <a:lnTo>
                    <a:pt x="24" y="418"/>
                  </a:lnTo>
                  <a:lnTo>
                    <a:pt x="22" y="428"/>
                  </a:lnTo>
                  <a:lnTo>
                    <a:pt x="20" y="428"/>
                  </a:lnTo>
                  <a:lnTo>
                    <a:pt x="18" y="430"/>
                  </a:lnTo>
                  <a:lnTo>
                    <a:pt x="14" y="432"/>
                  </a:lnTo>
                  <a:lnTo>
                    <a:pt x="12" y="436"/>
                  </a:lnTo>
                  <a:lnTo>
                    <a:pt x="8" y="440"/>
                  </a:lnTo>
                  <a:lnTo>
                    <a:pt x="6" y="446"/>
                  </a:lnTo>
                  <a:lnTo>
                    <a:pt x="4" y="450"/>
                  </a:lnTo>
                  <a:lnTo>
                    <a:pt x="4" y="464"/>
                  </a:lnTo>
                  <a:lnTo>
                    <a:pt x="2" y="484"/>
                  </a:lnTo>
                  <a:lnTo>
                    <a:pt x="2" y="506"/>
                  </a:lnTo>
                  <a:lnTo>
                    <a:pt x="2" y="522"/>
                  </a:lnTo>
                  <a:lnTo>
                    <a:pt x="2" y="528"/>
                  </a:lnTo>
                  <a:lnTo>
                    <a:pt x="0" y="530"/>
                  </a:lnTo>
                  <a:lnTo>
                    <a:pt x="2" y="534"/>
                  </a:lnTo>
                  <a:lnTo>
                    <a:pt x="4" y="542"/>
                  </a:lnTo>
                  <a:lnTo>
                    <a:pt x="4" y="552"/>
                  </a:lnTo>
                  <a:lnTo>
                    <a:pt x="16" y="566"/>
                  </a:lnTo>
                  <a:lnTo>
                    <a:pt x="54" y="568"/>
                  </a:lnTo>
                  <a:lnTo>
                    <a:pt x="56" y="570"/>
                  </a:lnTo>
                  <a:lnTo>
                    <a:pt x="56" y="572"/>
                  </a:lnTo>
                  <a:lnTo>
                    <a:pt x="56" y="578"/>
                  </a:lnTo>
                  <a:lnTo>
                    <a:pt x="56" y="586"/>
                  </a:lnTo>
                  <a:lnTo>
                    <a:pt x="56" y="612"/>
                  </a:lnTo>
                  <a:lnTo>
                    <a:pt x="60" y="636"/>
                  </a:lnTo>
                  <a:lnTo>
                    <a:pt x="102" y="638"/>
                  </a:lnTo>
                  <a:lnTo>
                    <a:pt x="116" y="658"/>
                  </a:lnTo>
                  <a:lnTo>
                    <a:pt x="118" y="652"/>
                  </a:lnTo>
                  <a:lnTo>
                    <a:pt x="118" y="648"/>
                  </a:lnTo>
                  <a:lnTo>
                    <a:pt x="118" y="636"/>
                  </a:lnTo>
                  <a:lnTo>
                    <a:pt x="108" y="624"/>
                  </a:lnTo>
                  <a:lnTo>
                    <a:pt x="96" y="614"/>
                  </a:lnTo>
                  <a:lnTo>
                    <a:pt x="94" y="614"/>
                  </a:lnTo>
                  <a:lnTo>
                    <a:pt x="90" y="614"/>
                  </a:lnTo>
                  <a:lnTo>
                    <a:pt x="82" y="614"/>
                  </a:lnTo>
                  <a:lnTo>
                    <a:pt x="76" y="610"/>
                  </a:lnTo>
                  <a:lnTo>
                    <a:pt x="68" y="602"/>
                  </a:lnTo>
                  <a:lnTo>
                    <a:pt x="62" y="588"/>
                  </a:lnTo>
                  <a:lnTo>
                    <a:pt x="58" y="566"/>
                  </a:lnTo>
                  <a:lnTo>
                    <a:pt x="56" y="562"/>
                  </a:lnTo>
                  <a:lnTo>
                    <a:pt x="54" y="554"/>
                  </a:lnTo>
                  <a:lnTo>
                    <a:pt x="54" y="542"/>
                  </a:lnTo>
                  <a:lnTo>
                    <a:pt x="56" y="532"/>
                  </a:lnTo>
                  <a:lnTo>
                    <a:pt x="64" y="524"/>
                  </a:lnTo>
                  <a:lnTo>
                    <a:pt x="74" y="506"/>
                  </a:lnTo>
                  <a:lnTo>
                    <a:pt x="76" y="506"/>
                  </a:lnTo>
                  <a:lnTo>
                    <a:pt x="78" y="504"/>
                  </a:lnTo>
                  <a:lnTo>
                    <a:pt x="82" y="502"/>
                  </a:lnTo>
                  <a:lnTo>
                    <a:pt x="86" y="498"/>
                  </a:lnTo>
                  <a:lnTo>
                    <a:pt x="90" y="494"/>
                  </a:lnTo>
                  <a:lnTo>
                    <a:pt x="94" y="492"/>
                  </a:lnTo>
                  <a:lnTo>
                    <a:pt x="96" y="488"/>
                  </a:lnTo>
                  <a:lnTo>
                    <a:pt x="96" y="484"/>
                  </a:lnTo>
                  <a:lnTo>
                    <a:pt x="96" y="480"/>
                  </a:lnTo>
                  <a:lnTo>
                    <a:pt x="98" y="478"/>
                  </a:lnTo>
                  <a:lnTo>
                    <a:pt x="98" y="472"/>
                  </a:lnTo>
                  <a:lnTo>
                    <a:pt x="98" y="468"/>
                  </a:lnTo>
                  <a:lnTo>
                    <a:pt x="96" y="464"/>
                  </a:lnTo>
                  <a:lnTo>
                    <a:pt x="96" y="460"/>
                  </a:lnTo>
                  <a:lnTo>
                    <a:pt x="92" y="458"/>
                  </a:lnTo>
                  <a:lnTo>
                    <a:pt x="88" y="456"/>
                  </a:lnTo>
                  <a:lnTo>
                    <a:pt x="84" y="454"/>
                  </a:lnTo>
                  <a:lnTo>
                    <a:pt x="80" y="450"/>
                  </a:lnTo>
                  <a:lnTo>
                    <a:pt x="78" y="446"/>
                  </a:lnTo>
                  <a:lnTo>
                    <a:pt x="76" y="442"/>
                  </a:lnTo>
                  <a:lnTo>
                    <a:pt x="74" y="434"/>
                  </a:lnTo>
                  <a:lnTo>
                    <a:pt x="76" y="430"/>
                  </a:lnTo>
                  <a:lnTo>
                    <a:pt x="78" y="426"/>
                  </a:lnTo>
                  <a:lnTo>
                    <a:pt x="80" y="424"/>
                  </a:lnTo>
                  <a:lnTo>
                    <a:pt x="82" y="422"/>
                  </a:lnTo>
                  <a:lnTo>
                    <a:pt x="86" y="422"/>
                  </a:lnTo>
                  <a:lnTo>
                    <a:pt x="88" y="422"/>
                  </a:lnTo>
                  <a:lnTo>
                    <a:pt x="90" y="422"/>
                  </a:lnTo>
                  <a:lnTo>
                    <a:pt x="106" y="400"/>
                  </a:lnTo>
                  <a:lnTo>
                    <a:pt x="114" y="380"/>
                  </a:lnTo>
                  <a:lnTo>
                    <a:pt x="114" y="370"/>
                  </a:lnTo>
                  <a:lnTo>
                    <a:pt x="124" y="366"/>
                  </a:lnTo>
                  <a:lnTo>
                    <a:pt x="124" y="352"/>
                  </a:lnTo>
                  <a:lnTo>
                    <a:pt x="114" y="348"/>
                  </a:lnTo>
                  <a:lnTo>
                    <a:pt x="112" y="346"/>
                  </a:lnTo>
                  <a:lnTo>
                    <a:pt x="112" y="344"/>
                  </a:lnTo>
                  <a:lnTo>
                    <a:pt x="112" y="342"/>
                  </a:lnTo>
                  <a:lnTo>
                    <a:pt x="112" y="338"/>
                  </a:lnTo>
                  <a:lnTo>
                    <a:pt x="112" y="336"/>
                  </a:lnTo>
                  <a:lnTo>
                    <a:pt x="114" y="332"/>
                  </a:lnTo>
                  <a:lnTo>
                    <a:pt x="116" y="332"/>
                  </a:lnTo>
                  <a:lnTo>
                    <a:pt x="118" y="332"/>
                  </a:lnTo>
                  <a:lnTo>
                    <a:pt x="140" y="334"/>
                  </a:lnTo>
                  <a:lnTo>
                    <a:pt x="144" y="312"/>
                  </a:lnTo>
                  <a:lnTo>
                    <a:pt x="144" y="310"/>
                  </a:lnTo>
                  <a:lnTo>
                    <a:pt x="144" y="308"/>
                  </a:lnTo>
                  <a:lnTo>
                    <a:pt x="146" y="304"/>
                  </a:lnTo>
                  <a:lnTo>
                    <a:pt x="148" y="300"/>
                  </a:lnTo>
                  <a:lnTo>
                    <a:pt x="152" y="296"/>
                  </a:lnTo>
                  <a:lnTo>
                    <a:pt x="156" y="292"/>
                  </a:lnTo>
                  <a:lnTo>
                    <a:pt x="160" y="292"/>
                  </a:lnTo>
                  <a:lnTo>
                    <a:pt x="164" y="292"/>
                  </a:lnTo>
                  <a:lnTo>
                    <a:pt x="174" y="294"/>
                  </a:lnTo>
                  <a:lnTo>
                    <a:pt x="186" y="294"/>
                  </a:lnTo>
                  <a:lnTo>
                    <a:pt x="198" y="290"/>
                  </a:lnTo>
                  <a:lnTo>
                    <a:pt x="212" y="280"/>
                  </a:lnTo>
                  <a:lnTo>
                    <a:pt x="220" y="264"/>
                  </a:lnTo>
                  <a:lnTo>
                    <a:pt x="220" y="260"/>
                  </a:lnTo>
                  <a:lnTo>
                    <a:pt x="222" y="254"/>
                  </a:lnTo>
                  <a:lnTo>
                    <a:pt x="220" y="248"/>
                  </a:lnTo>
                  <a:lnTo>
                    <a:pt x="218" y="240"/>
                  </a:lnTo>
                  <a:lnTo>
                    <a:pt x="214" y="232"/>
                  </a:lnTo>
                  <a:lnTo>
                    <a:pt x="208" y="216"/>
                  </a:lnTo>
                  <a:lnTo>
                    <a:pt x="208" y="214"/>
                  </a:lnTo>
                  <a:lnTo>
                    <a:pt x="206" y="212"/>
                  </a:lnTo>
                  <a:lnTo>
                    <a:pt x="206" y="208"/>
                  </a:lnTo>
                  <a:lnTo>
                    <a:pt x="204" y="204"/>
                  </a:lnTo>
                  <a:lnTo>
                    <a:pt x="202" y="200"/>
                  </a:lnTo>
                  <a:lnTo>
                    <a:pt x="202" y="196"/>
                  </a:lnTo>
                  <a:lnTo>
                    <a:pt x="202" y="192"/>
                  </a:lnTo>
                  <a:lnTo>
                    <a:pt x="202" y="188"/>
                  </a:lnTo>
                  <a:lnTo>
                    <a:pt x="202" y="178"/>
                  </a:lnTo>
                  <a:lnTo>
                    <a:pt x="200" y="166"/>
                  </a:lnTo>
                  <a:lnTo>
                    <a:pt x="200" y="156"/>
                  </a:lnTo>
                  <a:lnTo>
                    <a:pt x="202" y="150"/>
                  </a:lnTo>
                  <a:lnTo>
                    <a:pt x="214" y="132"/>
                  </a:lnTo>
                  <a:lnTo>
                    <a:pt x="214" y="130"/>
                  </a:lnTo>
                  <a:lnTo>
                    <a:pt x="216" y="128"/>
                  </a:lnTo>
                  <a:lnTo>
                    <a:pt x="218" y="122"/>
                  </a:lnTo>
                  <a:lnTo>
                    <a:pt x="222" y="118"/>
                  </a:lnTo>
                  <a:lnTo>
                    <a:pt x="226" y="114"/>
                  </a:lnTo>
                  <a:lnTo>
                    <a:pt x="230" y="110"/>
                  </a:lnTo>
                  <a:lnTo>
                    <a:pt x="232" y="108"/>
                  </a:lnTo>
                  <a:lnTo>
                    <a:pt x="238" y="102"/>
                  </a:lnTo>
                  <a:lnTo>
                    <a:pt x="246" y="96"/>
                  </a:lnTo>
                  <a:lnTo>
                    <a:pt x="256" y="88"/>
                  </a:lnTo>
                  <a:lnTo>
                    <a:pt x="262" y="82"/>
                  </a:lnTo>
                  <a:lnTo>
                    <a:pt x="266" y="80"/>
                  </a:lnTo>
                  <a:lnTo>
                    <a:pt x="268" y="74"/>
                  </a:lnTo>
                  <a:lnTo>
                    <a:pt x="270" y="70"/>
                  </a:lnTo>
                  <a:lnTo>
                    <a:pt x="270" y="66"/>
                  </a:lnTo>
                  <a:lnTo>
                    <a:pt x="268" y="64"/>
                  </a:lnTo>
                  <a:lnTo>
                    <a:pt x="268" y="62"/>
                  </a:lnTo>
                  <a:lnTo>
                    <a:pt x="266" y="60"/>
                  </a:lnTo>
                  <a:lnTo>
                    <a:pt x="264" y="60"/>
                  </a:lnTo>
                  <a:lnTo>
                    <a:pt x="262" y="60"/>
                  </a:lnTo>
                  <a:lnTo>
                    <a:pt x="260" y="58"/>
                  </a:lnTo>
                  <a:lnTo>
                    <a:pt x="260" y="56"/>
                  </a:lnTo>
                  <a:lnTo>
                    <a:pt x="260" y="54"/>
                  </a:lnTo>
                  <a:lnTo>
                    <a:pt x="254" y="56"/>
                  </a:lnTo>
                  <a:lnTo>
                    <a:pt x="252" y="60"/>
                  </a:lnTo>
                  <a:lnTo>
                    <a:pt x="252" y="64"/>
                  </a:lnTo>
                  <a:lnTo>
                    <a:pt x="252" y="68"/>
                  </a:lnTo>
                  <a:lnTo>
                    <a:pt x="252" y="72"/>
                  </a:lnTo>
                  <a:lnTo>
                    <a:pt x="248" y="76"/>
                  </a:lnTo>
                  <a:lnTo>
                    <a:pt x="248" y="82"/>
                  </a:lnTo>
                  <a:lnTo>
                    <a:pt x="246" y="86"/>
                  </a:lnTo>
                  <a:lnTo>
                    <a:pt x="196" y="86"/>
                  </a:lnTo>
                  <a:lnTo>
                    <a:pt x="212" y="50"/>
                  </a:lnTo>
                  <a:lnTo>
                    <a:pt x="176" y="34"/>
                  </a:lnTo>
                  <a:lnTo>
                    <a:pt x="170" y="26"/>
                  </a:lnTo>
                  <a:lnTo>
                    <a:pt x="156" y="20"/>
                  </a:lnTo>
                  <a:lnTo>
                    <a:pt x="152" y="18"/>
                  </a:lnTo>
                  <a:lnTo>
                    <a:pt x="148" y="16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4" y="2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18" y="4"/>
                  </a:lnTo>
                  <a:lnTo>
                    <a:pt x="114" y="2"/>
                  </a:lnTo>
                  <a:lnTo>
                    <a:pt x="110" y="2"/>
                  </a:lnTo>
                  <a:lnTo>
                    <a:pt x="96" y="0"/>
                  </a:lnTo>
                  <a:lnTo>
                    <a:pt x="94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4" y="1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2" name="Freeform 418"/>
            <p:cNvSpPr>
              <a:spLocks/>
            </p:cNvSpPr>
            <p:nvPr/>
          </p:nvSpPr>
          <p:spPr bwMode="auto">
            <a:xfrm>
              <a:off x="2536825" y="4484688"/>
              <a:ext cx="954088" cy="946150"/>
            </a:xfrm>
            <a:custGeom>
              <a:avLst/>
              <a:gdLst>
                <a:gd name="T0" fmla="*/ 582458 w 534"/>
                <a:gd name="T1" fmla="*/ 813821 h 572"/>
                <a:gd name="T2" fmla="*/ 750406 w 534"/>
                <a:gd name="T3" fmla="*/ 668260 h 572"/>
                <a:gd name="T4" fmla="*/ 846887 w 534"/>
                <a:gd name="T5" fmla="*/ 469767 h 572"/>
                <a:gd name="T6" fmla="*/ 954088 w 534"/>
                <a:gd name="T7" fmla="*/ 271274 h 572"/>
                <a:gd name="T8" fmla="*/ 854034 w 534"/>
                <a:gd name="T9" fmla="*/ 191877 h 572"/>
                <a:gd name="T10" fmla="*/ 686086 w 534"/>
                <a:gd name="T11" fmla="*/ 158794 h 572"/>
                <a:gd name="T12" fmla="*/ 686086 w 534"/>
                <a:gd name="T13" fmla="*/ 135637 h 572"/>
                <a:gd name="T14" fmla="*/ 657499 w 534"/>
                <a:gd name="T15" fmla="*/ 125712 h 572"/>
                <a:gd name="T16" fmla="*/ 603898 w 534"/>
                <a:gd name="T17" fmla="*/ 119096 h 572"/>
                <a:gd name="T18" fmla="*/ 550298 w 534"/>
                <a:gd name="T19" fmla="*/ 138945 h 572"/>
                <a:gd name="T20" fmla="*/ 507418 w 534"/>
                <a:gd name="T21" fmla="*/ 158794 h 572"/>
                <a:gd name="T22" fmla="*/ 539578 w 534"/>
                <a:gd name="T23" fmla="*/ 125712 h 572"/>
                <a:gd name="T24" fmla="*/ 575311 w 534"/>
                <a:gd name="T25" fmla="*/ 86014 h 572"/>
                <a:gd name="T26" fmla="*/ 503844 w 534"/>
                <a:gd name="T27" fmla="*/ 0 h 572"/>
                <a:gd name="T28" fmla="*/ 475257 w 534"/>
                <a:gd name="T29" fmla="*/ 33082 h 572"/>
                <a:gd name="T30" fmla="*/ 457391 w 534"/>
                <a:gd name="T31" fmla="*/ 36390 h 572"/>
                <a:gd name="T32" fmla="*/ 439524 w 534"/>
                <a:gd name="T33" fmla="*/ 39699 h 572"/>
                <a:gd name="T34" fmla="*/ 421657 w 534"/>
                <a:gd name="T35" fmla="*/ 39699 h 572"/>
                <a:gd name="T36" fmla="*/ 393070 w 534"/>
                <a:gd name="T37" fmla="*/ 39699 h 572"/>
                <a:gd name="T38" fmla="*/ 364483 w 534"/>
                <a:gd name="T39" fmla="*/ 43007 h 572"/>
                <a:gd name="T40" fmla="*/ 328749 w 534"/>
                <a:gd name="T41" fmla="*/ 39699 h 572"/>
                <a:gd name="T42" fmla="*/ 318029 w 534"/>
                <a:gd name="T43" fmla="*/ 3308 h 572"/>
                <a:gd name="T44" fmla="*/ 282296 w 534"/>
                <a:gd name="T45" fmla="*/ 26466 h 572"/>
                <a:gd name="T46" fmla="*/ 214402 w 534"/>
                <a:gd name="T47" fmla="*/ 9925 h 572"/>
                <a:gd name="T48" fmla="*/ 217975 w 534"/>
                <a:gd name="T49" fmla="*/ 16541 h 572"/>
                <a:gd name="T50" fmla="*/ 235842 w 534"/>
                <a:gd name="T51" fmla="*/ 43007 h 572"/>
                <a:gd name="T52" fmla="*/ 164375 w 534"/>
                <a:gd name="T53" fmla="*/ 86014 h 572"/>
                <a:gd name="T54" fmla="*/ 139361 w 534"/>
                <a:gd name="T55" fmla="*/ 72781 h 572"/>
                <a:gd name="T56" fmla="*/ 114348 w 534"/>
                <a:gd name="T57" fmla="*/ 102555 h 572"/>
                <a:gd name="T58" fmla="*/ 96481 w 534"/>
                <a:gd name="T59" fmla="*/ 115788 h 572"/>
                <a:gd name="T60" fmla="*/ 110774 w 534"/>
                <a:gd name="T61" fmla="*/ 158794 h 572"/>
                <a:gd name="T62" fmla="*/ 64321 w 534"/>
                <a:gd name="T63" fmla="*/ 218342 h 572"/>
                <a:gd name="T64" fmla="*/ 21440 w 534"/>
                <a:gd name="T65" fmla="*/ 244808 h 572"/>
                <a:gd name="T66" fmla="*/ 7147 w 534"/>
                <a:gd name="T67" fmla="*/ 271274 h 572"/>
                <a:gd name="T68" fmla="*/ 10720 w 534"/>
                <a:gd name="T69" fmla="*/ 320897 h 572"/>
                <a:gd name="T70" fmla="*/ 25014 w 534"/>
                <a:gd name="T71" fmla="*/ 330822 h 572"/>
                <a:gd name="T72" fmla="*/ 50027 w 534"/>
                <a:gd name="T73" fmla="*/ 340746 h 572"/>
                <a:gd name="T74" fmla="*/ 75041 w 534"/>
                <a:gd name="T75" fmla="*/ 327513 h 572"/>
                <a:gd name="T76" fmla="*/ 92907 w 534"/>
                <a:gd name="T77" fmla="*/ 373828 h 572"/>
                <a:gd name="T78" fmla="*/ 139361 w 534"/>
                <a:gd name="T79" fmla="*/ 370520 h 572"/>
                <a:gd name="T80" fmla="*/ 175095 w 534"/>
                <a:gd name="T81" fmla="*/ 347363 h 572"/>
                <a:gd name="T82" fmla="*/ 196535 w 534"/>
                <a:gd name="T83" fmla="*/ 340746 h 572"/>
                <a:gd name="T84" fmla="*/ 225122 w 534"/>
                <a:gd name="T85" fmla="*/ 410219 h 572"/>
                <a:gd name="T86" fmla="*/ 282296 w 534"/>
                <a:gd name="T87" fmla="*/ 439993 h 572"/>
                <a:gd name="T88" fmla="*/ 325176 w 534"/>
                <a:gd name="T89" fmla="*/ 479691 h 572"/>
                <a:gd name="T90" fmla="*/ 371630 w 534"/>
                <a:gd name="T91" fmla="*/ 516082 h 572"/>
                <a:gd name="T92" fmla="*/ 385923 w 534"/>
                <a:gd name="T93" fmla="*/ 542548 h 572"/>
                <a:gd name="T94" fmla="*/ 385923 w 534"/>
                <a:gd name="T95" fmla="*/ 615328 h 572"/>
                <a:gd name="T96" fmla="*/ 393070 w 534"/>
                <a:gd name="T97" fmla="*/ 691417 h 572"/>
                <a:gd name="T98" fmla="*/ 432377 w 534"/>
                <a:gd name="T99" fmla="*/ 698034 h 572"/>
                <a:gd name="T100" fmla="*/ 453817 w 534"/>
                <a:gd name="T101" fmla="*/ 724499 h 572"/>
                <a:gd name="T102" fmla="*/ 475257 w 534"/>
                <a:gd name="T103" fmla="*/ 747657 h 572"/>
                <a:gd name="T104" fmla="*/ 482404 w 534"/>
                <a:gd name="T105" fmla="*/ 770814 h 572"/>
                <a:gd name="T106" fmla="*/ 418083 w 534"/>
                <a:gd name="T107" fmla="*/ 827054 h 572"/>
                <a:gd name="T108" fmla="*/ 389497 w 534"/>
                <a:gd name="T109" fmla="*/ 866753 h 572"/>
                <a:gd name="T110" fmla="*/ 428804 w 534"/>
                <a:gd name="T111" fmla="*/ 893219 h 572"/>
                <a:gd name="T112" fmla="*/ 475257 w 534"/>
                <a:gd name="T113" fmla="*/ 913068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4"/>
                <a:gd name="T172" fmla="*/ 0 h 572"/>
                <a:gd name="T173" fmla="*/ 534 w 534"/>
                <a:gd name="T174" fmla="*/ 572 h 5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4" h="572">
                  <a:moveTo>
                    <a:pt x="290" y="562"/>
                  </a:moveTo>
                  <a:lnTo>
                    <a:pt x="294" y="558"/>
                  </a:lnTo>
                  <a:lnTo>
                    <a:pt x="296" y="552"/>
                  </a:lnTo>
                  <a:lnTo>
                    <a:pt x="298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6" y="492"/>
                  </a:lnTo>
                  <a:lnTo>
                    <a:pt x="338" y="460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2" y="426"/>
                  </a:lnTo>
                  <a:lnTo>
                    <a:pt x="394" y="414"/>
                  </a:lnTo>
                  <a:lnTo>
                    <a:pt x="418" y="406"/>
                  </a:lnTo>
                  <a:lnTo>
                    <a:pt x="420" y="404"/>
                  </a:lnTo>
                  <a:lnTo>
                    <a:pt x="426" y="400"/>
                  </a:lnTo>
                  <a:lnTo>
                    <a:pt x="436" y="394"/>
                  </a:lnTo>
                  <a:lnTo>
                    <a:pt x="446" y="382"/>
                  </a:lnTo>
                  <a:lnTo>
                    <a:pt x="458" y="366"/>
                  </a:lnTo>
                  <a:lnTo>
                    <a:pt x="466" y="346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6" y="216"/>
                  </a:lnTo>
                  <a:lnTo>
                    <a:pt x="518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2"/>
                  </a:lnTo>
                  <a:lnTo>
                    <a:pt x="532" y="170"/>
                  </a:lnTo>
                  <a:lnTo>
                    <a:pt x="534" y="164"/>
                  </a:lnTo>
                  <a:lnTo>
                    <a:pt x="532" y="156"/>
                  </a:lnTo>
                  <a:lnTo>
                    <a:pt x="528" y="146"/>
                  </a:lnTo>
                  <a:lnTo>
                    <a:pt x="520" y="138"/>
                  </a:lnTo>
                  <a:lnTo>
                    <a:pt x="504" y="134"/>
                  </a:lnTo>
                  <a:lnTo>
                    <a:pt x="500" y="130"/>
                  </a:lnTo>
                  <a:lnTo>
                    <a:pt x="492" y="124"/>
                  </a:lnTo>
                  <a:lnTo>
                    <a:pt x="478" y="116"/>
                  </a:lnTo>
                  <a:lnTo>
                    <a:pt x="464" y="112"/>
                  </a:lnTo>
                  <a:lnTo>
                    <a:pt x="450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6"/>
                  </a:lnTo>
                  <a:lnTo>
                    <a:pt x="384" y="96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82" y="94"/>
                  </a:lnTo>
                  <a:lnTo>
                    <a:pt x="384" y="90"/>
                  </a:lnTo>
                  <a:lnTo>
                    <a:pt x="384" y="86"/>
                  </a:lnTo>
                  <a:lnTo>
                    <a:pt x="384" y="82"/>
                  </a:lnTo>
                  <a:lnTo>
                    <a:pt x="384" y="78"/>
                  </a:lnTo>
                  <a:lnTo>
                    <a:pt x="382" y="76"/>
                  </a:lnTo>
                  <a:lnTo>
                    <a:pt x="378" y="76"/>
                  </a:lnTo>
                  <a:lnTo>
                    <a:pt x="374" y="76"/>
                  </a:lnTo>
                  <a:lnTo>
                    <a:pt x="372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4" y="76"/>
                  </a:lnTo>
                  <a:lnTo>
                    <a:pt x="358" y="76"/>
                  </a:lnTo>
                  <a:lnTo>
                    <a:pt x="352" y="74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38" y="72"/>
                  </a:lnTo>
                  <a:lnTo>
                    <a:pt x="332" y="74"/>
                  </a:lnTo>
                  <a:lnTo>
                    <a:pt x="326" y="76"/>
                  </a:lnTo>
                  <a:lnTo>
                    <a:pt x="320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8" y="84"/>
                  </a:lnTo>
                  <a:lnTo>
                    <a:pt x="300" y="92"/>
                  </a:lnTo>
                  <a:lnTo>
                    <a:pt x="294" y="96"/>
                  </a:lnTo>
                  <a:lnTo>
                    <a:pt x="288" y="98"/>
                  </a:lnTo>
                  <a:lnTo>
                    <a:pt x="282" y="98"/>
                  </a:lnTo>
                  <a:lnTo>
                    <a:pt x="280" y="98"/>
                  </a:lnTo>
                  <a:lnTo>
                    <a:pt x="278" y="98"/>
                  </a:lnTo>
                  <a:lnTo>
                    <a:pt x="284" y="96"/>
                  </a:lnTo>
                  <a:lnTo>
                    <a:pt x="288" y="94"/>
                  </a:lnTo>
                  <a:lnTo>
                    <a:pt x="292" y="90"/>
                  </a:lnTo>
                  <a:lnTo>
                    <a:pt x="294" y="86"/>
                  </a:lnTo>
                  <a:lnTo>
                    <a:pt x="296" y="84"/>
                  </a:lnTo>
                  <a:lnTo>
                    <a:pt x="298" y="80"/>
                  </a:lnTo>
                  <a:lnTo>
                    <a:pt x="302" y="76"/>
                  </a:lnTo>
                  <a:lnTo>
                    <a:pt x="306" y="72"/>
                  </a:lnTo>
                  <a:lnTo>
                    <a:pt x="310" y="68"/>
                  </a:lnTo>
                  <a:lnTo>
                    <a:pt x="314" y="66"/>
                  </a:lnTo>
                  <a:lnTo>
                    <a:pt x="316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2"/>
                  </a:lnTo>
                  <a:lnTo>
                    <a:pt x="324" y="48"/>
                  </a:lnTo>
                  <a:lnTo>
                    <a:pt x="324" y="46"/>
                  </a:lnTo>
                  <a:lnTo>
                    <a:pt x="314" y="26"/>
                  </a:lnTo>
                  <a:lnTo>
                    <a:pt x="298" y="10"/>
                  </a:lnTo>
                  <a:lnTo>
                    <a:pt x="290" y="4"/>
                  </a:lnTo>
                  <a:lnTo>
                    <a:pt x="284" y="0"/>
                  </a:lnTo>
                  <a:lnTo>
                    <a:pt x="282" y="0"/>
                  </a:lnTo>
                  <a:lnTo>
                    <a:pt x="278" y="4"/>
                  </a:lnTo>
                  <a:lnTo>
                    <a:pt x="276" y="8"/>
                  </a:lnTo>
                  <a:lnTo>
                    <a:pt x="272" y="10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8" y="18"/>
                  </a:lnTo>
                  <a:lnTo>
                    <a:pt x="266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2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6" y="24"/>
                  </a:lnTo>
                  <a:lnTo>
                    <a:pt x="244" y="24"/>
                  </a:lnTo>
                  <a:lnTo>
                    <a:pt x="242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20" y="28"/>
                  </a:lnTo>
                  <a:lnTo>
                    <a:pt x="218" y="28"/>
                  </a:lnTo>
                  <a:lnTo>
                    <a:pt x="216" y="28"/>
                  </a:lnTo>
                  <a:lnTo>
                    <a:pt x="212" y="26"/>
                  </a:lnTo>
                  <a:lnTo>
                    <a:pt x="208" y="26"/>
                  </a:lnTo>
                  <a:lnTo>
                    <a:pt x="204" y="26"/>
                  </a:lnTo>
                  <a:lnTo>
                    <a:pt x="196" y="28"/>
                  </a:lnTo>
                  <a:lnTo>
                    <a:pt x="192" y="28"/>
                  </a:lnTo>
                  <a:lnTo>
                    <a:pt x="186" y="32"/>
                  </a:lnTo>
                  <a:lnTo>
                    <a:pt x="186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6" y="18"/>
                  </a:lnTo>
                  <a:lnTo>
                    <a:pt x="186" y="16"/>
                  </a:lnTo>
                  <a:lnTo>
                    <a:pt x="186" y="12"/>
                  </a:lnTo>
                  <a:lnTo>
                    <a:pt x="184" y="6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6" y="6"/>
                  </a:lnTo>
                  <a:lnTo>
                    <a:pt x="174" y="8"/>
                  </a:lnTo>
                  <a:lnTo>
                    <a:pt x="168" y="8"/>
                  </a:lnTo>
                  <a:lnTo>
                    <a:pt x="158" y="10"/>
                  </a:lnTo>
                  <a:lnTo>
                    <a:pt x="158" y="16"/>
                  </a:lnTo>
                  <a:lnTo>
                    <a:pt x="142" y="16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34" y="10"/>
                  </a:lnTo>
                  <a:lnTo>
                    <a:pt x="130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0"/>
                  </a:lnTo>
                  <a:lnTo>
                    <a:pt x="124" y="12"/>
                  </a:lnTo>
                  <a:lnTo>
                    <a:pt x="124" y="16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6" y="26"/>
                  </a:lnTo>
                  <a:lnTo>
                    <a:pt x="130" y="26"/>
                  </a:lnTo>
                  <a:lnTo>
                    <a:pt x="132" y="26"/>
                  </a:lnTo>
                  <a:lnTo>
                    <a:pt x="134" y="26"/>
                  </a:lnTo>
                  <a:lnTo>
                    <a:pt x="138" y="26"/>
                  </a:lnTo>
                  <a:lnTo>
                    <a:pt x="138" y="34"/>
                  </a:lnTo>
                  <a:lnTo>
                    <a:pt x="130" y="38"/>
                  </a:lnTo>
                  <a:lnTo>
                    <a:pt x="112" y="58"/>
                  </a:lnTo>
                  <a:lnTo>
                    <a:pt x="94" y="52"/>
                  </a:lnTo>
                  <a:lnTo>
                    <a:pt x="92" y="52"/>
                  </a:lnTo>
                  <a:lnTo>
                    <a:pt x="88" y="52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60" y="52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58" y="60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70"/>
                  </a:lnTo>
                  <a:lnTo>
                    <a:pt x="56" y="72"/>
                  </a:lnTo>
                  <a:lnTo>
                    <a:pt x="58" y="76"/>
                  </a:lnTo>
                  <a:lnTo>
                    <a:pt x="60" y="80"/>
                  </a:lnTo>
                  <a:lnTo>
                    <a:pt x="62" y="86"/>
                  </a:lnTo>
                  <a:lnTo>
                    <a:pt x="62" y="92"/>
                  </a:lnTo>
                  <a:lnTo>
                    <a:pt x="62" y="96"/>
                  </a:lnTo>
                  <a:lnTo>
                    <a:pt x="54" y="126"/>
                  </a:lnTo>
                  <a:lnTo>
                    <a:pt x="52" y="132"/>
                  </a:lnTo>
                  <a:lnTo>
                    <a:pt x="46" y="132"/>
                  </a:lnTo>
                  <a:lnTo>
                    <a:pt x="42" y="130"/>
                  </a:lnTo>
                  <a:lnTo>
                    <a:pt x="40" y="130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4" y="136"/>
                  </a:lnTo>
                  <a:lnTo>
                    <a:pt x="20" y="138"/>
                  </a:lnTo>
                  <a:lnTo>
                    <a:pt x="14" y="142"/>
                  </a:lnTo>
                  <a:lnTo>
                    <a:pt x="12" y="148"/>
                  </a:lnTo>
                  <a:lnTo>
                    <a:pt x="12" y="152"/>
                  </a:lnTo>
                  <a:lnTo>
                    <a:pt x="10" y="156"/>
                  </a:lnTo>
                  <a:lnTo>
                    <a:pt x="8" y="160"/>
                  </a:lnTo>
                  <a:lnTo>
                    <a:pt x="6" y="162"/>
                  </a:lnTo>
                  <a:lnTo>
                    <a:pt x="4" y="164"/>
                  </a:lnTo>
                  <a:lnTo>
                    <a:pt x="2" y="170"/>
                  </a:lnTo>
                  <a:lnTo>
                    <a:pt x="0" y="174"/>
                  </a:lnTo>
                  <a:lnTo>
                    <a:pt x="2" y="182"/>
                  </a:lnTo>
                  <a:lnTo>
                    <a:pt x="4" y="190"/>
                  </a:lnTo>
                  <a:lnTo>
                    <a:pt x="6" y="192"/>
                  </a:lnTo>
                  <a:lnTo>
                    <a:pt x="6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8" y="200"/>
                  </a:lnTo>
                  <a:lnTo>
                    <a:pt x="10" y="200"/>
                  </a:lnTo>
                  <a:lnTo>
                    <a:pt x="14" y="200"/>
                  </a:lnTo>
                  <a:lnTo>
                    <a:pt x="16" y="200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0" y="206"/>
                  </a:lnTo>
                  <a:lnTo>
                    <a:pt x="32" y="206"/>
                  </a:lnTo>
                  <a:lnTo>
                    <a:pt x="34" y="204"/>
                  </a:lnTo>
                  <a:lnTo>
                    <a:pt x="38" y="202"/>
                  </a:lnTo>
                  <a:lnTo>
                    <a:pt x="40" y="200"/>
                  </a:lnTo>
                  <a:lnTo>
                    <a:pt x="42" y="198"/>
                  </a:lnTo>
                  <a:lnTo>
                    <a:pt x="44" y="196"/>
                  </a:lnTo>
                  <a:lnTo>
                    <a:pt x="42" y="222"/>
                  </a:lnTo>
                  <a:lnTo>
                    <a:pt x="44" y="224"/>
                  </a:lnTo>
                  <a:lnTo>
                    <a:pt x="46" y="226"/>
                  </a:lnTo>
                  <a:lnTo>
                    <a:pt x="50" y="226"/>
                  </a:lnTo>
                  <a:lnTo>
                    <a:pt x="52" y="226"/>
                  </a:lnTo>
                  <a:lnTo>
                    <a:pt x="56" y="226"/>
                  </a:lnTo>
                  <a:lnTo>
                    <a:pt x="60" y="226"/>
                  </a:lnTo>
                  <a:lnTo>
                    <a:pt x="66" y="226"/>
                  </a:lnTo>
                  <a:lnTo>
                    <a:pt x="70" y="226"/>
                  </a:lnTo>
                  <a:lnTo>
                    <a:pt x="74" y="226"/>
                  </a:lnTo>
                  <a:lnTo>
                    <a:pt x="76" y="224"/>
                  </a:lnTo>
                  <a:lnTo>
                    <a:pt x="78" y="224"/>
                  </a:lnTo>
                  <a:lnTo>
                    <a:pt x="82" y="222"/>
                  </a:lnTo>
                  <a:lnTo>
                    <a:pt x="84" y="220"/>
                  </a:lnTo>
                  <a:lnTo>
                    <a:pt x="86" y="216"/>
                  </a:lnTo>
                  <a:lnTo>
                    <a:pt x="88" y="214"/>
                  </a:lnTo>
                  <a:lnTo>
                    <a:pt x="92" y="212"/>
                  </a:lnTo>
                  <a:lnTo>
                    <a:pt x="94" y="212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4" y="212"/>
                  </a:lnTo>
                  <a:lnTo>
                    <a:pt x="106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4" y="210"/>
                  </a:lnTo>
                  <a:lnTo>
                    <a:pt x="114" y="212"/>
                  </a:lnTo>
                  <a:lnTo>
                    <a:pt x="114" y="216"/>
                  </a:lnTo>
                  <a:lnTo>
                    <a:pt x="112" y="226"/>
                  </a:lnTo>
                  <a:lnTo>
                    <a:pt x="116" y="238"/>
                  </a:lnTo>
                  <a:lnTo>
                    <a:pt x="126" y="248"/>
                  </a:lnTo>
                  <a:lnTo>
                    <a:pt x="138" y="252"/>
                  </a:lnTo>
                  <a:lnTo>
                    <a:pt x="148" y="252"/>
                  </a:lnTo>
                  <a:lnTo>
                    <a:pt x="150" y="254"/>
                  </a:lnTo>
                  <a:lnTo>
                    <a:pt x="150" y="258"/>
                  </a:lnTo>
                  <a:lnTo>
                    <a:pt x="154" y="262"/>
                  </a:lnTo>
                  <a:lnTo>
                    <a:pt x="158" y="266"/>
                  </a:lnTo>
                  <a:lnTo>
                    <a:pt x="164" y="268"/>
                  </a:lnTo>
                  <a:lnTo>
                    <a:pt x="164" y="270"/>
                  </a:lnTo>
                  <a:lnTo>
                    <a:pt x="168" y="272"/>
                  </a:lnTo>
                  <a:lnTo>
                    <a:pt x="172" y="274"/>
                  </a:lnTo>
                  <a:lnTo>
                    <a:pt x="176" y="278"/>
                  </a:lnTo>
                  <a:lnTo>
                    <a:pt x="180" y="284"/>
                  </a:lnTo>
                  <a:lnTo>
                    <a:pt x="182" y="290"/>
                  </a:lnTo>
                  <a:lnTo>
                    <a:pt x="184" y="296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6" y="300"/>
                  </a:lnTo>
                  <a:lnTo>
                    <a:pt x="206" y="304"/>
                  </a:lnTo>
                  <a:lnTo>
                    <a:pt x="206" y="308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2"/>
                  </a:lnTo>
                  <a:lnTo>
                    <a:pt x="214" y="314"/>
                  </a:lnTo>
                  <a:lnTo>
                    <a:pt x="216" y="318"/>
                  </a:lnTo>
                  <a:lnTo>
                    <a:pt x="216" y="322"/>
                  </a:lnTo>
                  <a:lnTo>
                    <a:pt x="216" y="328"/>
                  </a:lnTo>
                  <a:lnTo>
                    <a:pt x="216" y="338"/>
                  </a:lnTo>
                  <a:lnTo>
                    <a:pt x="216" y="350"/>
                  </a:lnTo>
                  <a:lnTo>
                    <a:pt x="214" y="362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0"/>
                  </a:lnTo>
                  <a:lnTo>
                    <a:pt x="216" y="372"/>
                  </a:lnTo>
                  <a:lnTo>
                    <a:pt x="216" y="376"/>
                  </a:lnTo>
                  <a:lnTo>
                    <a:pt x="216" y="380"/>
                  </a:lnTo>
                  <a:lnTo>
                    <a:pt x="216" y="384"/>
                  </a:lnTo>
                  <a:lnTo>
                    <a:pt x="218" y="396"/>
                  </a:lnTo>
                  <a:lnTo>
                    <a:pt x="220" y="408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18"/>
                  </a:lnTo>
                  <a:lnTo>
                    <a:pt x="224" y="420"/>
                  </a:lnTo>
                  <a:lnTo>
                    <a:pt x="226" y="422"/>
                  </a:lnTo>
                  <a:lnTo>
                    <a:pt x="238" y="424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6" y="422"/>
                  </a:lnTo>
                  <a:lnTo>
                    <a:pt x="248" y="422"/>
                  </a:lnTo>
                  <a:lnTo>
                    <a:pt x="250" y="424"/>
                  </a:lnTo>
                  <a:lnTo>
                    <a:pt x="250" y="426"/>
                  </a:lnTo>
                  <a:lnTo>
                    <a:pt x="252" y="428"/>
                  </a:lnTo>
                  <a:lnTo>
                    <a:pt x="254" y="432"/>
                  </a:lnTo>
                  <a:lnTo>
                    <a:pt x="254" y="438"/>
                  </a:lnTo>
                  <a:lnTo>
                    <a:pt x="256" y="442"/>
                  </a:lnTo>
                  <a:lnTo>
                    <a:pt x="258" y="446"/>
                  </a:lnTo>
                  <a:lnTo>
                    <a:pt x="256" y="448"/>
                  </a:lnTo>
                  <a:lnTo>
                    <a:pt x="258" y="448"/>
                  </a:lnTo>
                  <a:lnTo>
                    <a:pt x="260" y="450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2" y="456"/>
                  </a:lnTo>
                  <a:lnTo>
                    <a:pt x="272" y="458"/>
                  </a:lnTo>
                  <a:lnTo>
                    <a:pt x="272" y="462"/>
                  </a:lnTo>
                  <a:lnTo>
                    <a:pt x="270" y="466"/>
                  </a:lnTo>
                  <a:lnTo>
                    <a:pt x="268" y="472"/>
                  </a:lnTo>
                  <a:lnTo>
                    <a:pt x="266" y="474"/>
                  </a:lnTo>
                  <a:lnTo>
                    <a:pt x="258" y="480"/>
                  </a:lnTo>
                  <a:lnTo>
                    <a:pt x="250" y="488"/>
                  </a:lnTo>
                  <a:lnTo>
                    <a:pt x="242" y="494"/>
                  </a:lnTo>
                  <a:lnTo>
                    <a:pt x="236" y="500"/>
                  </a:lnTo>
                  <a:lnTo>
                    <a:pt x="234" y="500"/>
                  </a:lnTo>
                  <a:lnTo>
                    <a:pt x="232" y="502"/>
                  </a:lnTo>
                  <a:lnTo>
                    <a:pt x="228" y="506"/>
                  </a:lnTo>
                  <a:lnTo>
                    <a:pt x="226" y="510"/>
                  </a:lnTo>
                  <a:lnTo>
                    <a:pt x="222" y="514"/>
                  </a:lnTo>
                  <a:lnTo>
                    <a:pt x="218" y="520"/>
                  </a:lnTo>
                  <a:lnTo>
                    <a:pt x="218" y="522"/>
                  </a:lnTo>
                  <a:lnTo>
                    <a:pt x="218" y="524"/>
                  </a:lnTo>
                  <a:lnTo>
                    <a:pt x="220" y="524"/>
                  </a:lnTo>
                  <a:lnTo>
                    <a:pt x="222" y="524"/>
                  </a:lnTo>
                  <a:lnTo>
                    <a:pt x="224" y="524"/>
                  </a:lnTo>
                  <a:lnTo>
                    <a:pt x="228" y="526"/>
                  </a:lnTo>
                  <a:lnTo>
                    <a:pt x="230" y="530"/>
                  </a:lnTo>
                  <a:lnTo>
                    <a:pt x="240" y="540"/>
                  </a:lnTo>
                  <a:lnTo>
                    <a:pt x="242" y="540"/>
                  </a:lnTo>
                  <a:lnTo>
                    <a:pt x="246" y="540"/>
                  </a:lnTo>
                  <a:lnTo>
                    <a:pt x="250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6" y="552"/>
                  </a:lnTo>
                  <a:lnTo>
                    <a:pt x="278" y="568"/>
                  </a:lnTo>
                  <a:lnTo>
                    <a:pt x="284" y="572"/>
                  </a:lnTo>
                  <a:lnTo>
                    <a:pt x="290" y="56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3" name="Freeform 432"/>
            <p:cNvSpPr>
              <a:spLocks/>
            </p:cNvSpPr>
            <p:nvPr/>
          </p:nvSpPr>
          <p:spPr bwMode="auto">
            <a:xfrm>
              <a:off x="2308225" y="4416425"/>
              <a:ext cx="150813" cy="46038"/>
            </a:xfrm>
            <a:custGeom>
              <a:avLst/>
              <a:gdLst>
                <a:gd name="T0" fmla="*/ 21545 w 84"/>
                <a:gd name="T1" fmla="*/ 9865 h 28"/>
                <a:gd name="T2" fmla="*/ 14363 w 84"/>
                <a:gd name="T3" fmla="*/ 16442 h 28"/>
                <a:gd name="T4" fmla="*/ 14363 w 84"/>
                <a:gd name="T5" fmla="*/ 19731 h 28"/>
                <a:gd name="T6" fmla="*/ 7182 w 84"/>
                <a:gd name="T7" fmla="*/ 29596 h 28"/>
                <a:gd name="T8" fmla="*/ 0 w 84"/>
                <a:gd name="T9" fmla="*/ 29596 h 28"/>
                <a:gd name="T10" fmla="*/ 14363 w 84"/>
                <a:gd name="T11" fmla="*/ 32884 h 28"/>
                <a:gd name="T12" fmla="*/ 21545 w 84"/>
                <a:gd name="T13" fmla="*/ 29596 h 28"/>
                <a:gd name="T14" fmla="*/ 28726 w 84"/>
                <a:gd name="T15" fmla="*/ 29596 h 28"/>
                <a:gd name="T16" fmla="*/ 53862 w 84"/>
                <a:gd name="T17" fmla="*/ 29596 h 28"/>
                <a:gd name="T18" fmla="*/ 61043 w 84"/>
                <a:gd name="T19" fmla="*/ 26307 h 28"/>
                <a:gd name="T20" fmla="*/ 71816 w 84"/>
                <a:gd name="T21" fmla="*/ 29596 h 28"/>
                <a:gd name="T22" fmla="*/ 78997 w 84"/>
                <a:gd name="T23" fmla="*/ 32884 h 28"/>
                <a:gd name="T24" fmla="*/ 82588 w 84"/>
                <a:gd name="T25" fmla="*/ 42750 h 28"/>
                <a:gd name="T26" fmla="*/ 93360 w 84"/>
                <a:gd name="T27" fmla="*/ 46038 h 28"/>
                <a:gd name="T28" fmla="*/ 100542 w 84"/>
                <a:gd name="T29" fmla="*/ 42750 h 28"/>
                <a:gd name="T30" fmla="*/ 104133 w 84"/>
                <a:gd name="T31" fmla="*/ 42750 h 28"/>
                <a:gd name="T32" fmla="*/ 104133 w 84"/>
                <a:gd name="T33" fmla="*/ 39461 h 28"/>
                <a:gd name="T34" fmla="*/ 100542 w 84"/>
                <a:gd name="T35" fmla="*/ 36173 h 28"/>
                <a:gd name="T36" fmla="*/ 96951 w 84"/>
                <a:gd name="T37" fmla="*/ 32884 h 28"/>
                <a:gd name="T38" fmla="*/ 100542 w 84"/>
                <a:gd name="T39" fmla="*/ 29596 h 28"/>
                <a:gd name="T40" fmla="*/ 111314 w 84"/>
                <a:gd name="T41" fmla="*/ 26307 h 28"/>
                <a:gd name="T42" fmla="*/ 114905 w 84"/>
                <a:gd name="T43" fmla="*/ 19731 h 28"/>
                <a:gd name="T44" fmla="*/ 118496 w 84"/>
                <a:gd name="T45" fmla="*/ 16442 h 28"/>
                <a:gd name="T46" fmla="*/ 125678 w 84"/>
                <a:gd name="T47" fmla="*/ 16442 h 28"/>
                <a:gd name="T48" fmla="*/ 132859 w 84"/>
                <a:gd name="T49" fmla="*/ 16442 h 28"/>
                <a:gd name="T50" fmla="*/ 140041 w 84"/>
                <a:gd name="T51" fmla="*/ 23019 h 28"/>
                <a:gd name="T52" fmla="*/ 147222 w 84"/>
                <a:gd name="T53" fmla="*/ 26307 h 28"/>
                <a:gd name="T54" fmla="*/ 150813 w 84"/>
                <a:gd name="T55" fmla="*/ 19731 h 28"/>
                <a:gd name="T56" fmla="*/ 147222 w 84"/>
                <a:gd name="T57" fmla="*/ 13154 h 28"/>
                <a:gd name="T58" fmla="*/ 140041 w 84"/>
                <a:gd name="T59" fmla="*/ 6577 h 28"/>
                <a:gd name="T60" fmla="*/ 129268 w 84"/>
                <a:gd name="T61" fmla="*/ 6577 h 28"/>
                <a:gd name="T62" fmla="*/ 118496 w 84"/>
                <a:gd name="T63" fmla="*/ 3288 h 28"/>
                <a:gd name="T64" fmla="*/ 114905 w 84"/>
                <a:gd name="T65" fmla="*/ 3288 h 28"/>
                <a:gd name="T66" fmla="*/ 93360 w 84"/>
                <a:gd name="T67" fmla="*/ 9865 h 28"/>
                <a:gd name="T68" fmla="*/ 78997 w 84"/>
                <a:gd name="T69" fmla="*/ 13154 h 28"/>
                <a:gd name="T70" fmla="*/ 71816 w 84"/>
                <a:gd name="T71" fmla="*/ 13154 h 28"/>
                <a:gd name="T72" fmla="*/ 64634 w 84"/>
                <a:gd name="T73" fmla="*/ 9865 h 28"/>
                <a:gd name="T74" fmla="*/ 61043 w 84"/>
                <a:gd name="T75" fmla="*/ 9865 h 28"/>
                <a:gd name="T76" fmla="*/ 57453 w 84"/>
                <a:gd name="T77" fmla="*/ 6577 h 28"/>
                <a:gd name="T78" fmla="*/ 28726 w 84"/>
                <a:gd name="T79" fmla="*/ 0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4"/>
                <a:gd name="T121" fmla="*/ 0 h 28"/>
                <a:gd name="T122" fmla="*/ 84 w 84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4" h="28">
                  <a:moveTo>
                    <a:pt x="16" y="0"/>
                  </a:moveTo>
                  <a:lnTo>
                    <a:pt x="12" y="6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22" y="16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6" y="26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2" y="16"/>
                  </a:lnTo>
                  <a:lnTo>
                    <a:pt x="84" y="12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4" name="Freeform 434"/>
            <p:cNvSpPr>
              <a:spLocks/>
            </p:cNvSpPr>
            <p:nvPr/>
          </p:nvSpPr>
          <p:spPr bwMode="auto">
            <a:xfrm>
              <a:off x="1554163" y="3881438"/>
              <a:ext cx="693737" cy="411162"/>
            </a:xfrm>
            <a:custGeom>
              <a:avLst/>
              <a:gdLst>
                <a:gd name="T0" fmla="*/ 679433 w 388"/>
                <a:gd name="T1" fmla="*/ 291792 h 248"/>
                <a:gd name="T2" fmla="*/ 690161 w 388"/>
                <a:gd name="T3" fmla="*/ 278529 h 248"/>
                <a:gd name="T4" fmla="*/ 690161 w 388"/>
                <a:gd name="T5" fmla="*/ 268582 h 248"/>
                <a:gd name="T6" fmla="*/ 672281 w 388"/>
                <a:gd name="T7" fmla="*/ 265266 h 248"/>
                <a:gd name="T8" fmla="*/ 640098 w 388"/>
                <a:gd name="T9" fmla="*/ 268582 h 248"/>
                <a:gd name="T10" fmla="*/ 618642 w 388"/>
                <a:gd name="T11" fmla="*/ 271897 h 248"/>
                <a:gd name="T12" fmla="*/ 607914 w 388"/>
                <a:gd name="T13" fmla="*/ 268582 h 248"/>
                <a:gd name="T14" fmla="*/ 600762 w 388"/>
                <a:gd name="T15" fmla="*/ 281845 h 248"/>
                <a:gd name="T16" fmla="*/ 597186 w 388"/>
                <a:gd name="T17" fmla="*/ 301740 h 248"/>
                <a:gd name="T18" fmla="*/ 582882 w 388"/>
                <a:gd name="T19" fmla="*/ 315003 h 248"/>
                <a:gd name="T20" fmla="*/ 565002 w 388"/>
                <a:gd name="T21" fmla="*/ 321635 h 248"/>
                <a:gd name="T22" fmla="*/ 539971 w 388"/>
                <a:gd name="T23" fmla="*/ 324951 h 248"/>
                <a:gd name="T24" fmla="*/ 482755 w 388"/>
                <a:gd name="T25" fmla="*/ 315003 h 248"/>
                <a:gd name="T26" fmla="*/ 464875 w 388"/>
                <a:gd name="T27" fmla="*/ 301740 h 248"/>
                <a:gd name="T28" fmla="*/ 454147 w 388"/>
                <a:gd name="T29" fmla="*/ 265266 h 248"/>
                <a:gd name="T30" fmla="*/ 439844 w 388"/>
                <a:gd name="T31" fmla="*/ 225476 h 248"/>
                <a:gd name="T32" fmla="*/ 436268 w 388"/>
                <a:gd name="T33" fmla="*/ 192318 h 248"/>
                <a:gd name="T34" fmla="*/ 414812 w 388"/>
                <a:gd name="T35" fmla="*/ 145896 h 248"/>
                <a:gd name="T36" fmla="*/ 375476 w 388"/>
                <a:gd name="T37" fmla="*/ 99475 h 248"/>
                <a:gd name="T38" fmla="*/ 350444 w 388"/>
                <a:gd name="T39" fmla="*/ 82896 h 248"/>
                <a:gd name="T40" fmla="*/ 328989 w 388"/>
                <a:gd name="T41" fmla="*/ 86211 h 248"/>
                <a:gd name="T42" fmla="*/ 296805 w 388"/>
                <a:gd name="T43" fmla="*/ 76264 h 248"/>
                <a:gd name="T44" fmla="*/ 257469 w 388"/>
                <a:gd name="T45" fmla="*/ 19895 h 248"/>
                <a:gd name="T46" fmla="*/ 225286 w 388"/>
                <a:gd name="T47" fmla="*/ 13263 h 248"/>
                <a:gd name="T48" fmla="*/ 182374 w 388"/>
                <a:gd name="T49" fmla="*/ 29842 h 248"/>
                <a:gd name="T50" fmla="*/ 100127 w 388"/>
                <a:gd name="T51" fmla="*/ 19895 h 248"/>
                <a:gd name="T52" fmla="*/ 46488 w 388"/>
                <a:gd name="T53" fmla="*/ 0 h 248"/>
                <a:gd name="T54" fmla="*/ 14304 w 388"/>
                <a:gd name="T55" fmla="*/ 36474 h 248"/>
                <a:gd name="T56" fmla="*/ 42912 w 388"/>
                <a:gd name="T57" fmla="*/ 96159 h 248"/>
                <a:gd name="T58" fmla="*/ 57215 w 388"/>
                <a:gd name="T59" fmla="*/ 132633 h 248"/>
                <a:gd name="T60" fmla="*/ 78671 w 388"/>
                <a:gd name="T61" fmla="*/ 142580 h 248"/>
                <a:gd name="T62" fmla="*/ 103703 w 388"/>
                <a:gd name="T63" fmla="*/ 179054 h 248"/>
                <a:gd name="T64" fmla="*/ 146615 w 388"/>
                <a:gd name="T65" fmla="*/ 235423 h 248"/>
                <a:gd name="T66" fmla="*/ 171646 w 388"/>
                <a:gd name="T67" fmla="*/ 245371 h 248"/>
                <a:gd name="T68" fmla="*/ 171646 w 388"/>
                <a:gd name="T69" fmla="*/ 228792 h 248"/>
                <a:gd name="T70" fmla="*/ 143039 w 388"/>
                <a:gd name="T71" fmla="*/ 189002 h 248"/>
                <a:gd name="T72" fmla="*/ 96551 w 388"/>
                <a:gd name="T73" fmla="*/ 116054 h 248"/>
                <a:gd name="T74" fmla="*/ 53639 w 388"/>
                <a:gd name="T75" fmla="*/ 36474 h 248"/>
                <a:gd name="T76" fmla="*/ 57215 w 388"/>
                <a:gd name="T77" fmla="*/ 23211 h 248"/>
                <a:gd name="T78" fmla="*/ 78671 w 388"/>
                <a:gd name="T79" fmla="*/ 26527 h 248"/>
                <a:gd name="T80" fmla="*/ 121583 w 388"/>
                <a:gd name="T81" fmla="*/ 106106 h 248"/>
                <a:gd name="T82" fmla="*/ 153766 w 388"/>
                <a:gd name="T83" fmla="*/ 129317 h 248"/>
                <a:gd name="T84" fmla="*/ 175222 w 388"/>
                <a:gd name="T85" fmla="*/ 145896 h 248"/>
                <a:gd name="T86" fmla="*/ 207406 w 388"/>
                <a:gd name="T87" fmla="*/ 189002 h 248"/>
                <a:gd name="T88" fmla="*/ 253893 w 388"/>
                <a:gd name="T89" fmla="*/ 242055 h 248"/>
                <a:gd name="T90" fmla="*/ 271773 w 388"/>
                <a:gd name="T91" fmla="*/ 328266 h 248"/>
                <a:gd name="T92" fmla="*/ 314685 w 388"/>
                <a:gd name="T93" fmla="*/ 338214 h 248"/>
                <a:gd name="T94" fmla="*/ 404084 w 388"/>
                <a:gd name="T95" fmla="*/ 371372 h 248"/>
                <a:gd name="T96" fmla="*/ 486331 w 388"/>
                <a:gd name="T97" fmla="*/ 394583 h 248"/>
                <a:gd name="T98" fmla="*/ 547123 w 388"/>
                <a:gd name="T99" fmla="*/ 394583 h 248"/>
                <a:gd name="T100" fmla="*/ 561426 w 388"/>
                <a:gd name="T101" fmla="*/ 404530 h 248"/>
                <a:gd name="T102" fmla="*/ 572154 w 388"/>
                <a:gd name="T103" fmla="*/ 397899 h 248"/>
                <a:gd name="T104" fmla="*/ 579306 w 388"/>
                <a:gd name="T105" fmla="*/ 384635 h 248"/>
                <a:gd name="T106" fmla="*/ 575730 w 388"/>
                <a:gd name="T107" fmla="*/ 371372 h 248"/>
                <a:gd name="T108" fmla="*/ 622218 w 388"/>
                <a:gd name="T109" fmla="*/ 364740 h 248"/>
                <a:gd name="T110" fmla="*/ 607914 w 388"/>
                <a:gd name="T111" fmla="*/ 318319 h 248"/>
                <a:gd name="T112" fmla="*/ 647249 w 388"/>
                <a:gd name="T113" fmla="*/ 315003 h 248"/>
                <a:gd name="T114" fmla="*/ 657977 w 388"/>
                <a:gd name="T115" fmla="*/ 311687 h 248"/>
                <a:gd name="T116" fmla="*/ 668705 w 388"/>
                <a:gd name="T117" fmla="*/ 308372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8"/>
                <a:gd name="T178" fmla="*/ 0 h 248"/>
                <a:gd name="T179" fmla="*/ 388 w 388"/>
                <a:gd name="T180" fmla="*/ 248 h 2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8" h="248">
                  <a:moveTo>
                    <a:pt x="376" y="184"/>
                  </a:moveTo>
                  <a:lnTo>
                    <a:pt x="378" y="180"/>
                  </a:lnTo>
                  <a:lnTo>
                    <a:pt x="380" y="176"/>
                  </a:lnTo>
                  <a:lnTo>
                    <a:pt x="382" y="174"/>
                  </a:lnTo>
                  <a:lnTo>
                    <a:pt x="384" y="170"/>
                  </a:lnTo>
                  <a:lnTo>
                    <a:pt x="386" y="170"/>
                  </a:lnTo>
                  <a:lnTo>
                    <a:pt x="386" y="168"/>
                  </a:lnTo>
                  <a:lnTo>
                    <a:pt x="388" y="166"/>
                  </a:lnTo>
                  <a:lnTo>
                    <a:pt x="388" y="162"/>
                  </a:lnTo>
                  <a:lnTo>
                    <a:pt x="386" y="162"/>
                  </a:lnTo>
                  <a:lnTo>
                    <a:pt x="382" y="160"/>
                  </a:lnTo>
                  <a:lnTo>
                    <a:pt x="378" y="160"/>
                  </a:lnTo>
                  <a:lnTo>
                    <a:pt x="376" y="160"/>
                  </a:lnTo>
                  <a:lnTo>
                    <a:pt x="372" y="160"/>
                  </a:lnTo>
                  <a:lnTo>
                    <a:pt x="368" y="160"/>
                  </a:lnTo>
                  <a:lnTo>
                    <a:pt x="362" y="160"/>
                  </a:lnTo>
                  <a:lnTo>
                    <a:pt x="358" y="162"/>
                  </a:lnTo>
                  <a:lnTo>
                    <a:pt x="354" y="162"/>
                  </a:lnTo>
                  <a:lnTo>
                    <a:pt x="352" y="162"/>
                  </a:lnTo>
                  <a:lnTo>
                    <a:pt x="350" y="164"/>
                  </a:lnTo>
                  <a:lnTo>
                    <a:pt x="346" y="164"/>
                  </a:lnTo>
                  <a:lnTo>
                    <a:pt x="344" y="164"/>
                  </a:lnTo>
                  <a:lnTo>
                    <a:pt x="344" y="162"/>
                  </a:lnTo>
                  <a:lnTo>
                    <a:pt x="342" y="162"/>
                  </a:lnTo>
                  <a:lnTo>
                    <a:pt x="340" y="162"/>
                  </a:lnTo>
                  <a:lnTo>
                    <a:pt x="338" y="162"/>
                  </a:lnTo>
                  <a:lnTo>
                    <a:pt x="336" y="164"/>
                  </a:lnTo>
                  <a:lnTo>
                    <a:pt x="336" y="168"/>
                  </a:lnTo>
                  <a:lnTo>
                    <a:pt x="336" y="170"/>
                  </a:lnTo>
                  <a:lnTo>
                    <a:pt x="334" y="172"/>
                  </a:lnTo>
                  <a:lnTo>
                    <a:pt x="334" y="176"/>
                  </a:lnTo>
                  <a:lnTo>
                    <a:pt x="334" y="182"/>
                  </a:lnTo>
                  <a:lnTo>
                    <a:pt x="334" y="184"/>
                  </a:lnTo>
                  <a:lnTo>
                    <a:pt x="332" y="186"/>
                  </a:lnTo>
                  <a:lnTo>
                    <a:pt x="330" y="188"/>
                  </a:lnTo>
                  <a:lnTo>
                    <a:pt x="326" y="190"/>
                  </a:lnTo>
                  <a:lnTo>
                    <a:pt x="322" y="192"/>
                  </a:lnTo>
                  <a:lnTo>
                    <a:pt x="318" y="192"/>
                  </a:lnTo>
                  <a:lnTo>
                    <a:pt x="316" y="194"/>
                  </a:lnTo>
                  <a:lnTo>
                    <a:pt x="314" y="194"/>
                  </a:lnTo>
                  <a:lnTo>
                    <a:pt x="312" y="196"/>
                  </a:lnTo>
                  <a:lnTo>
                    <a:pt x="308" y="196"/>
                  </a:lnTo>
                  <a:lnTo>
                    <a:pt x="302" y="196"/>
                  </a:lnTo>
                  <a:lnTo>
                    <a:pt x="296" y="196"/>
                  </a:lnTo>
                  <a:lnTo>
                    <a:pt x="286" y="194"/>
                  </a:lnTo>
                  <a:lnTo>
                    <a:pt x="276" y="192"/>
                  </a:lnTo>
                  <a:lnTo>
                    <a:pt x="270" y="190"/>
                  </a:lnTo>
                  <a:lnTo>
                    <a:pt x="264" y="186"/>
                  </a:lnTo>
                  <a:lnTo>
                    <a:pt x="262" y="184"/>
                  </a:lnTo>
                  <a:lnTo>
                    <a:pt x="260" y="182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6" y="170"/>
                  </a:lnTo>
                  <a:lnTo>
                    <a:pt x="254" y="160"/>
                  </a:lnTo>
                  <a:lnTo>
                    <a:pt x="252" y="150"/>
                  </a:lnTo>
                  <a:lnTo>
                    <a:pt x="246" y="140"/>
                  </a:lnTo>
                  <a:lnTo>
                    <a:pt x="246" y="138"/>
                  </a:lnTo>
                  <a:lnTo>
                    <a:pt x="246" y="136"/>
                  </a:lnTo>
                  <a:lnTo>
                    <a:pt x="244" y="130"/>
                  </a:lnTo>
                  <a:lnTo>
                    <a:pt x="244" y="126"/>
                  </a:lnTo>
                  <a:lnTo>
                    <a:pt x="244" y="120"/>
                  </a:lnTo>
                  <a:lnTo>
                    <a:pt x="244" y="116"/>
                  </a:lnTo>
                  <a:lnTo>
                    <a:pt x="246" y="112"/>
                  </a:lnTo>
                  <a:lnTo>
                    <a:pt x="244" y="96"/>
                  </a:lnTo>
                  <a:lnTo>
                    <a:pt x="240" y="94"/>
                  </a:lnTo>
                  <a:lnTo>
                    <a:pt x="232" y="88"/>
                  </a:lnTo>
                  <a:lnTo>
                    <a:pt x="222" y="78"/>
                  </a:lnTo>
                  <a:lnTo>
                    <a:pt x="212" y="62"/>
                  </a:lnTo>
                  <a:lnTo>
                    <a:pt x="210" y="60"/>
                  </a:lnTo>
                  <a:lnTo>
                    <a:pt x="208" y="56"/>
                  </a:lnTo>
                  <a:lnTo>
                    <a:pt x="204" y="54"/>
                  </a:lnTo>
                  <a:lnTo>
                    <a:pt x="200" y="50"/>
                  </a:lnTo>
                  <a:lnTo>
                    <a:pt x="196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4" y="52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0" y="50"/>
                  </a:lnTo>
                  <a:lnTo>
                    <a:pt x="166" y="46"/>
                  </a:lnTo>
                  <a:lnTo>
                    <a:pt x="158" y="40"/>
                  </a:lnTo>
                  <a:lnTo>
                    <a:pt x="150" y="28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36" y="8"/>
                  </a:lnTo>
                  <a:lnTo>
                    <a:pt x="132" y="8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02" y="18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70" y="16"/>
                  </a:lnTo>
                  <a:lnTo>
                    <a:pt x="56" y="12"/>
                  </a:lnTo>
                  <a:lnTo>
                    <a:pt x="42" y="8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22"/>
                  </a:lnTo>
                  <a:lnTo>
                    <a:pt x="14" y="34"/>
                  </a:lnTo>
                  <a:lnTo>
                    <a:pt x="20" y="46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30" y="72"/>
                  </a:lnTo>
                  <a:lnTo>
                    <a:pt x="32" y="80"/>
                  </a:lnTo>
                  <a:lnTo>
                    <a:pt x="34" y="80"/>
                  </a:lnTo>
                  <a:lnTo>
                    <a:pt x="36" y="80"/>
                  </a:lnTo>
                  <a:lnTo>
                    <a:pt x="40" y="82"/>
                  </a:lnTo>
                  <a:lnTo>
                    <a:pt x="44" y="86"/>
                  </a:lnTo>
                  <a:lnTo>
                    <a:pt x="50" y="90"/>
                  </a:lnTo>
                  <a:lnTo>
                    <a:pt x="54" y="96"/>
                  </a:lnTo>
                  <a:lnTo>
                    <a:pt x="58" y="104"/>
                  </a:lnTo>
                  <a:lnTo>
                    <a:pt x="58" y="108"/>
                  </a:lnTo>
                  <a:lnTo>
                    <a:pt x="64" y="116"/>
                  </a:lnTo>
                  <a:lnTo>
                    <a:pt x="70" y="126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6" y="144"/>
                  </a:lnTo>
                  <a:lnTo>
                    <a:pt x="90" y="146"/>
                  </a:lnTo>
                  <a:lnTo>
                    <a:pt x="92" y="146"/>
                  </a:lnTo>
                  <a:lnTo>
                    <a:pt x="96" y="148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4"/>
                  </a:lnTo>
                  <a:lnTo>
                    <a:pt x="96" y="138"/>
                  </a:lnTo>
                  <a:lnTo>
                    <a:pt x="92" y="132"/>
                  </a:lnTo>
                  <a:lnTo>
                    <a:pt x="88" y="124"/>
                  </a:lnTo>
                  <a:lnTo>
                    <a:pt x="84" y="120"/>
                  </a:lnTo>
                  <a:lnTo>
                    <a:pt x="80" y="114"/>
                  </a:lnTo>
                  <a:lnTo>
                    <a:pt x="76" y="106"/>
                  </a:lnTo>
                  <a:lnTo>
                    <a:pt x="70" y="94"/>
                  </a:lnTo>
                  <a:lnTo>
                    <a:pt x="62" y="80"/>
                  </a:lnTo>
                  <a:lnTo>
                    <a:pt x="54" y="70"/>
                  </a:lnTo>
                  <a:lnTo>
                    <a:pt x="44" y="56"/>
                  </a:lnTo>
                  <a:lnTo>
                    <a:pt x="34" y="40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4" y="16"/>
                  </a:lnTo>
                  <a:lnTo>
                    <a:pt x="46" y="22"/>
                  </a:lnTo>
                  <a:lnTo>
                    <a:pt x="52" y="34"/>
                  </a:lnTo>
                  <a:lnTo>
                    <a:pt x="60" y="50"/>
                  </a:lnTo>
                  <a:lnTo>
                    <a:pt x="68" y="64"/>
                  </a:lnTo>
                  <a:lnTo>
                    <a:pt x="78" y="76"/>
                  </a:lnTo>
                  <a:lnTo>
                    <a:pt x="80" y="76"/>
                  </a:lnTo>
                  <a:lnTo>
                    <a:pt x="82" y="76"/>
                  </a:lnTo>
                  <a:lnTo>
                    <a:pt x="86" y="78"/>
                  </a:lnTo>
                  <a:lnTo>
                    <a:pt x="90" y="80"/>
                  </a:lnTo>
                  <a:lnTo>
                    <a:pt x="94" y="82"/>
                  </a:lnTo>
                  <a:lnTo>
                    <a:pt x="96" y="84"/>
                  </a:lnTo>
                  <a:lnTo>
                    <a:pt x="98" y="88"/>
                  </a:lnTo>
                  <a:lnTo>
                    <a:pt x="98" y="94"/>
                  </a:lnTo>
                  <a:lnTo>
                    <a:pt x="102" y="96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6" y="124"/>
                  </a:lnTo>
                  <a:lnTo>
                    <a:pt x="134" y="134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6" y="158"/>
                  </a:lnTo>
                  <a:lnTo>
                    <a:pt x="148" y="176"/>
                  </a:lnTo>
                  <a:lnTo>
                    <a:pt x="150" y="196"/>
                  </a:lnTo>
                  <a:lnTo>
                    <a:pt x="152" y="198"/>
                  </a:lnTo>
                  <a:lnTo>
                    <a:pt x="156" y="198"/>
                  </a:lnTo>
                  <a:lnTo>
                    <a:pt x="162" y="200"/>
                  </a:lnTo>
                  <a:lnTo>
                    <a:pt x="172" y="202"/>
                  </a:lnTo>
                  <a:lnTo>
                    <a:pt x="176" y="204"/>
                  </a:lnTo>
                  <a:lnTo>
                    <a:pt x="186" y="208"/>
                  </a:lnTo>
                  <a:lnTo>
                    <a:pt x="200" y="214"/>
                  </a:lnTo>
                  <a:lnTo>
                    <a:pt x="210" y="224"/>
                  </a:lnTo>
                  <a:lnTo>
                    <a:pt x="226" y="224"/>
                  </a:lnTo>
                  <a:lnTo>
                    <a:pt x="230" y="224"/>
                  </a:lnTo>
                  <a:lnTo>
                    <a:pt x="240" y="228"/>
                  </a:lnTo>
                  <a:lnTo>
                    <a:pt x="256" y="234"/>
                  </a:lnTo>
                  <a:lnTo>
                    <a:pt x="272" y="238"/>
                  </a:lnTo>
                  <a:lnTo>
                    <a:pt x="278" y="238"/>
                  </a:lnTo>
                  <a:lnTo>
                    <a:pt x="292" y="238"/>
                  </a:lnTo>
                  <a:lnTo>
                    <a:pt x="304" y="238"/>
                  </a:lnTo>
                  <a:lnTo>
                    <a:pt x="306" y="238"/>
                  </a:lnTo>
                  <a:lnTo>
                    <a:pt x="308" y="238"/>
                  </a:lnTo>
                  <a:lnTo>
                    <a:pt x="310" y="240"/>
                  </a:lnTo>
                  <a:lnTo>
                    <a:pt x="312" y="240"/>
                  </a:lnTo>
                  <a:lnTo>
                    <a:pt x="314" y="244"/>
                  </a:lnTo>
                  <a:lnTo>
                    <a:pt x="316" y="248"/>
                  </a:lnTo>
                  <a:lnTo>
                    <a:pt x="316" y="246"/>
                  </a:lnTo>
                  <a:lnTo>
                    <a:pt x="318" y="244"/>
                  </a:lnTo>
                  <a:lnTo>
                    <a:pt x="320" y="240"/>
                  </a:lnTo>
                  <a:lnTo>
                    <a:pt x="320" y="236"/>
                  </a:lnTo>
                  <a:lnTo>
                    <a:pt x="322" y="234"/>
                  </a:lnTo>
                  <a:lnTo>
                    <a:pt x="324" y="232"/>
                  </a:lnTo>
                  <a:lnTo>
                    <a:pt x="324" y="228"/>
                  </a:lnTo>
                  <a:lnTo>
                    <a:pt x="322" y="226"/>
                  </a:lnTo>
                  <a:lnTo>
                    <a:pt x="322" y="224"/>
                  </a:lnTo>
                  <a:lnTo>
                    <a:pt x="322" y="222"/>
                  </a:lnTo>
                  <a:lnTo>
                    <a:pt x="324" y="220"/>
                  </a:lnTo>
                  <a:lnTo>
                    <a:pt x="348" y="220"/>
                  </a:lnTo>
                  <a:lnTo>
                    <a:pt x="348" y="210"/>
                  </a:lnTo>
                  <a:lnTo>
                    <a:pt x="338" y="200"/>
                  </a:lnTo>
                  <a:lnTo>
                    <a:pt x="340" y="200"/>
                  </a:lnTo>
                  <a:lnTo>
                    <a:pt x="340" y="192"/>
                  </a:lnTo>
                  <a:lnTo>
                    <a:pt x="362" y="192"/>
                  </a:lnTo>
                  <a:lnTo>
                    <a:pt x="362" y="190"/>
                  </a:lnTo>
                  <a:lnTo>
                    <a:pt x="364" y="188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6"/>
                  </a:lnTo>
                  <a:lnTo>
                    <a:pt x="372" y="186"/>
                  </a:lnTo>
                  <a:lnTo>
                    <a:pt x="374" y="186"/>
                  </a:lnTo>
                  <a:lnTo>
                    <a:pt x="376" y="18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5" name="Freeform 451"/>
            <p:cNvSpPr>
              <a:spLocks/>
            </p:cNvSpPr>
            <p:nvPr/>
          </p:nvSpPr>
          <p:spPr bwMode="auto">
            <a:xfrm>
              <a:off x="2438400" y="4011613"/>
              <a:ext cx="38100" cy="9525"/>
            </a:xfrm>
            <a:custGeom>
              <a:avLst/>
              <a:gdLst>
                <a:gd name="T0" fmla="*/ 20782 w 22"/>
                <a:gd name="T1" fmla="*/ 9525 h 6"/>
                <a:gd name="T2" fmla="*/ 31173 w 22"/>
                <a:gd name="T3" fmla="*/ 9525 h 6"/>
                <a:gd name="T4" fmla="*/ 38100 w 22"/>
                <a:gd name="T5" fmla="*/ 6350 h 6"/>
                <a:gd name="T6" fmla="*/ 38100 w 22"/>
                <a:gd name="T7" fmla="*/ 6350 h 6"/>
                <a:gd name="T8" fmla="*/ 38100 w 22"/>
                <a:gd name="T9" fmla="*/ 3175 h 6"/>
                <a:gd name="T10" fmla="*/ 31173 w 22"/>
                <a:gd name="T11" fmla="*/ 0 h 6"/>
                <a:gd name="T12" fmla="*/ 20782 w 22"/>
                <a:gd name="T13" fmla="*/ 0 h 6"/>
                <a:gd name="T14" fmla="*/ 10391 w 22"/>
                <a:gd name="T15" fmla="*/ 0 h 6"/>
                <a:gd name="T16" fmla="*/ 3464 w 22"/>
                <a:gd name="T17" fmla="*/ 3175 h 6"/>
                <a:gd name="T18" fmla="*/ 0 w 22"/>
                <a:gd name="T19" fmla="*/ 6350 h 6"/>
                <a:gd name="T20" fmla="*/ 3464 w 22"/>
                <a:gd name="T21" fmla="*/ 6350 h 6"/>
                <a:gd name="T22" fmla="*/ 10391 w 22"/>
                <a:gd name="T23" fmla="*/ 9525 h 6"/>
                <a:gd name="T24" fmla="*/ 20782 w 22"/>
                <a:gd name="T25" fmla="*/ 952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6"/>
                <a:gd name="T41" fmla="*/ 22 w 22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6">
                  <a:moveTo>
                    <a:pt x="12" y="6"/>
                  </a:moveTo>
                  <a:lnTo>
                    <a:pt x="18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6" name="Freeform 452"/>
            <p:cNvSpPr>
              <a:spLocks/>
            </p:cNvSpPr>
            <p:nvPr/>
          </p:nvSpPr>
          <p:spPr bwMode="auto">
            <a:xfrm>
              <a:off x="2438400" y="4011613"/>
              <a:ext cx="38100" cy="9525"/>
            </a:xfrm>
            <a:custGeom>
              <a:avLst/>
              <a:gdLst>
                <a:gd name="T0" fmla="*/ 20782 w 22"/>
                <a:gd name="T1" fmla="*/ 9525 h 6"/>
                <a:gd name="T2" fmla="*/ 31173 w 22"/>
                <a:gd name="T3" fmla="*/ 9525 h 6"/>
                <a:gd name="T4" fmla="*/ 38100 w 22"/>
                <a:gd name="T5" fmla="*/ 6350 h 6"/>
                <a:gd name="T6" fmla="*/ 38100 w 22"/>
                <a:gd name="T7" fmla="*/ 6350 h 6"/>
                <a:gd name="T8" fmla="*/ 38100 w 22"/>
                <a:gd name="T9" fmla="*/ 3175 h 6"/>
                <a:gd name="T10" fmla="*/ 31173 w 22"/>
                <a:gd name="T11" fmla="*/ 0 h 6"/>
                <a:gd name="T12" fmla="*/ 20782 w 22"/>
                <a:gd name="T13" fmla="*/ 0 h 6"/>
                <a:gd name="T14" fmla="*/ 10391 w 22"/>
                <a:gd name="T15" fmla="*/ 0 h 6"/>
                <a:gd name="T16" fmla="*/ 3464 w 22"/>
                <a:gd name="T17" fmla="*/ 3175 h 6"/>
                <a:gd name="T18" fmla="*/ 0 w 22"/>
                <a:gd name="T19" fmla="*/ 6350 h 6"/>
                <a:gd name="T20" fmla="*/ 3464 w 22"/>
                <a:gd name="T21" fmla="*/ 6350 h 6"/>
                <a:gd name="T22" fmla="*/ 10391 w 22"/>
                <a:gd name="T23" fmla="*/ 9525 h 6"/>
                <a:gd name="T24" fmla="*/ 20782 w 22"/>
                <a:gd name="T25" fmla="*/ 952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6"/>
                <a:gd name="T41" fmla="*/ 22 w 22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6">
                  <a:moveTo>
                    <a:pt x="12" y="6"/>
                  </a:moveTo>
                  <a:lnTo>
                    <a:pt x="18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6"/>
                  </a:lnTo>
                  <a:lnTo>
                    <a:pt x="12" y="6"/>
                  </a:lnTo>
                </a:path>
              </a:pathLst>
            </a:custGeom>
            <a:solidFill>
              <a:srgbClr val="FFFFFF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7" name="Freeform 453"/>
            <p:cNvSpPr>
              <a:spLocks/>
            </p:cNvSpPr>
            <p:nvPr/>
          </p:nvSpPr>
          <p:spPr bwMode="auto">
            <a:xfrm>
              <a:off x="2506663" y="4013200"/>
              <a:ext cx="12700" cy="39688"/>
            </a:xfrm>
            <a:custGeom>
              <a:avLst/>
              <a:gdLst>
                <a:gd name="T0" fmla="*/ 4233 w 6"/>
                <a:gd name="T1" fmla="*/ 39688 h 24"/>
                <a:gd name="T2" fmla="*/ 8467 w 6"/>
                <a:gd name="T3" fmla="*/ 36381 h 24"/>
                <a:gd name="T4" fmla="*/ 8467 w 6"/>
                <a:gd name="T5" fmla="*/ 33073 h 24"/>
                <a:gd name="T6" fmla="*/ 8467 w 6"/>
                <a:gd name="T7" fmla="*/ 26459 h 24"/>
                <a:gd name="T8" fmla="*/ 12700 w 6"/>
                <a:gd name="T9" fmla="*/ 19844 h 24"/>
                <a:gd name="T10" fmla="*/ 8467 w 6"/>
                <a:gd name="T11" fmla="*/ 6615 h 24"/>
                <a:gd name="T12" fmla="*/ 8467 w 6"/>
                <a:gd name="T13" fmla="*/ 0 h 24"/>
                <a:gd name="T14" fmla="*/ 4233 w 6"/>
                <a:gd name="T15" fmla="*/ 0 h 24"/>
                <a:gd name="T16" fmla="*/ 0 w 6"/>
                <a:gd name="T17" fmla="*/ 0 h 24"/>
                <a:gd name="T18" fmla="*/ 0 w 6"/>
                <a:gd name="T19" fmla="*/ 6615 h 24"/>
                <a:gd name="T20" fmla="*/ 0 w 6"/>
                <a:gd name="T21" fmla="*/ 19844 h 24"/>
                <a:gd name="T22" fmla="*/ 0 w 6"/>
                <a:gd name="T23" fmla="*/ 26459 h 24"/>
                <a:gd name="T24" fmla="*/ 0 w 6"/>
                <a:gd name="T25" fmla="*/ 33073 h 24"/>
                <a:gd name="T26" fmla="*/ 4233 w 6"/>
                <a:gd name="T27" fmla="*/ 36381 h 24"/>
                <a:gd name="T28" fmla="*/ 4233 w 6"/>
                <a:gd name="T29" fmla="*/ 39688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4"/>
                <a:gd name="T47" fmla="*/ 6 w 6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4">
                  <a:moveTo>
                    <a:pt x="2" y="24"/>
                  </a:moveTo>
                  <a:lnTo>
                    <a:pt x="4" y="22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8" name="Freeform 454"/>
            <p:cNvSpPr>
              <a:spLocks/>
            </p:cNvSpPr>
            <p:nvPr/>
          </p:nvSpPr>
          <p:spPr bwMode="auto">
            <a:xfrm>
              <a:off x="2506663" y="4013200"/>
              <a:ext cx="12700" cy="39688"/>
            </a:xfrm>
            <a:custGeom>
              <a:avLst/>
              <a:gdLst>
                <a:gd name="T0" fmla="*/ 4233 w 6"/>
                <a:gd name="T1" fmla="*/ 39688 h 24"/>
                <a:gd name="T2" fmla="*/ 8467 w 6"/>
                <a:gd name="T3" fmla="*/ 36381 h 24"/>
                <a:gd name="T4" fmla="*/ 8467 w 6"/>
                <a:gd name="T5" fmla="*/ 33073 h 24"/>
                <a:gd name="T6" fmla="*/ 8467 w 6"/>
                <a:gd name="T7" fmla="*/ 26459 h 24"/>
                <a:gd name="T8" fmla="*/ 12700 w 6"/>
                <a:gd name="T9" fmla="*/ 19844 h 24"/>
                <a:gd name="T10" fmla="*/ 8467 w 6"/>
                <a:gd name="T11" fmla="*/ 6615 h 24"/>
                <a:gd name="T12" fmla="*/ 8467 w 6"/>
                <a:gd name="T13" fmla="*/ 0 h 24"/>
                <a:gd name="T14" fmla="*/ 4233 w 6"/>
                <a:gd name="T15" fmla="*/ 0 h 24"/>
                <a:gd name="T16" fmla="*/ 0 w 6"/>
                <a:gd name="T17" fmla="*/ 0 h 24"/>
                <a:gd name="T18" fmla="*/ 0 w 6"/>
                <a:gd name="T19" fmla="*/ 6615 h 24"/>
                <a:gd name="T20" fmla="*/ 0 w 6"/>
                <a:gd name="T21" fmla="*/ 19844 h 24"/>
                <a:gd name="T22" fmla="*/ 0 w 6"/>
                <a:gd name="T23" fmla="*/ 26459 h 24"/>
                <a:gd name="T24" fmla="*/ 0 w 6"/>
                <a:gd name="T25" fmla="*/ 33073 h 24"/>
                <a:gd name="T26" fmla="*/ 4233 w 6"/>
                <a:gd name="T27" fmla="*/ 36381 h 24"/>
                <a:gd name="T28" fmla="*/ 4233 w 6"/>
                <a:gd name="T29" fmla="*/ 39688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4"/>
                <a:gd name="T47" fmla="*/ 6 w 6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4">
                  <a:moveTo>
                    <a:pt x="2" y="24"/>
                  </a:moveTo>
                  <a:lnTo>
                    <a:pt x="4" y="22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</a:path>
              </a:pathLst>
            </a:custGeom>
            <a:solidFill>
              <a:srgbClr val="FFFFFF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9" name="Freeform 455"/>
            <p:cNvSpPr>
              <a:spLocks/>
            </p:cNvSpPr>
            <p:nvPr/>
          </p:nvSpPr>
          <p:spPr bwMode="auto">
            <a:xfrm>
              <a:off x="2544763" y="4086225"/>
              <a:ext cx="14287" cy="9525"/>
            </a:xfrm>
            <a:custGeom>
              <a:avLst/>
              <a:gdLst>
                <a:gd name="T0" fmla="*/ 7144 w 8"/>
                <a:gd name="T1" fmla="*/ 9525 h 6"/>
                <a:gd name="T2" fmla="*/ 10715 w 8"/>
                <a:gd name="T3" fmla="*/ 9525 h 6"/>
                <a:gd name="T4" fmla="*/ 14287 w 8"/>
                <a:gd name="T5" fmla="*/ 3175 h 6"/>
                <a:gd name="T6" fmla="*/ 10715 w 8"/>
                <a:gd name="T7" fmla="*/ 0 h 6"/>
                <a:gd name="T8" fmla="*/ 7144 w 8"/>
                <a:gd name="T9" fmla="*/ 0 h 6"/>
                <a:gd name="T10" fmla="*/ 3572 w 8"/>
                <a:gd name="T11" fmla="*/ 0 h 6"/>
                <a:gd name="T12" fmla="*/ 0 w 8"/>
                <a:gd name="T13" fmla="*/ 3175 h 6"/>
                <a:gd name="T14" fmla="*/ 3572 w 8"/>
                <a:gd name="T15" fmla="*/ 9525 h 6"/>
                <a:gd name="T16" fmla="*/ 7144 w 8"/>
                <a:gd name="T17" fmla="*/ 952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4" y="6"/>
                  </a:move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0" name="Freeform 456"/>
            <p:cNvSpPr>
              <a:spLocks/>
            </p:cNvSpPr>
            <p:nvPr/>
          </p:nvSpPr>
          <p:spPr bwMode="auto">
            <a:xfrm>
              <a:off x="2544763" y="4086225"/>
              <a:ext cx="14287" cy="9525"/>
            </a:xfrm>
            <a:custGeom>
              <a:avLst/>
              <a:gdLst>
                <a:gd name="T0" fmla="*/ 7144 w 8"/>
                <a:gd name="T1" fmla="*/ 9525 h 6"/>
                <a:gd name="T2" fmla="*/ 10715 w 8"/>
                <a:gd name="T3" fmla="*/ 9525 h 6"/>
                <a:gd name="T4" fmla="*/ 14287 w 8"/>
                <a:gd name="T5" fmla="*/ 3175 h 6"/>
                <a:gd name="T6" fmla="*/ 10715 w 8"/>
                <a:gd name="T7" fmla="*/ 0 h 6"/>
                <a:gd name="T8" fmla="*/ 7144 w 8"/>
                <a:gd name="T9" fmla="*/ 0 h 6"/>
                <a:gd name="T10" fmla="*/ 3572 w 8"/>
                <a:gd name="T11" fmla="*/ 0 h 6"/>
                <a:gd name="T12" fmla="*/ 0 w 8"/>
                <a:gd name="T13" fmla="*/ 3175 h 6"/>
                <a:gd name="T14" fmla="*/ 3572 w 8"/>
                <a:gd name="T15" fmla="*/ 9525 h 6"/>
                <a:gd name="T16" fmla="*/ 7144 w 8"/>
                <a:gd name="T17" fmla="*/ 952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6"/>
                <a:gd name="T29" fmla="*/ 8 w 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6">
                  <a:moveTo>
                    <a:pt x="4" y="6"/>
                  </a:move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</a:path>
              </a:pathLst>
            </a:custGeom>
            <a:solidFill>
              <a:srgbClr val="FFFFFF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1" name="Freeform 457"/>
            <p:cNvSpPr>
              <a:spLocks/>
            </p:cNvSpPr>
            <p:nvPr/>
          </p:nvSpPr>
          <p:spPr bwMode="auto">
            <a:xfrm>
              <a:off x="2573338" y="4090988"/>
              <a:ext cx="11112" cy="4762"/>
            </a:xfrm>
            <a:custGeom>
              <a:avLst/>
              <a:gdLst>
                <a:gd name="T0" fmla="*/ 7408 w 6"/>
                <a:gd name="T1" fmla="*/ 4762 h 4"/>
                <a:gd name="T2" fmla="*/ 11112 w 6"/>
                <a:gd name="T3" fmla="*/ 4762 h 4"/>
                <a:gd name="T4" fmla="*/ 11112 w 6"/>
                <a:gd name="T5" fmla="*/ 2381 h 4"/>
                <a:gd name="T6" fmla="*/ 11112 w 6"/>
                <a:gd name="T7" fmla="*/ 0 h 4"/>
                <a:gd name="T8" fmla="*/ 7408 w 6"/>
                <a:gd name="T9" fmla="*/ 0 h 4"/>
                <a:gd name="T10" fmla="*/ 3704 w 6"/>
                <a:gd name="T11" fmla="*/ 0 h 4"/>
                <a:gd name="T12" fmla="*/ 0 w 6"/>
                <a:gd name="T13" fmla="*/ 2381 h 4"/>
                <a:gd name="T14" fmla="*/ 3704 w 6"/>
                <a:gd name="T15" fmla="*/ 4762 h 4"/>
                <a:gd name="T16" fmla="*/ 7408 w 6"/>
                <a:gd name="T17" fmla="*/ 476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4"/>
                <a:gd name="T29" fmla="*/ 6 w 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4">
                  <a:moveTo>
                    <a:pt x="4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2" name="Freeform 458"/>
            <p:cNvSpPr>
              <a:spLocks/>
            </p:cNvSpPr>
            <p:nvPr/>
          </p:nvSpPr>
          <p:spPr bwMode="auto">
            <a:xfrm>
              <a:off x="2573338" y="4090988"/>
              <a:ext cx="11112" cy="4762"/>
            </a:xfrm>
            <a:custGeom>
              <a:avLst/>
              <a:gdLst>
                <a:gd name="T0" fmla="*/ 7408 w 6"/>
                <a:gd name="T1" fmla="*/ 4762 h 4"/>
                <a:gd name="T2" fmla="*/ 11112 w 6"/>
                <a:gd name="T3" fmla="*/ 4762 h 4"/>
                <a:gd name="T4" fmla="*/ 11112 w 6"/>
                <a:gd name="T5" fmla="*/ 2381 h 4"/>
                <a:gd name="T6" fmla="*/ 11112 w 6"/>
                <a:gd name="T7" fmla="*/ 0 h 4"/>
                <a:gd name="T8" fmla="*/ 7408 w 6"/>
                <a:gd name="T9" fmla="*/ 0 h 4"/>
                <a:gd name="T10" fmla="*/ 3704 w 6"/>
                <a:gd name="T11" fmla="*/ 0 h 4"/>
                <a:gd name="T12" fmla="*/ 0 w 6"/>
                <a:gd name="T13" fmla="*/ 2381 h 4"/>
                <a:gd name="T14" fmla="*/ 3704 w 6"/>
                <a:gd name="T15" fmla="*/ 4762 h 4"/>
                <a:gd name="T16" fmla="*/ 7408 w 6"/>
                <a:gd name="T17" fmla="*/ 476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4"/>
                <a:gd name="T29" fmla="*/ 6 w 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4">
                  <a:moveTo>
                    <a:pt x="4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</a:path>
              </a:pathLst>
            </a:custGeom>
            <a:solidFill>
              <a:srgbClr val="FFFFFF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3" name="Freeform 485"/>
            <p:cNvSpPr>
              <a:spLocks/>
            </p:cNvSpPr>
            <p:nvPr/>
          </p:nvSpPr>
          <p:spPr bwMode="auto">
            <a:xfrm>
              <a:off x="2368550" y="2336800"/>
              <a:ext cx="493713" cy="527050"/>
            </a:xfrm>
            <a:custGeom>
              <a:avLst/>
              <a:gdLst>
                <a:gd name="T0" fmla="*/ 164571 w 276"/>
                <a:gd name="T1" fmla="*/ 198887 h 318"/>
                <a:gd name="T2" fmla="*/ 196770 w 276"/>
                <a:gd name="T3" fmla="*/ 208831 h 318"/>
                <a:gd name="T4" fmla="*/ 246857 w 276"/>
                <a:gd name="T5" fmla="*/ 235349 h 318"/>
                <a:gd name="T6" fmla="*/ 257589 w 276"/>
                <a:gd name="T7" fmla="*/ 241979 h 318"/>
                <a:gd name="T8" fmla="*/ 279055 w 276"/>
                <a:gd name="T9" fmla="*/ 298330 h 318"/>
                <a:gd name="T10" fmla="*/ 264745 w 276"/>
                <a:gd name="T11" fmla="*/ 367941 h 318"/>
                <a:gd name="T12" fmla="*/ 236124 w 276"/>
                <a:gd name="T13" fmla="*/ 394459 h 318"/>
                <a:gd name="T14" fmla="*/ 211080 w 276"/>
                <a:gd name="T15" fmla="*/ 391144 h 318"/>
                <a:gd name="T16" fmla="*/ 196770 w 276"/>
                <a:gd name="T17" fmla="*/ 417662 h 318"/>
                <a:gd name="T18" fmla="*/ 239701 w 276"/>
                <a:gd name="T19" fmla="*/ 437551 h 318"/>
                <a:gd name="T20" fmla="*/ 261167 w 276"/>
                <a:gd name="T21" fmla="*/ 424292 h 318"/>
                <a:gd name="T22" fmla="*/ 307676 w 276"/>
                <a:gd name="T23" fmla="*/ 464069 h 318"/>
                <a:gd name="T24" fmla="*/ 343452 w 276"/>
                <a:gd name="T25" fmla="*/ 493902 h 318"/>
                <a:gd name="T26" fmla="*/ 368496 w 276"/>
                <a:gd name="T27" fmla="*/ 513791 h 318"/>
                <a:gd name="T28" fmla="*/ 397117 w 276"/>
                <a:gd name="T29" fmla="*/ 523735 h 318"/>
                <a:gd name="T30" fmla="*/ 382806 w 276"/>
                <a:gd name="T31" fmla="*/ 490587 h 318"/>
                <a:gd name="T32" fmla="*/ 364918 w 276"/>
                <a:gd name="T33" fmla="*/ 474014 h 318"/>
                <a:gd name="T34" fmla="*/ 386384 w 276"/>
                <a:gd name="T35" fmla="*/ 474014 h 318"/>
                <a:gd name="T36" fmla="*/ 425738 w 276"/>
                <a:gd name="T37" fmla="*/ 503847 h 318"/>
                <a:gd name="T38" fmla="*/ 436471 w 276"/>
                <a:gd name="T39" fmla="*/ 497217 h 318"/>
                <a:gd name="T40" fmla="*/ 436471 w 276"/>
                <a:gd name="T41" fmla="*/ 457440 h 318"/>
                <a:gd name="T42" fmla="*/ 407850 w 276"/>
                <a:gd name="T43" fmla="*/ 430921 h 318"/>
                <a:gd name="T44" fmla="*/ 389962 w 276"/>
                <a:gd name="T45" fmla="*/ 417662 h 318"/>
                <a:gd name="T46" fmla="*/ 375651 w 276"/>
                <a:gd name="T47" fmla="*/ 397774 h 318"/>
                <a:gd name="T48" fmla="*/ 368496 w 276"/>
                <a:gd name="T49" fmla="*/ 361311 h 318"/>
                <a:gd name="T50" fmla="*/ 382806 w 276"/>
                <a:gd name="T51" fmla="*/ 344737 h 318"/>
                <a:gd name="T52" fmla="*/ 400695 w 276"/>
                <a:gd name="T53" fmla="*/ 374570 h 318"/>
                <a:gd name="T54" fmla="*/ 415005 w 276"/>
                <a:gd name="T55" fmla="*/ 407718 h 318"/>
                <a:gd name="T56" fmla="*/ 429316 w 276"/>
                <a:gd name="T57" fmla="*/ 407718 h 318"/>
                <a:gd name="T58" fmla="*/ 465092 w 276"/>
                <a:gd name="T59" fmla="*/ 387829 h 318"/>
                <a:gd name="T60" fmla="*/ 490135 w 276"/>
                <a:gd name="T61" fmla="*/ 381200 h 318"/>
                <a:gd name="T62" fmla="*/ 486558 w 276"/>
                <a:gd name="T63" fmla="*/ 361311 h 318"/>
                <a:gd name="T64" fmla="*/ 493713 w 276"/>
                <a:gd name="T65" fmla="*/ 348052 h 318"/>
                <a:gd name="T66" fmla="*/ 482980 w 276"/>
                <a:gd name="T67" fmla="*/ 331478 h 318"/>
                <a:gd name="T68" fmla="*/ 465092 w 276"/>
                <a:gd name="T69" fmla="*/ 328163 h 318"/>
                <a:gd name="T70" fmla="*/ 450781 w 276"/>
                <a:gd name="T71" fmla="*/ 321534 h 318"/>
                <a:gd name="T72" fmla="*/ 386384 w 276"/>
                <a:gd name="T73" fmla="*/ 271812 h 318"/>
                <a:gd name="T74" fmla="*/ 368496 w 276"/>
                <a:gd name="T75" fmla="*/ 275127 h 318"/>
                <a:gd name="T76" fmla="*/ 372074 w 276"/>
                <a:gd name="T77" fmla="*/ 248608 h 318"/>
                <a:gd name="T78" fmla="*/ 393539 w 276"/>
                <a:gd name="T79" fmla="*/ 228720 h 318"/>
                <a:gd name="T80" fmla="*/ 389962 w 276"/>
                <a:gd name="T81" fmla="*/ 205516 h 318"/>
                <a:gd name="T82" fmla="*/ 372074 w 276"/>
                <a:gd name="T83" fmla="*/ 188942 h 318"/>
                <a:gd name="T84" fmla="*/ 347030 w 276"/>
                <a:gd name="T85" fmla="*/ 159109 h 318"/>
                <a:gd name="T86" fmla="*/ 332720 w 276"/>
                <a:gd name="T87" fmla="*/ 152480 h 318"/>
                <a:gd name="T88" fmla="*/ 314831 w 276"/>
                <a:gd name="T89" fmla="*/ 152480 h 318"/>
                <a:gd name="T90" fmla="*/ 321987 w 276"/>
                <a:gd name="T91" fmla="*/ 132591 h 318"/>
                <a:gd name="T92" fmla="*/ 300521 w 276"/>
                <a:gd name="T93" fmla="*/ 125962 h 318"/>
                <a:gd name="T94" fmla="*/ 268322 w 276"/>
                <a:gd name="T95" fmla="*/ 96129 h 318"/>
                <a:gd name="T96" fmla="*/ 193192 w 276"/>
                <a:gd name="T97" fmla="*/ 76240 h 318"/>
                <a:gd name="T98" fmla="*/ 139528 w 276"/>
                <a:gd name="T99" fmla="*/ 69610 h 318"/>
                <a:gd name="T100" fmla="*/ 146683 w 276"/>
                <a:gd name="T101" fmla="*/ 36463 h 318"/>
                <a:gd name="T102" fmla="*/ 143105 w 276"/>
                <a:gd name="T103" fmla="*/ 3315 h 318"/>
                <a:gd name="T104" fmla="*/ 103751 w 276"/>
                <a:gd name="T105" fmla="*/ 23203 h 318"/>
                <a:gd name="T106" fmla="*/ 128795 w 276"/>
                <a:gd name="T107" fmla="*/ 125962 h 318"/>
                <a:gd name="T108" fmla="*/ 125217 w 276"/>
                <a:gd name="T109" fmla="*/ 149165 h 318"/>
                <a:gd name="T110" fmla="*/ 75130 w 276"/>
                <a:gd name="T111" fmla="*/ 59666 h 318"/>
                <a:gd name="T112" fmla="*/ 71553 w 276"/>
                <a:gd name="T113" fmla="*/ 0 h 318"/>
                <a:gd name="T114" fmla="*/ 3578 w 276"/>
                <a:gd name="T115" fmla="*/ 89499 h 318"/>
                <a:gd name="T116" fmla="*/ 7155 w 276"/>
                <a:gd name="T117" fmla="*/ 109388 h 318"/>
                <a:gd name="T118" fmla="*/ 39354 w 276"/>
                <a:gd name="T119" fmla="*/ 175683 h 318"/>
                <a:gd name="T120" fmla="*/ 60820 w 276"/>
                <a:gd name="T121" fmla="*/ 182313 h 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6"/>
                <a:gd name="T184" fmla="*/ 0 h 318"/>
                <a:gd name="T185" fmla="*/ 276 w 276"/>
                <a:gd name="T186" fmla="*/ 318 h 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6" h="318">
                  <a:moveTo>
                    <a:pt x="80" y="122"/>
                  </a:moveTo>
                  <a:lnTo>
                    <a:pt x="92" y="124"/>
                  </a:lnTo>
                  <a:lnTo>
                    <a:pt x="92" y="122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4"/>
                  </a:lnTo>
                  <a:lnTo>
                    <a:pt x="104" y="126"/>
                  </a:lnTo>
                  <a:lnTo>
                    <a:pt x="110" y="126"/>
                  </a:lnTo>
                  <a:lnTo>
                    <a:pt x="114" y="128"/>
                  </a:lnTo>
                  <a:lnTo>
                    <a:pt x="134" y="138"/>
                  </a:lnTo>
                  <a:lnTo>
                    <a:pt x="136" y="138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6"/>
                  </a:lnTo>
                  <a:lnTo>
                    <a:pt x="142" y="146"/>
                  </a:lnTo>
                  <a:lnTo>
                    <a:pt x="144" y="146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52" y="154"/>
                  </a:lnTo>
                  <a:lnTo>
                    <a:pt x="154" y="158"/>
                  </a:lnTo>
                  <a:lnTo>
                    <a:pt x="154" y="168"/>
                  </a:lnTo>
                  <a:lnTo>
                    <a:pt x="156" y="180"/>
                  </a:lnTo>
                  <a:lnTo>
                    <a:pt x="154" y="194"/>
                  </a:lnTo>
                  <a:lnTo>
                    <a:pt x="150" y="208"/>
                  </a:lnTo>
                  <a:lnTo>
                    <a:pt x="150" y="212"/>
                  </a:lnTo>
                  <a:lnTo>
                    <a:pt x="150" y="216"/>
                  </a:lnTo>
                  <a:lnTo>
                    <a:pt x="148" y="222"/>
                  </a:lnTo>
                  <a:lnTo>
                    <a:pt x="146" y="228"/>
                  </a:lnTo>
                  <a:lnTo>
                    <a:pt x="140" y="232"/>
                  </a:lnTo>
                  <a:lnTo>
                    <a:pt x="140" y="234"/>
                  </a:lnTo>
                  <a:lnTo>
                    <a:pt x="138" y="234"/>
                  </a:lnTo>
                  <a:lnTo>
                    <a:pt x="134" y="236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4" y="236"/>
                  </a:lnTo>
                  <a:lnTo>
                    <a:pt x="122" y="236"/>
                  </a:lnTo>
                  <a:lnTo>
                    <a:pt x="120" y="236"/>
                  </a:lnTo>
                  <a:lnTo>
                    <a:pt x="118" y="236"/>
                  </a:lnTo>
                  <a:lnTo>
                    <a:pt x="114" y="238"/>
                  </a:lnTo>
                  <a:lnTo>
                    <a:pt x="112" y="242"/>
                  </a:lnTo>
                  <a:lnTo>
                    <a:pt x="108" y="248"/>
                  </a:lnTo>
                  <a:lnTo>
                    <a:pt x="108" y="250"/>
                  </a:lnTo>
                  <a:lnTo>
                    <a:pt x="110" y="252"/>
                  </a:lnTo>
                  <a:lnTo>
                    <a:pt x="110" y="256"/>
                  </a:lnTo>
                  <a:lnTo>
                    <a:pt x="112" y="258"/>
                  </a:lnTo>
                  <a:lnTo>
                    <a:pt x="116" y="260"/>
                  </a:lnTo>
                  <a:lnTo>
                    <a:pt x="120" y="262"/>
                  </a:lnTo>
                  <a:lnTo>
                    <a:pt x="126" y="264"/>
                  </a:lnTo>
                  <a:lnTo>
                    <a:pt x="134" y="264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2" y="260"/>
                  </a:lnTo>
                  <a:lnTo>
                    <a:pt x="144" y="258"/>
                  </a:lnTo>
                  <a:lnTo>
                    <a:pt x="146" y="256"/>
                  </a:lnTo>
                  <a:lnTo>
                    <a:pt x="144" y="254"/>
                  </a:lnTo>
                  <a:lnTo>
                    <a:pt x="160" y="272"/>
                  </a:lnTo>
                  <a:lnTo>
                    <a:pt x="172" y="274"/>
                  </a:lnTo>
                  <a:lnTo>
                    <a:pt x="172" y="276"/>
                  </a:lnTo>
                  <a:lnTo>
                    <a:pt x="172" y="280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78" y="290"/>
                  </a:lnTo>
                  <a:lnTo>
                    <a:pt x="184" y="294"/>
                  </a:lnTo>
                  <a:lnTo>
                    <a:pt x="190" y="298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8" y="300"/>
                  </a:lnTo>
                  <a:lnTo>
                    <a:pt x="202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2" y="314"/>
                  </a:lnTo>
                  <a:lnTo>
                    <a:pt x="214" y="316"/>
                  </a:lnTo>
                  <a:lnTo>
                    <a:pt x="216" y="318"/>
                  </a:lnTo>
                  <a:lnTo>
                    <a:pt x="220" y="318"/>
                  </a:lnTo>
                  <a:lnTo>
                    <a:pt x="222" y="316"/>
                  </a:lnTo>
                  <a:lnTo>
                    <a:pt x="222" y="314"/>
                  </a:lnTo>
                  <a:lnTo>
                    <a:pt x="222" y="308"/>
                  </a:lnTo>
                  <a:lnTo>
                    <a:pt x="220" y="304"/>
                  </a:lnTo>
                  <a:lnTo>
                    <a:pt x="218" y="300"/>
                  </a:lnTo>
                  <a:lnTo>
                    <a:pt x="214" y="296"/>
                  </a:lnTo>
                  <a:lnTo>
                    <a:pt x="212" y="292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4"/>
                  </a:lnTo>
                  <a:lnTo>
                    <a:pt x="204" y="282"/>
                  </a:lnTo>
                  <a:lnTo>
                    <a:pt x="208" y="282"/>
                  </a:lnTo>
                  <a:lnTo>
                    <a:pt x="210" y="282"/>
                  </a:lnTo>
                  <a:lnTo>
                    <a:pt x="212" y="284"/>
                  </a:lnTo>
                  <a:lnTo>
                    <a:pt x="216" y="286"/>
                  </a:lnTo>
                  <a:lnTo>
                    <a:pt x="222" y="288"/>
                  </a:lnTo>
                  <a:lnTo>
                    <a:pt x="228" y="292"/>
                  </a:lnTo>
                  <a:lnTo>
                    <a:pt x="232" y="294"/>
                  </a:lnTo>
                  <a:lnTo>
                    <a:pt x="236" y="298"/>
                  </a:lnTo>
                  <a:lnTo>
                    <a:pt x="238" y="302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2" y="304"/>
                  </a:lnTo>
                  <a:lnTo>
                    <a:pt x="244" y="302"/>
                  </a:lnTo>
                  <a:lnTo>
                    <a:pt x="244" y="300"/>
                  </a:lnTo>
                  <a:lnTo>
                    <a:pt x="246" y="298"/>
                  </a:lnTo>
                  <a:lnTo>
                    <a:pt x="248" y="294"/>
                  </a:lnTo>
                  <a:lnTo>
                    <a:pt x="250" y="290"/>
                  </a:lnTo>
                  <a:lnTo>
                    <a:pt x="250" y="284"/>
                  </a:lnTo>
                  <a:lnTo>
                    <a:pt x="248" y="280"/>
                  </a:lnTo>
                  <a:lnTo>
                    <a:pt x="244" y="276"/>
                  </a:lnTo>
                  <a:lnTo>
                    <a:pt x="242" y="272"/>
                  </a:lnTo>
                  <a:lnTo>
                    <a:pt x="240" y="270"/>
                  </a:lnTo>
                  <a:lnTo>
                    <a:pt x="236" y="266"/>
                  </a:lnTo>
                  <a:lnTo>
                    <a:pt x="232" y="262"/>
                  </a:lnTo>
                  <a:lnTo>
                    <a:pt x="228" y="260"/>
                  </a:lnTo>
                  <a:lnTo>
                    <a:pt x="226" y="258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0" y="256"/>
                  </a:lnTo>
                  <a:lnTo>
                    <a:pt x="218" y="254"/>
                  </a:lnTo>
                  <a:lnTo>
                    <a:pt x="218" y="252"/>
                  </a:lnTo>
                  <a:lnTo>
                    <a:pt x="218" y="248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4"/>
                  </a:lnTo>
                  <a:lnTo>
                    <a:pt x="210" y="240"/>
                  </a:lnTo>
                  <a:lnTo>
                    <a:pt x="208" y="236"/>
                  </a:lnTo>
                  <a:lnTo>
                    <a:pt x="206" y="228"/>
                  </a:lnTo>
                  <a:lnTo>
                    <a:pt x="206" y="226"/>
                  </a:lnTo>
                  <a:lnTo>
                    <a:pt x="206" y="222"/>
                  </a:lnTo>
                  <a:lnTo>
                    <a:pt x="206" y="218"/>
                  </a:lnTo>
                  <a:lnTo>
                    <a:pt x="206" y="214"/>
                  </a:lnTo>
                  <a:lnTo>
                    <a:pt x="206" y="210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4" y="208"/>
                  </a:lnTo>
                  <a:lnTo>
                    <a:pt x="216" y="208"/>
                  </a:lnTo>
                  <a:lnTo>
                    <a:pt x="218" y="210"/>
                  </a:lnTo>
                  <a:lnTo>
                    <a:pt x="220" y="214"/>
                  </a:lnTo>
                  <a:lnTo>
                    <a:pt x="222" y="218"/>
                  </a:lnTo>
                  <a:lnTo>
                    <a:pt x="224" y="226"/>
                  </a:lnTo>
                  <a:lnTo>
                    <a:pt x="224" y="230"/>
                  </a:lnTo>
                  <a:lnTo>
                    <a:pt x="226" y="234"/>
                  </a:lnTo>
                  <a:lnTo>
                    <a:pt x="228" y="238"/>
                  </a:lnTo>
                  <a:lnTo>
                    <a:pt x="230" y="242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48"/>
                  </a:lnTo>
                  <a:lnTo>
                    <a:pt x="238" y="248"/>
                  </a:lnTo>
                  <a:lnTo>
                    <a:pt x="240" y="246"/>
                  </a:lnTo>
                  <a:lnTo>
                    <a:pt x="246" y="242"/>
                  </a:lnTo>
                  <a:lnTo>
                    <a:pt x="248" y="240"/>
                  </a:lnTo>
                  <a:lnTo>
                    <a:pt x="252" y="238"/>
                  </a:lnTo>
                  <a:lnTo>
                    <a:pt x="256" y="236"/>
                  </a:lnTo>
                  <a:lnTo>
                    <a:pt x="260" y="234"/>
                  </a:lnTo>
                  <a:lnTo>
                    <a:pt x="262" y="234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0" y="232"/>
                  </a:lnTo>
                  <a:lnTo>
                    <a:pt x="274" y="230"/>
                  </a:lnTo>
                  <a:lnTo>
                    <a:pt x="276" y="228"/>
                  </a:lnTo>
                  <a:lnTo>
                    <a:pt x="276" y="226"/>
                  </a:lnTo>
                  <a:lnTo>
                    <a:pt x="276" y="222"/>
                  </a:lnTo>
                  <a:lnTo>
                    <a:pt x="274" y="218"/>
                  </a:lnTo>
                  <a:lnTo>
                    <a:pt x="272" y="218"/>
                  </a:lnTo>
                  <a:lnTo>
                    <a:pt x="268" y="218"/>
                  </a:lnTo>
                  <a:lnTo>
                    <a:pt x="266" y="216"/>
                  </a:lnTo>
                  <a:lnTo>
                    <a:pt x="266" y="214"/>
                  </a:lnTo>
                  <a:lnTo>
                    <a:pt x="274" y="210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4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8" y="196"/>
                  </a:lnTo>
                  <a:lnTo>
                    <a:pt x="264" y="196"/>
                  </a:lnTo>
                  <a:lnTo>
                    <a:pt x="262" y="198"/>
                  </a:lnTo>
                  <a:lnTo>
                    <a:pt x="260" y="198"/>
                  </a:lnTo>
                  <a:lnTo>
                    <a:pt x="258" y="200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2" y="198"/>
                  </a:lnTo>
                  <a:lnTo>
                    <a:pt x="252" y="196"/>
                  </a:lnTo>
                  <a:lnTo>
                    <a:pt x="252" y="194"/>
                  </a:lnTo>
                  <a:lnTo>
                    <a:pt x="252" y="192"/>
                  </a:lnTo>
                  <a:lnTo>
                    <a:pt x="250" y="188"/>
                  </a:lnTo>
                  <a:lnTo>
                    <a:pt x="248" y="184"/>
                  </a:lnTo>
                  <a:lnTo>
                    <a:pt x="244" y="180"/>
                  </a:lnTo>
                  <a:lnTo>
                    <a:pt x="228" y="174"/>
                  </a:lnTo>
                  <a:lnTo>
                    <a:pt x="216" y="164"/>
                  </a:lnTo>
                  <a:lnTo>
                    <a:pt x="214" y="164"/>
                  </a:lnTo>
                  <a:lnTo>
                    <a:pt x="212" y="166"/>
                  </a:lnTo>
                  <a:lnTo>
                    <a:pt x="210" y="166"/>
                  </a:lnTo>
                  <a:lnTo>
                    <a:pt x="208" y="166"/>
                  </a:lnTo>
                  <a:lnTo>
                    <a:pt x="206" y="166"/>
                  </a:lnTo>
                  <a:lnTo>
                    <a:pt x="204" y="164"/>
                  </a:lnTo>
                  <a:lnTo>
                    <a:pt x="204" y="160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8" y="154"/>
                  </a:lnTo>
                  <a:lnTo>
                    <a:pt x="208" y="150"/>
                  </a:lnTo>
                  <a:lnTo>
                    <a:pt x="208" y="148"/>
                  </a:lnTo>
                  <a:lnTo>
                    <a:pt x="218" y="146"/>
                  </a:lnTo>
                  <a:lnTo>
                    <a:pt x="220" y="144"/>
                  </a:lnTo>
                  <a:lnTo>
                    <a:pt x="220" y="142"/>
                  </a:lnTo>
                  <a:lnTo>
                    <a:pt x="220" y="138"/>
                  </a:lnTo>
                  <a:lnTo>
                    <a:pt x="218" y="134"/>
                  </a:lnTo>
                  <a:lnTo>
                    <a:pt x="216" y="132"/>
                  </a:lnTo>
                  <a:lnTo>
                    <a:pt x="216" y="128"/>
                  </a:lnTo>
                  <a:lnTo>
                    <a:pt x="218" y="126"/>
                  </a:lnTo>
                  <a:lnTo>
                    <a:pt x="218" y="124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6" y="116"/>
                  </a:lnTo>
                  <a:lnTo>
                    <a:pt x="214" y="114"/>
                  </a:lnTo>
                  <a:lnTo>
                    <a:pt x="208" y="114"/>
                  </a:lnTo>
                  <a:lnTo>
                    <a:pt x="206" y="102"/>
                  </a:lnTo>
                  <a:lnTo>
                    <a:pt x="204" y="102"/>
                  </a:lnTo>
                  <a:lnTo>
                    <a:pt x="200" y="100"/>
                  </a:lnTo>
                  <a:lnTo>
                    <a:pt x="194" y="96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0" y="94"/>
                  </a:lnTo>
                  <a:lnTo>
                    <a:pt x="178" y="96"/>
                  </a:lnTo>
                  <a:lnTo>
                    <a:pt x="176" y="94"/>
                  </a:lnTo>
                  <a:lnTo>
                    <a:pt x="176" y="92"/>
                  </a:lnTo>
                  <a:lnTo>
                    <a:pt x="176" y="88"/>
                  </a:lnTo>
                  <a:lnTo>
                    <a:pt x="178" y="86"/>
                  </a:lnTo>
                  <a:lnTo>
                    <a:pt x="178" y="84"/>
                  </a:lnTo>
                  <a:lnTo>
                    <a:pt x="180" y="82"/>
                  </a:lnTo>
                  <a:lnTo>
                    <a:pt x="180" y="80"/>
                  </a:lnTo>
                  <a:lnTo>
                    <a:pt x="178" y="78"/>
                  </a:lnTo>
                  <a:lnTo>
                    <a:pt x="176" y="76"/>
                  </a:lnTo>
                  <a:lnTo>
                    <a:pt x="172" y="74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68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0" y="72"/>
                  </a:lnTo>
                  <a:lnTo>
                    <a:pt x="156" y="68"/>
                  </a:lnTo>
                  <a:lnTo>
                    <a:pt x="152" y="60"/>
                  </a:lnTo>
                  <a:lnTo>
                    <a:pt x="150" y="58"/>
                  </a:lnTo>
                  <a:lnTo>
                    <a:pt x="142" y="52"/>
                  </a:lnTo>
                  <a:lnTo>
                    <a:pt x="132" y="46"/>
                  </a:lnTo>
                  <a:lnTo>
                    <a:pt x="114" y="44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4" y="46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4" y="42"/>
                  </a:lnTo>
                  <a:lnTo>
                    <a:pt x="92" y="38"/>
                  </a:lnTo>
                  <a:lnTo>
                    <a:pt x="78" y="42"/>
                  </a:lnTo>
                  <a:lnTo>
                    <a:pt x="80" y="38"/>
                  </a:lnTo>
                  <a:lnTo>
                    <a:pt x="80" y="32"/>
                  </a:lnTo>
                  <a:lnTo>
                    <a:pt x="82" y="26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4" y="10"/>
                  </a:lnTo>
                  <a:lnTo>
                    <a:pt x="84" y="8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2" y="10"/>
                  </a:lnTo>
                  <a:lnTo>
                    <a:pt x="58" y="14"/>
                  </a:lnTo>
                  <a:lnTo>
                    <a:pt x="54" y="22"/>
                  </a:lnTo>
                  <a:lnTo>
                    <a:pt x="54" y="26"/>
                  </a:lnTo>
                  <a:lnTo>
                    <a:pt x="54" y="34"/>
                  </a:lnTo>
                  <a:lnTo>
                    <a:pt x="54" y="46"/>
                  </a:lnTo>
                  <a:lnTo>
                    <a:pt x="56" y="56"/>
                  </a:lnTo>
                  <a:lnTo>
                    <a:pt x="72" y="76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4"/>
                  </a:lnTo>
                  <a:lnTo>
                    <a:pt x="72" y="88"/>
                  </a:lnTo>
                  <a:lnTo>
                    <a:pt x="70" y="90"/>
                  </a:lnTo>
                  <a:lnTo>
                    <a:pt x="68" y="88"/>
                  </a:lnTo>
                  <a:lnTo>
                    <a:pt x="64" y="86"/>
                  </a:lnTo>
                  <a:lnTo>
                    <a:pt x="56" y="74"/>
                  </a:lnTo>
                  <a:lnTo>
                    <a:pt x="48" y="58"/>
                  </a:lnTo>
                  <a:lnTo>
                    <a:pt x="42" y="36"/>
                  </a:lnTo>
                  <a:lnTo>
                    <a:pt x="42" y="32"/>
                  </a:lnTo>
                  <a:lnTo>
                    <a:pt x="44" y="18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18" y="12"/>
                  </a:lnTo>
                  <a:lnTo>
                    <a:pt x="14" y="18"/>
                  </a:lnTo>
                  <a:lnTo>
                    <a:pt x="10" y="28"/>
                  </a:lnTo>
                  <a:lnTo>
                    <a:pt x="4" y="4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10" y="78"/>
                  </a:lnTo>
                  <a:lnTo>
                    <a:pt x="16" y="88"/>
                  </a:lnTo>
                  <a:lnTo>
                    <a:pt x="22" y="96"/>
                  </a:lnTo>
                  <a:lnTo>
                    <a:pt x="24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32" y="108"/>
                  </a:lnTo>
                  <a:lnTo>
                    <a:pt x="34" y="110"/>
                  </a:lnTo>
                  <a:lnTo>
                    <a:pt x="38" y="112"/>
                  </a:lnTo>
                  <a:lnTo>
                    <a:pt x="48" y="116"/>
                  </a:lnTo>
                  <a:lnTo>
                    <a:pt x="62" y="120"/>
                  </a:lnTo>
                  <a:lnTo>
                    <a:pt x="80" y="122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4" name="Freeform 486"/>
            <p:cNvSpPr>
              <a:spLocks/>
            </p:cNvSpPr>
            <p:nvPr/>
          </p:nvSpPr>
          <p:spPr bwMode="auto">
            <a:xfrm>
              <a:off x="2368550" y="2336800"/>
              <a:ext cx="493713" cy="527050"/>
            </a:xfrm>
            <a:custGeom>
              <a:avLst/>
              <a:gdLst>
                <a:gd name="T0" fmla="*/ 164571 w 276"/>
                <a:gd name="T1" fmla="*/ 198887 h 318"/>
                <a:gd name="T2" fmla="*/ 196770 w 276"/>
                <a:gd name="T3" fmla="*/ 208831 h 318"/>
                <a:gd name="T4" fmla="*/ 246857 w 276"/>
                <a:gd name="T5" fmla="*/ 235349 h 318"/>
                <a:gd name="T6" fmla="*/ 257589 w 276"/>
                <a:gd name="T7" fmla="*/ 241979 h 318"/>
                <a:gd name="T8" fmla="*/ 279055 w 276"/>
                <a:gd name="T9" fmla="*/ 298330 h 318"/>
                <a:gd name="T10" fmla="*/ 264745 w 276"/>
                <a:gd name="T11" fmla="*/ 367941 h 318"/>
                <a:gd name="T12" fmla="*/ 236124 w 276"/>
                <a:gd name="T13" fmla="*/ 394459 h 318"/>
                <a:gd name="T14" fmla="*/ 211080 w 276"/>
                <a:gd name="T15" fmla="*/ 391144 h 318"/>
                <a:gd name="T16" fmla="*/ 196770 w 276"/>
                <a:gd name="T17" fmla="*/ 417662 h 318"/>
                <a:gd name="T18" fmla="*/ 239701 w 276"/>
                <a:gd name="T19" fmla="*/ 437551 h 318"/>
                <a:gd name="T20" fmla="*/ 261167 w 276"/>
                <a:gd name="T21" fmla="*/ 424292 h 318"/>
                <a:gd name="T22" fmla="*/ 307676 w 276"/>
                <a:gd name="T23" fmla="*/ 464069 h 318"/>
                <a:gd name="T24" fmla="*/ 343452 w 276"/>
                <a:gd name="T25" fmla="*/ 493902 h 318"/>
                <a:gd name="T26" fmla="*/ 368496 w 276"/>
                <a:gd name="T27" fmla="*/ 513791 h 318"/>
                <a:gd name="T28" fmla="*/ 397117 w 276"/>
                <a:gd name="T29" fmla="*/ 523735 h 318"/>
                <a:gd name="T30" fmla="*/ 382806 w 276"/>
                <a:gd name="T31" fmla="*/ 490587 h 318"/>
                <a:gd name="T32" fmla="*/ 364918 w 276"/>
                <a:gd name="T33" fmla="*/ 474014 h 318"/>
                <a:gd name="T34" fmla="*/ 386384 w 276"/>
                <a:gd name="T35" fmla="*/ 474014 h 318"/>
                <a:gd name="T36" fmla="*/ 425738 w 276"/>
                <a:gd name="T37" fmla="*/ 503847 h 318"/>
                <a:gd name="T38" fmla="*/ 436471 w 276"/>
                <a:gd name="T39" fmla="*/ 497217 h 318"/>
                <a:gd name="T40" fmla="*/ 436471 w 276"/>
                <a:gd name="T41" fmla="*/ 457440 h 318"/>
                <a:gd name="T42" fmla="*/ 407850 w 276"/>
                <a:gd name="T43" fmla="*/ 430921 h 318"/>
                <a:gd name="T44" fmla="*/ 389962 w 276"/>
                <a:gd name="T45" fmla="*/ 417662 h 318"/>
                <a:gd name="T46" fmla="*/ 375651 w 276"/>
                <a:gd name="T47" fmla="*/ 397774 h 318"/>
                <a:gd name="T48" fmla="*/ 368496 w 276"/>
                <a:gd name="T49" fmla="*/ 361311 h 318"/>
                <a:gd name="T50" fmla="*/ 382806 w 276"/>
                <a:gd name="T51" fmla="*/ 344737 h 318"/>
                <a:gd name="T52" fmla="*/ 400695 w 276"/>
                <a:gd name="T53" fmla="*/ 374570 h 318"/>
                <a:gd name="T54" fmla="*/ 415005 w 276"/>
                <a:gd name="T55" fmla="*/ 407718 h 318"/>
                <a:gd name="T56" fmla="*/ 429316 w 276"/>
                <a:gd name="T57" fmla="*/ 407718 h 318"/>
                <a:gd name="T58" fmla="*/ 465092 w 276"/>
                <a:gd name="T59" fmla="*/ 387829 h 318"/>
                <a:gd name="T60" fmla="*/ 490135 w 276"/>
                <a:gd name="T61" fmla="*/ 381200 h 318"/>
                <a:gd name="T62" fmla="*/ 486558 w 276"/>
                <a:gd name="T63" fmla="*/ 361311 h 318"/>
                <a:gd name="T64" fmla="*/ 493713 w 276"/>
                <a:gd name="T65" fmla="*/ 348052 h 318"/>
                <a:gd name="T66" fmla="*/ 482980 w 276"/>
                <a:gd name="T67" fmla="*/ 331478 h 318"/>
                <a:gd name="T68" fmla="*/ 465092 w 276"/>
                <a:gd name="T69" fmla="*/ 328163 h 318"/>
                <a:gd name="T70" fmla="*/ 450781 w 276"/>
                <a:gd name="T71" fmla="*/ 321534 h 318"/>
                <a:gd name="T72" fmla="*/ 386384 w 276"/>
                <a:gd name="T73" fmla="*/ 271812 h 318"/>
                <a:gd name="T74" fmla="*/ 368496 w 276"/>
                <a:gd name="T75" fmla="*/ 275127 h 318"/>
                <a:gd name="T76" fmla="*/ 372074 w 276"/>
                <a:gd name="T77" fmla="*/ 248608 h 318"/>
                <a:gd name="T78" fmla="*/ 393539 w 276"/>
                <a:gd name="T79" fmla="*/ 228720 h 318"/>
                <a:gd name="T80" fmla="*/ 389962 w 276"/>
                <a:gd name="T81" fmla="*/ 205516 h 318"/>
                <a:gd name="T82" fmla="*/ 372074 w 276"/>
                <a:gd name="T83" fmla="*/ 188942 h 318"/>
                <a:gd name="T84" fmla="*/ 347030 w 276"/>
                <a:gd name="T85" fmla="*/ 159109 h 318"/>
                <a:gd name="T86" fmla="*/ 332720 w 276"/>
                <a:gd name="T87" fmla="*/ 152480 h 318"/>
                <a:gd name="T88" fmla="*/ 314831 w 276"/>
                <a:gd name="T89" fmla="*/ 152480 h 318"/>
                <a:gd name="T90" fmla="*/ 321987 w 276"/>
                <a:gd name="T91" fmla="*/ 132591 h 318"/>
                <a:gd name="T92" fmla="*/ 300521 w 276"/>
                <a:gd name="T93" fmla="*/ 125962 h 318"/>
                <a:gd name="T94" fmla="*/ 268322 w 276"/>
                <a:gd name="T95" fmla="*/ 96129 h 318"/>
                <a:gd name="T96" fmla="*/ 193192 w 276"/>
                <a:gd name="T97" fmla="*/ 76240 h 318"/>
                <a:gd name="T98" fmla="*/ 139528 w 276"/>
                <a:gd name="T99" fmla="*/ 69610 h 318"/>
                <a:gd name="T100" fmla="*/ 146683 w 276"/>
                <a:gd name="T101" fmla="*/ 36463 h 318"/>
                <a:gd name="T102" fmla="*/ 143105 w 276"/>
                <a:gd name="T103" fmla="*/ 3315 h 318"/>
                <a:gd name="T104" fmla="*/ 103751 w 276"/>
                <a:gd name="T105" fmla="*/ 23203 h 318"/>
                <a:gd name="T106" fmla="*/ 128795 w 276"/>
                <a:gd name="T107" fmla="*/ 125962 h 318"/>
                <a:gd name="T108" fmla="*/ 125217 w 276"/>
                <a:gd name="T109" fmla="*/ 149165 h 318"/>
                <a:gd name="T110" fmla="*/ 75130 w 276"/>
                <a:gd name="T111" fmla="*/ 59666 h 318"/>
                <a:gd name="T112" fmla="*/ 71553 w 276"/>
                <a:gd name="T113" fmla="*/ 0 h 318"/>
                <a:gd name="T114" fmla="*/ 3578 w 276"/>
                <a:gd name="T115" fmla="*/ 89499 h 318"/>
                <a:gd name="T116" fmla="*/ 7155 w 276"/>
                <a:gd name="T117" fmla="*/ 109388 h 318"/>
                <a:gd name="T118" fmla="*/ 39354 w 276"/>
                <a:gd name="T119" fmla="*/ 175683 h 318"/>
                <a:gd name="T120" fmla="*/ 60820 w 276"/>
                <a:gd name="T121" fmla="*/ 182313 h 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6"/>
                <a:gd name="T184" fmla="*/ 0 h 318"/>
                <a:gd name="T185" fmla="*/ 276 w 276"/>
                <a:gd name="T186" fmla="*/ 318 h 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6" h="318">
                  <a:moveTo>
                    <a:pt x="80" y="122"/>
                  </a:moveTo>
                  <a:lnTo>
                    <a:pt x="92" y="124"/>
                  </a:lnTo>
                  <a:lnTo>
                    <a:pt x="92" y="122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6" y="122"/>
                  </a:lnTo>
                  <a:lnTo>
                    <a:pt x="98" y="122"/>
                  </a:lnTo>
                  <a:lnTo>
                    <a:pt x="100" y="124"/>
                  </a:lnTo>
                  <a:lnTo>
                    <a:pt x="104" y="126"/>
                  </a:lnTo>
                  <a:lnTo>
                    <a:pt x="110" y="126"/>
                  </a:lnTo>
                  <a:lnTo>
                    <a:pt x="114" y="128"/>
                  </a:lnTo>
                  <a:lnTo>
                    <a:pt x="134" y="138"/>
                  </a:lnTo>
                  <a:lnTo>
                    <a:pt x="136" y="138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8" y="146"/>
                  </a:lnTo>
                  <a:lnTo>
                    <a:pt x="142" y="146"/>
                  </a:lnTo>
                  <a:lnTo>
                    <a:pt x="144" y="146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52" y="154"/>
                  </a:lnTo>
                  <a:lnTo>
                    <a:pt x="154" y="158"/>
                  </a:lnTo>
                  <a:lnTo>
                    <a:pt x="154" y="168"/>
                  </a:lnTo>
                  <a:lnTo>
                    <a:pt x="156" y="180"/>
                  </a:lnTo>
                  <a:lnTo>
                    <a:pt x="154" y="194"/>
                  </a:lnTo>
                  <a:lnTo>
                    <a:pt x="150" y="208"/>
                  </a:lnTo>
                  <a:lnTo>
                    <a:pt x="150" y="212"/>
                  </a:lnTo>
                  <a:lnTo>
                    <a:pt x="150" y="216"/>
                  </a:lnTo>
                  <a:lnTo>
                    <a:pt x="148" y="222"/>
                  </a:lnTo>
                  <a:lnTo>
                    <a:pt x="146" y="228"/>
                  </a:lnTo>
                  <a:lnTo>
                    <a:pt x="140" y="232"/>
                  </a:lnTo>
                  <a:lnTo>
                    <a:pt x="140" y="234"/>
                  </a:lnTo>
                  <a:lnTo>
                    <a:pt x="138" y="234"/>
                  </a:lnTo>
                  <a:lnTo>
                    <a:pt x="134" y="236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4" y="236"/>
                  </a:lnTo>
                  <a:lnTo>
                    <a:pt x="122" y="236"/>
                  </a:lnTo>
                  <a:lnTo>
                    <a:pt x="120" y="236"/>
                  </a:lnTo>
                  <a:lnTo>
                    <a:pt x="118" y="236"/>
                  </a:lnTo>
                  <a:lnTo>
                    <a:pt x="114" y="238"/>
                  </a:lnTo>
                  <a:lnTo>
                    <a:pt x="112" y="242"/>
                  </a:lnTo>
                  <a:lnTo>
                    <a:pt x="108" y="248"/>
                  </a:lnTo>
                  <a:lnTo>
                    <a:pt x="108" y="250"/>
                  </a:lnTo>
                  <a:lnTo>
                    <a:pt x="110" y="252"/>
                  </a:lnTo>
                  <a:lnTo>
                    <a:pt x="110" y="256"/>
                  </a:lnTo>
                  <a:lnTo>
                    <a:pt x="112" y="258"/>
                  </a:lnTo>
                  <a:lnTo>
                    <a:pt x="116" y="260"/>
                  </a:lnTo>
                  <a:lnTo>
                    <a:pt x="120" y="262"/>
                  </a:lnTo>
                  <a:lnTo>
                    <a:pt x="126" y="264"/>
                  </a:lnTo>
                  <a:lnTo>
                    <a:pt x="134" y="264"/>
                  </a:lnTo>
                  <a:lnTo>
                    <a:pt x="138" y="262"/>
                  </a:lnTo>
                  <a:lnTo>
                    <a:pt x="140" y="262"/>
                  </a:lnTo>
                  <a:lnTo>
                    <a:pt x="142" y="260"/>
                  </a:lnTo>
                  <a:lnTo>
                    <a:pt x="144" y="258"/>
                  </a:lnTo>
                  <a:lnTo>
                    <a:pt x="146" y="256"/>
                  </a:lnTo>
                  <a:lnTo>
                    <a:pt x="144" y="254"/>
                  </a:lnTo>
                  <a:lnTo>
                    <a:pt x="160" y="272"/>
                  </a:lnTo>
                  <a:lnTo>
                    <a:pt x="172" y="274"/>
                  </a:lnTo>
                  <a:lnTo>
                    <a:pt x="172" y="276"/>
                  </a:lnTo>
                  <a:lnTo>
                    <a:pt x="172" y="280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78" y="290"/>
                  </a:lnTo>
                  <a:lnTo>
                    <a:pt x="184" y="294"/>
                  </a:lnTo>
                  <a:lnTo>
                    <a:pt x="190" y="298"/>
                  </a:lnTo>
                  <a:lnTo>
                    <a:pt x="192" y="298"/>
                  </a:lnTo>
                  <a:lnTo>
                    <a:pt x="194" y="298"/>
                  </a:lnTo>
                  <a:lnTo>
                    <a:pt x="198" y="300"/>
                  </a:lnTo>
                  <a:lnTo>
                    <a:pt x="202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2" y="314"/>
                  </a:lnTo>
                  <a:lnTo>
                    <a:pt x="214" y="316"/>
                  </a:lnTo>
                  <a:lnTo>
                    <a:pt x="216" y="318"/>
                  </a:lnTo>
                  <a:lnTo>
                    <a:pt x="220" y="318"/>
                  </a:lnTo>
                  <a:lnTo>
                    <a:pt x="222" y="316"/>
                  </a:lnTo>
                  <a:lnTo>
                    <a:pt x="222" y="314"/>
                  </a:lnTo>
                  <a:lnTo>
                    <a:pt x="222" y="308"/>
                  </a:lnTo>
                  <a:lnTo>
                    <a:pt x="220" y="304"/>
                  </a:lnTo>
                  <a:lnTo>
                    <a:pt x="218" y="300"/>
                  </a:lnTo>
                  <a:lnTo>
                    <a:pt x="214" y="296"/>
                  </a:lnTo>
                  <a:lnTo>
                    <a:pt x="212" y="292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4"/>
                  </a:lnTo>
                  <a:lnTo>
                    <a:pt x="204" y="282"/>
                  </a:lnTo>
                  <a:lnTo>
                    <a:pt x="208" y="282"/>
                  </a:lnTo>
                  <a:lnTo>
                    <a:pt x="210" y="282"/>
                  </a:lnTo>
                  <a:lnTo>
                    <a:pt x="212" y="284"/>
                  </a:lnTo>
                  <a:lnTo>
                    <a:pt x="216" y="286"/>
                  </a:lnTo>
                  <a:lnTo>
                    <a:pt x="222" y="288"/>
                  </a:lnTo>
                  <a:lnTo>
                    <a:pt x="228" y="292"/>
                  </a:lnTo>
                  <a:lnTo>
                    <a:pt x="232" y="294"/>
                  </a:lnTo>
                  <a:lnTo>
                    <a:pt x="236" y="298"/>
                  </a:lnTo>
                  <a:lnTo>
                    <a:pt x="238" y="302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2" y="304"/>
                  </a:lnTo>
                  <a:lnTo>
                    <a:pt x="244" y="302"/>
                  </a:lnTo>
                  <a:lnTo>
                    <a:pt x="244" y="300"/>
                  </a:lnTo>
                  <a:lnTo>
                    <a:pt x="246" y="298"/>
                  </a:lnTo>
                  <a:lnTo>
                    <a:pt x="248" y="294"/>
                  </a:lnTo>
                  <a:lnTo>
                    <a:pt x="250" y="290"/>
                  </a:lnTo>
                  <a:lnTo>
                    <a:pt x="250" y="284"/>
                  </a:lnTo>
                  <a:lnTo>
                    <a:pt x="248" y="280"/>
                  </a:lnTo>
                  <a:lnTo>
                    <a:pt x="244" y="276"/>
                  </a:lnTo>
                  <a:lnTo>
                    <a:pt x="242" y="272"/>
                  </a:lnTo>
                  <a:lnTo>
                    <a:pt x="240" y="270"/>
                  </a:lnTo>
                  <a:lnTo>
                    <a:pt x="236" y="266"/>
                  </a:lnTo>
                  <a:lnTo>
                    <a:pt x="232" y="262"/>
                  </a:lnTo>
                  <a:lnTo>
                    <a:pt x="228" y="260"/>
                  </a:lnTo>
                  <a:lnTo>
                    <a:pt x="226" y="258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0" y="256"/>
                  </a:lnTo>
                  <a:lnTo>
                    <a:pt x="218" y="254"/>
                  </a:lnTo>
                  <a:lnTo>
                    <a:pt x="218" y="252"/>
                  </a:lnTo>
                  <a:lnTo>
                    <a:pt x="218" y="248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4"/>
                  </a:lnTo>
                  <a:lnTo>
                    <a:pt x="210" y="240"/>
                  </a:lnTo>
                  <a:lnTo>
                    <a:pt x="208" y="236"/>
                  </a:lnTo>
                  <a:lnTo>
                    <a:pt x="206" y="228"/>
                  </a:lnTo>
                  <a:lnTo>
                    <a:pt x="206" y="226"/>
                  </a:lnTo>
                  <a:lnTo>
                    <a:pt x="206" y="222"/>
                  </a:lnTo>
                  <a:lnTo>
                    <a:pt x="206" y="218"/>
                  </a:lnTo>
                  <a:lnTo>
                    <a:pt x="206" y="214"/>
                  </a:lnTo>
                  <a:lnTo>
                    <a:pt x="206" y="210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4" y="208"/>
                  </a:lnTo>
                  <a:lnTo>
                    <a:pt x="216" y="208"/>
                  </a:lnTo>
                  <a:lnTo>
                    <a:pt x="218" y="210"/>
                  </a:lnTo>
                  <a:lnTo>
                    <a:pt x="220" y="214"/>
                  </a:lnTo>
                  <a:lnTo>
                    <a:pt x="222" y="218"/>
                  </a:lnTo>
                  <a:lnTo>
                    <a:pt x="224" y="226"/>
                  </a:lnTo>
                  <a:lnTo>
                    <a:pt x="224" y="230"/>
                  </a:lnTo>
                  <a:lnTo>
                    <a:pt x="226" y="234"/>
                  </a:lnTo>
                  <a:lnTo>
                    <a:pt x="228" y="238"/>
                  </a:lnTo>
                  <a:lnTo>
                    <a:pt x="230" y="242"/>
                  </a:lnTo>
                  <a:lnTo>
                    <a:pt x="232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48"/>
                  </a:lnTo>
                  <a:lnTo>
                    <a:pt x="238" y="248"/>
                  </a:lnTo>
                  <a:lnTo>
                    <a:pt x="240" y="246"/>
                  </a:lnTo>
                  <a:lnTo>
                    <a:pt x="246" y="242"/>
                  </a:lnTo>
                  <a:lnTo>
                    <a:pt x="248" y="240"/>
                  </a:lnTo>
                  <a:lnTo>
                    <a:pt x="252" y="238"/>
                  </a:lnTo>
                  <a:lnTo>
                    <a:pt x="256" y="236"/>
                  </a:lnTo>
                  <a:lnTo>
                    <a:pt x="260" y="234"/>
                  </a:lnTo>
                  <a:lnTo>
                    <a:pt x="262" y="234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0" y="232"/>
                  </a:lnTo>
                  <a:lnTo>
                    <a:pt x="274" y="230"/>
                  </a:lnTo>
                  <a:lnTo>
                    <a:pt x="276" y="228"/>
                  </a:lnTo>
                  <a:lnTo>
                    <a:pt x="276" y="226"/>
                  </a:lnTo>
                  <a:lnTo>
                    <a:pt x="276" y="222"/>
                  </a:lnTo>
                  <a:lnTo>
                    <a:pt x="274" y="218"/>
                  </a:lnTo>
                  <a:lnTo>
                    <a:pt x="272" y="218"/>
                  </a:lnTo>
                  <a:lnTo>
                    <a:pt x="268" y="218"/>
                  </a:lnTo>
                  <a:lnTo>
                    <a:pt x="266" y="216"/>
                  </a:lnTo>
                  <a:lnTo>
                    <a:pt x="266" y="214"/>
                  </a:lnTo>
                  <a:lnTo>
                    <a:pt x="274" y="210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4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8" y="196"/>
                  </a:lnTo>
                  <a:lnTo>
                    <a:pt x="264" y="196"/>
                  </a:lnTo>
                  <a:lnTo>
                    <a:pt x="262" y="198"/>
                  </a:lnTo>
                  <a:lnTo>
                    <a:pt x="260" y="198"/>
                  </a:lnTo>
                  <a:lnTo>
                    <a:pt x="258" y="200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2" y="198"/>
                  </a:lnTo>
                  <a:lnTo>
                    <a:pt x="252" y="196"/>
                  </a:lnTo>
                  <a:lnTo>
                    <a:pt x="252" y="194"/>
                  </a:lnTo>
                  <a:lnTo>
                    <a:pt x="252" y="192"/>
                  </a:lnTo>
                  <a:lnTo>
                    <a:pt x="250" y="188"/>
                  </a:lnTo>
                  <a:lnTo>
                    <a:pt x="248" y="184"/>
                  </a:lnTo>
                  <a:lnTo>
                    <a:pt x="244" y="180"/>
                  </a:lnTo>
                  <a:lnTo>
                    <a:pt x="228" y="174"/>
                  </a:lnTo>
                  <a:lnTo>
                    <a:pt x="216" y="164"/>
                  </a:lnTo>
                  <a:lnTo>
                    <a:pt x="214" y="164"/>
                  </a:lnTo>
                  <a:lnTo>
                    <a:pt x="212" y="166"/>
                  </a:lnTo>
                  <a:lnTo>
                    <a:pt x="210" y="166"/>
                  </a:lnTo>
                  <a:lnTo>
                    <a:pt x="208" y="166"/>
                  </a:lnTo>
                  <a:lnTo>
                    <a:pt x="206" y="166"/>
                  </a:lnTo>
                  <a:lnTo>
                    <a:pt x="204" y="164"/>
                  </a:lnTo>
                  <a:lnTo>
                    <a:pt x="204" y="160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8" y="154"/>
                  </a:lnTo>
                  <a:lnTo>
                    <a:pt x="208" y="150"/>
                  </a:lnTo>
                  <a:lnTo>
                    <a:pt x="208" y="148"/>
                  </a:lnTo>
                  <a:lnTo>
                    <a:pt x="218" y="146"/>
                  </a:lnTo>
                  <a:lnTo>
                    <a:pt x="220" y="144"/>
                  </a:lnTo>
                  <a:lnTo>
                    <a:pt x="220" y="142"/>
                  </a:lnTo>
                  <a:lnTo>
                    <a:pt x="220" y="138"/>
                  </a:lnTo>
                  <a:lnTo>
                    <a:pt x="218" y="134"/>
                  </a:lnTo>
                  <a:lnTo>
                    <a:pt x="216" y="132"/>
                  </a:lnTo>
                  <a:lnTo>
                    <a:pt x="216" y="128"/>
                  </a:lnTo>
                  <a:lnTo>
                    <a:pt x="218" y="126"/>
                  </a:lnTo>
                  <a:lnTo>
                    <a:pt x="218" y="124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6" y="116"/>
                  </a:lnTo>
                  <a:lnTo>
                    <a:pt x="214" y="114"/>
                  </a:lnTo>
                  <a:lnTo>
                    <a:pt x="208" y="114"/>
                  </a:lnTo>
                  <a:lnTo>
                    <a:pt x="206" y="102"/>
                  </a:lnTo>
                  <a:lnTo>
                    <a:pt x="204" y="102"/>
                  </a:lnTo>
                  <a:lnTo>
                    <a:pt x="200" y="100"/>
                  </a:lnTo>
                  <a:lnTo>
                    <a:pt x="194" y="96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0" y="94"/>
                  </a:lnTo>
                  <a:lnTo>
                    <a:pt x="178" y="96"/>
                  </a:lnTo>
                  <a:lnTo>
                    <a:pt x="176" y="94"/>
                  </a:lnTo>
                  <a:lnTo>
                    <a:pt x="176" y="92"/>
                  </a:lnTo>
                  <a:lnTo>
                    <a:pt x="176" y="88"/>
                  </a:lnTo>
                  <a:lnTo>
                    <a:pt x="178" y="86"/>
                  </a:lnTo>
                  <a:lnTo>
                    <a:pt x="178" y="84"/>
                  </a:lnTo>
                  <a:lnTo>
                    <a:pt x="180" y="82"/>
                  </a:lnTo>
                  <a:lnTo>
                    <a:pt x="180" y="80"/>
                  </a:lnTo>
                  <a:lnTo>
                    <a:pt x="178" y="78"/>
                  </a:lnTo>
                  <a:lnTo>
                    <a:pt x="176" y="76"/>
                  </a:lnTo>
                  <a:lnTo>
                    <a:pt x="172" y="74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68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0" y="72"/>
                  </a:lnTo>
                  <a:lnTo>
                    <a:pt x="156" y="68"/>
                  </a:lnTo>
                  <a:lnTo>
                    <a:pt x="152" y="60"/>
                  </a:lnTo>
                  <a:lnTo>
                    <a:pt x="150" y="58"/>
                  </a:lnTo>
                  <a:lnTo>
                    <a:pt x="142" y="52"/>
                  </a:lnTo>
                  <a:lnTo>
                    <a:pt x="132" y="46"/>
                  </a:lnTo>
                  <a:lnTo>
                    <a:pt x="114" y="44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4" y="46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4" y="42"/>
                  </a:lnTo>
                  <a:lnTo>
                    <a:pt x="92" y="38"/>
                  </a:lnTo>
                  <a:lnTo>
                    <a:pt x="78" y="42"/>
                  </a:lnTo>
                  <a:lnTo>
                    <a:pt x="80" y="38"/>
                  </a:lnTo>
                  <a:lnTo>
                    <a:pt x="80" y="32"/>
                  </a:lnTo>
                  <a:lnTo>
                    <a:pt x="82" y="26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4" y="10"/>
                  </a:lnTo>
                  <a:lnTo>
                    <a:pt x="84" y="8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2" y="10"/>
                  </a:lnTo>
                  <a:lnTo>
                    <a:pt x="58" y="14"/>
                  </a:lnTo>
                  <a:lnTo>
                    <a:pt x="54" y="22"/>
                  </a:lnTo>
                  <a:lnTo>
                    <a:pt x="54" y="26"/>
                  </a:lnTo>
                  <a:lnTo>
                    <a:pt x="54" y="34"/>
                  </a:lnTo>
                  <a:lnTo>
                    <a:pt x="54" y="46"/>
                  </a:lnTo>
                  <a:lnTo>
                    <a:pt x="56" y="56"/>
                  </a:lnTo>
                  <a:lnTo>
                    <a:pt x="72" y="76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4"/>
                  </a:lnTo>
                  <a:lnTo>
                    <a:pt x="72" y="88"/>
                  </a:lnTo>
                  <a:lnTo>
                    <a:pt x="70" y="90"/>
                  </a:lnTo>
                  <a:lnTo>
                    <a:pt x="68" y="88"/>
                  </a:lnTo>
                  <a:lnTo>
                    <a:pt x="64" y="86"/>
                  </a:lnTo>
                  <a:lnTo>
                    <a:pt x="56" y="74"/>
                  </a:lnTo>
                  <a:lnTo>
                    <a:pt x="48" y="58"/>
                  </a:lnTo>
                  <a:lnTo>
                    <a:pt x="42" y="36"/>
                  </a:lnTo>
                  <a:lnTo>
                    <a:pt x="42" y="32"/>
                  </a:lnTo>
                  <a:lnTo>
                    <a:pt x="44" y="18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18" y="12"/>
                  </a:lnTo>
                  <a:lnTo>
                    <a:pt x="14" y="18"/>
                  </a:lnTo>
                  <a:lnTo>
                    <a:pt x="10" y="28"/>
                  </a:lnTo>
                  <a:lnTo>
                    <a:pt x="4" y="4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10" y="78"/>
                  </a:lnTo>
                  <a:lnTo>
                    <a:pt x="16" y="88"/>
                  </a:lnTo>
                  <a:lnTo>
                    <a:pt x="22" y="96"/>
                  </a:lnTo>
                  <a:lnTo>
                    <a:pt x="24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32" y="108"/>
                  </a:lnTo>
                  <a:lnTo>
                    <a:pt x="34" y="110"/>
                  </a:lnTo>
                  <a:lnTo>
                    <a:pt x="38" y="112"/>
                  </a:lnTo>
                  <a:lnTo>
                    <a:pt x="48" y="116"/>
                  </a:lnTo>
                  <a:lnTo>
                    <a:pt x="62" y="120"/>
                  </a:lnTo>
                  <a:lnTo>
                    <a:pt x="80" y="12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5" name="Freeform 487"/>
            <p:cNvSpPr>
              <a:spLocks/>
            </p:cNvSpPr>
            <p:nvPr/>
          </p:nvSpPr>
          <p:spPr bwMode="auto">
            <a:xfrm>
              <a:off x="2255838" y="2728913"/>
              <a:ext cx="142875" cy="100012"/>
            </a:xfrm>
            <a:custGeom>
              <a:avLst/>
              <a:gdLst>
                <a:gd name="T0" fmla="*/ 7144 w 80"/>
                <a:gd name="T1" fmla="*/ 60007 h 60"/>
                <a:gd name="T2" fmla="*/ 0 w 80"/>
                <a:gd name="T3" fmla="*/ 76676 h 60"/>
                <a:gd name="T4" fmla="*/ 0 w 80"/>
                <a:gd name="T5" fmla="*/ 76676 h 60"/>
                <a:gd name="T6" fmla="*/ 3572 w 80"/>
                <a:gd name="T7" fmla="*/ 76676 h 60"/>
                <a:gd name="T8" fmla="*/ 10716 w 80"/>
                <a:gd name="T9" fmla="*/ 73342 h 60"/>
                <a:gd name="T10" fmla="*/ 14288 w 80"/>
                <a:gd name="T11" fmla="*/ 73342 h 60"/>
                <a:gd name="T12" fmla="*/ 21431 w 80"/>
                <a:gd name="T13" fmla="*/ 73342 h 60"/>
                <a:gd name="T14" fmla="*/ 25003 w 80"/>
                <a:gd name="T15" fmla="*/ 76676 h 60"/>
                <a:gd name="T16" fmla="*/ 28575 w 80"/>
                <a:gd name="T17" fmla="*/ 80010 h 60"/>
                <a:gd name="T18" fmla="*/ 28575 w 80"/>
                <a:gd name="T19" fmla="*/ 86677 h 60"/>
                <a:gd name="T20" fmla="*/ 28575 w 80"/>
                <a:gd name="T21" fmla="*/ 86677 h 60"/>
                <a:gd name="T22" fmla="*/ 32147 w 80"/>
                <a:gd name="T23" fmla="*/ 90011 h 60"/>
                <a:gd name="T24" fmla="*/ 32147 w 80"/>
                <a:gd name="T25" fmla="*/ 93345 h 60"/>
                <a:gd name="T26" fmla="*/ 39291 w 80"/>
                <a:gd name="T27" fmla="*/ 96678 h 60"/>
                <a:gd name="T28" fmla="*/ 42862 w 80"/>
                <a:gd name="T29" fmla="*/ 100012 h 60"/>
                <a:gd name="T30" fmla="*/ 50006 w 80"/>
                <a:gd name="T31" fmla="*/ 96678 h 60"/>
                <a:gd name="T32" fmla="*/ 60722 w 80"/>
                <a:gd name="T33" fmla="*/ 93345 h 60"/>
                <a:gd name="T34" fmla="*/ 96441 w 80"/>
                <a:gd name="T35" fmla="*/ 73342 h 60"/>
                <a:gd name="T36" fmla="*/ 128588 w 80"/>
                <a:gd name="T37" fmla="*/ 83343 h 60"/>
                <a:gd name="T38" fmla="*/ 142875 w 80"/>
                <a:gd name="T39" fmla="*/ 70008 h 60"/>
                <a:gd name="T40" fmla="*/ 142875 w 80"/>
                <a:gd name="T41" fmla="*/ 70008 h 60"/>
                <a:gd name="T42" fmla="*/ 139303 w 80"/>
                <a:gd name="T43" fmla="*/ 63341 h 60"/>
                <a:gd name="T44" fmla="*/ 132159 w 80"/>
                <a:gd name="T45" fmla="*/ 56673 h 60"/>
                <a:gd name="T46" fmla="*/ 125016 w 80"/>
                <a:gd name="T47" fmla="*/ 50006 h 60"/>
                <a:gd name="T48" fmla="*/ 117872 w 80"/>
                <a:gd name="T49" fmla="*/ 46672 h 60"/>
                <a:gd name="T50" fmla="*/ 107156 w 80"/>
                <a:gd name="T51" fmla="*/ 40005 h 60"/>
                <a:gd name="T52" fmla="*/ 107156 w 80"/>
                <a:gd name="T53" fmla="*/ 40005 h 60"/>
                <a:gd name="T54" fmla="*/ 103584 w 80"/>
                <a:gd name="T55" fmla="*/ 36671 h 60"/>
                <a:gd name="T56" fmla="*/ 96441 w 80"/>
                <a:gd name="T57" fmla="*/ 33337 h 60"/>
                <a:gd name="T58" fmla="*/ 89297 w 80"/>
                <a:gd name="T59" fmla="*/ 26670 h 60"/>
                <a:gd name="T60" fmla="*/ 82153 w 80"/>
                <a:gd name="T61" fmla="*/ 23336 h 60"/>
                <a:gd name="T62" fmla="*/ 75009 w 80"/>
                <a:gd name="T63" fmla="*/ 20002 h 60"/>
                <a:gd name="T64" fmla="*/ 67866 w 80"/>
                <a:gd name="T65" fmla="*/ 16669 h 60"/>
                <a:gd name="T66" fmla="*/ 60722 w 80"/>
                <a:gd name="T67" fmla="*/ 16669 h 60"/>
                <a:gd name="T68" fmla="*/ 57150 w 80"/>
                <a:gd name="T69" fmla="*/ 0 h 60"/>
                <a:gd name="T70" fmla="*/ 35719 w 80"/>
                <a:gd name="T71" fmla="*/ 23336 h 60"/>
                <a:gd name="T72" fmla="*/ 35719 w 80"/>
                <a:gd name="T73" fmla="*/ 23336 h 60"/>
                <a:gd name="T74" fmla="*/ 32147 w 80"/>
                <a:gd name="T75" fmla="*/ 23336 h 60"/>
                <a:gd name="T76" fmla="*/ 25003 w 80"/>
                <a:gd name="T77" fmla="*/ 26670 h 60"/>
                <a:gd name="T78" fmla="*/ 21431 w 80"/>
                <a:gd name="T79" fmla="*/ 30004 h 60"/>
                <a:gd name="T80" fmla="*/ 14288 w 80"/>
                <a:gd name="T81" fmla="*/ 33337 h 60"/>
                <a:gd name="T82" fmla="*/ 10716 w 80"/>
                <a:gd name="T83" fmla="*/ 40005 h 60"/>
                <a:gd name="T84" fmla="*/ 7144 w 80"/>
                <a:gd name="T85" fmla="*/ 50006 h 60"/>
                <a:gd name="T86" fmla="*/ 7144 w 80"/>
                <a:gd name="T87" fmla="*/ 60007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60"/>
                <a:gd name="T134" fmla="*/ 80 w 80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60">
                  <a:moveTo>
                    <a:pt x="4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50"/>
                  </a:lnTo>
                  <a:lnTo>
                    <a:pt x="80" y="42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8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30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6" name="Freeform 488"/>
            <p:cNvSpPr>
              <a:spLocks/>
            </p:cNvSpPr>
            <p:nvPr/>
          </p:nvSpPr>
          <p:spPr bwMode="auto">
            <a:xfrm>
              <a:off x="2255838" y="2728913"/>
              <a:ext cx="142875" cy="100012"/>
            </a:xfrm>
            <a:custGeom>
              <a:avLst/>
              <a:gdLst>
                <a:gd name="T0" fmla="*/ 7144 w 80"/>
                <a:gd name="T1" fmla="*/ 60007 h 60"/>
                <a:gd name="T2" fmla="*/ 0 w 80"/>
                <a:gd name="T3" fmla="*/ 76676 h 60"/>
                <a:gd name="T4" fmla="*/ 0 w 80"/>
                <a:gd name="T5" fmla="*/ 76676 h 60"/>
                <a:gd name="T6" fmla="*/ 3572 w 80"/>
                <a:gd name="T7" fmla="*/ 76676 h 60"/>
                <a:gd name="T8" fmla="*/ 10716 w 80"/>
                <a:gd name="T9" fmla="*/ 73342 h 60"/>
                <a:gd name="T10" fmla="*/ 14288 w 80"/>
                <a:gd name="T11" fmla="*/ 73342 h 60"/>
                <a:gd name="T12" fmla="*/ 21431 w 80"/>
                <a:gd name="T13" fmla="*/ 73342 h 60"/>
                <a:gd name="T14" fmla="*/ 25003 w 80"/>
                <a:gd name="T15" fmla="*/ 76676 h 60"/>
                <a:gd name="T16" fmla="*/ 28575 w 80"/>
                <a:gd name="T17" fmla="*/ 80010 h 60"/>
                <a:gd name="T18" fmla="*/ 28575 w 80"/>
                <a:gd name="T19" fmla="*/ 86677 h 60"/>
                <a:gd name="T20" fmla="*/ 28575 w 80"/>
                <a:gd name="T21" fmla="*/ 86677 h 60"/>
                <a:gd name="T22" fmla="*/ 32147 w 80"/>
                <a:gd name="T23" fmla="*/ 90011 h 60"/>
                <a:gd name="T24" fmla="*/ 32147 w 80"/>
                <a:gd name="T25" fmla="*/ 93345 h 60"/>
                <a:gd name="T26" fmla="*/ 39291 w 80"/>
                <a:gd name="T27" fmla="*/ 96678 h 60"/>
                <a:gd name="T28" fmla="*/ 42862 w 80"/>
                <a:gd name="T29" fmla="*/ 100012 h 60"/>
                <a:gd name="T30" fmla="*/ 50006 w 80"/>
                <a:gd name="T31" fmla="*/ 96678 h 60"/>
                <a:gd name="T32" fmla="*/ 60722 w 80"/>
                <a:gd name="T33" fmla="*/ 93345 h 60"/>
                <a:gd name="T34" fmla="*/ 96441 w 80"/>
                <a:gd name="T35" fmla="*/ 73342 h 60"/>
                <a:gd name="T36" fmla="*/ 128588 w 80"/>
                <a:gd name="T37" fmla="*/ 83343 h 60"/>
                <a:gd name="T38" fmla="*/ 142875 w 80"/>
                <a:gd name="T39" fmla="*/ 70008 h 60"/>
                <a:gd name="T40" fmla="*/ 142875 w 80"/>
                <a:gd name="T41" fmla="*/ 70008 h 60"/>
                <a:gd name="T42" fmla="*/ 139303 w 80"/>
                <a:gd name="T43" fmla="*/ 63341 h 60"/>
                <a:gd name="T44" fmla="*/ 132159 w 80"/>
                <a:gd name="T45" fmla="*/ 56673 h 60"/>
                <a:gd name="T46" fmla="*/ 125016 w 80"/>
                <a:gd name="T47" fmla="*/ 50006 h 60"/>
                <a:gd name="T48" fmla="*/ 117872 w 80"/>
                <a:gd name="T49" fmla="*/ 46672 h 60"/>
                <a:gd name="T50" fmla="*/ 107156 w 80"/>
                <a:gd name="T51" fmla="*/ 40005 h 60"/>
                <a:gd name="T52" fmla="*/ 107156 w 80"/>
                <a:gd name="T53" fmla="*/ 40005 h 60"/>
                <a:gd name="T54" fmla="*/ 103584 w 80"/>
                <a:gd name="T55" fmla="*/ 36671 h 60"/>
                <a:gd name="T56" fmla="*/ 96441 w 80"/>
                <a:gd name="T57" fmla="*/ 33337 h 60"/>
                <a:gd name="T58" fmla="*/ 89297 w 80"/>
                <a:gd name="T59" fmla="*/ 26670 h 60"/>
                <a:gd name="T60" fmla="*/ 82153 w 80"/>
                <a:gd name="T61" fmla="*/ 23336 h 60"/>
                <a:gd name="T62" fmla="*/ 75009 w 80"/>
                <a:gd name="T63" fmla="*/ 20002 h 60"/>
                <a:gd name="T64" fmla="*/ 67866 w 80"/>
                <a:gd name="T65" fmla="*/ 16669 h 60"/>
                <a:gd name="T66" fmla="*/ 60722 w 80"/>
                <a:gd name="T67" fmla="*/ 16669 h 60"/>
                <a:gd name="T68" fmla="*/ 57150 w 80"/>
                <a:gd name="T69" fmla="*/ 0 h 60"/>
                <a:gd name="T70" fmla="*/ 35719 w 80"/>
                <a:gd name="T71" fmla="*/ 23336 h 60"/>
                <a:gd name="T72" fmla="*/ 35719 w 80"/>
                <a:gd name="T73" fmla="*/ 23336 h 60"/>
                <a:gd name="T74" fmla="*/ 32147 w 80"/>
                <a:gd name="T75" fmla="*/ 23336 h 60"/>
                <a:gd name="T76" fmla="*/ 25003 w 80"/>
                <a:gd name="T77" fmla="*/ 26670 h 60"/>
                <a:gd name="T78" fmla="*/ 21431 w 80"/>
                <a:gd name="T79" fmla="*/ 30004 h 60"/>
                <a:gd name="T80" fmla="*/ 14288 w 80"/>
                <a:gd name="T81" fmla="*/ 33337 h 60"/>
                <a:gd name="T82" fmla="*/ 10716 w 80"/>
                <a:gd name="T83" fmla="*/ 40005 h 60"/>
                <a:gd name="T84" fmla="*/ 7144 w 80"/>
                <a:gd name="T85" fmla="*/ 50006 h 60"/>
                <a:gd name="T86" fmla="*/ 7144 w 80"/>
                <a:gd name="T87" fmla="*/ 60007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60"/>
                <a:gd name="T134" fmla="*/ 80 w 80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60">
                  <a:moveTo>
                    <a:pt x="4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50"/>
                  </a:lnTo>
                  <a:lnTo>
                    <a:pt x="80" y="42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8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30"/>
                  </a:lnTo>
                  <a:lnTo>
                    <a:pt x="4" y="3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7" name="Freeform 497"/>
            <p:cNvSpPr>
              <a:spLocks/>
            </p:cNvSpPr>
            <p:nvPr/>
          </p:nvSpPr>
          <p:spPr bwMode="auto">
            <a:xfrm>
              <a:off x="1536700" y="2257425"/>
              <a:ext cx="414338" cy="309563"/>
            </a:xfrm>
            <a:custGeom>
              <a:avLst/>
              <a:gdLst>
                <a:gd name="T0" fmla="*/ 53578 w 232"/>
                <a:gd name="T1" fmla="*/ 126488 h 186"/>
                <a:gd name="T2" fmla="*/ 78581 w 232"/>
                <a:gd name="T3" fmla="*/ 123159 h 186"/>
                <a:gd name="T4" fmla="*/ 82153 w 232"/>
                <a:gd name="T5" fmla="*/ 129817 h 186"/>
                <a:gd name="T6" fmla="*/ 64294 w 232"/>
                <a:gd name="T7" fmla="*/ 143131 h 186"/>
                <a:gd name="T8" fmla="*/ 42863 w 232"/>
                <a:gd name="T9" fmla="*/ 143131 h 186"/>
                <a:gd name="T10" fmla="*/ 17859 w 232"/>
                <a:gd name="T11" fmla="*/ 146460 h 186"/>
                <a:gd name="T12" fmla="*/ 10716 w 232"/>
                <a:gd name="T13" fmla="*/ 166432 h 186"/>
                <a:gd name="T14" fmla="*/ 35719 w 232"/>
                <a:gd name="T15" fmla="*/ 173089 h 186"/>
                <a:gd name="T16" fmla="*/ 96441 w 232"/>
                <a:gd name="T17" fmla="*/ 173089 h 186"/>
                <a:gd name="T18" fmla="*/ 150019 w 232"/>
                <a:gd name="T19" fmla="*/ 189732 h 186"/>
                <a:gd name="T20" fmla="*/ 150019 w 232"/>
                <a:gd name="T21" fmla="*/ 206375 h 186"/>
                <a:gd name="T22" fmla="*/ 132160 w 232"/>
                <a:gd name="T23" fmla="*/ 219690 h 186"/>
                <a:gd name="T24" fmla="*/ 114300 w 232"/>
                <a:gd name="T25" fmla="*/ 213033 h 186"/>
                <a:gd name="T26" fmla="*/ 71438 w 232"/>
                <a:gd name="T27" fmla="*/ 219690 h 186"/>
                <a:gd name="T28" fmla="*/ 57150 w 232"/>
                <a:gd name="T29" fmla="*/ 216361 h 186"/>
                <a:gd name="T30" fmla="*/ 35719 w 232"/>
                <a:gd name="T31" fmla="*/ 229676 h 186"/>
                <a:gd name="T32" fmla="*/ 39291 w 232"/>
                <a:gd name="T33" fmla="*/ 246319 h 186"/>
                <a:gd name="T34" fmla="*/ 85725 w 232"/>
                <a:gd name="T35" fmla="*/ 269619 h 186"/>
                <a:gd name="T36" fmla="*/ 107156 w 232"/>
                <a:gd name="T37" fmla="*/ 282934 h 186"/>
                <a:gd name="T38" fmla="*/ 135731 w 232"/>
                <a:gd name="T39" fmla="*/ 306234 h 186"/>
                <a:gd name="T40" fmla="*/ 260747 w 232"/>
                <a:gd name="T41" fmla="*/ 269619 h 186"/>
                <a:gd name="T42" fmla="*/ 282179 w 232"/>
                <a:gd name="T43" fmla="*/ 269619 h 186"/>
                <a:gd name="T44" fmla="*/ 314325 w 232"/>
                <a:gd name="T45" fmla="*/ 286263 h 186"/>
                <a:gd name="T46" fmla="*/ 328613 w 232"/>
                <a:gd name="T47" fmla="*/ 282934 h 186"/>
                <a:gd name="T48" fmla="*/ 335757 w 232"/>
                <a:gd name="T49" fmla="*/ 282934 h 186"/>
                <a:gd name="T50" fmla="*/ 360760 w 232"/>
                <a:gd name="T51" fmla="*/ 279605 h 186"/>
                <a:gd name="T52" fmla="*/ 375047 w 232"/>
                <a:gd name="T53" fmla="*/ 269619 h 186"/>
                <a:gd name="T54" fmla="*/ 367904 w 232"/>
                <a:gd name="T55" fmla="*/ 256305 h 186"/>
                <a:gd name="T56" fmla="*/ 350044 w 232"/>
                <a:gd name="T57" fmla="*/ 252976 h 186"/>
                <a:gd name="T58" fmla="*/ 346472 w 232"/>
                <a:gd name="T59" fmla="*/ 242990 h 186"/>
                <a:gd name="T60" fmla="*/ 371475 w 232"/>
                <a:gd name="T61" fmla="*/ 236333 h 186"/>
                <a:gd name="T62" fmla="*/ 403622 w 232"/>
                <a:gd name="T63" fmla="*/ 239662 h 186"/>
                <a:gd name="T64" fmla="*/ 410766 w 232"/>
                <a:gd name="T65" fmla="*/ 229676 h 186"/>
                <a:gd name="T66" fmla="*/ 403622 w 232"/>
                <a:gd name="T67" fmla="*/ 209704 h 186"/>
                <a:gd name="T68" fmla="*/ 357188 w 232"/>
                <a:gd name="T69" fmla="*/ 193061 h 186"/>
                <a:gd name="T70" fmla="*/ 310754 w 232"/>
                <a:gd name="T71" fmla="*/ 129817 h 186"/>
                <a:gd name="T72" fmla="*/ 296466 w 232"/>
                <a:gd name="T73" fmla="*/ 46601 h 186"/>
                <a:gd name="T74" fmla="*/ 260747 w 232"/>
                <a:gd name="T75" fmla="*/ 36615 h 186"/>
                <a:gd name="T76" fmla="*/ 246460 w 232"/>
                <a:gd name="T77" fmla="*/ 63244 h 186"/>
                <a:gd name="T78" fmla="*/ 221457 w 232"/>
                <a:gd name="T79" fmla="*/ 36615 h 186"/>
                <a:gd name="T80" fmla="*/ 203597 w 232"/>
                <a:gd name="T81" fmla="*/ 29958 h 186"/>
                <a:gd name="T82" fmla="*/ 185738 w 232"/>
                <a:gd name="T83" fmla="*/ 49930 h 186"/>
                <a:gd name="T84" fmla="*/ 171450 w 232"/>
                <a:gd name="T85" fmla="*/ 33286 h 186"/>
                <a:gd name="T86" fmla="*/ 150019 w 232"/>
                <a:gd name="T87" fmla="*/ 9986 h 186"/>
                <a:gd name="T88" fmla="*/ 142875 w 232"/>
                <a:gd name="T89" fmla="*/ 26629 h 186"/>
                <a:gd name="T90" fmla="*/ 139303 w 232"/>
                <a:gd name="T91" fmla="*/ 53258 h 186"/>
                <a:gd name="T92" fmla="*/ 117872 w 232"/>
                <a:gd name="T93" fmla="*/ 53258 h 186"/>
                <a:gd name="T94" fmla="*/ 110728 w 232"/>
                <a:gd name="T95" fmla="*/ 23300 h 186"/>
                <a:gd name="T96" fmla="*/ 114300 w 232"/>
                <a:gd name="T97" fmla="*/ 9986 h 186"/>
                <a:gd name="T98" fmla="*/ 96441 w 232"/>
                <a:gd name="T99" fmla="*/ 0 h 186"/>
                <a:gd name="T100" fmla="*/ 25003 w 232"/>
                <a:gd name="T101" fmla="*/ 39944 h 186"/>
                <a:gd name="T102" fmla="*/ 10716 w 232"/>
                <a:gd name="T103" fmla="*/ 73230 h 186"/>
                <a:gd name="T104" fmla="*/ 3572 w 232"/>
                <a:gd name="T105" fmla="*/ 93202 h 186"/>
                <a:gd name="T106" fmla="*/ 0 w 232"/>
                <a:gd name="T107" fmla="*/ 106516 h 186"/>
                <a:gd name="T108" fmla="*/ 14288 w 232"/>
                <a:gd name="T109" fmla="*/ 123159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6"/>
                <a:gd name="T167" fmla="*/ 232 w 23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6">
                  <a:moveTo>
                    <a:pt x="22" y="76"/>
                  </a:moveTo>
                  <a:lnTo>
                    <a:pt x="24" y="76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8" y="76"/>
                  </a:lnTo>
                  <a:lnTo>
                    <a:pt x="42" y="76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0" y="86"/>
                  </a:lnTo>
                  <a:lnTo>
                    <a:pt x="36" y="86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6" y="94"/>
                  </a:lnTo>
                  <a:lnTo>
                    <a:pt x="6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6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78" y="106"/>
                  </a:lnTo>
                  <a:lnTo>
                    <a:pt x="84" y="112"/>
                  </a:lnTo>
                  <a:lnTo>
                    <a:pt x="84" y="114"/>
                  </a:lnTo>
                  <a:lnTo>
                    <a:pt x="86" y="116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78" y="132"/>
                  </a:lnTo>
                  <a:lnTo>
                    <a:pt x="74" y="132"/>
                  </a:lnTo>
                  <a:lnTo>
                    <a:pt x="70" y="130"/>
                  </a:lnTo>
                  <a:lnTo>
                    <a:pt x="68" y="130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4" y="128"/>
                  </a:lnTo>
                  <a:lnTo>
                    <a:pt x="48" y="130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28" y="130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6" y="152"/>
                  </a:lnTo>
                  <a:lnTo>
                    <a:pt x="32" y="156"/>
                  </a:lnTo>
                  <a:lnTo>
                    <a:pt x="38" y="158"/>
                  </a:lnTo>
                  <a:lnTo>
                    <a:pt x="48" y="162"/>
                  </a:lnTo>
                  <a:lnTo>
                    <a:pt x="50" y="162"/>
                  </a:lnTo>
                  <a:lnTo>
                    <a:pt x="52" y="164"/>
                  </a:lnTo>
                  <a:lnTo>
                    <a:pt x="56" y="166"/>
                  </a:lnTo>
                  <a:lnTo>
                    <a:pt x="60" y="170"/>
                  </a:lnTo>
                  <a:lnTo>
                    <a:pt x="66" y="174"/>
                  </a:lnTo>
                  <a:lnTo>
                    <a:pt x="68" y="180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2"/>
                  </a:lnTo>
                  <a:lnTo>
                    <a:pt x="146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58" y="162"/>
                  </a:lnTo>
                  <a:lnTo>
                    <a:pt x="164" y="162"/>
                  </a:lnTo>
                  <a:lnTo>
                    <a:pt x="168" y="164"/>
                  </a:lnTo>
                  <a:lnTo>
                    <a:pt x="172" y="168"/>
                  </a:lnTo>
                  <a:lnTo>
                    <a:pt x="176" y="172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08" y="156"/>
                  </a:lnTo>
                  <a:lnTo>
                    <a:pt x="206" y="154"/>
                  </a:lnTo>
                  <a:lnTo>
                    <a:pt x="202" y="154"/>
                  </a:lnTo>
                  <a:lnTo>
                    <a:pt x="198" y="154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8" y="144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2"/>
                  </a:lnTo>
                  <a:lnTo>
                    <a:pt x="222" y="142"/>
                  </a:lnTo>
                  <a:lnTo>
                    <a:pt x="226" y="144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0" y="138"/>
                  </a:lnTo>
                  <a:lnTo>
                    <a:pt x="232" y="136"/>
                  </a:lnTo>
                  <a:lnTo>
                    <a:pt x="232" y="132"/>
                  </a:lnTo>
                  <a:lnTo>
                    <a:pt x="230" y="130"/>
                  </a:lnTo>
                  <a:lnTo>
                    <a:pt x="226" y="126"/>
                  </a:lnTo>
                  <a:lnTo>
                    <a:pt x="218" y="124"/>
                  </a:lnTo>
                  <a:lnTo>
                    <a:pt x="214" y="122"/>
                  </a:lnTo>
                  <a:lnTo>
                    <a:pt x="210" y="118"/>
                  </a:lnTo>
                  <a:lnTo>
                    <a:pt x="200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2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6" y="22"/>
                  </a:lnTo>
                  <a:lnTo>
                    <a:pt x="144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26" y="24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10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8" name="Freeform 498"/>
            <p:cNvSpPr>
              <a:spLocks/>
            </p:cNvSpPr>
            <p:nvPr/>
          </p:nvSpPr>
          <p:spPr bwMode="auto">
            <a:xfrm>
              <a:off x="1536700" y="2257425"/>
              <a:ext cx="414338" cy="309563"/>
            </a:xfrm>
            <a:custGeom>
              <a:avLst/>
              <a:gdLst>
                <a:gd name="T0" fmla="*/ 53578 w 232"/>
                <a:gd name="T1" fmla="*/ 126488 h 186"/>
                <a:gd name="T2" fmla="*/ 78581 w 232"/>
                <a:gd name="T3" fmla="*/ 123159 h 186"/>
                <a:gd name="T4" fmla="*/ 82153 w 232"/>
                <a:gd name="T5" fmla="*/ 129817 h 186"/>
                <a:gd name="T6" fmla="*/ 64294 w 232"/>
                <a:gd name="T7" fmla="*/ 143131 h 186"/>
                <a:gd name="T8" fmla="*/ 42863 w 232"/>
                <a:gd name="T9" fmla="*/ 143131 h 186"/>
                <a:gd name="T10" fmla="*/ 17859 w 232"/>
                <a:gd name="T11" fmla="*/ 146460 h 186"/>
                <a:gd name="T12" fmla="*/ 10716 w 232"/>
                <a:gd name="T13" fmla="*/ 166432 h 186"/>
                <a:gd name="T14" fmla="*/ 35719 w 232"/>
                <a:gd name="T15" fmla="*/ 173089 h 186"/>
                <a:gd name="T16" fmla="*/ 96441 w 232"/>
                <a:gd name="T17" fmla="*/ 173089 h 186"/>
                <a:gd name="T18" fmla="*/ 150019 w 232"/>
                <a:gd name="T19" fmla="*/ 189732 h 186"/>
                <a:gd name="T20" fmla="*/ 150019 w 232"/>
                <a:gd name="T21" fmla="*/ 206375 h 186"/>
                <a:gd name="T22" fmla="*/ 132160 w 232"/>
                <a:gd name="T23" fmla="*/ 219690 h 186"/>
                <a:gd name="T24" fmla="*/ 114300 w 232"/>
                <a:gd name="T25" fmla="*/ 213033 h 186"/>
                <a:gd name="T26" fmla="*/ 71438 w 232"/>
                <a:gd name="T27" fmla="*/ 219690 h 186"/>
                <a:gd name="T28" fmla="*/ 57150 w 232"/>
                <a:gd name="T29" fmla="*/ 216361 h 186"/>
                <a:gd name="T30" fmla="*/ 35719 w 232"/>
                <a:gd name="T31" fmla="*/ 229676 h 186"/>
                <a:gd name="T32" fmla="*/ 39291 w 232"/>
                <a:gd name="T33" fmla="*/ 246319 h 186"/>
                <a:gd name="T34" fmla="*/ 85725 w 232"/>
                <a:gd name="T35" fmla="*/ 269619 h 186"/>
                <a:gd name="T36" fmla="*/ 107156 w 232"/>
                <a:gd name="T37" fmla="*/ 282934 h 186"/>
                <a:gd name="T38" fmla="*/ 135731 w 232"/>
                <a:gd name="T39" fmla="*/ 306234 h 186"/>
                <a:gd name="T40" fmla="*/ 260747 w 232"/>
                <a:gd name="T41" fmla="*/ 269619 h 186"/>
                <a:gd name="T42" fmla="*/ 282179 w 232"/>
                <a:gd name="T43" fmla="*/ 269619 h 186"/>
                <a:gd name="T44" fmla="*/ 314325 w 232"/>
                <a:gd name="T45" fmla="*/ 286263 h 186"/>
                <a:gd name="T46" fmla="*/ 328613 w 232"/>
                <a:gd name="T47" fmla="*/ 282934 h 186"/>
                <a:gd name="T48" fmla="*/ 335757 w 232"/>
                <a:gd name="T49" fmla="*/ 282934 h 186"/>
                <a:gd name="T50" fmla="*/ 360760 w 232"/>
                <a:gd name="T51" fmla="*/ 279605 h 186"/>
                <a:gd name="T52" fmla="*/ 375047 w 232"/>
                <a:gd name="T53" fmla="*/ 269619 h 186"/>
                <a:gd name="T54" fmla="*/ 367904 w 232"/>
                <a:gd name="T55" fmla="*/ 256305 h 186"/>
                <a:gd name="T56" fmla="*/ 350044 w 232"/>
                <a:gd name="T57" fmla="*/ 252976 h 186"/>
                <a:gd name="T58" fmla="*/ 346472 w 232"/>
                <a:gd name="T59" fmla="*/ 242990 h 186"/>
                <a:gd name="T60" fmla="*/ 371475 w 232"/>
                <a:gd name="T61" fmla="*/ 236333 h 186"/>
                <a:gd name="T62" fmla="*/ 403622 w 232"/>
                <a:gd name="T63" fmla="*/ 239662 h 186"/>
                <a:gd name="T64" fmla="*/ 410766 w 232"/>
                <a:gd name="T65" fmla="*/ 229676 h 186"/>
                <a:gd name="T66" fmla="*/ 403622 w 232"/>
                <a:gd name="T67" fmla="*/ 209704 h 186"/>
                <a:gd name="T68" fmla="*/ 357188 w 232"/>
                <a:gd name="T69" fmla="*/ 193061 h 186"/>
                <a:gd name="T70" fmla="*/ 310754 w 232"/>
                <a:gd name="T71" fmla="*/ 129817 h 186"/>
                <a:gd name="T72" fmla="*/ 296466 w 232"/>
                <a:gd name="T73" fmla="*/ 46601 h 186"/>
                <a:gd name="T74" fmla="*/ 260747 w 232"/>
                <a:gd name="T75" fmla="*/ 36615 h 186"/>
                <a:gd name="T76" fmla="*/ 246460 w 232"/>
                <a:gd name="T77" fmla="*/ 63244 h 186"/>
                <a:gd name="T78" fmla="*/ 221457 w 232"/>
                <a:gd name="T79" fmla="*/ 36615 h 186"/>
                <a:gd name="T80" fmla="*/ 203597 w 232"/>
                <a:gd name="T81" fmla="*/ 29958 h 186"/>
                <a:gd name="T82" fmla="*/ 185738 w 232"/>
                <a:gd name="T83" fmla="*/ 49930 h 186"/>
                <a:gd name="T84" fmla="*/ 171450 w 232"/>
                <a:gd name="T85" fmla="*/ 33286 h 186"/>
                <a:gd name="T86" fmla="*/ 150019 w 232"/>
                <a:gd name="T87" fmla="*/ 9986 h 186"/>
                <a:gd name="T88" fmla="*/ 142875 w 232"/>
                <a:gd name="T89" fmla="*/ 26629 h 186"/>
                <a:gd name="T90" fmla="*/ 139303 w 232"/>
                <a:gd name="T91" fmla="*/ 53258 h 186"/>
                <a:gd name="T92" fmla="*/ 117872 w 232"/>
                <a:gd name="T93" fmla="*/ 53258 h 186"/>
                <a:gd name="T94" fmla="*/ 110728 w 232"/>
                <a:gd name="T95" fmla="*/ 23300 h 186"/>
                <a:gd name="T96" fmla="*/ 114300 w 232"/>
                <a:gd name="T97" fmla="*/ 9986 h 186"/>
                <a:gd name="T98" fmla="*/ 96441 w 232"/>
                <a:gd name="T99" fmla="*/ 0 h 186"/>
                <a:gd name="T100" fmla="*/ 25003 w 232"/>
                <a:gd name="T101" fmla="*/ 39944 h 186"/>
                <a:gd name="T102" fmla="*/ 10716 w 232"/>
                <a:gd name="T103" fmla="*/ 73230 h 186"/>
                <a:gd name="T104" fmla="*/ 3572 w 232"/>
                <a:gd name="T105" fmla="*/ 93202 h 186"/>
                <a:gd name="T106" fmla="*/ 0 w 232"/>
                <a:gd name="T107" fmla="*/ 106516 h 186"/>
                <a:gd name="T108" fmla="*/ 14288 w 232"/>
                <a:gd name="T109" fmla="*/ 123159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6"/>
                <a:gd name="T167" fmla="*/ 232 w 23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6">
                  <a:moveTo>
                    <a:pt x="22" y="76"/>
                  </a:moveTo>
                  <a:lnTo>
                    <a:pt x="24" y="76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8" y="76"/>
                  </a:lnTo>
                  <a:lnTo>
                    <a:pt x="42" y="76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0" y="86"/>
                  </a:lnTo>
                  <a:lnTo>
                    <a:pt x="36" y="86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6" y="94"/>
                  </a:lnTo>
                  <a:lnTo>
                    <a:pt x="6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6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78" y="106"/>
                  </a:lnTo>
                  <a:lnTo>
                    <a:pt x="84" y="112"/>
                  </a:lnTo>
                  <a:lnTo>
                    <a:pt x="84" y="114"/>
                  </a:lnTo>
                  <a:lnTo>
                    <a:pt x="86" y="116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78" y="132"/>
                  </a:lnTo>
                  <a:lnTo>
                    <a:pt x="74" y="132"/>
                  </a:lnTo>
                  <a:lnTo>
                    <a:pt x="70" y="130"/>
                  </a:lnTo>
                  <a:lnTo>
                    <a:pt x="68" y="130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4" y="128"/>
                  </a:lnTo>
                  <a:lnTo>
                    <a:pt x="48" y="130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28" y="130"/>
                  </a:lnTo>
                  <a:lnTo>
                    <a:pt x="26" y="132"/>
                  </a:lnTo>
                  <a:lnTo>
                    <a:pt x="22" y="134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6" y="152"/>
                  </a:lnTo>
                  <a:lnTo>
                    <a:pt x="32" y="156"/>
                  </a:lnTo>
                  <a:lnTo>
                    <a:pt x="38" y="158"/>
                  </a:lnTo>
                  <a:lnTo>
                    <a:pt x="48" y="162"/>
                  </a:lnTo>
                  <a:lnTo>
                    <a:pt x="50" y="162"/>
                  </a:lnTo>
                  <a:lnTo>
                    <a:pt x="52" y="164"/>
                  </a:lnTo>
                  <a:lnTo>
                    <a:pt x="56" y="166"/>
                  </a:lnTo>
                  <a:lnTo>
                    <a:pt x="60" y="170"/>
                  </a:lnTo>
                  <a:lnTo>
                    <a:pt x="66" y="174"/>
                  </a:lnTo>
                  <a:lnTo>
                    <a:pt x="68" y="180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2"/>
                  </a:lnTo>
                  <a:lnTo>
                    <a:pt x="146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58" y="162"/>
                  </a:lnTo>
                  <a:lnTo>
                    <a:pt x="164" y="162"/>
                  </a:lnTo>
                  <a:lnTo>
                    <a:pt x="168" y="164"/>
                  </a:lnTo>
                  <a:lnTo>
                    <a:pt x="172" y="168"/>
                  </a:lnTo>
                  <a:lnTo>
                    <a:pt x="176" y="172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08" y="156"/>
                  </a:lnTo>
                  <a:lnTo>
                    <a:pt x="206" y="154"/>
                  </a:lnTo>
                  <a:lnTo>
                    <a:pt x="202" y="154"/>
                  </a:lnTo>
                  <a:lnTo>
                    <a:pt x="198" y="154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8" y="144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2"/>
                  </a:lnTo>
                  <a:lnTo>
                    <a:pt x="222" y="142"/>
                  </a:lnTo>
                  <a:lnTo>
                    <a:pt x="226" y="144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0" y="138"/>
                  </a:lnTo>
                  <a:lnTo>
                    <a:pt x="232" y="136"/>
                  </a:lnTo>
                  <a:lnTo>
                    <a:pt x="232" y="132"/>
                  </a:lnTo>
                  <a:lnTo>
                    <a:pt x="230" y="130"/>
                  </a:lnTo>
                  <a:lnTo>
                    <a:pt x="226" y="126"/>
                  </a:lnTo>
                  <a:lnTo>
                    <a:pt x="218" y="124"/>
                  </a:lnTo>
                  <a:lnTo>
                    <a:pt x="214" y="122"/>
                  </a:lnTo>
                  <a:lnTo>
                    <a:pt x="210" y="118"/>
                  </a:lnTo>
                  <a:lnTo>
                    <a:pt x="200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2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6" y="22"/>
                  </a:lnTo>
                  <a:lnTo>
                    <a:pt x="144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26" y="24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2" y="16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10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22" y="7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9" name="Freeform 525"/>
            <p:cNvSpPr>
              <a:spLocks/>
            </p:cNvSpPr>
            <p:nvPr/>
          </p:nvSpPr>
          <p:spPr bwMode="auto">
            <a:xfrm>
              <a:off x="1947863" y="2476500"/>
              <a:ext cx="85725" cy="73025"/>
            </a:xfrm>
            <a:custGeom>
              <a:avLst/>
              <a:gdLst>
                <a:gd name="T0" fmla="*/ 42863 w 48"/>
                <a:gd name="T1" fmla="*/ 26555 h 44"/>
                <a:gd name="T2" fmla="*/ 42863 w 48"/>
                <a:gd name="T3" fmla="*/ 26555 h 44"/>
                <a:gd name="T4" fmla="*/ 39291 w 48"/>
                <a:gd name="T5" fmla="*/ 26555 h 44"/>
                <a:gd name="T6" fmla="*/ 32147 w 48"/>
                <a:gd name="T7" fmla="*/ 29874 h 44"/>
                <a:gd name="T8" fmla="*/ 25003 w 48"/>
                <a:gd name="T9" fmla="*/ 29874 h 44"/>
                <a:gd name="T10" fmla="*/ 21431 w 48"/>
                <a:gd name="T11" fmla="*/ 33193 h 44"/>
                <a:gd name="T12" fmla="*/ 14288 w 48"/>
                <a:gd name="T13" fmla="*/ 36513 h 44"/>
                <a:gd name="T14" fmla="*/ 14288 w 48"/>
                <a:gd name="T15" fmla="*/ 43151 h 44"/>
                <a:gd name="T16" fmla="*/ 14288 w 48"/>
                <a:gd name="T17" fmla="*/ 39832 h 44"/>
                <a:gd name="T18" fmla="*/ 10716 w 48"/>
                <a:gd name="T19" fmla="*/ 39832 h 44"/>
                <a:gd name="T20" fmla="*/ 7144 w 48"/>
                <a:gd name="T21" fmla="*/ 39832 h 44"/>
                <a:gd name="T22" fmla="*/ 3572 w 48"/>
                <a:gd name="T23" fmla="*/ 43151 h 44"/>
                <a:gd name="T24" fmla="*/ 0 w 48"/>
                <a:gd name="T25" fmla="*/ 46470 h 44"/>
                <a:gd name="T26" fmla="*/ 0 w 48"/>
                <a:gd name="T27" fmla="*/ 49790 h 44"/>
                <a:gd name="T28" fmla="*/ 0 w 48"/>
                <a:gd name="T29" fmla="*/ 59748 h 44"/>
                <a:gd name="T30" fmla="*/ 0 w 48"/>
                <a:gd name="T31" fmla="*/ 59748 h 44"/>
                <a:gd name="T32" fmla="*/ 3572 w 48"/>
                <a:gd name="T33" fmla="*/ 63067 h 44"/>
                <a:gd name="T34" fmla="*/ 10716 w 48"/>
                <a:gd name="T35" fmla="*/ 66386 h 44"/>
                <a:gd name="T36" fmla="*/ 17859 w 48"/>
                <a:gd name="T37" fmla="*/ 69706 h 44"/>
                <a:gd name="T38" fmla="*/ 28575 w 48"/>
                <a:gd name="T39" fmla="*/ 73025 h 44"/>
                <a:gd name="T40" fmla="*/ 42863 w 48"/>
                <a:gd name="T41" fmla="*/ 73025 h 44"/>
                <a:gd name="T42" fmla="*/ 46434 w 48"/>
                <a:gd name="T43" fmla="*/ 73025 h 44"/>
                <a:gd name="T44" fmla="*/ 50006 w 48"/>
                <a:gd name="T45" fmla="*/ 73025 h 44"/>
                <a:gd name="T46" fmla="*/ 57150 w 48"/>
                <a:gd name="T47" fmla="*/ 73025 h 44"/>
                <a:gd name="T48" fmla="*/ 67866 w 48"/>
                <a:gd name="T49" fmla="*/ 69706 h 44"/>
                <a:gd name="T50" fmla="*/ 75009 w 48"/>
                <a:gd name="T51" fmla="*/ 69706 h 44"/>
                <a:gd name="T52" fmla="*/ 82153 w 48"/>
                <a:gd name="T53" fmla="*/ 73025 h 44"/>
                <a:gd name="T54" fmla="*/ 85725 w 48"/>
                <a:gd name="T55" fmla="*/ 73025 h 44"/>
                <a:gd name="T56" fmla="*/ 85725 w 48"/>
                <a:gd name="T57" fmla="*/ 73025 h 44"/>
                <a:gd name="T58" fmla="*/ 85725 w 48"/>
                <a:gd name="T59" fmla="*/ 66386 h 44"/>
                <a:gd name="T60" fmla="*/ 82153 w 48"/>
                <a:gd name="T61" fmla="*/ 56428 h 44"/>
                <a:gd name="T62" fmla="*/ 78581 w 48"/>
                <a:gd name="T63" fmla="*/ 49790 h 44"/>
                <a:gd name="T64" fmla="*/ 75009 w 48"/>
                <a:gd name="T65" fmla="*/ 39832 h 44"/>
                <a:gd name="T66" fmla="*/ 71438 w 48"/>
                <a:gd name="T67" fmla="*/ 36513 h 44"/>
                <a:gd name="T68" fmla="*/ 71438 w 48"/>
                <a:gd name="T69" fmla="*/ 33193 h 44"/>
                <a:gd name="T70" fmla="*/ 71438 w 48"/>
                <a:gd name="T71" fmla="*/ 29874 h 44"/>
                <a:gd name="T72" fmla="*/ 67866 w 48"/>
                <a:gd name="T73" fmla="*/ 23235 h 44"/>
                <a:gd name="T74" fmla="*/ 64294 w 48"/>
                <a:gd name="T75" fmla="*/ 13277 h 44"/>
                <a:gd name="T76" fmla="*/ 60722 w 48"/>
                <a:gd name="T77" fmla="*/ 6639 h 44"/>
                <a:gd name="T78" fmla="*/ 57150 w 48"/>
                <a:gd name="T79" fmla="*/ 0 h 44"/>
                <a:gd name="T80" fmla="*/ 53578 w 48"/>
                <a:gd name="T81" fmla="*/ 0 h 44"/>
                <a:gd name="T82" fmla="*/ 46434 w 48"/>
                <a:gd name="T83" fmla="*/ 0 h 44"/>
                <a:gd name="T84" fmla="*/ 42863 w 48"/>
                <a:gd name="T85" fmla="*/ 26555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"/>
                <a:gd name="T130" fmla="*/ 0 h 44"/>
                <a:gd name="T131" fmla="*/ 48 w 48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" h="44">
                  <a:moveTo>
                    <a:pt x="24" y="16"/>
                  </a:moveTo>
                  <a:lnTo>
                    <a:pt x="24" y="16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6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6" y="34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8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0" name="Freeform 526"/>
            <p:cNvSpPr>
              <a:spLocks/>
            </p:cNvSpPr>
            <p:nvPr/>
          </p:nvSpPr>
          <p:spPr bwMode="auto">
            <a:xfrm>
              <a:off x="1947863" y="2476500"/>
              <a:ext cx="85725" cy="73025"/>
            </a:xfrm>
            <a:custGeom>
              <a:avLst/>
              <a:gdLst>
                <a:gd name="T0" fmla="*/ 42863 w 48"/>
                <a:gd name="T1" fmla="*/ 26555 h 44"/>
                <a:gd name="T2" fmla="*/ 42863 w 48"/>
                <a:gd name="T3" fmla="*/ 26555 h 44"/>
                <a:gd name="T4" fmla="*/ 39291 w 48"/>
                <a:gd name="T5" fmla="*/ 26555 h 44"/>
                <a:gd name="T6" fmla="*/ 32147 w 48"/>
                <a:gd name="T7" fmla="*/ 29874 h 44"/>
                <a:gd name="T8" fmla="*/ 25003 w 48"/>
                <a:gd name="T9" fmla="*/ 29874 h 44"/>
                <a:gd name="T10" fmla="*/ 21431 w 48"/>
                <a:gd name="T11" fmla="*/ 33193 h 44"/>
                <a:gd name="T12" fmla="*/ 14288 w 48"/>
                <a:gd name="T13" fmla="*/ 36513 h 44"/>
                <a:gd name="T14" fmla="*/ 14288 w 48"/>
                <a:gd name="T15" fmla="*/ 43151 h 44"/>
                <a:gd name="T16" fmla="*/ 14288 w 48"/>
                <a:gd name="T17" fmla="*/ 39832 h 44"/>
                <a:gd name="T18" fmla="*/ 10716 w 48"/>
                <a:gd name="T19" fmla="*/ 39832 h 44"/>
                <a:gd name="T20" fmla="*/ 7144 w 48"/>
                <a:gd name="T21" fmla="*/ 39832 h 44"/>
                <a:gd name="T22" fmla="*/ 3572 w 48"/>
                <a:gd name="T23" fmla="*/ 43151 h 44"/>
                <a:gd name="T24" fmla="*/ 0 w 48"/>
                <a:gd name="T25" fmla="*/ 46470 h 44"/>
                <a:gd name="T26" fmla="*/ 0 w 48"/>
                <a:gd name="T27" fmla="*/ 49790 h 44"/>
                <a:gd name="T28" fmla="*/ 0 w 48"/>
                <a:gd name="T29" fmla="*/ 59748 h 44"/>
                <a:gd name="T30" fmla="*/ 0 w 48"/>
                <a:gd name="T31" fmla="*/ 59748 h 44"/>
                <a:gd name="T32" fmla="*/ 3572 w 48"/>
                <a:gd name="T33" fmla="*/ 63067 h 44"/>
                <a:gd name="T34" fmla="*/ 10716 w 48"/>
                <a:gd name="T35" fmla="*/ 66386 h 44"/>
                <a:gd name="T36" fmla="*/ 17859 w 48"/>
                <a:gd name="T37" fmla="*/ 69706 h 44"/>
                <a:gd name="T38" fmla="*/ 28575 w 48"/>
                <a:gd name="T39" fmla="*/ 73025 h 44"/>
                <a:gd name="T40" fmla="*/ 42863 w 48"/>
                <a:gd name="T41" fmla="*/ 73025 h 44"/>
                <a:gd name="T42" fmla="*/ 46434 w 48"/>
                <a:gd name="T43" fmla="*/ 73025 h 44"/>
                <a:gd name="T44" fmla="*/ 50006 w 48"/>
                <a:gd name="T45" fmla="*/ 73025 h 44"/>
                <a:gd name="T46" fmla="*/ 57150 w 48"/>
                <a:gd name="T47" fmla="*/ 73025 h 44"/>
                <a:gd name="T48" fmla="*/ 67866 w 48"/>
                <a:gd name="T49" fmla="*/ 69706 h 44"/>
                <a:gd name="T50" fmla="*/ 75009 w 48"/>
                <a:gd name="T51" fmla="*/ 69706 h 44"/>
                <a:gd name="T52" fmla="*/ 82153 w 48"/>
                <a:gd name="T53" fmla="*/ 73025 h 44"/>
                <a:gd name="T54" fmla="*/ 85725 w 48"/>
                <a:gd name="T55" fmla="*/ 73025 h 44"/>
                <a:gd name="T56" fmla="*/ 85725 w 48"/>
                <a:gd name="T57" fmla="*/ 73025 h 44"/>
                <a:gd name="T58" fmla="*/ 85725 w 48"/>
                <a:gd name="T59" fmla="*/ 66386 h 44"/>
                <a:gd name="T60" fmla="*/ 82153 w 48"/>
                <a:gd name="T61" fmla="*/ 56428 h 44"/>
                <a:gd name="T62" fmla="*/ 78581 w 48"/>
                <a:gd name="T63" fmla="*/ 49790 h 44"/>
                <a:gd name="T64" fmla="*/ 75009 w 48"/>
                <a:gd name="T65" fmla="*/ 39832 h 44"/>
                <a:gd name="T66" fmla="*/ 71438 w 48"/>
                <a:gd name="T67" fmla="*/ 36513 h 44"/>
                <a:gd name="T68" fmla="*/ 71438 w 48"/>
                <a:gd name="T69" fmla="*/ 33193 h 44"/>
                <a:gd name="T70" fmla="*/ 71438 w 48"/>
                <a:gd name="T71" fmla="*/ 29874 h 44"/>
                <a:gd name="T72" fmla="*/ 67866 w 48"/>
                <a:gd name="T73" fmla="*/ 23235 h 44"/>
                <a:gd name="T74" fmla="*/ 64294 w 48"/>
                <a:gd name="T75" fmla="*/ 13277 h 44"/>
                <a:gd name="T76" fmla="*/ 60722 w 48"/>
                <a:gd name="T77" fmla="*/ 6639 h 44"/>
                <a:gd name="T78" fmla="*/ 57150 w 48"/>
                <a:gd name="T79" fmla="*/ 0 h 44"/>
                <a:gd name="T80" fmla="*/ 53578 w 48"/>
                <a:gd name="T81" fmla="*/ 0 h 44"/>
                <a:gd name="T82" fmla="*/ 46434 w 48"/>
                <a:gd name="T83" fmla="*/ 0 h 44"/>
                <a:gd name="T84" fmla="*/ 42863 w 48"/>
                <a:gd name="T85" fmla="*/ 26555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"/>
                <a:gd name="T130" fmla="*/ 0 h 44"/>
                <a:gd name="T131" fmla="*/ 48 w 48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" h="44">
                  <a:moveTo>
                    <a:pt x="24" y="16"/>
                  </a:moveTo>
                  <a:lnTo>
                    <a:pt x="24" y="16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6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6" y="34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8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1" name="Freeform 539"/>
            <p:cNvSpPr>
              <a:spLocks/>
            </p:cNvSpPr>
            <p:nvPr/>
          </p:nvSpPr>
          <p:spPr bwMode="auto">
            <a:xfrm>
              <a:off x="2470150" y="2546350"/>
              <a:ext cx="46038" cy="52388"/>
            </a:xfrm>
            <a:custGeom>
              <a:avLst/>
              <a:gdLst>
                <a:gd name="T0" fmla="*/ 21248 w 26"/>
                <a:gd name="T1" fmla="*/ 0 h 32"/>
                <a:gd name="T2" fmla="*/ 17707 w 26"/>
                <a:gd name="T3" fmla="*/ 0 h 32"/>
                <a:gd name="T4" fmla="*/ 17707 w 26"/>
                <a:gd name="T5" fmla="*/ 0 h 32"/>
                <a:gd name="T6" fmla="*/ 14166 w 26"/>
                <a:gd name="T7" fmla="*/ 0 h 32"/>
                <a:gd name="T8" fmla="*/ 7083 w 26"/>
                <a:gd name="T9" fmla="*/ 3274 h 32"/>
                <a:gd name="T10" fmla="*/ 3541 w 26"/>
                <a:gd name="T11" fmla="*/ 6549 h 32"/>
                <a:gd name="T12" fmla="*/ 3541 w 26"/>
                <a:gd name="T13" fmla="*/ 13097 h 32"/>
                <a:gd name="T14" fmla="*/ 0 w 26"/>
                <a:gd name="T15" fmla="*/ 26194 h 32"/>
                <a:gd name="T16" fmla="*/ 0 w 26"/>
                <a:gd name="T17" fmla="*/ 26194 h 32"/>
                <a:gd name="T18" fmla="*/ 0 w 26"/>
                <a:gd name="T19" fmla="*/ 32742 h 32"/>
                <a:gd name="T20" fmla="*/ 0 w 26"/>
                <a:gd name="T21" fmla="*/ 36017 h 32"/>
                <a:gd name="T22" fmla="*/ 3541 w 26"/>
                <a:gd name="T23" fmla="*/ 42565 h 32"/>
                <a:gd name="T24" fmla="*/ 7083 w 26"/>
                <a:gd name="T25" fmla="*/ 49114 h 32"/>
                <a:gd name="T26" fmla="*/ 14166 w 26"/>
                <a:gd name="T27" fmla="*/ 52388 h 32"/>
                <a:gd name="T28" fmla="*/ 14166 w 26"/>
                <a:gd name="T29" fmla="*/ 52388 h 32"/>
                <a:gd name="T30" fmla="*/ 17707 w 26"/>
                <a:gd name="T31" fmla="*/ 52388 h 32"/>
                <a:gd name="T32" fmla="*/ 24790 w 26"/>
                <a:gd name="T33" fmla="*/ 52388 h 32"/>
                <a:gd name="T34" fmla="*/ 28331 w 26"/>
                <a:gd name="T35" fmla="*/ 52388 h 32"/>
                <a:gd name="T36" fmla="*/ 35414 w 26"/>
                <a:gd name="T37" fmla="*/ 52388 h 32"/>
                <a:gd name="T38" fmla="*/ 38955 w 26"/>
                <a:gd name="T39" fmla="*/ 52388 h 32"/>
                <a:gd name="T40" fmla="*/ 42497 w 26"/>
                <a:gd name="T41" fmla="*/ 49114 h 32"/>
                <a:gd name="T42" fmla="*/ 46038 w 26"/>
                <a:gd name="T43" fmla="*/ 42565 h 32"/>
                <a:gd name="T44" fmla="*/ 46038 w 26"/>
                <a:gd name="T45" fmla="*/ 39291 h 32"/>
                <a:gd name="T46" fmla="*/ 46038 w 26"/>
                <a:gd name="T47" fmla="*/ 36017 h 32"/>
                <a:gd name="T48" fmla="*/ 46038 w 26"/>
                <a:gd name="T49" fmla="*/ 32742 h 32"/>
                <a:gd name="T50" fmla="*/ 46038 w 26"/>
                <a:gd name="T51" fmla="*/ 26194 h 32"/>
                <a:gd name="T52" fmla="*/ 46038 w 26"/>
                <a:gd name="T53" fmla="*/ 19645 h 32"/>
                <a:gd name="T54" fmla="*/ 42497 w 26"/>
                <a:gd name="T55" fmla="*/ 13097 h 32"/>
                <a:gd name="T56" fmla="*/ 42497 w 26"/>
                <a:gd name="T57" fmla="*/ 6549 h 32"/>
                <a:gd name="T58" fmla="*/ 35414 w 26"/>
                <a:gd name="T59" fmla="*/ 3274 h 32"/>
                <a:gd name="T60" fmla="*/ 28331 w 26"/>
                <a:gd name="T61" fmla="*/ 0 h 32"/>
                <a:gd name="T62" fmla="*/ 21248 w 26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32"/>
                <a:gd name="T98" fmla="*/ 26 w 26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32">
                  <a:moveTo>
                    <a:pt x="12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2" name="Freeform 540"/>
            <p:cNvSpPr>
              <a:spLocks/>
            </p:cNvSpPr>
            <p:nvPr/>
          </p:nvSpPr>
          <p:spPr bwMode="auto">
            <a:xfrm>
              <a:off x="2470150" y="2546350"/>
              <a:ext cx="46038" cy="52388"/>
            </a:xfrm>
            <a:custGeom>
              <a:avLst/>
              <a:gdLst>
                <a:gd name="T0" fmla="*/ 21248 w 26"/>
                <a:gd name="T1" fmla="*/ 0 h 32"/>
                <a:gd name="T2" fmla="*/ 17707 w 26"/>
                <a:gd name="T3" fmla="*/ 0 h 32"/>
                <a:gd name="T4" fmla="*/ 17707 w 26"/>
                <a:gd name="T5" fmla="*/ 0 h 32"/>
                <a:gd name="T6" fmla="*/ 14166 w 26"/>
                <a:gd name="T7" fmla="*/ 0 h 32"/>
                <a:gd name="T8" fmla="*/ 7083 w 26"/>
                <a:gd name="T9" fmla="*/ 3274 h 32"/>
                <a:gd name="T10" fmla="*/ 3541 w 26"/>
                <a:gd name="T11" fmla="*/ 6549 h 32"/>
                <a:gd name="T12" fmla="*/ 3541 w 26"/>
                <a:gd name="T13" fmla="*/ 13097 h 32"/>
                <a:gd name="T14" fmla="*/ 0 w 26"/>
                <a:gd name="T15" fmla="*/ 26194 h 32"/>
                <a:gd name="T16" fmla="*/ 0 w 26"/>
                <a:gd name="T17" fmla="*/ 26194 h 32"/>
                <a:gd name="T18" fmla="*/ 0 w 26"/>
                <a:gd name="T19" fmla="*/ 32742 h 32"/>
                <a:gd name="T20" fmla="*/ 0 w 26"/>
                <a:gd name="T21" fmla="*/ 36017 h 32"/>
                <a:gd name="T22" fmla="*/ 3541 w 26"/>
                <a:gd name="T23" fmla="*/ 42565 h 32"/>
                <a:gd name="T24" fmla="*/ 7083 w 26"/>
                <a:gd name="T25" fmla="*/ 49114 h 32"/>
                <a:gd name="T26" fmla="*/ 14166 w 26"/>
                <a:gd name="T27" fmla="*/ 52388 h 32"/>
                <a:gd name="T28" fmla="*/ 14166 w 26"/>
                <a:gd name="T29" fmla="*/ 52388 h 32"/>
                <a:gd name="T30" fmla="*/ 17707 w 26"/>
                <a:gd name="T31" fmla="*/ 52388 h 32"/>
                <a:gd name="T32" fmla="*/ 24790 w 26"/>
                <a:gd name="T33" fmla="*/ 52388 h 32"/>
                <a:gd name="T34" fmla="*/ 28331 w 26"/>
                <a:gd name="T35" fmla="*/ 52388 h 32"/>
                <a:gd name="T36" fmla="*/ 35414 w 26"/>
                <a:gd name="T37" fmla="*/ 52388 h 32"/>
                <a:gd name="T38" fmla="*/ 38955 w 26"/>
                <a:gd name="T39" fmla="*/ 52388 h 32"/>
                <a:gd name="T40" fmla="*/ 42497 w 26"/>
                <a:gd name="T41" fmla="*/ 49114 h 32"/>
                <a:gd name="T42" fmla="*/ 46038 w 26"/>
                <a:gd name="T43" fmla="*/ 42565 h 32"/>
                <a:gd name="T44" fmla="*/ 46038 w 26"/>
                <a:gd name="T45" fmla="*/ 39291 h 32"/>
                <a:gd name="T46" fmla="*/ 46038 w 26"/>
                <a:gd name="T47" fmla="*/ 36017 h 32"/>
                <a:gd name="T48" fmla="*/ 46038 w 26"/>
                <a:gd name="T49" fmla="*/ 32742 h 32"/>
                <a:gd name="T50" fmla="*/ 46038 w 26"/>
                <a:gd name="T51" fmla="*/ 26194 h 32"/>
                <a:gd name="T52" fmla="*/ 46038 w 26"/>
                <a:gd name="T53" fmla="*/ 19645 h 32"/>
                <a:gd name="T54" fmla="*/ 42497 w 26"/>
                <a:gd name="T55" fmla="*/ 13097 h 32"/>
                <a:gd name="T56" fmla="*/ 42497 w 26"/>
                <a:gd name="T57" fmla="*/ 6549 h 32"/>
                <a:gd name="T58" fmla="*/ 35414 w 26"/>
                <a:gd name="T59" fmla="*/ 3274 h 32"/>
                <a:gd name="T60" fmla="*/ 28331 w 26"/>
                <a:gd name="T61" fmla="*/ 0 h 32"/>
                <a:gd name="T62" fmla="*/ 21248 w 26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"/>
                <a:gd name="T97" fmla="*/ 0 h 32"/>
                <a:gd name="T98" fmla="*/ 26 w 26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" h="32">
                  <a:moveTo>
                    <a:pt x="12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3" name="Freeform 541"/>
            <p:cNvSpPr>
              <a:spLocks/>
            </p:cNvSpPr>
            <p:nvPr/>
          </p:nvSpPr>
          <p:spPr bwMode="auto">
            <a:xfrm>
              <a:off x="2330450" y="2840038"/>
              <a:ext cx="50800" cy="14287"/>
            </a:xfrm>
            <a:custGeom>
              <a:avLst/>
              <a:gdLst>
                <a:gd name="T0" fmla="*/ 25400 w 28"/>
                <a:gd name="T1" fmla="*/ 14287 h 8"/>
                <a:gd name="T2" fmla="*/ 36286 w 28"/>
                <a:gd name="T3" fmla="*/ 10715 h 8"/>
                <a:gd name="T4" fmla="*/ 47171 w 28"/>
                <a:gd name="T5" fmla="*/ 10715 h 8"/>
                <a:gd name="T6" fmla="*/ 50800 w 28"/>
                <a:gd name="T7" fmla="*/ 7144 h 8"/>
                <a:gd name="T8" fmla="*/ 47171 w 28"/>
                <a:gd name="T9" fmla="*/ 3572 h 8"/>
                <a:gd name="T10" fmla="*/ 43543 w 28"/>
                <a:gd name="T11" fmla="*/ 0 h 8"/>
                <a:gd name="T12" fmla="*/ 36286 w 28"/>
                <a:gd name="T13" fmla="*/ 0 h 8"/>
                <a:gd name="T14" fmla="*/ 25400 w 28"/>
                <a:gd name="T15" fmla="*/ 0 h 8"/>
                <a:gd name="T16" fmla="*/ 14514 w 28"/>
                <a:gd name="T17" fmla="*/ 0 h 8"/>
                <a:gd name="T18" fmla="*/ 7257 w 28"/>
                <a:gd name="T19" fmla="*/ 0 h 8"/>
                <a:gd name="T20" fmla="*/ 0 w 28"/>
                <a:gd name="T21" fmla="*/ 3572 h 8"/>
                <a:gd name="T22" fmla="*/ 0 w 28"/>
                <a:gd name="T23" fmla="*/ 7144 h 8"/>
                <a:gd name="T24" fmla="*/ 0 w 28"/>
                <a:gd name="T25" fmla="*/ 10715 h 8"/>
                <a:gd name="T26" fmla="*/ 7257 w 28"/>
                <a:gd name="T27" fmla="*/ 10715 h 8"/>
                <a:gd name="T28" fmla="*/ 14514 w 28"/>
                <a:gd name="T29" fmla="*/ 10715 h 8"/>
                <a:gd name="T30" fmla="*/ 25400 w 28"/>
                <a:gd name="T31" fmla="*/ 1428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8"/>
                <a:gd name="T50" fmla="*/ 28 w 28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8">
                  <a:moveTo>
                    <a:pt x="14" y="8"/>
                  </a:moveTo>
                  <a:lnTo>
                    <a:pt x="20" y="6"/>
                  </a:lnTo>
                  <a:lnTo>
                    <a:pt x="26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4" name="Freeform 542"/>
            <p:cNvSpPr>
              <a:spLocks/>
            </p:cNvSpPr>
            <p:nvPr/>
          </p:nvSpPr>
          <p:spPr bwMode="auto">
            <a:xfrm>
              <a:off x="2330450" y="2840038"/>
              <a:ext cx="50800" cy="14287"/>
            </a:xfrm>
            <a:custGeom>
              <a:avLst/>
              <a:gdLst>
                <a:gd name="T0" fmla="*/ 25400 w 28"/>
                <a:gd name="T1" fmla="*/ 14287 h 8"/>
                <a:gd name="T2" fmla="*/ 36286 w 28"/>
                <a:gd name="T3" fmla="*/ 10715 h 8"/>
                <a:gd name="T4" fmla="*/ 47171 w 28"/>
                <a:gd name="T5" fmla="*/ 10715 h 8"/>
                <a:gd name="T6" fmla="*/ 50800 w 28"/>
                <a:gd name="T7" fmla="*/ 7144 h 8"/>
                <a:gd name="T8" fmla="*/ 47171 w 28"/>
                <a:gd name="T9" fmla="*/ 3572 h 8"/>
                <a:gd name="T10" fmla="*/ 43543 w 28"/>
                <a:gd name="T11" fmla="*/ 0 h 8"/>
                <a:gd name="T12" fmla="*/ 36286 w 28"/>
                <a:gd name="T13" fmla="*/ 0 h 8"/>
                <a:gd name="T14" fmla="*/ 25400 w 28"/>
                <a:gd name="T15" fmla="*/ 0 h 8"/>
                <a:gd name="T16" fmla="*/ 14514 w 28"/>
                <a:gd name="T17" fmla="*/ 0 h 8"/>
                <a:gd name="T18" fmla="*/ 7257 w 28"/>
                <a:gd name="T19" fmla="*/ 0 h 8"/>
                <a:gd name="T20" fmla="*/ 0 w 28"/>
                <a:gd name="T21" fmla="*/ 3572 h 8"/>
                <a:gd name="T22" fmla="*/ 0 w 28"/>
                <a:gd name="T23" fmla="*/ 7144 h 8"/>
                <a:gd name="T24" fmla="*/ 0 w 28"/>
                <a:gd name="T25" fmla="*/ 10715 h 8"/>
                <a:gd name="T26" fmla="*/ 7257 w 28"/>
                <a:gd name="T27" fmla="*/ 10715 h 8"/>
                <a:gd name="T28" fmla="*/ 14514 w 28"/>
                <a:gd name="T29" fmla="*/ 10715 h 8"/>
                <a:gd name="T30" fmla="*/ 25400 w 28"/>
                <a:gd name="T31" fmla="*/ 1428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8"/>
                <a:gd name="T50" fmla="*/ 28 w 28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8">
                  <a:moveTo>
                    <a:pt x="14" y="8"/>
                  </a:moveTo>
                  <a:lnTo>
                    <a:pt x="20" y="6"/>
                  </a:lnTo>
                  <a:lnTo>
                    <a:pt x="26" y="6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4" y="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5" name="Freeform 543"/>
            <p:cNvSpPr>
              <a:spLocks/>
            </p:cNvSpPr>
            <p:nvPr/>
          </p:nvSpPr>
          <p:spPr bwMode="auto">
            <a:xfrm>
              <a:off x="2400300" y="2873375"/>
              <a:ext cx="17463" cy="47625"/>
            </a:xfrm>
            <a:custGeom>
              <a:avLst/>
              <a:gdLst>
                <a:gd name="T0" fmla="*/ 6985 w 10"/>
                <a:gd name="T1" fmla="*/ 47625 h 28"/>
                <a:gd name="T2" fmla="*/ 10478 w 10"/>
                <a:gd name="T3" fmla="*/ 44223 h 28"/>
                <a:gd name="T4" fmla="*/ 13970 w 10"/>
                <a:gd name="T5" fmla="*/ 40821 h 28"/>
                <a:gd name="T6" fmla="*/ 17463 w 10"/>
                <a:gd name="T7" fmla="*/ 34018 h 28"/>
                <a:gd name="T8" fmla="*/ 17463 w 10"/>
                <a:gd name="T9" fmla="*/ 23813 h 28"/>
                <a:gd name="T10" fmla="*/ 17463 w 10"/>
                <a:gd name="T11" fmla="*/ 13607 h 28"/>
                <a:gd name="T12" fmla="*/ 13970 w 10"/>
                <a:gd name="T13" fmla="*/ 6804 h 28"/>
                <a:gd name="T14" fmla="*/ 10478 w 10"/>
                <a:gd name="T15" fmla="*/ 3402 h 28"/>
                <a:gd name="T16" fmla="*/ 6985 w 10"/>
                <a:gd name="T17" fmla="*/ 0 h 28"/>
                <a:gd name="T18" fmla="*/ 3493 w 10"/>
                <a:gd name="T19" fmla="*/ 3402 h 28"/>
                <a:gd name="T20" fmla="*/ 3493 w 10"/>
                <a:gd name="T21" fmla="*/ 6804 h 28"/>
                <a:gd name="T22" fmla="*/ 0 w 10"/>
                <a:gd name="T23" fmla="*/ 13607 h 28"/>
                <a:gd name="T24" fmla="*/ 0 w 10"/>
                <a:gd name="T25" fmla="*/ 23813 h 28"/>
                <a:gd name="T26" fmla="*/ 0 w 10"/>
                <a:gd name="T27" fmla="*/ 34018 h 28"/>
                <a:gd name="T28" fmla="*/ 3493 w 10"/>
                <a:gd name="T29" fmla="*/ 40821 h 28"/>
                <a:gd name="T30" fmla="*/ 3493 w 10"/>
                <a:gd name="T31" fmla="*/ 44223 h 28"/>
                <a:gd name="T32" fmla="*/ 6985 w 10"/>
                <a:gd name="T33" fmla="*/ 47625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8"/>
                <a:gd name="T53" fmla="*/ 10 w 1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8">
                  <a:moveTo>
                    <a:pt x="4" y="28"/>
                  </a:moveTo>
                  <a:lnTo>
                    <a:pt x="6" y="26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6" name="Freeform 544"/>
            <p:cNvSpPr>
              <a:spLocks/>
            </p:cNvSpPr>
            <p:nvPr/>
          </p:nvSpPr>
          <p:spPr bwMode="auto">
            <a:xfrm>
              <a:off x="2400300" y="2873375"/>
              <a:ext cx="17463" cy="47625"/>
            </a:xfrm>
            <a:custGeom>
              <a:avLst/>
              <a:gdLst>
                <a:gd name="T0" fmla="*/ 6985 w 10"/>
                <a:gd name="T1" fmla="*/ 47625 h 28"/>
                <a:gd name="T2" fmla="*/ 10478 w 10"/>
                <a:gd name="T3" fmla="*/ 44223 h 28"/>
                <a:gd name="T4" fmla="*/ 13970 w 10"/>
                <a:gd name="T5" fmla="*/ 40821 h 28"/>
                <a:gd name="T6" fmla="*/ 17463 w 10"/>
                <a:gd name="T7" fmla="*/ 34018 h 28"/>
                <a:gd name="T8" fmla="*/ 17463 w 10"/>
                <a:gd name="T9" fmla="*/ 23813 h 28"/>
                <a:gd name="T10" fmla="*/ 17463 w 10"/>
                <a:gd name="T11" fmla="*/ 13607 h 28"/>
                <a:gd name="T12" fmla="*/ 13970 w 10"/>
                <a:gd name="T13" fmla="*/ 6804 h 28"/>
                <a:gd name="T14" fmla="*/ 10478 w 10"/>
                <a:gd name="T15" fmla="*/ 3402 h 28"/>
                <a:gd name="T16" fmla="*/ 6985 w 10"/>
                <a:gd name="T17" fmla="*/ 0 h 28"/>
                <a:gd name="T18" fmla="*/ 3493 w 10"/>
                <a:gd name="T19" fmla="*/ 3402 h 28"/>
                <a:gd name="T20" fmla="*/ 3493 w 10"/>
                <a:gd name="T21" fmla="*/ 6804 h 28"/>
                <a:gd name="T22" fmla="*/ 0 w 10"/>
                <a:gd name="T23" fmla="*/ 13607 h 28"/>
                <a:gd name="T24" fmla="*/ 0 w 10"/>
                <a:gd name="T25" fmla="*/ 23813 h 28"/>
                <a:gd name="T26" fmla="*/ 0 w 10"/>
                <a:gd name="T27" fmla="*/ 34018 h 28"/>
                <a:gd name="T28" fmla="*/ 3493 w 10"/>
                <a:gd name="T29" fmla="*/ 40821 h 28"/>
                <a:gd name="T30" fmla="*/ 3493 w 10"/>
                <a:gd name="T31" fmla="*/ 44223 h 28"/>
                <a:gd name="T32" fmla="*/ 6985 w 10"/>
                <a:gd name="T33" fmla="*/ 47625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8"/>
                <a:gd name="T53" fmla="*/ 10 w 1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8">
                  <a:moveTo>
                    <a:pt x="4" y="28"/>
                  </a:moveTo>
                  <a:lnTo>
                    <a:pt x="6" y="26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7" name="Freeform 545"/>
            <p:cNvSpPr>
              <a:spLocks/>
            </p:cNvSpPr>
            <p:nvPr/>
          </p:nvSpPr>
          <p:spPr bwMode="auto">
            <a:xfrm>
              <a:off x="2470150" y="2811463"/>
              <a:ext cx="31750" cy="33337"/>
            </a:xfrm>
            <a:custGeom>
              <a:avLst/>
              <a:gdLst>
                <a:gd name="T0" fmla="*/ 14111 w 18"/>
                <a:gd name="T1" fmla="*/ 33337 h 20"/>
                <a:gd name="T2" fmla="*/ 21167 w 18"/>
                <a:gd name="T3" fmla="*/ 30003 h 20"/>
                <a:gd name="T4" fmla="*/ 28222 w 18"/>
                <a:gd name="T5" fmla="*/ 26670 h 20"/>
                <a:gd name="T6" fmla="*/ 31750 w 18"/>
                <a:gd name="T7" fmla="*/ 16669 h 20"/>
                <a:gd name="T8" fmla="*/ 28222 w 18"/>
                <a:gd name="T9" fmla="*/ 10001 h 20"/>
                <a:gd name="T10" fmla="*/ 21167 w 18"/>
                <a:gd name="T11" fmla="*/ 3334 h 20"/>
                <a:gd name="T12" fmla="*/ 14111 w 18"/>
                <a:gd name="T13" fmla="*/ 0 h 20"/>
                <a:gd name="T14" fmla="*/ 7056 w 18"/>
                <a:gd name="T15" fmla="*/ 3334 h 20"/>
                <a:gd name="T16" fmla="*/ 3528 w 18"/>
                <a:gd name="T17" fmla="*/ 10001 h 20"/>
                <a:gd name="T18" fmla="*/ 0 w 18"/>
                <a:gd name="T19" fmla="*/ 16669 h 20"/>
                <a:gd name="T20" fmla="*/ 3528 w 18"/>
                <a:gd name="T21" fmla="*/ 26670 h 20"/>
                <a:gd name="T22" fmla="*/ 7056 w 18"/>
                <a:gd name="T23" fmla="*/ 30003 h 20"/>
                <a:gd name="T24" fmla="*/ 14111 w 18"/>
                <a:gd name="T25" fmla="*/ 33337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0"/>
                <a:gd name="T41" fmla="*/ 18 w 1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0">
                  <a:moveTo>
                    <a:pt x="8" y="20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8" name="Freeform 546"/>
            <p:cNvSpPr>
              <a:spLocks/>
            </p:cNvSpPr>
            <p:nvPr/>
          </p:nvSpPr>
          <p:spPr bwMode="auto">
            <a:xfrm>
              <a:off x="2470150" y="2811463"/>
              <a:ext cx="31750" cy="33337"/>
            </a:xfrm>
            <a:custGeom>
              <a:avLst/>
              <a:gdLst>
                <a:gd name="T0" fmla="*/ 14111 w 18"/>
                <a:gd name="T1" fmla="*/ 33337 h 20"/>
                <a:gd name="T2" fmla="*/ 21167 w 18"/>
                <a:gd name="T3" fmla="*/ 30003 h 20"/>
                <a:gd name="T4" fmla="*/ 28222 w 18"/>
                <a:gd name="T5" fmla="*/ 26670 h 20"/>
                <a:gd name="T6" fmla="*/ 31750 w 18"/>
                <a:gd name="T7" fmla="*/ 16669 h 20"/>
                <a:gd name="T8" fmla="*/ 28222 w 18"/>
                <a:gd name="T9" fmla="*/ 10001 h 20"/>
                <a:gd name="T10" fmla="*/ 21167 w 18"/>
                <a:gd name="T11" fmla="*/ 3334 h 20"/>
                <a:gd name="T12" fmla="*/ 14111 w 18"/>
                <a:gd name="T13" fmla="*/ 0 h 20"/>
                <a:gd name="T14" fmla="*/ 7056 w 18"/>
                <a:gd name="T15" fmla="*/ 3334 h 20"/>
                <a:gd name="T16" fmla="*/ 3528 w 18"/>
                <a:gd name="T17" fmla="*/ 10001 h 20"/>
                <a:gd name="T18" fmla="*/ 0 w 18"/>
                <a:gd name="T19" fmla="*/ 16669 h 20"/>
                <a:gd name="T20" fmla="*/ 3528 w 18"/>
                <a:gd name="T21" fmla="*/ 26670 h 20"/>
                <a:gd name="T22" fmla="*/ 7056 w 18"/>
                <a:gd name="T23" fmla="*/ 30003 h 20"/>
                <a:gd name="T24" fmla="*/ 14111 w 18"/>
                <a:gd name="T25" fmla="*/ 33337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0"/>
                <a:gd name="T41" fmla="*/ 18 w 1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0">
                  <a:moveTo>
                    <a:pt x="8" y="20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2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59" name="Freeform 549"/>
            <p:cNvSpPr>
              <a:spLocks/>
            </p:cNvSpPr>
            <p:nvPr/>
          </p:nvSpPr>
          <p:spPr bwMode="auto">
            <a:xfrm>
              <a:off x="1141413" y="3084513"/>
              <a:ext cx="20637" cy="26987"/>
            </a:xfrm>
            <a:custGeom>
              <a:avLst/>
              <a:gdLst>
                <a:gd name="T0" fmla="*/ 13758 w 12"/>
                <a:gd name="T1" fmla="*/ 0 h 16"/>
                <a:gd name="T2" fmla="*/ 13758 w 12"/>
                <a:gd name="T3" fmla="*/ 0 h 16"/>
                <a:gd name="T4" fmla="*/ 10319 w 12"/>
                <a:gd name="T5" fmla="*/ 0 h 16"/>
                <a:gd name="T6" fmla="*/ 6879 w 12"/>
                <a:gd name="T7" fmla="*/ 0 h 16"/>
                <a:gd name="T8" fmla="*/ 6879 w 12"/>
                <a:gd name="T9" fmla="*/ 0 h 16"/>
                <a:gd name="T10" fmla="*/ 3440 w 12"/>
                <a:gd name="T11" fmla="*/ 3373 h 16"/>
                <a:gd name="T12" fmla="*/ 0 w 12"/>
                <a:gd name="T13" fmla="*/ 6747 h 16"/>
                <a:gd name="T14" fmla="*/ 3440 w 12"/>
                <a:gd name="T15" fmla="*/ 13494 h 16"/>
                <a:gd name="T16" fmla="*/ 3440 w 12"/>
                <a:gd name="T17" fmla="*/ 23614 h 16"/>
                <a:gd name="T18" fmla="*/ 6879 w 12"/>
                <a:gd name="T19" fmla="*/ 23614 h 16"/>
                <a:gd name="T20" fmla="*/ 6879 w 12"/>
                <a:gd name="T21" fmla="*/ 23614 h 16"/>
                <a:gd name="T22" fmla="*/ 10319 w 12"/>
                <a:gd name="T23" fmla="*/ 23614 h 16"/>
                <a:gd name="T24" fmla="*/ 13758 w 12"/>
                <a:gd name="T25" fmla="*/ 26987 h 16"/>
                <a:gd name="T26" fmla="*/ 13758 w 12"/>
                <a:gd name="T27" fmla="*/ 26987 h 16"/>
                <a:gd name="T28" fmla="*/ 17198 w 12"/>
                <a:gd name="T29" fmla="*/ 26987 h 16"/>
                <a:gd name="T30" fmla="*/ 20637 w 12"/>
                <a:gd name="T31" fmla="*/ 23614 h 16"/>
                <a:gd name="T32" fmla="*/ 20637 w 12"/>
                <a:gd name="T33" fmla="*/ 16867 h 16"/>
                <a:gd name="T34" fmla="*/ 17198 w 12"/>
                <a:gd name="T35" fmla="*/ 10120 h 16"/>
                <a:gd name="T36" fmla="*/ 13758 w 12"/>
                <a:gd name="T37" fmla="*/ 0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6"/>
                <a:gd name="T59" fmla="*/ 12 w 12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6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0" name="Freeform 550"/>
            <p:cNvSpPr>
              <a:spLocks/>
            </p:cNvSpPr>
            <p:nvPr/>
          </p:nvSpPr>
          <p:spPr bwMode="auto">
            <a:xfrm>
              <a:off x="1141413" y="3084513"/>
              <a:ext cx="20637" cy="26987"/>
            </a:xfrm>
            <a:custGeom>
              <a:avLst/>
              <a:gdLst>
                <a:gd name="T0" fmla="*/ 13758 w 12"/>
                <a:gd name="T1" fmla="*/ 0 h 16"/>
                <a:gd name="T2" fmla="*/ 13758 w 12"/>
                <a:gd name="T3" fmla="*/ 0 h 16"/>
                <a:gd name="T4" fmla="*/ 10319 w 12"/>
                <a:gd name="T5" fmla="*/ 0 h 16"/>
                <a:gd name="T6" fmla="*/ 6879 w 12"/>
                <a:gd name="T7" fmla="*/ 0 h 16"/>
                <a:gd name="T8" fmla="*/ 6879 w 12"/>
                <a:gd name="T9" fmla="*/ 0 h 16"/>
                <a:gd name="T10" fmla="*/ 3440 w 12"/>
                <a:gd name="T11" fmla="*/ 3373 h 16"/>
                <a:gd name="T12" fmla="*/ 0 w 12"/>
                <a:gd name="T13" fmla="*/ 6747 h 16"/>
                <a:gd name="T14" fmla="*/ 3440 w 12"/>
                <a:gd name="T15" fmla="*/ 13494 h 16"/>
                <a:gd name="T16" fmla="*/ 3440 w 12"/>
                <a:gd name="T17" fmla="*/ 23614 h 16"/>
                <a:gd name="T18" fmla="*/ 6879 w 12"/>
                <a:gd name="T19" fmla="*/ 23614 h 16"/>
                <a:gd name="T20" fmla="*/ 6879 w 12"/>
                <a:gd name="T21" fmla="*/ 23614 h 16"/>
                <a:gd name="T22" fmla="*/ 10319 w 12"/>
                <a:gd name="T23" fmla="*/ 23614 h 16"/>
                <a:gd name="T24" fmla="*/ 13758 w 12"/>
                <a:gd name="T25" fmla="*/ 26987 h 16"/>
                <a:gd name="T26" fmla="*/ 13758 w 12"/>
                <a:gd name="T27" fmla="*/ 26987 h 16"/>
                <a:gd name="T28" fmla="*/ 17198 w 12"/>
                <a:gd name="T29" fmla="*/ 26987 h 16"/>
                <a:gd name="T30" fmla="*/ 20637 w 12"/>
                <a:gd name="T31" fmla="*/ 23614 h 16"/>
                <a:gd name="T32" fmla="*/ 20637 w 12"/>
                <a:gd name="T33" fmla="*/ 16867 h 16"/>
                <a:gd name="T34" fmla="*/ 17198 w 12"/>
                <a:gd name="T35" fmla="*/ 10120 h 16"/>
                <a:gd name="T36" fmla="*/ 13758 w 12"/>
                <a:gd name="T37" fmla="*/ 0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16"/>
                <a:gd name="T59" fmla="*/ 12 w 12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16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0" y="6"/>
                  </a:lnTo>
                  <a:lnTo>
                    <a:pt x="8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1" name="Freeform 553"/>
            <p:cNvSpPr>
              <a:spLocks/>
            </p:cNvSpPr>
            <p:nvPr/>
          </p:nvSpPr>
          <p:spPr bwMode="auto">
            <a:xfrm>
              <a:off x="1001713" y="2366963"/>
              <a:ext cx="1955800" cy="1238250"/>
            </a:xfrm>
            <a:custGeom>
              <a:avLst/>
              <a:gdLst>
                <a:gd name="T0" fmla="*/ 1688126 w 1096"/>
                <a:gd name="T1" fmla="*/ 1092574 h 748"/>
                <a:gd name="T2" fmla="*/ 1748799 w 1096"/>
                <a:gd name="T3" fmla="*/ 1155479 h 748"/>
                <a:gd name="T4" fmla="*/ 1791627 w 1096"/>
                <a:gd name="T5" fmla="*/ 1175344 h 748"/>
                <a:gd name="T6" fmla="*/ 1745230 w 1096"/>
                <a:gd name="T7" fmla="*/ 1112439 h 748"/>
                <a:gd name="T8" fmla="*/ 1730954 w 1096"/>
                <a:gd name="T9" fmla="*/ 1059465 h 748"/>
                <a:gd name="T10" fmla="*/ 1663143 w 1096"/>
                <a:gd name="T11" fmla="*/ 1056154 h 748"/>
                <a:gd name="T12" fmla="*/ 1827317 w 1096"/>
                <a:gd name="T13" fmla="*/ 993249 h 748"/>
                <a:gd name="T14" fmla="*/ 1934386 w 1096"/>
                <a:gd name="T15" fmla="*/ 940275 h 748"/>
                <a:gd name="T16" fmla="*/ 1912972 w 1096"/>
                <a:gd name="T17" fmla="*/ 827707 h 748"/>
                <a:gd name="T18" fmla="*/ 1830886 w 1096"/>
                <a:gd name="T19" fmla="*/ 764801 h 748"/>
                <a:gd name="T20" fmla="*/ 1738092 w 1096"/>
                <a:gd name="T21" fmla="*/ 615814 h 748"/>
                <a:gd name="T22" fmla="*/ 1638161 w 1096"/>
                <a:gd name="T23" fmla="*/ 586017 h 748"/>
                <a:gd name="T24" fmla="*/ 1566781 w 1096"/>
                <a:gd name="T25" fmla="*/ 516489 h 748"/>
                <a:gd name="T26" fmla="*/ 1441867 w 1096"/>
                <a:gd name="T27" fmla="*/ 549598 h 748"/>
                <a:gd name="T28" fmla="*/ 1459712 w 1096"/>
                <a:gd name="T29" fmla="*/ 758180 h 748"/>
                <a:gd name="T30" fmla="*/ 1413315 w 1096"/>
                <a:gd name="T31" fmla="*/ 844261 h 748"/>
                <a:gd name="T32" fmla="*/ 1416884 w 1096"/>
                <a:gd name="T33" fmla="*/ 953519 h 748"/>
                <a:gd name="T34" fmla="*/ 1352643 w 1096"/>
                <a:gd name="T35" fmla="*/ 923721 h 748"/>
                <a:gd name="T36" fmla="*/ 1316953 w 1096"/>
                <a:gd name="T37" fmla="*/ 821085 h 748"/>
                <a:gd name="T38" fmla="*/ 1145642 w 1096"/>
                <a:gd name="T39" fmla="*/ 728382 h 748"/>
                <a:gd name="T40" fmla="*/ 1056417 w 1096"/>
                <a:gd name="T41" fmla="*/ 652233 h 748"/>
                <a:gd name="T42" fmla="*/ 1149211 w 1096"/>
                <a:gd name="T43" fmla="*/ 496624 h 748"/>
                <a:gd name="T44" fmla="*/ 1220590 w 1096"/>
                <a:gd name="T45" fmla="*/ 440340 h 748"/>
                <a:gd name="T46" fmla="*/ 1202746 w 1096"/>
                <a:gd name="T47" fmla="*/ 321150 h 748"/>
                <a:gd name="T48" fmla="*/ 1320522 w 1096"/>
                <a:gd name="T49" fmla="*/ 321150 h 748"/>
                <a:gd name="T50" fmla="*/ 1381194 w 1096"/>
                <a:gd name="T51" fmla="*/ 261555 h 748"/>
                <a:gd name="T52" fmla="*/ 1374056 w 1096"/>
                <a:gd name="T53" fmla="*/ 188717 h 748"/>
                <a:gd name="T54" fmla="*/ 1331229 w 1096"/>
                <a:gd name="T55" fmla="*/ 122501 h 748"/>
                <a:gd name="T56" fmla="*/ 1274125 w 1096"/>
                <a:gd name="T57" fmla="*/ 231758 h 748"/>
                <a:gd name="T58" fmla="*/ 1224159 w 1096"/>
                <a:gd name="T59" fmla="*/ 175474 h 748"/>
                <a:gd name="T60" fmla="*/ 1177763 w 1096"/>
                <a:gd name="T61" fmla="*/ 165541 h 748"/>
                <a:gd name="T62" fmla="*/ 1152780 w 1096"/>
                <a:gd name="T63" fmla="*/ 82771 h 748"/>
                <a:gd name="T64" fmla="*/ 1092107 w 1096"/>
                <a:gd name="T65" fmla="*/ 6622 h 748"/>
                <a:gd name="T66" fmla="*/ 1067124 w 1096"/>
                <a:gd name="T67" fmla="*/ 132433 h 748"/>
                <a:gd name="T68" fmla="*/ 1127797 w 1096"/>
                <a:gd name="T69" fmla="*/ 201961 h 748"/>
                <a:gd name="T70" fmla="*/ 1045711 w 1096"/>
                <a:gd name="T71" fmla="*/ 208582 h 748"/>
                <a:gd name="T72" fmla="*/ 974331 w 1096"/>
                <a:gd name="T73" fmla="*/ 251623 h 748"/>
                <a:gd name="T74" fmla="*/ 895813 w 1096"/>
                <a:gd name="T75" fmla="*/ 248312 h 748"/>
                <a:gd name="T76" fmla="*/ 828003 w 1096"/>
                <a:gd name="T77" fmla="*/ 201961 h 748"/>
                <a:gd name="T78" fmla="*/ 756623 w 1096"/>
                <a:gd name="T79" fmla="*/ 205271 h 748"/>
                <a:gd name="T80" fmla="*/ 753054 w 1096"/>
                <a:gd name="T81" fmla="*/ 311218 h 748"/>
                <a:gd name="T82" fmla="*/ 681675 w 1096"/>
                <a:gd name="T83" fmla="*/ 248312 h 748"/>
                <a:gd name="T84" fmla="*/ 613864 w 1096"/>
                <a:gd name="T85" fmla="*/ 228447 h 748"/>
                <a:gd name="T86" fmla="*/ 585312 w 1096"/>
                <a:gd name="T87" fmla="*/ 165541 h 748"/>
                <a:gd name="T88" fmla="*/ 503226 w 1096"/>
                <a:gd name="T89" fmla="*/ 139055 h 748"/>
                <a:gd name="T90" fmla="*/ 396157 w 1096"/>
                <a:gd name="T91" fmla="*/ 119190 h 748"/>
                <a:gd name="T92" fmla="*/ 328346 w 1096"/>
                <a:gd name="T93" fmla="*/ 72838 h 748"/>
                <a:gd name="T94" fmla="*/ 299794 w 1096"/>
                <a:gd name="T95" fmla="*/ 105947 h 748"/>
                <a:gd name="T96" fmla="*/ 224846 w 1096"/>
                <a:gd name="T97" fmla="*/ 129122 h 748"/>
                <a:gd name="T98" fmla="*/ 42828 w 1096"/>
                <a:gd name="T99" fmla="*/ 132433 h 748"/>
                <a:gd name="T100" fmla="*/ 146328 w 1096"/>
                <a:gd name="T101" fmla="*/ 642301 h 748"/>
                <a:gd name="T102" fmla="*/ 274811 w 1096"/>
                <a:gd name="T103" fmla="*/ 821085 h 748"/>
                <a:gd name="T104" fmla="*/ 310501 w 1096"/>
                <a:gd name="T105" fmla="*/ 946897 h 748"/>
                <a:gd name="T106" fmla="*/ 1142073 w 1096"/>
                <a:gd name="T107" fmla="*/ 1069398 h 748"/>
                <a:gd name="T108" fmla="*/ 1288401 w 1096"/>
                <a:gd name="T109" fmla="*/ 1072709 h 748"/>
                <a:gd name="T110" fmla="*/ 1352643 w 1096"/>
                <a:gd name="T111" fmla="*/ 1112439 h 748"/>
                <a:gd name="T112" fmla="*/ 1399039 w 1096"/>
                <a:gd name="T113" fmla="*/ 1165412 h 748"/>
                <a:gd name="T114" fmla="*/ 1345505 w 1096"/>
                <a:gd name="T115" fmla="*/ 1195209 h 748"/>
                <a:gd name="T116" fmla="*/ 1341936 w 1096"/>
                <a:gd name="T117" fmla="*/ 1231628 h 748"/>
                <a:gd name="T118" fmla="*/ 1427591 w 1096"/>
                <a:gd name="T119" fmla="*/ 1198520 h 748"/>
                <a:gd name="T120" fmla="*/ 1502540 w 1096"/>
                <a:gd name="T121" fmla="*/ 1155479 h 7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6"/>
                <a:gd name="T184" fmla="*/ 0 h 748"/>
                <a:gd name="T185" fmla="*/ 1096 w 1096"/>
                <a:gd name="T186" fmla="*/ 748 h 7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6" h="748">
                  <a:moveTo>
                    <a:pt x="850" y="702"/>
                  </a:moveTo>
                  <a:lnTo>
                    <a:pt x="864" y="690"/>
                  </a:lnTo>
                  <a:lnTo>
                    <a:pt x="880" y="684"/>
                  </a:lnTo>
                  <a:lnTo>
                    <a:pt x="896" y="680"/>
                  </a:lnTo>
                  <a:lnTo>
                    <a:pt x="908" y="678"/>
                  </a:lnTo>
                  <a:lnTo>
                    <a:pt x="912" y="678"/>
                  </a:lnTo>
                  <a:lnTo>
                    <a:pt x="916" y="668"/>
                  </a:lnTo>
                  <a:lnTo>
                    <a:pt x="922" y="662"/>
                  </a:lnTo>
                  <a:lnTo>
                    <a:pt x="926" y="658"/>
                  </a:lnTo>
                  <a:lnTo>
                    <a:pt x="930" y="656"/>
                  </a:lnTo>
                  <a:lnTo>
                    <a:pt x="932" y="656"/>
                  </a:lnTo>
                  <a:lnTo>
                    <a:pt x="934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6" y="660"/>
                  </a:lnTo>
                  <a:lnTo>
                    <a:pt x="948" y="666"/>
                  </a:lnTo>
                  <a:lnTo>
                    <a:pt x="946" y="674"/>
                  </a:lnTo>
                  <a:lnTo>
                    <a:pt x="942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8" y="698"/>
                  </a:lnTo>
                  <a:lnTo>
                    <a:pt x="958" y="700"/>
                  </a:lnTo>
                  <a:lnTo>
                    <a:pt x="966" y="696"/>
                  </a:lnTo>
                  <a:lnTo>
                    <a:pt x="972" y="692"/>
                  </a:lnTo>
                  <a:lnTo>
                    <a:pt x="974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4" y="692"/>
                  </a:lnTo>
                  <a:lnTo>
                    <a:pt x="982" y="694"/>
                  </a:lnTo>
                  <a:lnTo>
                    <a:pt x="982" y="696"/>
                  </a:lnTo>
                  <a:lnTo>
                    <a:pt x="980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4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6"/>
                  </a:lnTo>
                  <a:lnTo>
                    <a:pt x="960" y="718"/>
                  </a:lnTo>
                  <a:lnTo>
                    <a:pt x="962" y="720"/>
                  </a:lnTo>
                  <a:lnTo>
                    <a:pt x="962" y="722"/>
                  </a:lnTo>
                  <a:lnTo>
                    <a:pt x="964" y="722"/>
                  </a:lnTo>
                  <a:lnTo>
                    <a:pt x="970" y="722"/>
                  </a:lnTo>
                  <a:lnTo>
                    <a:pt x="982" y="720"/>
                  </a:lnTo>
                  <a:lnTo>
                    <a:pt x="994" y="714"/>
                  </a:lnTo>
                  <a:lnTo>
                    <a:pt x="1004" y="710"/>
                  </a:lnTo>
                  <a:lnTo>
                    <a:pt x="1008" y="708"/>
                  </a:lnTo>
                  <a:lnTo>
                    <a:pt x="1012" y="706"/>
                  </a:lnTo>
                  <a:lnTo>
                    <a:pt x="1014" y="704"/>
                  </a:lnTo>
                  <a:lnTo>
                    <a:pt x="1014" y="702"/>
                  </a:lnTo>
                  <a:lnTo>
                    <a:pt x="1012" y="700"/>
                  </a:lnTo>
                  <a:lnTo>
                    <a:pt x="1010" y="698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2" y="694"/>
                  </a:lnTo>
                  <a:lnTo>
                    <a:pt x="996" y="692"/>
                  </a:lnTo>
                  <a:lnTo>
                    <a:pt x="992" y="688"/>
                  </a:lnTo>
                  <a:lnTo>
                    <a:pt x="988" y="682"/>
                  </a:lnTo>
                  <a:lnTo>
                    <a:pt x="984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4" y="666"/>
                  </a:lnTo>
                  <a:lnTo>
                    <a:pt x="972" y="662"/>
                  </a:lnTo>
                  <a:lnTo>
                    <a:pt x="972" y="658"/>
                  </a:lnTo>
                  <a:lnTo>
                    <a:pt x="974" y="656"/>
                  </a:lnTo>
                  <a:lnTo>
                    <a:pt x="976" y="654"/>
                  </a:lnTo>
                  <a:lnTo>
                    <a:pt x="976" y="650"/>
                  </a:lnTo>
                  <a:lnTo>
                    <a:pt x="974" y="646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6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2"/>
                  </a:lnTo>
                  <a:lnTo>
                    <a:pt x="970" y="640"/>
                  </a:lnTo>
                  <a:lnTo>
                    <a:pt x="976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2" y="624"/>
                  </a:lnTo>
                  <a:lnTo>
                    <a:pt x="980" y="622"/>
                  </a:lnTo>
                  <a:lnTo>
                    <a:pt x="976" y="620"/>
                  </a:lnTo>
                  <a:lnTo>
                    <a:pt x="974" y="620"/>
                  </a:lnTo>
                  <a:lnTo>
                    <a:pt x="970" y="622"/>
                  </a:lnTo>
                  <a:lnTo>
                    <a:pt x="968" y="622"/>
                  </a:lnTo>
                  <a:lnTo>
                    <a:pt x="966" y="622"/>
                  </a:lnTo>
                  <a:lnTo>
                    <a:pt x="964" y="624"/>
                  </a:lnTo>
                  <a:lnTo>
                    <a:pt x="948" y="628"/>
                  </a:lnTo>
                  <a:lnTo>
                    <a:pt x="938" y="634"/>
                  </a:lnTo>
                  <a:lnTo>
                    <a:pt x="932" y="638"/>
                  </a:lnTo>
                  <a:lnTo>
                    <a:pt x="930" y="642"/>
                  </a:lnTo>
                  <a:lnTo>
                    <a:pt x="920" y="652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4" y="668"/>
                  </a:lnTo>
                  <a:lnTo>
                    <a:pt x="904" y="656"/>
                  </a:lnTo>
                  <a:lnTo>
                    <a:pt x="914" y="644"/>
                  </a:lnTo>
                  <a:lnTo>
                    <a:pt x="922" y="632"/>
                  </a:lnTo>
                  <a:lnTo>
                    <a:pt x="928" y="624"/>
                  </a:lnTo>
                  <a:lnTo>
                    <a:pt x="932" y="620"/>
                  </a:lnTo>
                  <a:lnTo>
                    <a:pt x="954" y="606"/>
                  </a:lnTo>
                  <a:lnTo>
                    <a:pt x="970" y="600"/>
                  </a:lnTo>
                  <a:lnTo>
                    <a:pt x="976" y="598"/>
                  </a:lnTo>
                  <a:lnTo>
                    <a:pt x="990" y="600"/>
                  </a:lnTo>
                  <a:lnTo>
                    <a:pt x="1008" y="600"/>
                  </a:lnTo>
                  <a:lnTo>
                    <a:pt x="1024" y="600"/>
                  </a:lnTo>
                  <a:lnTo>
                    <a:pt x="1036" y="598"/>
                  </a:lnTo>
                  <a:lnTo>
                    <a:pt x="1040" y="598"/>
                  </a:lnTo>
                  <a:lnTo>
                    <a:pt x="1048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60" y="588"/>
                  </a:lnTo>
                  <a:lnTo>
                    <a:pt x="1060" y="586"/>
                  </a:lnTo>
                  <a:lnTo>
                    <a:pt x="1062" y="582"/>
                  </a:lnTo>
                  <a:lnTo>
                    <a:pt x="1062" y="580"/>
                  </a:lnTo>
                  <a:lnTo>
                    <a:pt x="1066" y="574"/>
                  </a:lnTo>
                  <a:lnTo>
                    <a:pt x="1070" y="570"/>
                  </a:lnTo>
                  <a:lnTo>
                    <a:pt x="1074" y="568"/>
                  </a:lnTo>
                  <a:lnTo>
                    <a:pt x="1078" y="568"/>
                  </a:lnTo>
                  <a:lnTo>
                    <a:pt x="1082" y="568"/>
                  </a:lnTo>
                  <a:lnTo>
                    <a:pt x="1084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6" y="542"/>
                  </a:lnTo>
                  <a:lnTo>
                    <a:pt x="1094" y="530"/>
                  </a:lnTo>
                  <a:lnTo>
                    <a:pt x="1090" y="524"/>
                  </a:lnTo>
                  <a:lnTo>
                    <a:pt x="1086" y="520"/>
                  </a:lnTo>
                  <a:lnTo>
                    <a:pt x="1082" y="518"/>
                  </a:lnTo>
                  <a:lnTo>
                    <a:pt x="1080" y="518"/>
                  </a:lnTo>
                  <a:lnTo>
                    <a:pt x="1078" y="518"/>
                  </a:lnTo>
                  <a:lnTo>
                    <a:pt x="1078" y="510"/>
                  </a:lnTo>
                  <a:lnTo>
                    <a:pt x="1076" y="504"/>
                  </a:lnTo>
                  <a:lnTo>
                    <a:pt x="1074" y="502"/>
                  </a:lnTo>
                  <a:lnTo>
                    <a:pt x="1074" y="500"/>
                  </a:lnTo>
                  <a:lnTo>
                    <a:pt x="1072" y="500"/>
                  </a:lnTo>
                  <a:lnTo>
                    <a:pt x="1054" y="500"/>
                  </a:lnTo>
                  <a:lnTo>
                    <a:pt x="1050" y="502"/>
                  </a:lnTo>
                  <a:lnTo>
                    <a:pt x="1046" y="504"/>
                  </a:lnTo>
                  <a:lnTo>
                    <a:pt x="1044" y="504"/>
                  </a:lnTo>
                  <a:lnTo>
                    <a:pt x="1042" y="502"/>
                  </a:lnTo>
                  <a:lnTo>
                    <a:pt x="1042" y="500"/>
                  </a:lnTo>
                  <a:lnTo>
                    <a:pt x="1036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6" y="452"/>
                  </a:lnTo>
                  <a:lnTo>
                    <a:pt x="1026" y="454"/>
                  </a:lnTo>
                  <a:lnTo>
                    <a:pt x="1026" y="456"/>
                  </a:lnTo>
                  <a:lnTo>
                    <a:pt x="1026" y="458"/>
                  </a:lnTo>
                  <a:lnTo>
                    <a:pt x="1026" y="460"/>
                  </a:lnTo>
                  <a:lnTo>
                    <a:pt x="1026" y="462"/>
                  </a:lnTo>
                  <a:lnTo>
                    <a:pt x="1026" y="460"/>
                  </a:lnTo>
                  <a:lnTo>
                    <a:pt x="1026" y="458"/>
                  </a:lnTo>
                  <a:lnTo>
                    <a:pt x="1024" y="450"/>
                  </a:lnTo>
                  <a:lnTo>
                    <a:pt x="1018" y="436"/>
                  </a:lnTo>
                  <a:lnTo>
                    <a:pt x="1010" y="422"/>
                  </a:lnTo>
                  <a:lnTo>
                    <a:pt x="1004" y="408"/>
                  </a:lnTo>
                  <a:lnTo>
                    <a:pt x="998" y="398"/>
                  </a:lnTo>
                  <a:lnTo>
                    <a:pt x="996" y="394"/>
                  </a:lnTo>
                  <a:lnTo>
                    <a:pt x="992" y="384"/>
                  </a:lnTo>
                  <a:lnTo>
                    <a:pt x="990" y="378"/>
                  </a:lnTo>
                  <a:lnTo>
                    <a:pt x="986" y="374"/>
                  </a:lnTo>
                  <a:lnTo>
                    <a:pt x="984" y="372"/>
                  </a:lnTo>
                  <a:lnTo>
                    <a:pt x="980" y="370"/>
                  </a:lnTo>
                  <a:lnTo>
                    <a:pt x="978" y="370"/>
                  </a:lnTo>
                  <a:lnTo>
                    <a:pt x="976" y="372"/>
                  </a:lnTo>
                  <a:lnTo>
                    <a:pt x="974" y="372"/>
                  </a:lnTo>
                  <a:lnTo>
                    <a:pt x="974" y="386"/>
                  </a:lnTo>
                  <a:lnTo>
                    <a:pt x="970" y="396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6" y="404"/>
                  </a:lnTo>
                  <a:lnTo>
                    <a:pt x="942" y="410"/>
                  </a:lnTo>
                  <a:lnTo>
                    <a:pt x="934" y="408"/>
                  </a:lnTo>
                  <a:lnTo>
                    <a:pt x="928" y="406"/>
                  </a:lnTo>
                  <a:lnTo>
                    <a:pt x="924" y="402"/>
                  </a:lnTo>
                  <a:lnTo>
                    <a:pt x="924" y="400"/>
                  </a:lnTo>
                  <a:lnTo>
                    <a:pt x="920" y="388"/>
                  </a:lnTo>
                  <a:lnTo>
                    <a:pt x="920" y="378"/>
                  </a:lnTo>
                  <a:lnTo>
                    <a:pt x="922" y="370"/>
                  </a:lnTo>
                  <a:lnTo>
                    <a:pt x="922" y="366"/>
                  </a:lnTo>
                  <a:lnTo>
                    <a:pt x="918" y="354"/>
                  </a:lnTo>
                  <a:lnTo>
                    <a:pt x="920" y="352"/>
                  </a:lnTo>
                  <a:lnTo>
                    <a:pt x="920" y="348"/>
                  </a:lnTo>
                  <a:lnTo>
                    <a:pt x="920" y="344"/>
                  </a:lnTo>
                  <a:lnTo>
                    <a:pt x="918" y="342"/>
                  </a:lnTo>
                  <a:lnTo>
                    <a:pt x="914" y="340"/>
                  </a:lnTo>
                  <a:lnTo>
                    <a:pt x="910" y="338"/>
                  </a:lnTo>
                  <a:lnTo>
                    <a:pt x="906" y="336"/>
                  </a:lnTo>
                  <a:lnTo>
                    <a:pt x="902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2" y="320"/>
                  </a:lnTo>
                  <a:lnTo>
                    <a:pt x="888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2" y="312"/>
                  </a:lnTo>
                  <a:lnTo>
                    <a:pt x="832" y="310"/>
                  </a:lnTo>
                  <a:lnTo>
                    <a:pt x="826" y="308"/>
                  </a:lnTo>
                  <a:lnTo>
                    <a:pt x="822" y="308"/>
                  </a:lnTo>
                  <a:lnTo>
                    <a:pt x="818" y="310"/>
                  </a:lnTo>
                  <a:lnTo>
                    <a:pt x="816" y="312"/>
                  </a:lnTo>
                  <a:lnTo>
                    <a:pt x="814" y="314"/>
                  </a:lnTo>
                  <a:lnTo>
                    <a:pt x="812" y="318"/>
                  </a:lnTo>
                  <a:lnTo>
                    <a:pt x="812" y="322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8" y="328"/>
                  </a:lnTo>
                  <a:lnTo>
                    <a:pt x="808" y="332"/>
                  </a:lnTo>
                  <a:lnTo>
                    <a:pt x="808" y="336"/>
                  </a:lnTo>
                  <a:lnTo>
                    <a:pt x="808" y="340"/>
                  </a:lnTo>
                  <a:lnTo>
                    <a:pt x="808" y="342"/>
                  </a:lnTo>
                  <a:lnTo>
                    <a:pt x="808" y="344"/>
                  </a:lnTo>
                  <a:lnTo>
                    <a:pt x="812" y="348"/>
                  </a:lnTo>
                  <a:lnTo>
                    <a:pt x="814" y="354"/>
                  </a:lnTo>
                  <a:lnTo>
                    <a:pt x="816" y="358"/>
                  </a:lnTo>
                  <a:lnTo>
                    <a:pt x="816" y="364"/>
                  </a:lnTo>
                  <a:lnTo>
                    <a:pt x="816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4" y="408"/>
                  </a:lnTo>
                  <a:lnTo>
                    <a:pt x="808" y="416"/>
                  </a:lnTo>
                  <a:lnTo>
                    <a:pt x="812" y="432"/>
                  </a:lnTo>
                  <a:lnTo>
                    <a:pt x="816" y="446"/>
                  </a:lnTo>
                  <a:lnTo>
                    <a:pt x="818" y="458"/>
                  </a:lnTo>
                  <a:lnTo>
                    <a:pt x="820" y="464"/>
                  </a:lnTo>
                  <a:lnTo>
                    <a:pt x="818" y="470"/>
                  </a:lnTo>
                  <a:lnTo>
                    <a:pt x="818" y="476"/>
                  </a:lnTo>
                  <a:lnTo>
                    <a:pt x="814" y="480"/>
                  </a:lnTo>
                  <a:lnTo>
                    <a:pt x="812" y="482"/>
                  </a:lnTo>
                  <a:lnTo>
                    <a:pt x="810" y="484"/>
                  </a:lnTo>
                  <a:lnTo>
                    <a:pt x="808" y="484"/>
                  </a:lnTo>
                  <a:lnTo>
                    <a:pt x="806" y="490"/>
                  </a:lnTo>
                  <a:lnTo>
                    <a:pt x="802" y="496"/>
                  </a:lnTo>
                  <a:lnTo>
                    <a:pt x="798" y="500"/>
                  </a:lnTo>
                  <a:lnTo>
                    <a:pt x="792" y="502"/>
                  </a:lnTo>
                  <a:lnTo>
                    <a:pt x="790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2" y="510"/>
                  </a:lnTo>
                  <a:lnTo>
                    <a:pt x="792" y="514"/>
                  </a:lnTo>
                  <a:lnTo>
                    <a:pt x="792" y="520"/>
                  </a:lnTo>
                  <a:lnTo>
                    <a:pt x="792" y="524"/>
                  </a:lnTo>
                  <a:lnTo>
                    <a:pt x="792" y="530"/>
                  </a:lnTo>
                  <a:lnTo>
                    <a:pt x="792" y="532"/>
                  </a:lnTo>
                  <a:lnTo>
                    <a:pt x="790" y="534"/>
                  </a:lnTo>
                  <a:lnTo>
                    <a:pt x="792" y="540"/>
                  </a:lnTo>
                  <a:lnTo>
                    <a:pt x="794" y="546"/>
                  </a:lnTo>
                  <a:lnTo>
                    <a:pt x="796" y="550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2" y="556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6" y="572"/>
                  </a:lnTo>
                  <a:lnTo>
                    <a:pt x="794" y="576"/>
                  </a:lnTo>
                  <a:lnTo>
                    <a:pt x="792" y="578"/>
                  </a:lnTo>
                  <a:lnTo>
                    <a:pt x="790" y="578"/>
                  </a:lnTo>
                  <a:lnTo>
                    <a:pt x="786" y="584"/>
                  </a:lnTo>
                  <a:lnTo>
                    <a:pt x="784" y="586"/>
                  </a:lnTo>
                  <a:lnTo>
                    <a:pt x="780" y="586"/>
                  </a:lnTo>
                  <a:lnTo>
                    <a:pt x="778" y="584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2" y="576"/>
                  </a:lnTo>
                  <a:lnTo>
                    <a:pt x="772" y="574"/>
                  </a:lnTo>
                  <a:lnTo>
                    <a:pt x="770" y="570"/>
                  </a:lnTo>
                  <a:lnTo>
                    <a:pt x="768" y="566"/>
                  </a:lnTo>
                  <a:lnTo>
                    <a:pt x="766" y="562"/>
                  </a:lnTo>
                  <a:lnTo>
                    <a:pt x="764" y="560"/>
                  </a:lnTo>
                  <a:lnTo>
                    <a:pt x="758" y="558"/>
                  </a:lnTo>
                  <a:lnTo>
                    <a:pt x="756" y="554"/>
                  </a:lnTo>
                  <a:lnTo>
                    <a:pt x="754" y="552"/>
                  </a:lnTo>
                  <a:lnTo>
                    <a:pt x="754" y="548"/>
                  </a:lnTo>
                  <a:lnTo>
                    <a:pt x="754" y="546"/>
                  </a:lnTo>
                  <a:lnTo>
                    <a:pt x="754" y="544"/>
                  </a:lnTo>
                  <a:lnTo>
                    <a:pt x="750" y="540"/>
                  </a:lnTo>
                  <a:lnTo>
                    <a:pt x="750" y="534"/>
                  </a:lnTo>
                  <a:lnTo>
                    <a:pt x="748" y="530"/>
                  </a:lnTo>
                  <a:lnTo>
                    <a:pt x="746" y="524"/>
                  </a:lnTo>
                  <a:lnTo>
                    <a:pt x="746" y="522"/>
                  </a:lnTo>
                  <a:lnTo>
                    <a:pt x="746" y="520"/>
                  </a:lnTo>
                  <a:lnTo>
                    <a:pt x="744" y="512"/>
                  </a:lnTo>
                  <a:lnTo>
                    <a:pt x="742" y="504"/>
                  </a:lnTo>
                  <a:lnTo>
                    <a:pt x="740" y="500"/>
                  </a:lnTo>
                  <a:lnTo>
                    <a:pt x="738" y="496"/>
                  </a:lnTo>
                  <a:lnTo>
                    <a:pt x="734" y="494"/>
                  </a:lnTo>
                  <a:lnTo>
                    <a:pt x="732" y="494"/>
                  </a:lnTo>
                  <a:lnTo>
                    <a:pt x="728" y="494"/>
                  </a:lnTo>
                  <a:lnTo>
                    <a:pt x="726" y="494"/>
                  </a:lnTo>
                  <a:lnTo>
                    <a:pt x="716" y="490"/>
                  </a:lnTo>
                  <a:lnTo>
                    <a:pt x="702" y="490"/>
                  </a:lnTo>
                  <a:lnTo>
                    <a:pt x="692" y="492"/>
                  </a:lnTo>
                  <a:lnTo>
                    <a:pt x="688" y="494"/>
                  </a:lnTo>
                  <a:lnTo>
                    <a:pt x="672" y="488"/>
                  </a:lnTo>
                  <a:lnTo>
                    <a:pt x="660" y="478"/>
                  </a:lnTo>
                  <a:lnTo>
                    <a:pt x="654" y="468"/>
                  </a:lnTo>
                  <a:lnTo>
                    <a:pt x="652" y="460"/>
                  </a:lnTo>
                  <a:lnTo>
                    <a:pt x="650" y="456"/>
                  </a:lnTo>
                  <a:lnTo>
                    <a:pt x="646" y="446"/>
                  </a:lnTo>
                  <a:lnTo>
                    <a:pt x="642" y="440"/>
                  </a:lnTo>
                  <a:lnTo>
                    <a:pt x="636" y="434"/>
                  </a:lnTo>
                  <a:lnTo>
                    <a:pt x="632" y="432"/>
                  </a:lnTo>
                  <a:lnTo>
                    <a:pt x="628" y="430"/>
                  </a:lnTo>
                  <a:lnTo>
                    <a:pt x="626" y="428"/>
                  </a:lnTo>
                  <a:lnTo>
                    <a:pt x="624" y="420"/>
                  </a:lnTo>
                  <a:lnTo>
                    <a:pt x="622" y="416"/>
                  </a:lnTo>
                  <a:lnTo>
                    <a:pt x="620" y="414"/>
                  </a:lnTo>
                  <a:lnTo>
                    <a:pt x="618" y="412"/>
                  </a:lnTo>
                  <a:lnTo>
                    <a:pt x="610" y="414"/>
                  </a:lnTo>
                  <a:lnTo>
                    <a:pt x="604" y="412"/>
                  </a:lnTo>
                  <a:lnTo>
                    <a:pt x="600" y="408"/>
                  </a:lnTo>
                  <a:lnTo>
                    <a:pt x="596" y="404"/>
                  </a:lnTo>
                  <a:lnTo>
                    <a:pt x="594" y="398"/>
                  </a:lnTo>
                  <a:lnTo>
                    <a:pt x="592" y="394"/>
                  </a:lnTo>
                  <a:lnTo>
                    <a:pt x="592" y="388"/>
                  </a:lnTo>
                  <a:lnTo>
                    <a:pt x="592" y="386"/>
                  </a:lnTo>
                  <a:lnTo>
                    <a:pt x="592" y="384"/>
                  </a:lnTo>
                  <a:lnTo>
                    <a:pt x="594" y="372"/>
                  </a:lnTo>
                  <a:lnTo>
                    <a:pt x="600" y="358"/>
                  </a:lnTo>
                  <a:lnTo>
                    <a:pt x="610" y="344"/>
                  </a:lnTo>
                  <a:lnTo>
                    <a:pt x="618" y="330"/>
                  </a:lnTo>
                  <a:lnTo>
                    <a:pt x="626" y="320"/>
                  </a:lnTo>
                  <a:lnTo>
                    <a:pt x="630" y="318"/>
                  </a:lnTo>
                  <a:lnTo>
                    <a:pt x="636" y="316"/>
                  </a:lnTo>
                  <a:lnTo>
                    <a:pt x="640" y="312"/>
                  </a:lnTo>
                  <a:lnTo>
                    <a:pt x="642" y="310"/>
                  </a:lnTo>
                  <a:lnTo>
                    <a:pt x="644" y="306"/>
                  </a:lnTo>
                  <a:lnTo>
                    <a:pt x="646" y="304"/>
                  </a:lnTo>
                  <a:lnTo>
                    <a:pt x="644" y="300"/>
                  </a:lnTo>
                  <a:lnTo>
                    <a:pt x="646" y="296"/>
                  </a:lnTo>
                  <a:lnTo>
                    <a:pt x="646" y="294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4" y="292"/>
                  </a:lnTo>
                  <a:lnTo>
                    <a:pt x="658" y="292"/>
                  </a:lnTo>
                  <a:lnTo>
                    <a:pt x="662" y="292"/>
                  </a:lnTo>
                  <a:lnTo>
                    <a:pt x="668" y="294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80" y="292"/>
                  </a:lnTo>
                  <a:lnTo>
                    <a:pt x="682" y="282"/>
                  </a:lnTo>
                  <a:lnTo>
                    <a:pt x="684" y="270"/>
                  </a:lnTo>
                  <a:lnTo>
                    <a:pt x="684" y="266"/>
                  </a:lnTo>
                  <a:lnTo>
                    <a:pt x="686" y="250"/>
                  </a:lnTo>
                  <a:lnTo>
                    <a:pt x="692" y="238"/>
                  </a:lnTo>
                  <a:lnTo>
                    <a:pt x="698" y="230"/>
                  </a:lnTo>
                  <a:lnTo>
                    <a:pt x="702" y="226"/>
                  </a:lnTo>
                  <a:lnTo>
                    <a:pt x="704" y="222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4" y="214"/>
                  </a:lnTo>
                  <a:lnTo>
                    <a:pt x="702" y="214"/>
                  </a:lnTo>
                  <a:lnTo>
                    <a:pt x="700" y="216"/>
                  </a:lnTo>
                  <a:lnTo>
                    <a:pt x="670" y="200"/>
                  </a:lnTo>
                  <a:lnTo>
                    <a:pt x="670" y="198"/>
                  </a:lnTo>
                  <a:lnTo>
                    <a:pt x="672" y="196"/>
                  </a:lnTo>
                  <a:lnTo>
                    <a:pt x="674" y="194"/>
                  </a:lnTo>
                  <a:lnTo>
                    <a:pt x="678" y="194"/>
                  </a:lnTo>
                  <a:lnTo>
                    <a:pt x="682" y="194"/>
                  </a:lnTo>
                  <a:lnTo>
                    <a:pt x="686" y="196"/>
                  </a:lnTo>
                  <a:lnTo>
                    <a:pt x="690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8"/>
                  </a:lnTo>
                  <a:lnTo>
                    <a:pt x="706" y="198"/>
                  </a:lnTo>
                  <a:lnTo>
                    <a:pt x="712" y="198"/>
                  </a:lnTo>
                  <a:lnTo>
                    <a:pt x="716" y="200"/>
                  </a:lnTo>
                  <a:lnTo>
                    <a:pt x="722" y="200"/>
                  </a:lnTo>
                  <a:lnTo>
                    <a:pt x="726" y="202"/>
                  </a:lnTo>
                  <a:lnTo>
                    <a:pt x="734" y="190"/>
                  </a:lnTo>
                  <a:lnTo>
                    <a:pt x="740" y="194"/>
                  </a:lnTo>
                  <a:lnTo>
                    <a:pt x="744" y="194"/>
                  </a:lnTo>
                  <a:lnTo>
                    <a:pt x="750" y="194"/>
                  </a:lnTo>
                  <a:lnTo>
                    <a:pt x="754" y="192"/>
                  </a:lnTo>
                  <a:lnTo>
                    <a:pt x="756" y="192"/>
                  </a:lnTo>
                  <a:lnTo>
                    <a:pt x="756" y="190"/>
                  </a:lnTo>
                  <a:lnTo>
                    <a:pt x="758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6" y="174"/>
                  </a:lnTo>
                  <a:lnTo>
                    <a:pt x="768" y="170"/>
                  </a:lnTo>
                  <a:lnTo>
                    <a:pt x="772" y="170"/>
                  </a:lnTo>
                  <a:lnTo>
                    <a:pt x="772" y="168"/>
                  </a:lnTo>
                  <a:lnTo>
                    <a:pt x="772" y="166"/>
                  </a:lnTo>
                  <a:lnTo>
                    <a:pt x="774" y="162"/>
                  </a:lnTo>
                  <a:lnTo>
                    <a:pt x="774" y="158"/>
                  </a:lnTo>
                  <a:lnTo>
                    <a:pt x="776" y="152"/>
                  </a:lnTo>
                  <a:lnTo>
                    <a:pt x="774" y="146"/>
                  </a:lnTo>
                  <a:lnTo>
                    <a:pt x="772" y="142"/>
                  </a:lnTo>
                  <a:lnTo>
                    <a:pt x="770" y="140"/>
                  </a:lnTo>
                  <a:lnTo>
                    <a:pt x="768" y="140"/>
                  </a:lnTo>
                  <a:lnTo>
                    <a:pt x="766" y="138"/>
                  </a:lnTo>
                  <a:lnTo>
                    <a:pt x="762" y="134"/>
                  </a:lnTo>
                  <a:lnTo>
                    <a:pt x="760" y="132"/>
                  </a:lnTo>
                  <a:lnTo>
                    <a:pt x="758" y="128"/>
                  </a:lnTo>
                  <a:lnTo>
                    <a:pt x="756" y="124"/>
                  </a:lnTo>
                  <a:lnTo>
                    <a:pt x="758" y="122"/>
                  </a:lnTo>
                  <a:lnTo>
                    <a:pt x="760" y="118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4"/>
                  </a:lnTo>
                  <a:lnTo>
                    <a:pt x="774" y="112"/>
                  </a:lnTo>
                  <a:lnTo>
                    <a:pt x="776" y="110"/>
                  </a:lnTo>
                  <a:lnTo>
                    <a:pt x="776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8" y="96"/>
                  </a:lnTo>
                  <a:lnTo>
                    <a:pt x="766" y="96"/>
                  </a:lnTo>
                  <a:lnTo>
                    <a:pt x="764" y="96"/>
                  </a:lnTo>
                  <a:lnTo>
                    <a:pt x="762" y="96"/>
                  </a:lnTo>
                  <a:lnTo>
                    <a:pt x="758" y="74"/>
                  </a:lnTo>
                  <a:lnTo>
                    <a:pt x="756" y="74"/>
                  </a:lnTo>
                  <a:lnTo>
                    <a:pt x="752" y="74"/>
                  </a:lnTo>
                  <a:lnTo>
                    <a:pt x="746" y="74"/>
                  </a:lnTo>
                  <a:lnTo>
                    <a:pt x="740" y="72"/>
                  </a:lnTo>
                  <a:lnTo>
                    <a:pt x="736" y="72"/>
                  </a:lnTo>
                  <a:lnTo>
                    <a:pt x="734" y="70"/>
                  </a:lnTo>
                  <a:lnTo>
                    <a:pt x="732" y="70"/>
                  </a:lnTo>
                  <a:lnTo>
                    <a:pt x="736" y="100"/>
                  </a:lnTo>
                  <a:lnTo>
                    <a:pt x="734" y="100"/>
                  </a:lnTo>
                  <a:lnTo>
                    <a:pt x="734" y="102"/>
                  </a:lnTo>
                  <a:lnTo>
                    <a:pt x="730" y="106"/>
                  </a:lnTo>
                  <a:lnTo>
                    <a:pt x="726" y="112"/>
                  </a:lnTo>
                  <a:lnTo>
                    <a:pt x="724" y="122"/>
                  </a:lnTo>
                  <a:lnTo>
                    <a:pt x="720" y="132"/>
                  </a:lnTo>
                  <a:lnTo>
                    <a:pt x="718" y="134"/>
                  </a:lnTo>
                  <a:lnTo>
                    <a:pt x="718" y="136"/>
                  </a:lnTo>
                  <a:lnTo>
                    <a:pt x="716" y="138"/>
                  </a:lnTo>
                  <a:lnTo>
                    <a:pt x="714" y="140"/>
                  </a:lnTo>
                  <a:lnTo>
                    <a:pt x="712" y="140"/>
                  </a:lnTo>
                  <a:lnTo>
                    <a:pt x="710" y="140"/>
                  </a:lnTo>
                  <a:lnTo>
                    <a:pt x="706" y="136"/>
                  </a:lnTo>
                  <a:lnTo>
                    <a:pt x="702" y="132"/>
                  </a:lnTo>
                  <a:lnTo>
                    <a:pt x="696" y="98"/>
                  </a:lnTo>
                  <a:lnTo>
                    <a:pt x="696" y="96"/>
                  </a:lnTo>
                  <a:lnTo>
                    <a:pt x="696" y="94"/>
                  </a:lnTo>
                  <a:lnTo>
                    <a:pt x="694" y="94"/>
                  </a:lnTo>
                  <a:lnTo>
                    <a:pt x="692" y="94"/>
                  </a:lnTo>
                  <a:lnTo>
                    <a:pt x="692" y="96"/>
                  </a:lnTo>
                  <a:lnTo>
                    <a:pt x="690" y="102"/>
                  </a:lnTo>
                  <a:lnTo>
                    <a:pt x="688" y="104"/>
                  </a:lnTo>
                  <a:lnTo>
                    <a:pt x="686" y="106"/>
                  </a:lnTo>
                  <a:lnTo>
                    <a:pt x="684" y="110"/>
                  </a:lnTo>
                  <a:lnTo>
                    <a:pt x="682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4" y="116"/>
                  </a:lnTo>
                  <a:lnTo>
                    <a:pt x="674" y="114"/>
                  </a:lnTo>
                  <a:lnTo>
                    <a:pt x="672" y="112"/>
                  </a:lnTo>
                  <a:lnTo>
                    <a:pt x="672" y="106"/>
                  </a:lnTo>
                  <a:lnTo>
                    <a:pt x="672" y="100"/>
                  </a:lnTo>
                  <a:lnTo>
                    <a:pt x="670" y="98"/>
                  </a:lnTo>
                  <a:lnTo>
                    <a:pt x="670" y="96"/>
                  </a:lnTo>
                  <a:lnTo>
                    <a:pt x="668" y="96"/>
                  </a:lnTo>
                  <a:lnTo>
                    <a:pt x="666" y="98"/>
                  </a:lnTo>
                  <a:lnTo>
                    <a:pt x="664" y="98"/>
                  </a:lnTo>
                  <a:lnTo>
                    <a:pt x="662" y="100"/>
                  </a:lnTo>
                  <a:lnTo>
                    <a:pt x="660" y="100"/>
                  </a:lnTo>
                  <a:lnTo>
                    <a:pt x="656" y="100"/>
                  </a:lnTo>
                  <a:lnTo>
                    <a:pt x="654" y="98"/>
                  </a:lnTo>
                  <a:lnTo>
                    <a:pt x="650" y="96"/>
                  </a:lnTo>
                  <a:lnTo>
                    <a:pt x="648" y="94"/>
                  </a:lnTo>
                  <a:lnTo>
                    <a:pt x="646" y="92"/>
                  </a:lnTo>
                  <a:lnTo>
                    <a:pt x="644" y="92"/>
                  </a:lnTo>
                  <a:lnTo>
                    <a:pt x="648" y="88"/>
                  </a:lnTo>
                  <a:lnTo>
                    <a:pt x="650" y="84"/>
                  </a:lnTo>
                  <a:lnTo>
                    <a:pt x="650" y="78"/>
                  </a:lnTo>
                  <a:lnTo>
                    <a:pt x="652" y="70"/>
                  </a:lnTo>
                  <a:lnTo>
                    <a:pt x="652" y="66"/>
                  </a:lnTo>
                  <a:lnTo>
                    <a:pt x="652" y="60"/>
                  </a:lnTo>
                  <a:lnTo>
                    <a:pt x="648" y="56"/>
                  </a:lnTo>
                  <a:lnTo>
                    <a:pt x="646" y="54"/>
                  </a:lnTo>
                  <a:lnTo>
                    <a:pt x="646" y="50"/>
                  </a:lnTo>
                  <a:lnTo>
                    <a:pt x="644" y="46"/>
                  </a:lnTo>
                  <a:lnTo>
                    <a:pt x="644" y="42"/>
                  </a:lnTo>
                  <a:lnTo>
                    <a:pt x="644" y="34"/>
                  </a:lnTo>
                  <a:lnTo>
                    <a:pt x="640" y="26"/>
                  </a:lnTo>
                  <a:lnTo>
                    <a:pt x="634" y="16"/>
                  </a:lnTo>
                  <a:lnTo>
                    <a:pt x="628" y="10"/>
                  </a:lnTo>
                  <a:lnTo>
                    <a:pt x="626" y="8"/>
                  </a:lnTo>
                  <a:lnTo>
                    <a:pt x="624" y="4"/>
                  </a:lnTo>
                  <a:lnTo>
                    <a:pt x="622" y="0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2"/>
                  </a:lnTo>
                  <a:lnTo>
                    <a:pt x="614" y="2"/>
                  </a:lnTo>
                  <a:lnTo>
                    <a:pt x="612" y="4"/>
                  </a:lnTo>
                  <a:lnTo>
                    <a:pt x="608" y="4"/>
                  </a:lnTo>
                  <a:lnTo>
                    <a:pt x="606" y="8"/>
                  </a:lnTo>
                  <a:lnTo>
                    <a:pt x="604" y="12"/>
                  </a:lnTo>
                  <a:lnTo>
                    <a:pt x="604" y="16"/>
                  </a:lnTo>
                  <a:lnTo>
                    <a:pt x="602" y="20"/>
                  </a:lnTo>
                  <a:lnTo>
                    <a:pt x="602" y="22"/>
                  </a:lnTo>
                  <a:lnTo>
                    <a:pt x="602" y="24"/>
                  </a:lnTo>
                  <a:lnTo>
                    <a:pt x="596" y="30"/>
                  </a:lnTo>
                  <a:lnTo>
                    <a:pt x="592" y="34"/>
                  </a:lnTo>
                  <a:lnTo>
                    <a:pt x="590" y="40"/>
                  </a:lnTo>
                  <a:lnTo>
                    <a:pt x="590" y="44"/>
                  </a:lnTo>
                  <a:lnTo>
                    <a:pt x="590" y="48"/>
                  </a:lnTo>
                  <a:lnTo>
                    <a:pt x="590" y="50"/>
                  </a:lnTo>
                  <a:lnTo>
                    <a:pt x="590" y="52"/>
                  </a:lnTo>
                  <a:lnTo>
                    <a:pt x="592" y="68"/>
                  </a:lnTo>
                  <a:lnTo>
                    <a:pt x="598" y="80"/>
                  </a:lnTo>
                  <a:lnTo>
                    <a:pt x="606" y="84"/>
                  </a:lnTo>
                  <a:lnTo>
                    <a:pt x="614" y="88"/>
                  </a:lnTo>
                  <a:lnTo>
                    <a:pt x="616" y="88"/>
                  </a:lnTo>
                  <a:lnTo>
                    <a:pt x="612" y="94"/>
                  </a:lnTo>
                  <a:lnTo>
                    <a:pt x="610" y="98"/>
                  </a:lnTo>
                  <a:lnTo>
                    <a:pt x="610" y="102"/>
                  </a:lnTo>
                  <a:lnTo>
                    <a:pt x="612" y="106"/>
                  </a:lnTo>
                  <a:lnTo>
                    <a:pt x="614" y="110"/>
                  </a:lnTo>
                  <a:lnTo>
                    <a:pt x="616" y="112"/>
                  </a:lnTo>
                  <a:lnTo>
                    <a:pt x="620" y="114"/>
                  </a:lnTo>
                  <a:lnTo>
                    <a:pt x="622" y="116"/>
                  </a:lnTo>
                  <a:lnTo>
                    <a:pt x="624" y="116"/>
                  </a:lnTo>
                  <a:lnTo>
                    <a:pt x="626" y="116"/>
                  </a:lnTo>
                  <a:lnTo>
                    <a:pt x="630" y="118"/>
                  </a:lnTo>
                  <a:lnTo>
                    <a:pt x="632" y="120"/>
                  </a:lnTo>
                  <a:lnTo>
                    <a:pt x="632" y="122"/>
                  </a:lnTo>
                  <a:lnTo>
                    <a:pt x="632" y="126"/>
                  </a:lnTo>
                  <a:lnTo>
                    <a:pt x="630" y="128"/>
                  </a:lnTo>
                  <a:lnTo>
                    <a:pt x="630" y="130"/>
                  </a:lnTo>
                  <a:lnTo>
                    <a:pt x="624" y="134"/>
                  </a:lnTo>
                  <a:lnTo>
                    <a:pt x="616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6" y="152"/>
                  </a:lnTo>
                  <a:lnTo>
                    <a:pt x="590" y="152"/>
                  </a:lnTo>
                  <a:lnTo>
                    <a:pt x="586" y="150"/>
                  </a:lnTo>
                  <a:lnTo>
                    <a:pt x="584" y="150"/>
                  </a:lnTo>
                  <a:lnTo>
                    <a:pt x="584" y="148"/>
                  </a:lnTo>
                  <a:lnTo>
                    <a:pt x="586" y="126"/>
                  </a:lnTo>
                  <a:lnTo>
                    <a:pt x="568" y="126"/>
                  </a:lnTo>
                  <a:lnTo>
                    <a:pt x="564" y="124"/>
                  </a:lnTo>
                  <a:lnTo>
                    <a:pt x="560" y="124"/>
                  </a:lnTo>
                  <a:lnTo>
                    <a:pt x="556" y="124"/>
                  </a:lnTo>
                  <a:lnTo>
                    <a:pt x="556" y="126"/>
                  </a:lnTo>
                  <a:lnTo>
                    <a:pt x="554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4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50" y="154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0"/>
                  </a:lnTo>
                  <a:lnTo>
                    <a:pt x="538" y="146"/>
                  </a:lnTo>
                  <a:lnTo>
                    <a:pt x="534" y="144"/>
                  </a:lnTo>
                  <a:lnTo>
                    <a:pt x="530" y="144"/>
                  </a:lnTo>
                  <a:lnTo>
                    <a:pt x="528" y="144"/>
                  </a:lnTo>
                  <a:lnTo>
                    <a:pt x="526" y="146"/>
                  </a:lnTo>
                  <a:lnTo>
                    <a:pt x="524" y="148"/>
                  </a:lnTo>
                  <a:lnTo>
                    <a:pt x="518" y="152"/>
                  </a:lnTo>
                  <a:lnTo>
                    <a:pt x="514" y="154"/>
                  </a:lnTo>
                  <a:lnTo>
                    <a:pt x="510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2" y="148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6" y="136"/>
                  </a:lnTo>
                  <a:lnTo>
                    <a:pt x="492" y="134"/>
                  </a:lnTo>
                  <a:lnTo>
                    <a:pt x="490" y="134"/>
                  </a:lnTo>
                  <a:lnTo>
                    <a:pt x="488" y="134"/>
                  </a:lnTo>
                  <a:lnTo>
                    <a:pt x="484" y="134"/>
                  </a:lnTo>
                  <a:lnTo>
                    <a:pt x="484" y="136"/>
                  </a:lnTo>
                  <a:lnTo>
                    <a:pt x="482" y="136"/>
                  </a:lnTo>
                  <a:lnTo>
                    <a:pt x="476" y="134"/>
                  </a:lnTo>
                  <a:lnTo>
                    <a:pt x="470" y="130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14"/>
                  </a:lnTo>
                  <a:lnTo>
                    <a:pt x="462" y="110"/>
                  </a:lnTo>
                  <a:lnTo>
                    <a:pt x="460" y="110"/>
                  </a:lnTo>
                  <a:lnTo>
                    <a:pt x="456" y="108"/>
                  </a:lnTo>
                  <a:lnTo>
                    <a:pt x="454" y="108"/>
                  </a:lnTo>
                  <a:lnTo>
                    <a:pt x="452" y="110"/>
                  </a:lnTo>
                  <a:lnTo>
                    <a:pt x="450" y="110"/>
                  </a:lnTo>
                  <a:lnTo>
                    <a:pt x="442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8" y="116"/>
                  </a:lnTo>
                  <a:lnTo>
                    <a:pt x="426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6" y="134"/>
                  </a:lnTo>
                  <a:lnTo>
                    <a:pt x="426" y="136"/>
                  </a:lnTo>
                  <a:lnTo>
                    <a:pt x="430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30" y="148"/>
                  </a:lnTo>
                  <a:lnTo>
                    <a:pt x="428" y="150"/>
                  </a:lnTo>
                  <a:lnTo>
                    <a:pt x="426" y="152"/>
                  </a:lnTo>
                  <a:lnTo>
                    <a:pt x="426" y="154"/>
                  </a:lnTo>
                  <a:lnTo>
                    <a:pt x="426" y="178"/>
                  </a:lnTo>
                  <a:lnTo>
                    <a:pt x="424" y="184"/>
                  </a:lnTo>
                  <a:lnTo>
                    <a:pt x="422" y="186"/>
                  </a:lnTo>
                  <a:lnTo>
                    <a:pt x="422" y="188"/>
                  </a:lnTo>
                  <a:lnTo>
                    <a:pt x="420" y="188"/>
                  </a:lnTo>
                  <a:lnTo>
                    <a:pt x="420" y="186"/>
                  </a:lnTo>
                  <a:lnTo>
                    <a:pt x="416" y="172"/>
                  </a:lnTo>
                  <a:lnTo>
                    <a:pt x="408" y="158"/>
                  </a:lnTo>
                  <a:lnTo>
                    <a:pt x="400" y="146"/>
                  </a:lnTo>
                  <a:lnTo>
                    <a:pt x="396" y="138"/>
                  </a:lnTo>
                  <a:lnTo>
                    <a:pt x="394" y="136"/>
                  </a:lnTo>
                  <a:lnTo>
                    <a:pt x="392" y="138"/>
                  </a:lnTo>
                  <a:lnTo>
                    <a:pt x="390" y="140"/>
                  </a:lnTo>
                  <a:lnTo>
                    <a:pt x="388" y="144"/>
                  </a:lnTo>
                  <a:lnTo>
                    <a:pt x="386" y="148"/>
                  </a:lnTo>
                  <a:lnTo>
                    <a:pt x="386" y="150"/>
                  </a:lnTo>
                  <a:lnTo>
                    <a:pt x="384" y="152"/>
                  </a:lnTo>
                  <a:lnTo>
                    <a:pt x="382" y="150"/>
                  </a:lnTo>
                  <a:lnTo>
                    <a:pt x="376" y="148"/>
                  </a:lnTo>
                  <a:lnTo>
                    <a:pt x="372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60" y="150"/>
                  </a:lnTo>
                  <a:lnTo>
                    <a:pt x="358" y="150"/>
                  </a:lnTo>
                  <a:lnTo>
                    <a:pt x="350" y="150"/>
                  </a:lnTo>
                  <a:lnTo>
                    <a:pt x="344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40" y="142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4" y="138"/>
                  </a:lnTo>
                  <a:lnTo>
                    <a:pt x="348" y="130"/>
                  </a:lnTo>
                  <a:lnTo>
                    <a:pt x="350" y="124"/>
                  </a:lnTo>
                  <a:lnTo>
                    <a:pt x="352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8"/>
                  </a:lnTo>
                  <a:lnTo>
                    <a:pt x="336" y="102"/>
                  </a:lnTo>
                  <a:lnTo>
                    <a:pt x="334" y="100"/>
                  </a:lnTo>
                  <a:lnTo>
                    <a:pt x="330" y="98"/>
                  </a:lnTo>
                  <a:lnTo>
                    <a:pt x="328" y="100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8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20" y="110"/>
                  </a:lnTo>
                  <a:lnTo>
                    <a:pt x="318" y="110"/>
                  </a:lnTo>
                  <a:lnTo>
                    <a:pt x="318" y="108"/>
                  </a:lnTo>
                  <a:lnTo>
                    <a:pt x="300" y="94"/>
                  </a:lnTo>
                  <a:lnTo>
                    <a:pt x="282" y="84"/>
                  </a:lnTo>
                  <a:lnTo>
                    <a:pt x="270" y="78"/>
                  </a:lnTo>
                  <a:lnTo>
                    <a:pt x="264" y="76"/>
                  </a:lnTo>
                  <a:lnTo>
                    <a:pt x="254" y="74"/>
                  </a:lnTo>
                  <a:lnTo>
                    <a:pt x="246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0" y="64"/>
                  </a:lnTo>
                  <a:lnTo>
                    <a:pt x="226" y="62"/>
                  </a:lnTo>
                  <a:lnTo>
                    <a:pt x="224" y="62"/>
                  </a:lnTo>
                  <a:lnTo>
                    <a:pt x="222" y="64"/>
                  </a:lnTo>
                  <a:lnTo>
                    <a:pt x="222" y="66"/>
                  </a:lnTo>
                  <a:lnTo>
                    <a:pt x="222" y="70"/>
                  </a:lnTo>
                  <a:lnTo>
                    <a:pt x="222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4" y="78"/>
                  </a:lnTo>
                  <a:lnTo>
                    <a:pt x="222" y="82"/>
                  </a:lnTo>
                  <a:lnTo>
                    <a:pt x="220" y="84"/>
                  </a:lnTo>
                  <a:lnTo>
                    <a:pt x="218" y="84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2" y="62"/>
                  </a:lnTo>
                  <a:lnTo>
                    <a:pt x="194" y="52"/>
                  </a:lnTo>
                  <a:lnTo>
                    <a:pt x="192" y="48"/>
                  </a:lnTo>
                  <a:lnTo>
                    <a:pt x="186" y="46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0" y="48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82" y="54"/>
                  </a:lnTo>
                  <a:lnTo>
                    <a:pt x="184" y="56"/>
                  </a:lnTo>
                  <a:lnTo>
                    <a:pt x="182" y="62"/>
                  </a:lnTo>
                  <a:lnTo>
                    <a:pt x="180" y="66"/>
                  </a:lnTo>
                  <a:lnTo>
                    <a:pt x="178" y="68"/>
                  </a:lnTo>
                  <a:lnTo>
                    <a:pt x="174" y="68"/>
                  </a:lnTo>
                  <a:lnTo>
                    <a:pt x="172" y="66"/>
                  </a:lnTo>
                  <a:lnTo>
                    <a:pt x="170" y="64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6" y="58"/>
                  </a:lnTo>
                  <a:lnTo>
                    <a:pt x="154" y="60"/>
                  </a:lnTo>
                  <a:lnTo>
                    <a:pt x="152" y="62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6" y="70"/>
                  </a:lnTo>
                  <a:lnTo>
                    <a:pt x="142" y="72"/>
                  </a:lnTo>
                  <a:lnTo>
                    <a:pt x="140" y="74"/>
                  </a:lnTo>
                  <a:lnTo>
                    <a:pt x="136" y="76"/>
                  </a:lnTo>
                  <a:lnTo>
                    <a:pt x="136" y="78"/>
                  </a:lnTo>
                  <a:lnTo>
                    <a:pt x="126" y="78"/>
                  </a:lnTo>
                  <a:lnTo>
                    <a:pt x="114" y="84"/>
                  </a:lnTo>
                  <a:lnTo>
                    <a:pt x="104" y="92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88" y="106"/>
                  </a:lnTo>
                  <a:lnTo>
                    <a:pt x="82" y="108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70" y="108"/>
                  </a:lnTo>
                  <a:lnTo>
                    <a:pt x="66" y="106"/>
                  </a:lnTo>
                  <a:lnTo>
                    <a:pt x="62" y="102"/>
                  </a:lnTo>
                  <a:lnTo>
                    <a:pt x="52" y="96"/>
                  </a:lnTo>
                  <a:lnTo>
                    <a:pt x="44" y="90"/>
                  </a:lnTo>
                  <a:lnTo>
                    <a:pt x="36" y="84"/>
                  </a:lnTo>
                  <a:lnTo>
                    <a:pt x="32" y="82"/>
                  </a:lnTo>
                  <a:lnTo>
                    <a:pt x="24" y="80"/>
                  </a:lnTo>
                  <a:lnTo>
                    <a:pt x="12" y="76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4" y="366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2" y="386"/>
                  </a:lnTo>
                  <a:lnTo>
                    <a:pt x="52" y="392"/>
                  </a:lnTo>
                  <a:lnTo>
                    <a:pt x="58" y="398"/>
                  </a:lnTo>
                  <a:lnTo>
                    <a:pt x="62" y="400"/>
                  </a:lnTo>
                  <a:lnTo>
                    <a:pt x="66" y="400"/>
                  </a:lnTo>
                  <a:lnTo>
                    <a:pt x="72" y="396"/>
                  </a:lnTo>
                  <a:lnTo>
                    <a:pt x="76" y="394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90" y="392"/>
                  </a:lnTo>
                  <a:lnTo>
                    <a:pt x="98" y="402"/>
                  </a:lnTo>
                  <a:lnTo>
                    <a:pt x="108" y="416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8" y="460"/>
                  </a:lnTo>
                  <a:lnTo>
                    <a:pt x="142" y="468"/>
                  </a:lnTo>
                  <a:lnTo>
                    <a:pt x="146" y="472"/>
                  </a:lnTo>
                  <a:lnTo>
                    <a:pt x="152" y="476"/>
                  </a:lnTo>
                  <a:lnTo>
                    <a:pt x="154" y="478"/>
                  </a:lnTo>
                  <a:lnTo>
                    <a:pt x="156" y="480"/>
                  </a:lnTo>
                  <a:lnTo>
                    <a:pt x="156" y="486"/>
                  </a:lnTo>
                  <a:lnTo>
                    <a:pt x="154" y="496"/>
                  </a:lnTo>
                  <a:lnTo>
                    <a:pt x="152" y="508"/>
                  </a:lnTo>
                  <a:lnTo>
                    <a:pt x="148" y="518"/>
                  </a:lnTo>
                  <a:lnTo>
                    <a:pt x="148" y="520"/>
                  </a:lnTo>
                  <a:lnTo>
                    <a:pt x="148" y="528"/>
                  </a:lnTo>
                  <a:lnTo>
                    <a:pt x="148" y="532"/>
                  </a:lnTo>
                  <a:lnTo>
                    <a:pt x="150" y="536"/>
                  </a:lnTo>
                  <a:lnTo>
                    <a:pt x="152" y="538"/>
                  </a:lnTo>
                  <a:lnTo>
                    <a:pt x="152" y="540"/>
                  </a:lnTo>
                  <a:lnTo>
                    <a:pt x="156" y="544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8" y="558"/>
                  </a:lnTo>
                  <a:lnTo>
                    <a:pt x="170" y="564"/>
                  </a:lnTo>
                  <a:lnTo>
                    <a:pt x="172" y="568"/>
                  </a:lnTo>
                  <a:lnTo>
                    <a:pt x="174" y="570"/>
                  </a:lnTo>
                  <a:lnTo>
                    <a:pt x="174" y="572"/>
                  </a:lnTo>
                  <a:lnTo>
                    <a:pt x="188" y="584"/>
                  </a:lnTo>
                  <a:lnTo>
                    <a:pt x="202" y="594"/>
                  </a:lnTo>
                  <a:lnTo>
                    <a:pt x="212" y="598"/>
                  </a:lnTo>
                  <a:lnTo>
                    <a:pt x="216" y="600"/>
                  </a:lnTo>
                  <a:lnTo>
                    <a:pt x="222" y="606"/>
                  </a:lnTo>
                  <a:lnTo>
                    <a:pt x="226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2" y="626"/>
                  </a:lnTo>
                  <a:lnTo>
                    <a:pt x="594" y="626"/>
                  </a:lnTo>
                  <a:lnTo>
                    <a:pt x="606" y="638"/>
                  </a:lnTo>
                  <a:lnTo>
                    <a:pt x="630" y="638"/>
                  </a:lnTo>
                  <a:lnTo>
                    <a:pt x="632" y="642"/>
                  </a:lnTo>
                  <a:lnTo>
                    <a:pt x="636" y="644"/>
                  </a:lnTo>
                  <a:lnTo>
                    <a:pt x="640" y="646"/>
                  </a:lnTo>
                  <a:lnTo>
                    <a:pt x="642" y="646"/>
                  </a:lnTo>
                  <a:lnTo>
                    <a:pt x="646" y="646"/>
                  </a:lnTo>
                  <a:lnTo>
                    <a:pt x="654" y="644"/>
                  </a:lnTo>
                  <a:lnTo>
                    <a:pt x="660" y="642"/>
                  </a:lnTo>
                  <a:lnTo>
                    <a:pt x="664" y="640"/>
                  </a:lnTo>
                  <a:lnTo>
                    <a:pt x="668" y="638"/>
                  </a:lnTo>
                  <a:lnTo>
                    <a:pt x="670" y="636"/>
                  </a:lnTo>
                  <a:lnTo>
                    <a:pt x="684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8" y="644"/>
                  </a:lnTo>
                  <a:lnTo>
                    <a:pt x="710" y="646"/>
                  </a:lnTo>
                  <a:lnTo>
                    <a:pt x="716" y="646"/>
                  </a:lnTo>
                  <a:lnTo>
                    <a:pt x="722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6" y="658"/>
                  </a:lnTo>
                  <a:lnTo>
                    <a:pt x="726" y="660"/>
                  </a:lnTo>
                  <a:lnTo>
                    <a:pt x="724" y="660"/>
                  </a:lnTo>
                  <a:lnTo>
                    <a:pt x="728" y="668"/>
                  </a:lnTo>
                  <a:lnTo>
                    <a:pt x="730" y="674"/>
                  </a:lnTo>
                  <a:lnTo>
                    <a:pt x="732" y="674"/>
                  </a:lnTo>
                  <a:lnTo>
                    <a:pt x="734" y="674"/>
                  </a:lnTo>
                  <a:lnTo>
                    <a:pt x="740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4" y="672"/>
                  </a:lnTo>
                  <a:lnTo>
                    <a:pt x="758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8" y="680"/>
                  </a:lnTo>
                  <a:lnTo>
                    <a:pt x="782" y="682"/>
                  </a:lnTo>
                  <a:lnTo>
                    <a:pt x="786" y="686"/>
                  </a:lnTo>
                  <a:lnTo>
                    <a:pt x="790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90" y="694"/>
                  </a:lnTo>
                  <a:lnTo>
                    <a:pt x="792" y="698"/>
                  </a:lnTo>
                  <a:lnTo>
                    <a:pt x="790" y="700"/>
                  </a:lnTo>
                  <a:lnTo>
                    <a:pt x="788" y="704"/>
                  </a:lnTo>
                  <a:lnTo>
                    <a:pt x="784" y="704"/>
                  </a:lnTo>
                  <a:lnTo>
                    <a:pt x="782" y="704"/>
                  </a:lnTo>
                  <a:lnTo>
                    <a:pt x="778" y="704"/>
                  </a:lnTo>
                  <a:lnTo>
                    <a:pt x="776" y="702"/>
                  </a:lnTo>
                  <a:lnTo>
                    <a:pt x="772" y="702"/>
                  </a:lnTo>
                  <a:lnTo>
                    <a:pt x="766" y="696"/>
                  </a:lnTo>
                  <a:lnTo>
                    <a:pt x="766" y="698"/>
                  </a:lnTo>
                  <a:lnTo>
                    <a:pt x="766" y="700"/>
                  </a:lnTo>
                  <a:lnTo>
                    <a:pt x="768" y="702"/>
                  </a:lnTo>
                  <a:lnTo>
                    <a:pt x="768" y="706"/>
                  </a:lnTo>
                  <a:lnTo>
                    <a:pt x="768" y="712"/>
                  </a:lnTo>
                  <a:lnTo>
                    <a:pt x="766" y="716"/>
                  </a:lnTo>
                  <a:lnTo>
                    <a:pt x="764" y="718"/>
                  </a:lnTo>
                  <a:lnTo>
                    <a:pt x="760" y="720"/>
                  </a:lnTo>
                  <a:lnTo>
                    <a:pt x="756" y="720"/>
                  </a:lnTo>
                  <a:lnTo>
                    <a:pt x="754" y="722"/>
                  </a:lnTo>
                  <a:lnTo>
                    <a:pt x="752" y="724"/>
                  </a:lnTo>
                  <a:lnTo>
                    <a:pt x="752" y="726"/>
                  </a:lnTo>
                  <a:lnTo>
                    <a:pt x="752" y="728"/>
                  </a:lnTo>
                  <a:lnTo>
                    <a:pt x="754" y="730"/>
                  </a:lnTo>
                  <a:lnTo>
                    <a:pt x="754" y="732"/>
                  </a:lnTo>
                  <a:lnTo>
                    <a:pt x="754" y="730"/>
                  </a:lnTo>
                  <a:lnTo>
                    <a:pt x="756" y="730"/>
                  </a:lnTo>
                  <a:lnTo>
                    <a:pt x="758" y="732"/>
                  </a:lnTo>
                  <a:lnTo>
                    <a:pt x="758" y="736"/>
                  </a:lnTo>
                  <a:lnTo>
                    <a:pt x="758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4" y="742"/>
                  </a:lnTo>
                  <a:lnTo>
                    <a:pt x="752" y="744"/>
                  </a:lnTo>
                  <a:lnTo>
                    <a:pt x="750" y="746"/>
                  </a:lnTo>
                  <a:lnTo>
                    <a:pt x="752" y="748"/>
                  </a:lnTo>
                  <a:lnTo>
                    <a:pt x="756" y="746"/>
                  </a:lnTo>
                  <a:lnTo>
                    <a:pt x="760" y="744"/>
                  </a:lnTo>
                  <a:lnTo>
                    <a:pt x="766" y="740"/>
                  </a:lnTo>
                  <a:lnTo>
                    <a:pt x="768" y="738"/>
                  </a:lnTo>
                  <a:lnTo>
                    <a:pt x="770" y="734"/>
                  </a:lnTo>
                  <a:lnTo>
                    <a:pt x="772" y="730"/>
                  </a:lnTo>
                  <a:lnTo>
                    <a:pt x="772" y="728"/>
                  </a:lnTo>
                  <a:lnTo>
                    <a:pt x="774" y="726"/>
                  </a:lnTo>
                  <a:lnTo>
                    <a:pt x="778" y="724"/>
                  </a:lnTo>
                  <a:lnTo>
                    <a:pt x="782" y="722"/>
                  </a:lnTo>
                  <a:lnTo>
                    <a:pt x="790" y="722"/>
                  </a:lnTo>
                  <a:lnTo>
                    <a:pt x="796" y="724"/>
                  </a:lnTo>
                  <a:lnTo>
                    <a:pt x="800" y="724"/>
                  </a:lnTo>
                  <a:lnTo>
                    <a:pt x="804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800" y="720"/>
                  </a:lnTo>
                  <a:lnTo>
                    <a:pt x="798" y="718"/>
                  </a:lnTo>
                  <a:lnTo>
                    <a:pt x="800" y="714"/>
                  </a:lnTo>
                  <a:lnTo>
                    <a:pt x="802" y="712"/>
                  </a:lnTo>
                  <a:lnTo>
                    <a:pt x="804" y="708"/>
                  </a:lnTo>
                  <a:lnTo>
                    <a:pt x="808" y="704"/>
                  </a:lnTo>
                  <a:lnTo>
                    <a:pt x="812" y="700"/>
                  </a:lnTo>
                  <a:lnTo>
                    <a:pt x="816" y="698"/>
                  </a:lnTo>
                  <a:lnTo>
                    <a:pt x="820" y="696"/>
                  </a:lnTo>
                  <a:lnTo>
                    <a:pt x="828" y="696"/>
                  </a:lnTo>
                  <a:lnTo>
                    <a:pt x="834" y="696"/>
                  </a:lnTo>
                  <a:lnTo>
                    <a:pt x="838" y="698"/>
                  </a:lnTo>
                  <a:lnTo>
                    <a:pt x="842" y="698"/>
                  </a:lnTo>
                  <a:lnTo>
                    <a:pt x="844" y="700"/>
                  </a:lnTo>
                  <a:lnTo>
                    <a:pt x="846" y="700"/>
                  </a:lnTo>
                  <a:lnTo>
                    <a:pt x="850" y="70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2" name="Freeform 554"/>
            <p:cNvSpPr>
              <a:spLocks/>
            </p:cNvSpPr>
            <p:nvPr/>
          </p:nvSpPr>
          <p:spPr bwMode="auto">
            <a:xfrm>
              <a:off x="1001713" y="2366963"/>
              <a:ext cx="1955800" cy="1238250"/>
            </a:xfrm>
            <a:custGeom>
              <a:avLst/>
              <a:gdLst>
                <a:gd name="T0" fmla="*/ 1688126 w 1096"/>
                <a:gd name="T1" fmla="*/ 1092574 h 748"/>
                <a:gd name="T2" fmla="*/ 1748799 w 1096"/>
                <a:gd name="T3" fmla="*/ 1155479 h 748"/>
                <a:gd name="T4" fmla="*/ 1791627 w 1096"/>
                <a:gd name="T5" fmla="*/ 1175344 h 748"/>
                <a:gd name="T6" fmla="*/ 1745230 w 1096"/>
                <a:gd name="T7" fmla="*/ 1112439 h 748"/>
                <a:gd name="T8" fmla="*/ 1730954 w 1096"/>
                <a:gd name="T9" fmla="*/ 1059465 h 748"/>
                <a:gd name="T10" fmla="*/ 1663143 w 1096"/>
                <a:gd name="T11" fmla="*/ 1056154 h 748"/>
                <a:gd name="T12" fmla="*/ 1827317 w 1096"/>
                <a:gd name="T13" fmla="*/ 993249 h 748"/>
                <a:gd name="T14" fmla="*/ 1934386 w 1096"/>
                <a:gd name="T15" fmla="*/ 940275 h 748"/>
                <a:gd name="T16" fmla="*/ 1912972 w 1096"/>
                <a:gd name="T17" fmla="*/ 827707 h 748"/>
                <a:gd name="T18" fmla="*/ 1830886 w 1096"/>
                <a:gd name="T19" fmla="*/ 764801 h 748"/>
                <a:gd name="T20" fmla="*/ 1738092 w 1096"/>
                <a:gd name="T21" fmla="*/ 615814 h 748"/>
                <a:gd name="T22" fmla="*/ 1638161 w 1096"/>
                <a:gd name="T23" fmla="*/ 586017 h 748"/>
                <a:gd name="T24" fmla="*/ 1566781 w 1096"/>
                <a:gd name="T25" fmla="*/ 516489 h 748"/>
                <a:gd name="T26" fmla="*/ 1441867 w 1096"/>
                <a:gd name="T27" fmla="*/ 549598 h 748"/>
                <a:gd name="T28" fmla="*/ 1459712 w 1096"/>
                <a:gd name="T29" fmla="*/ 758180 h 748"/>
                <a:gd name="T30" fmla="*/ 1413315 w 1096"/>
                <a:gd name="T31" fmla="*/ 844261 h 748"/>
                <a:gd name="T32" fmla="*/ 1416884 w 1096"/>
                <a:gd name="T33" fmla="*/ 953519 h 748"/>
                <a:gd name="T34" fmla="*/ 1352643 w 1096"/>
                <a:gd name="T35" fmla="*/ 923721 h 748"/>
                <a:gd name="T36" fmla="*/ 1316953 w 1096"/>
                <a:gd name="T37" fmla="*/ 821085 h 748"/>
                <a:gd name="T38" fmla="*/ 1145642 w 1096"/>
                <a:gd name="T39" fmla="*/ 728382 h 748"/>
                <a:gd name="T40" fmla="*/ 1056417 w 1096"/>
                <a:gd name="T41" fmla="*/ 652233 h 748"/>
                <a:gd name="T42" fmla="*/ 1149211 w 1096"/>
                <a:gd name="T43" fmla="*/ 496624 h 748"/>
                <a:gd name="T44" fmla="*/ 1220590 w 1096"/>
                <a:gd name="T45" fmla="*/ 440340 h 748"/>
                <a:gd name="T46" fmla="*/ 1202746 w 1096"/>
                <a:gd name="T47" fmla="*/ 321150 h 748"/>
                <a:gd name="T48" fmla="*/ 1320522 w 1096"/>
                <a:gd name="T49" fmla="*/ 321150 h 748"/>
                <a:gd name="T50" fmla="*/ 1381194 w 1096"/>
                <a:gd name="T51" fmla="*/ 261555 h 748"/>
                <a:gd name="T52" fmla="*/ 1374056 w 1096"/>
                <a:gd name="T53" fmla="*/ 188717 h 748"/>
                <a:gd name="T54" fmla="*/ 1331229 w 1096"/>
                <a:gd name="T55" fmla="*/ 122501 h 748"/>
                <a:gd name="T56" fmla="*/ 1274125 w 1096"/>
                <a:gd name="T57" fmla="*/ 231758 h 748"/>
                <a:gd name="T58" fmla="*/ 1224159 w 1096"/>
                <a:gd name="T59" fmla="*/ 175474 h 748"/>
                <a:gd name="T60" fmla="*/ 1177763 w 1096"/>
                <a:gd name="T61" fmla="*/ 165541 h 748"/>
                <a:gd name="T62" fmla="*/ 1152780 w 1096"/>
                <a:gd name="T63" fmla="*/ 82771 h 748"/>
                <a:gd name="T64" fmla="*/ 1092107 w 1096"/>
                <a:gd name="T65" fmla="*/ 6622 h 748"/>
                <a:gd name="T66" fmla="*/ 1067124 w 1096"/>
                <a:gd name="T67" fmla="*/ 132433 h 748"/>
                <a:gd name="T68" fmla="*/ 1127797 w 1096"/>
                <a:gd name="T69" fmla="*/ 201961 h 748"/>
                <a:gd name="T70" fmla="*/ 1045711 w 1096"/>
                <a:gd name="T71" fmla="*/ 208582 h 748"/>
                <a:gd name="T72" fmla="*/ 974331 w 1096"/>
                <a:gd name="T73" fmla="*/ 251623 h 748"/>
                <a:gd name="T74" fmla="*/ 895813 w 1096"/>
                <a:gd name="T75" fmla="*/ 248312 h 748"/>
                <a:gd name="T76" fmla="*/ 828003 w 1096"/>
                <a:gd name="T77" fmla="*/ 201961 h 748"/>
                <a:gd name="T78" fmla="*/ 756623 w 1096"/>
                <a:gd name="T79" fmla="*/ 205271 h 748"/>
                <a:gd name="T80" fmla="*/ 753054 w 1096"/>
                <a:gd name="T81" fmla="*/ 311218 h 748"/>
                <a:gd name="T82" fmla="*/ 681675 w 1096"/>
                <a:gd name="T83" fmla="*/ 248312 h 748"/>
                <a:gd name="T84" fmla="*/ 613864 w 1096"/>
                <a:gd name="T85" fmla="*/ 228447 h 748"/>
                <a:gd name="T86" fmla="*/ 585312 w 1096"/>
                <a:gd name="T87" fmla="*/ 165541 h 748"/>
                <a:gd name="T88" fmla="*/ 503226 w 1096"/>
                <a:gd name="T89" fmla="*/ 139055 h 748"/>
                <a:gd name="T90" fmla="*/ 396157 w 1096"/>
                <a:gd name="T91" fmla="*/ 119190 h 748"/>
                <a:gd name="T92" fmla="*/ 328346 w 1096"/>
                <a:gd name="T93" fmla="*/ 72838 h 748"/>
                <a:gd name="T94" fmla="*/ 299794 w 1096"/>
                <a:gd name="T95" fmla="*/ 105947 h 748"/>
                <a:gd name="T96" fmla="*/ 224846 w 1096"/>
                <a:gd name="T97" fmla="*/ 129122 h 748"/>
                <a:gd name="T98" fmla="*/ 42828 w 1096"/>
                <a:gd name="T99" fmla="*/ 132433 h 748"/>
                <a:gd name="T100" fmla="*/ 146328 w 1096"/>
                <a:gd name="T101" fmla="*/ 642301 h 748"/>
                <a:gd name="T102" fmla="*/ 274811 w 1096"/>
                <a:gd name="T103" fmla="*/ 821085 h 748"/>
                <a:gd name="T104" fmla="*/ 310501 w 1096"/>
                <a:gd name="T105" fmla="*/ 946897 h 748"/>
                <a:gd name="T106" fmla="*/ 1142073 w 1096"/>
                <a:gd name="T107" fmla="*/ 1069398 h 748"/>
                <a:gd name="T108" fmla="*/ 1288401 w 1096"/>
                <a:gd name="T109" fmla="*/ 1072709 h 748"/>
                <a:gd name="T110" fmla="*/ 1352643 w 1096"/>
                <a:gd name="T111" fmla="*/ 1112439 h 748"/>
                <a:gd name="T112" fmla="*/ 1399039 w 1096"/>
                <a:gd name="T113" fmla="*/ 1165412 h 748"/>
                <a:gd name="T114" fmla="*/ 1345505 w 1096"/>
                <a:gd name="T115" fmla="*/ 1195209 h 748"/>
                <a:gd name="T116" fmla="*/ 1341936 w 1096"/>
                <a:gd name="T117" fmla="*/ 1231628 h 748"/>
                <a:gd name="T118" fmla="*/ 1427591 w 1096"/>
                <a:gd name="T119" fmla="*/ 1198520 h 748"/>
                <a:gd name="T120" fmla="*/ 1502540 w 1096"/>
                <a:gd name="T121" fmla="*/ 1155479 h 7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6"/>
                <a:gd name="T184" fmla="*/ 0 h 748"/>
                <a:gd name="T185" fmla="*/ 1096 w 1096"/>
                <a:gd name="T186" fmla="*/ 748 h 7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6" h="748">
                  <a:moveTo>
                    <a:pt x="850" y="702"/>
                  </a:moveTo>
                  <a:lnTo>
                    <a:pt x="864" y="690"/>
                  </a:lnTo>
                  <a:lnTo>
                    <a:pt x="880" y="684"/>
                  </a:lnTo>
                  <a:lnTo>
                    <a:pt x="896" y="680"/>
                  </a:lnTo>
                  <a:lnTo>
                    <a:pt x="908" y="678"/>
                  </a:lnTo>
                  <a:lnTo>
                    <a:pt x="912" y="678"/>
                  </a:lnTo>
                  <a:lnTo>
                    <a:pt x="916" y="668"/>
                  </a:lnTo>
                  <a:lnTo>
                    <a:pt x="922" y="662"/>
                  </a:lnTo>
                  <a:lnTo>
                    <a:pt x="926" y="658"/>
                  </a:lnTo>
                  <a:lnTo>
                    <a:pt x="930" y="656"/>
                  </a:lnTo>
                  <a:lnTo>
                    <a:pt x="932" y="656"/>
                  </a:lnTo>
                  <a:lnTo>
                    <a:pt x="934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6" y="660"/>
                  </a:lnTo>
                  <a:lnTo>
                    <a:pt x="948" y="666"/>
                  </a:lnTo>
                  <a:lnTo>
                    <a:pt x="946" y="674"/>
                  </a:lnTo>
                  <a:lnTo>
                    <a:pt x="942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8" y="698"/>
                  </a:lnTo>
                  <a:lnTo>
                    <a:pt x="958" y="700"/>
                  </a:lnTo>
                  <a:lnTo>
                    <a:pt x="966" y="696"/>
                  </a:lnTo>
                  <a:lnTo>
                    <a:pt x="972" y="692"/>
                  </a:lnTo>
                  <a:lnTo>
                    <a:pt x="974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4" y="692"/>
                  </a:lnTo>
                  <a:lnTo>
                    <a:pt x="982" y="694"/>
                  </a:lnTo>
                  <a:lnTo>
                    <a:pt x="982" y="696"/>
                  </a:lnTo>
                  <a:lnTo>
                    <a:pt x="980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4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6"/>
                  </a:lnTo>
                  <a:lnTo>
                    <a:pt x="960" y="718"/>
                  </a:lnTo>
                  <a:lnTo>
                    <a:pt x="962" y="720"/>
                  </a:lnTo>
                  <a:lnTo>
                    <a:pt x="962" y="722"/>
                  </a:lnTo>
                  <a:lnTo>
                    <a:pt x="964" y="722"/>
                  </a:lnTo>
                  <a:lnTo>
                    <a:pt x="970" y="722"/>
                  </a:lnTo>
                  <a:lnTo>
                    <a:pt x="982" y="720"/>
                  </a:lnTo>
                  <a:lnTo>
                    <a:pt x="994" y="714"/>
                  </a:lnTo>
                  <a:lnTo>
                    <a:pt x="1004" y="710"/>
                  </a:lnTo>
                  <a:lnTo>
                    <a:pt x="1008" y="708"/>
                  </a:lnTo>
                  <a:lnTo>
                    <a:pt x="1012" y="706"/>
                  </a:lnTo>
                  <a:lnTo>
                    <a:pt x="1014" y="704"/>
                  </a:lnTo>
                  <a:lnTo>
                    <a:pt x="1014" y="702"/>
                  </a:lnTo>
                  <a:lnTo>
                    <a:pt x="1012" y="700"/>
                  </a:lnTo>
                  <a:lnTo>
                    <a:pt x="1010" y="698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2" y="694"/>
                  </a:lnTo>
                  <a:lnTo>
                    <a:pt x="996" y="692"/>
                  </a:lnTo>
                  <a:lnTo>
                    <a:pt x="992" y="688"/>
                  </a:lnTo>
                  <a:lnTo>
                    <a:pt x="988" y="682"/>
                  </a:lnTo>
                  <a:lnTo>
                    <a:pt x="984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4" y="666"/>
                  </a:lnTo>
                  <a:lnTo>
                    <a:pt x="972" y="662"/>
                  </a:lnTo>
                  <a:lnTo>
                    <a:pt x="972" y="658"/>
                  </a:lnTo>
                  <a:lnTo>
                    <a:pt x="974" y="656"/>
                  </a:lnTo>
                  <a:lnTo>
                    <a:pt x="976" y="654"/>
                  </a:lnTo>
                  <a:lnTo>
                    <a:pt x="976" y="650"/>
                  </a:lnTo>
                  <a:lnTo>
                    <a:pt x="974" y="646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6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2"/>
                  </a:lnTo>
                  <a:lnTo>
                    <a:pt x="970" y="640"/>
                  </a:lnTo>
                  <a:lnTo>
                    <a:pt x="976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2" y="624"/>
                  </a:lnTo>
                  <a:lnTo>
                    <a:pt x="980" y="622"/>
                  </a:lnTo>
                  <a:lnTo>
                    <a:pt x="976" y="620"/>
                  </a:lnTo>
                  <a:lnTo>
                    <a:pt x="974" y="620"/>
                  </a:lnTo>
                  <a:lnTo>
                    <a:pt x="970" y="622"/>
                  </a:lnTo>
                  <a:lnTo>
                    <a:pt x="968" y="622"/>
                  </a:lnTo>
                  <a:lnTo>
                    <a:pt x="966" y="622"/>
                  </a:lnTo>
                  <a:lnTo>
                    <a:pt x="964" y="624"/>
                  </a:lnTo>
                  <a:lnTo>
                    <a:pt x="948" y="628"/>
                  </a:lnTo>
                  <a:lnTo>
                    <a:pt x="938" y="634"/>
                  </a:lnTo>
                  <a:lnTo>
                    <a:pt x="932" y="638"/>
                  </a:lnTo>
                  <a:lnTo>
                    <a:pt x="930" y="642"/>
                  </a:lnTo>
                  <a:lnTo>
                    <a:pt x="920" y="652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4" y="668"/>
                  </a:lnTo>
                  <a:lnTo>
                    <a:pt x="904" y="656"/>
                  </a:lnTo>
                  <a:lnTo>
                    <a:pt x="914" y="644"/>
                  </a:lnTo>
                  <a:lnTo>
                    <a:pt x="922" y="632"/>
                  </a:lnTo>
                  <a:lnTo>
                    <a:pt x="928" y="624"/>
                  </a:lnTo>
                  <a:lnTo>
                    <a:pt x="932" y="620"/>
                  </a:lnTo>
                  <a:lnTo>
                    <a:pt x="954" y="606"/>
                  </a:lnTo>
                  <a:lnTo>
                    <a:pt x="970" y="600"/>
                  </a:lnTo>
                  <a:lnTo>
                    <a:pt x="976" y="598"/>
                  </a:lnTo>
                  <a:lnTo>
                    <a:pt x="990" y="600"/>
                  </a:lnTo>
                  <a:lnTo>
                    <a:pt x="1008" y="600"/>
                  </a:lnTo>
                  <a:lnTo>
                    <a:pt x="1024" y="600"/>
                  </a:lnTo>
                  <a:lnTo>
                    <a:pt x="1036" y="598"/>
                  </a:lnTo>
                  <a:lnTo>
                    <a:pt x="1040" y="598"/>
                  </a:lnTo>
                  <a:lnTo>
                    <a:pt x="1048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60" y="588"/>
                  </a:lnTo>
                  <a:lnTo>
                    <a:pt x="1060" y="586"/>
                  </a:lnTo>
                  <a:lnTo>
                    <a:pt x="1062" y="582"/>
                  </a:lnTo>
                  <a:lnTo>
                    <a:pt x="1062" y="580"/>
                  </a:lnTo>
                  <a:lnTo>
                    <a:pt x="1066" y="574"/>
                  </a:lnTo>
                  <a:lnTo>
                    <a:pt x="1070" y="570"/>
                  </a:lnTo>
                  <a:lnTo>
                    <a:pt x="1074" y="568"/>
                  </a:lnTo>
                  <a:lnTo>
                    <a:pt x="1078" y="568"/>
                  </a:lnTo>
                  <a:lnTo>
                    <a:pt x="1082" y="568"/>
                  </a:lnTo>
                  <a:lnTo>
                    <a:pt x="1084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6" y="542"/>
                  </a:lnTo>
                  <a:lnTo>
                    <a:pt x="1094" y="530"/>
                  </a:lnTo>
                  <a:lnTo>
                    <a:pt x="1090" y="524"/>
                  </a:lnTo>
                  <a:lnTo>
                    <a:pt x="1086" y="520"/>
                  </a:lnTo>
                  <a:lnTo>
                    <a:pt x="1082" y="518"/>
                  </a:lnTo>
                  <a:lnTo>
                    <a:pt x="1080" y="518"/>
                  </a:lnTo>
                  <a:lnTo>
                    <a:pt x="1078" y="518"/>
                  </a:lnTo>
                  <a:lnTo>
                    <a:pt x="1078" y="510"/>
                  </a:lnTo>
                  <a:lnTo>
                    <a:pt x="1076" y="504"/>
                  </a:lnTo>
                  <a:lnTo>
                    <a:pt x="1074" y="502"/>
                  </a:lnTo>
                  <a:lnTo>
                    <a:pt x="1074" y="500"/>
                  </a:lnTo>
                  <a:lnTo>
                    <a:pt x="1072" y="500"/>
                  </a:lnTo>
                  <a:lnTo>
                    <a:pt x="1054" y="500"/>
                  </a:lnTo>
                  <a:lnTo>
                    <a:pt x="1050" y="502"/>
                  </a:lnTo>
                  <a:lnTo>
                    <a:pt x="1046" y="504"/>
                  </a:lnTo>
                  <a:lnTo>
                    <a:pt x="1044" y="504"/>
                  </a:lnTo>
                  <a:lnTo>
                    <a:pt x="1042" y="502"/>
                  </a:lnTo>
                  <a:lnTo>
                    <a:pt x="1042" y="500"/>
                  </a:lnTo>
                  <a:lnTo>
                    <a:pt x="1036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6" y="452"/>
                  </a:lnTo>
                  <a:lnTo>
                    <a:pt x="1026" y="454"/>
                  </a:lnTo>
                  <a:lnTo>
                    <a:pt x="1026" y="456"/>
                  </a:lnTo>
                  <a:lnTo>
                    <a:pt x="1026" y="458"/>
                  </a:lnTo>
                  <a:lnTo>
                    <a:pt x="1026" y="460"/>
                  </a:lnTo>
                  <a:lnTo>
                    <a:pt x="1026" y="462"/>
                  </a:lnTo>
                  <a:lnTo>
                    <a:pt x="1026" y="460"/>
                  </a:lnTo>
                  <a:lnTo>
                    <a:pt x="1026" y="458"/>
                  </a:lnTo>
                  <a:lnTo>
                    <a:pt x="1024" y="450"/>
                  </a:lnTo>
                  <a:lnTo>
                    <a:pt x="1018" y="436"/>
                  </a:lnTo>
                  <a:lnTo>
                    <a:pt x="1010" y="422"/>
                  </a:lnTo>
                  <a:lnTo>
                    <a:pt x="1004" y="408"/>
                  </a:lnTo>
                  <a:lnTo>
                    <a:pt x="998" y="398"/>
                  </a:lnTo>
                  <a:lnTo>
                    <a:pt x="996" y="394"/>
                  </a:lnTo>
                  <a:lnTo>
                    <a:pt x="992" y="384"/>
                  </a:lnTo>
                  <a:lnTo>
                    <a:pt x="990" y="378"/>
                  </a:lnTo>
                  <a:lnTo>
                    <a:pt x="986" y="374"/>
                  </a:lnTo>
                  <a:lnTo>
                    <a:pt x="984" y="372"/>
                  </a:lnTo>
                  <a:lnTo>
                    <a:pt x="980" y="370"/>
                  </a:lnTo>
                  <a:lnTo>
                    <a:pt x="978" y="370"/>
                  </a:lnTo>
                  <a:lnTo>
                    <a:pt x="976" y="372"/>
                  </a:lnTo>
                  <a:lnTo>
                    <a:pt x="974" y="372"/>
                  </a:lnTo>
                  <a:lnTo>
                    <a:pt x="974" y="386"/>
                  </a:lnTo>
                  <a:lnTo>
                    <a:pt x="970" y="396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6" y="404"/>
                  </a:lnTo>
                  <a:lnTo>
                    <a:pt x="942" y="410"/>
                  </a:lnTo>
                  <a:lnTo>
                    <a:pt x="934" y="408"/>
                  </a:lnTo>
                  <a:lnTo>
                    <a:pt x="928" y="406"/>
                  </a:lnTo>
                  <a:lnTo>
                    <a:pt x="924" y="402"/>
                  </a:lnTo>
                  <a:lnTo>
                    <a:pt x="924" y="400"/>
                  </a:lnTo>
                  <a:lnTo>
                    <a:pt x="920" y="388"/>
                  </a:lnTo>
                  <a:lnTo>
                    <a:pt x="920" y="378"/>
                  </a:lnTo>
                  <a:lnTo>
                    <a:pt x="922" y="370"/>
                  </a:lnTo>
                  <a:lnTo>
                    <a:pt x="922" y="366"/>
                  </a:lnTo>
                  <a:lnTo>
                    <a:pt x="918" y="354"/>
                  </a:lnTo>
                  <a:lnTo>
                    <a:pt x="920" y="352"/>
                  </a:lnTo>
                  <a:lnTo>
                    <a:pt x="920" y="348"/>
                  </a:lnTo>
                  <a:lnTo>
                    <a:pt x="920" y="344"/>
                  </a:lnTo>
                  <a:lnTo>
                    <a:pt x="918" y="342"/>
                  </a:lnTo>
                  <a:lnTo>
                    <a:pt x="914" y="340"/>
                  </a:lnTo>
                  <a:lnTo>
                    <a:pt x="910" y="338"/>
                  </a:lnTo>
                  <a:lnTo>
                    <a:pt x="906" y="336"/>
                  </a:lnTo>
                  <a:lnTo>
                    <a:pt x="902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2" y="320"/>
                  </a:lnTo>
                  <a:lnTo>
                    <a:pt x="888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2" y="312"/>
                  </a:lnTo>
                  <a:lnTo>
                    <a:pt x="832" y="310"/>
                  </a:lnTo>
                  <a:lnTo>
                    <a:pt x="826" y="308"/>
                  </a:lnTo>
                  <a:lnTo>
                    <a:pt x="822" y="308"/>
                  </a:lnTo>
                  <a:lnTo>
                    <a:pt x="818" y="310"/>
                  </a:lnTo>
                  <a:lnTo>
                    <a:pt x="816" y="312"/>
                  </a:lnTo>
                  <a:lnTo>
                    <a:pt x="814" y="314"/>
                  </a:lnTo>
                  <a:lnTo>
                    <a:pt x="812" y="318"/>
                  </a:lnTo>
                  <a:lnTo>
                    <a:pt x="812" y="322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8" y="328"/>
                  </a:lnTo>
                  <a:lnTo>
                    <a:pt x="808" y="332"/>
                  </a:lnTo>
                  <a:lnTo>
                    <a:pt x="808" y="336"/>
                  </a:lnTo>
                  <a:lnTo>
                    <a:pt x="808" y="340"/>
                  </a:lnTo>
                  <a:lnTo>
                    <a:pt x="808" y="342"/>
                  </a:lnTo>
                  <a:lnTo>
                    <a:pt x="808" y="344"/>
                  </a:lnTo>
                  <a:lnTo>
                    <a:pt x="812" y="348"/>
                  </a:lnTo>
                  <a:lnTo>
                    <a:pt x="814" y="354"/>
                  </a:lnTo>
                  <a:lnTo>
                    <a:pt x="816" y="358"/>
                  </a:lnTo>
                  <a:lnTo>
                    <a:pt x="816" y="364"/>
                  </a:lnTo>
                  <a:lnTo>
                    <a:pt x="816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4" y="408"/>
                  </a:lnTo>
                  <a:lnTo>
                    <a:pt x="808" y="416"/>
                  </a:lnTo>
                  <a:lnTo>
                    <a:pt x="812" y="432"/>
                  </a:lnTo>
                  <a:lnTo>
                    <a:pt x="816" y="446"/>
                  </a:lnTo>
                  <a:lnTo>
                    <a:pt x="818" y="458"/>
                  </a:lnTo>
                  <a:lnTo>
                    <a:pt x="820" y="464"/>
                  </a:lnTo>
                  <a:lnTo>
                    <a:pt x="818" y="470"/>
                  </a:lnTo>
                  <a:lnTo>
                    <a:pt x="818" y="476"/>
                  </a:lnTo>
                  <a:lnTo>
                    <a:pt x="814" y="480"/>
                  </a:lnTo>
                  <a:lnTo>
                    <a:pt x="812" y="482"/>
                  </a:lnTo>
                  <a:lnTo>
                    <a:pt x="810" y="484"/>
                  </a:lnTo>
                  <a:lnTo>
                    <a:pt x="808" y="484"/>
                  </a:lnTo>
                  <a:lnTo>
                    <a:pt x="806" y="490"/>
                  </a:lnTo>
                  <a:lnTo>
                    <a:pt x="802" y="496"/>
                  </a:lnTo>
                  <a:lnTo>
                    <a:pt x="798" y="500"/>
                  </a:lnTo>
                  <a:lnTo>
                    <a:pt x="792" y="502"/>
                  </a:lnTo>
                  <a:lnTo>
                    <a:pt x="790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2" y="510"/>
                  </a:lnTo>
                  <a:lnTo>
                    <a:pt x="792" y="514"/>
                  </a:lnTo>
                  <a:lnTo>
                    <a:pt x="792" y="520"/>
                  </a:lnTo>
                  <a:lnTo>
                    <a:pt x="792" y="524"/>
                  </a:lnTo>
                  <a:lnTo>
                    <a:pt x="792" y="530"/>
                  </a:lnTo>
                  <a:lnTo>
                    <a:pt x="792" y="532"/>
                  </a:lnTo>
                  <a:lnTo>
                    <a:pt x="790" y="534"/>
                  </a:lnTo>
                  <a:lnTo>
                    <a:pt x="792" y="540"/>
                  </a:lnTo>
                  <a:lnTo>
                    <a:pt x="794" y="546"/>
                  </a:lnTo>
                  <a:lnTo>
                    <a:pt x="796" y="550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2" y="556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6" y="572"/>
                  </a:lnTo>
                  <a:lnTo>
                    <a:pt x="794" y="576"/>
                  </a:lnTo>
                  <a:lnTo>
                    <a:pt x="792" y="578"/>
                  </a:lnTo>
                  <a:lnTo>
                    <a:pt x="790" y="578"/>
                  </a:lnTo>
                  <a:lnTo>
                    <a:pt x="786" y="584"/>
                  </a:lnTo>
                  <a:lnTo>
                    <a:pt x="784" y="586"/>
                  </a:lnTo>
                  <a:lnTo>
                    <a:pt x="780" y="586"/>
                  </a:lnTo>
                  <a:lnTo>
                    <a:pt x="778" y="584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2" y="576"/>
                  </a:lnTo>
                  <a:lnTo>
                    <a:pt x="772" y="574"/>
                  </a:lnTo>
                  <a:lnTo>
                    <a:pt x="770" y="570"/>
                  </a:lnTo>
                  <a:lnTo>
                    <a:pt x="768" y="566"/>
                  </a:lnTo>
                  <a:lnTo>
                    <a:pt x="766" y="562"/>
                  </a:lnTo>
                  <a:lnTo>
                    <a:pt x="764" y="560"/>
                  </a:lnTo>
                  <a:lnTo>
                    <a:pt x="758" y="558"/>
                  </a:lnTo>
                  <a:lnTo>
                    <a:pt x="756" y="554"/>
                  </a:lnTo>
                  <a:lnTo>
                    <a:pt x="754" y="552"/>
                  </a:lnTo>
                  <a:lnTo>
                    <a:pt x="754" y="548"/>
                  </a:lnTo>
                  <a:lnTo>
                    <a:pt x="754" y="546"/>
                  </a:lnTo>
                  <a:lnTo>
                    <a:pt x="754" y="544"/>
                  </a:lnTo>
                  <a:lnTo>
                    <a:pt x="750" y="540"/>
                  </a:lnTo>
                  <a:lnTo>
                    <a:pt x="750" y="534"/>
                  </a:lnTo>
                  <a:lnTo>
                    <a:pt x="748" y="530"/>
                  </a:lnTo>
                  <a:lnTo>
                    <a:pt x="746" y="524"/>
                  </a:lnTo>
                  <a:lnTo>
                    <a:pt x="746" y="522"/>
                  </a:lnTo>
                  <a:lnTo>
                    <a:pt x="746" y="520"/>
                  </a:lnTo>
                  <a:lnTo>
                    <a:pt x="744" y="512"/>
                  </a:lnTo>
                  <a:lnTo>
                    <a:pt x="742" y="504"/>
                  </a:lnTo>
                  <a:lnTo>
                    <a:pt x="740" y="500"/>
                  </a:lnTo>
                  <a:lnTo>
                    <a:pt x="738" y="496"/>
                  </a:lnTo>
                  <a:lnTo>
                    <a:pt x="734" y="494"/>
                  </a:lnTo>
                  <a:lnTo>
                    <a:pt x="732" y="494"/>
                  </a:lnTo>
                  <a:lnTo>
                    <a:pt x="728" y="494"/>
                  </a:lnTo>
                  <a:lnTo>
                    <a:pt x="726" y="494"/>
                  </a:lnTo>
                  <a:lnTo>
                    <a:pt x="716" y="490"/>
                  </a:lnTo>
                  <a:lnTo>
                    <a:pt x="702" y="490"/>
                  </a:lnTo>
                  <a:lnTo>
                    <a:pt x="692" y="492"/>
                  </a:lnTo>
                  <a:lnTo>
                    <a:pt x="688" y="494"/>
                  </a:lnTo>
                  <a:lnTo>
                    <a:pt x="672" y="488"/>
                  </a:lnTo>
                  <a:lnTo>
                    <a:pt x="660" y="478"/>
                  </a:lnTo>
                  <a:lnTo>
                    <a:pt x="654" y="468"/>
                  </a:lnTo>
                  <a:lnTo>
                    <a:pt x="652" y="460"/>
                  </a:lnTo>
                  <a:lnTo>
                    <a:pt x="650" y="456"/>
                  </a:lnTo>
                  <a:lnTo>
                    <a:pt x="646" y="446"/>
                  </a:lnTo>
                  <a:lnTo>
                    <a:pt x="642" y="440"/>
                  </a:lnTo>
                  <a:lnTo>
                    <a:pt x="636" y="434"/>
                  </a:lnTo>
                  <a:lnTo>
                    <a:pt x="632" y="432"/>
                  </a:lnTo>
                  <a:lnTo>
                    <a:pt x="628" y="430"/>
                  </a:lnTo>
                  <a:lnTo>
                    <a:pt x="626" y="428"/>
                  </a:lnTo>
                  <a:lnTo>
                    <a:pt x="624" y="420"/>
                  </a:lnTo>
                  <a:lnTo>
                    <a:pt x="622" y="416"/>
                  </a:lnTo>
                  <a:lnTo>
                    <a:pt x="620" y="414"/>
                  </a:lnTo>
                  <a:lnTo>
                    <a:pt x="618" y="412"/>
                  </a:lnTo>
                  <a:lnTo>
                    <a:pt x="610" y="414"/>
                  </a:lnTo>
                  <a:lnTo>
                    <a:pt x="604" y="412"/>
                  </a:lnTo>
                  <a:lnTo>
                    <a:pt x="600" y="408"/>
                  </a:lnTo>
                  <a:lnTo>
                    <a:pt x="596" y="404"/>
                  </a:lnTo>
                  <a:lnTo>
                    <a:pt x="594" y="398"/>
                  </a:lnTo>
                  <a:lnTo>
                    <a:pt x="592" y="394"/>
                  </a:lnTo>
                  <a:lnTo>
                    <a:pt x="592" y="388"/>
                  </a:lnTo>
                  <a:lnTo>
                    <a:pt x="592" y="386"/>
                  </a:lnTo>
                  <a:lnTo>
                    <a:pt x="592" y="384"/>
                  </a:lnTo>
                  <a:lnTo>
                    <a:pt x="594" y="372"/>
                  </a:lnTo>
                  <a:lnTo>
                    <a:pt x="600" y="358"/>
                  </a:lnTo>
                  <a:lnTo>
                    <a:pt x="610" y="344"/>
                  </a:lnTo>
                  <a:lnTo>
                    <a:pt x="618" y="330"/>
                  </a:lnTo>
                  <a:lnTo>
                    <a:pt x="626" y="320"/>
                  </a:lnTo>
                  <a:lnTo>
                    <a:pt x="630" y="318"/>
                  </a:lnTo>
                  <a:lnTo>
                    <a:pt x="636" y="316"/>
                  </a:lnTo>
                  <a:lnTo>
                    <a:pt x="640" y="312"/>
                  </a:lnTo>
                  <a:lnTo>
                    <a:pt x="642" y="310"/>
                  </a:lnTo>
                  <a:lnTo>
                    <a:pt x="644" y="306"/>
                  </a:lnTo>
                  <a:lnTo>
                    <a:pt x="646" y="304"/>
                  </a:lnTo>
                  <a:lnTo>
                    <a:pt x="644" y="300"/>
                  </a:lnTo>
                  <a:lnTo>
                    <a:pt x="646" y="296"/>
                  </a:lnTo>
                  <a:lnTo>
                    <a:pt x="646" y="294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4" y="292"/>
                  </a:lnTo>
                  <a:lnTo>
                    <a:pt x="658" y="292"/>
                  </a:lnTo>
                  <a:lnTo>
                    <a:pt x="662" y="292"/>
                  </a:lnTo>
                  <a:lnTo>
                    <a:pt x="668" y="294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80" y="292"/>
                  </a:lnTo>
                  <a:lnTo>
                    <a:pt x="682" y="282"/>
                  </a:lnTo>
                  <a:lnTo>
                    <a:pt x="684" y="270"/>
                  </a:lnTo>
                  <a:lnTo>
                    <a:pt x="684" y="266"/>
                  </a:lnTo>
                  <a:lnTo>
                    <a:pt x="686" y="250"/>
                  </a:lnTo>
                  <a:lnTo>
                    <a:pt x="692" y="238"/>
                  </a:lnTo>
                  <a:lnTo>
                    <a:pt x="698" y="230"/>
                  </a:lnTo>
                  <a:lnTo>
                    <a:pt x="702" y="226"/>
                  </a:lnTo>
                  <a:lnTo>
                    <a:pt x="704" y="222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4" y="214"/>
                  </a:lnTo>
                  <a:lnTo>
                    <a:pt x="702" y="214"/>
                  </a:lnTo>
                  <a:lnTo>
                    <a:pt x="700" y="216"/>
                  </a:lnTo>
                  <a:lnTo>
                    <a:pt x="670" y="200"/>
                  </a:lnTo>
                  <a:lnTo>
                    <a:pt x="670" y="198"/>
                  </a:lnTo>
                  <a:lnTo>
                    <a:pt x="672" y="196"/>
                  </a:lnTo>
                  <a:lnTo>
                    <a:pt x="674" y="194"/>
                  </a:lnTo>
                  <a:lnTo>
                    <a:pt x="678" y="194"/>
                  </a:lnTo>
                  <a:lnTo>
                    <a:pt x="682" y="194"/>
                  </a:lnTo>
                  <a:lnTo>
                    <a:pt x="686" y="196"/>
                  </a:lnTo>
                  <a:lnTo>
                    <a:pt x="690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8"/>
                  </a:lnTo>
                  <a:lnTo>
                    <a:pt x="706" y="198"/>
                  </a:lnTo>
                  <a:lnTo>
                    <a:pt x="712" y="198"/>
                  </a:lnTo>
                  <a:lnTo>
                    <a:pt x="716" y="200"/>
                  </a:lnTo>
                  <a:lnTo>
                    <a:pt x="722" y="200"/>
                  </a:lnTo>
                  <a:lnTo>
                    <a:pt x="726" y="202"/>
                  </a:lnTo>
                  <a:lnTo>
                    <a:pt x="734" y="190"/>
                  </a:lnTo>
                  <a:lnTo>
                    <a:pt x="740" y="194"/>
                  </a:lnTo>
                  <a:lnTo>
                    <a:pt x="744" y="194"/>
                  </a:lnTo>
                  <a:lnTo>
                    <a:pt x="750" y="194"/>
                  </a:lnTo>
                  <a:lnTo>
                    <a:pt x="754" y="192"/>
                  </a:lnTo>
                  <a:lnTo>
                    <a:pt x="756" y="192"/>
                  </a:lnTo>
                  <a:lnTo>
                    <a:pt x="756" y="190"/>
                  </a:lnTo>
                  <a:lnTo>
                    <a:pt x="758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6" y="174"/>
                  </a:lnTo>
                  <a:lnTo>
                    <a:pt x="768" y="170"/>
                  </a:lnTo>
                  <a:lnTo>
                    <a:pt x="772" y="170"/>
                  </a:lnTo>
                  <a:lnTo>
                    <a:pt x="772" y="168"/>
                  </a:lnTo>
                  <a:lnTo>
                    <a:pt x="772" y="166"/>
                  </a:lnTo>
                  <a:lnTo>
                    <a:pt x="774" y="162"/>
                  </a:lnTo>
                  <a:lnTo>
                    <a:pt x="774" y="158"/>
                  </a:lnTo>
                  <a:lnTo>
                    <a:pt x="776" y="152"/>
                  </a:lnTo>
                  <a:lnTo>
                    <a:pt x="774" y="146"/>
                  </a:lnTo>
                  <a:lnTo>
                    <a:pt x="772" y="142"/>
                  </a:lnTo>
                  <a:lnTo>
                    <a:pt x="770" y="140"/>
                  </a:lnTo>
                  <a:lnTo>
                    <a:pt x="768" y="140"/>
                  </a:lnTo>
                  <a:lnTo>
                    <a:pt x="766" y="138"/>
                  </a:lnTo>
                  <a:lnTo>
                    <a:pt x="762" y="134"/>
                  </a:lnTo>
                  <a:lnTo>
                    <a:pt x="760" y="132"/>
                  </a:lnTo>
                  <a:lnTo>
                    <a:pt x="758" y="128"/>
                  </a:lnTo>
                  <a:lnTo>
                    <a:pt x="756" y="124"/>
                  </a:lnTo>
                  <a:lnTo>
                    <a:pt x="758" y="122"/>
                  </a:lnTo>
                  <a:lnTo>
                    <a:pt x="760" y="118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4"/>
                  </a:lnTo>
                  <a:lnTo>
                    <a:pt x="774" y="112"/>
                  </a:lnTo>
                  <a:lnTo>
                    <a:pt x="776" y="110"/>
                  </a:lnTo>
                  <a:lnTo>
                    <a:pt x="776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8" y="96"/>
                  </a:lnTo>
                  <a:lnTo>
                    <a:pt x="766" y="96"/>
                  </a:lnTo>
                  <a:lnTo>
                    <a:pt x="764" y="96"/>
                  </a:lnTo>
                  <a:lnTo>
                    <a:pt x="762" y="96"/>
                  </a:lnTo>
                  <a:lnTo>
                    <a:pt x="758" y="74"/>
                  </a:lnTo>
                  <a:lnTo>
                    <a:pt x="756" y="74"/>
                  </a:lnTo>
                  <a:lnTo>
                    <a:pt x="752" y="74"/>
                  </a:lnTo>
                  <a:lnTo>
                    <a:pt x="746" y="74"/>
                  </a:lnTo>
                  <a:lnTo>
                    <a:pt x="740" y="72"/>
                  </a:lnTo>
                  <a:lnTo>
                    <a:pt x="736" y="72"/>
                  </a:lnTo>
                  <a:lnTo>
                    <a:pt x="734" y="70"/>
                  </a:lnTo>
                  <a:lnTo>
                    <a:pt x="732" y="70"/>
                  </a:lnTo>
                  <a:lnTo>
                    <a:pt x="736" y="100"/>
                  </a:lnTo>
                  <a:lnTo>
                    <a:pt x="734" y="100"/>
                  </a:lnTo>
                  <a:lnTo>
                    <a:pt x="734" y="102"/>
                  </a:lnTo>
                  <a:lnTo>
                    <a:pt x="730" y="106"/>
                  </a:lnTo>
                  <a:lnTo>
                    <a:pt x="726" y="112"/>
                  </a:lnTo>
                  <a:lnTo>
                    <a:pt x="724" y="122"/>
                  </a:lnTo>
                  <a:lnTo>
                    <a:pt x="720" y="132"/>
                  </a:lnTo>
                  <a:lnTo>
                    <a:pt x="718" y="134"/>
                  </a:lnTo>
                  <a:lnTo>
                    <a:pt x="718" y="136"/>
                  </a:lnTo>
                  <a:lnTo>
                    <a:pt x="716" y="138"/>
                  </a:lnTo>
                  <a:lnTo>
                    <a:pt x="714" y="140"/>
                  </a:lnTo>
                  <a:lnTo>
                    <a:pt x="712" y="140"/>
                  </a:lnTo>
                  <a:lnTo>
                    <a:pt x="710" y="140"/>
                  </a:lnTo>
                  <a:lnTo>
                    <a:pt x="706" y="136"/>
                  </a:lnTo>
                  <a:lnTo>
                    <a:pt x="702" y="132"/>
                  </a:lnTo>
                  <a:lnTo>
                    <a:pt x="696" y="98"/>
                  </a:lnTo>
                  <a:lnTo>
                    <a:pt x="696" y="96"/>
                  </a:lnTo>
                  <a:lnTo>
                    <a:pt x="696" y="94"/>
                  </a:lnTo>
                  <a:lnTo>
                    <a:pt x="694" y="94"/>
                  </a:lnTo>
                  <a:lnTo>
                    <a:pt x="692" y="94"/>
                  </a:lnTo>
                  <a:lnTo>
                    <a:pt x="692" y="96"/>
                  </a:lnTo>
                  <a:lnTo>
                    <a:pt x="690" y="102"/>
                  </a:lnTo>
                  <a:lnTo>
                    <a:pt x="688" y="104"/>
                  </a:lnTo>
                  <a:lnTo>
                    <a:pt x="686" y="106"/>
                  </a:lnTo>
                  <a:lnTo>
                    <a:pt x="684" y="110"/>
                  </a:lnTo>
                  <a:lnTo>
                    <a:pt x="682" y="112"/>
                  </a:lnTo>
                  <a:lnTo>
                    <a:pt x="680" y="114"/>
                  </a:lnTo>
                  <a:lnTo>
                    <a:pt x="678" y="116"/>
                  </a:lnTo>
                  <a:lnTo>
                    <a:pt x="674" y="116"/>
                  </a:lnTo>
                  <a:lnTo>
                    <a:pt x="674" y="114"/>
                  </a:lnTo>
                  <a:lnTo>
                    <a:pt x="672" y="112"/>
                  </a:lnTo>
                  <a:lnTo>
                    <a:pt x="672" y="106"/>
                  </a:lnTo>
                  <a:lnTo>
                    <a:pt x="672" y="100"/>
                  </a:lnTo>
                  <a:lnTo>
                    <a:pt x="670" y="98"/>
                  </a:lnTo>
                  <a:lnTo>
                    <a:pt x="670" y="96"/>
                  </a:lnTo>
                  <a:lnTo>
                    <a:pt x="668" y="96"/>
                  </a:lnTo>
                  <a:lnTo>
                    <a:pt x="666" y="98"/>
                  </a:lnTo>
                  <a:lnTo>
                    <a:pt x="664" y="98"/>
                  </a:lnTo>
                  <a:lnTo>
                    <a:pt x="662" y="100"/>
                  </a:lnTo>
                  <a:lnTo>
                    <a:pt x="660" y="100"/>
                  </a:lnTo>
                  <a:lnTo>
                    <a:pt x="656" y="100"/>
                  </a:lnTo>
                  <a:lnTo>
                    <a:pt x="654" y="98"/>
                  </a:lnTo>
                  <a:lnTo>
                    <a:pt x="650" y="96"/>
                  </a:lnTo>
                  <a:lnTo>
                    <a:pt x="648" y="94"/>
                  </a:lnTo>
                  <a:lnTo>
                    <a:pt x="646" y="92"/>
                  </a:lnTo>
                  <a:lnTo>
                    <a:pt x="644" y="92"/>
                  </a:lnTo>
                  <a:lnTo>
                    <a:pt x="648" y="88"/>
                  </a:lnTo>
                  <a:lnTo>
                    <a:pt x="650" y="84"/>
                  </a:lnTo>
                  <a:lnTo>
                    <a:pt x="650" y="78"/>
                  </a:lnTo>
                  <a:lnTo>
                    <a:pt x="652" y="70"/>
                  </a:lnTo>
                  <a:lnTo>
                    <a:pt x="652" y="66"/>
                  </a:lnTo>
                  <a:lnTo>
                    <a:pt x="652" y="60"/>
                  </a:lnTo>
                  <a:lnTo>
                    <a:pt x="648" y="56"/>
                  </a:lnTo>
                  <a:lnTo>
                    <a:pt x="646" y="54"/>
                  </a:lnTo>
                  <a:lnTo>
                    <a:pt x="646" y="50"/>
                  </a:lnTo>
                  <a:lnTo>
                    <a:pt x="644" y="46"/>
                  </a:lnTo>
                  <a:lnTo>
                    <a:pt x="644" y="42"/>
                  </a:lnTo>
                  <a:lnTo>
                    <a:pt x="644" y="34"/>
                  </a:lnTo>
                  <a:lnTo>
                    <a:pt x="640" y="26"/>
                  </a:lnTo>
                  <a:lnTo>
                    <a:pt x="634" y="16"/>
                  </a:lnTo>
                  <a:lnTo>
                    <a:pt x="628" y="10"/>
                  </a:lnTo>
                  <a:lnTo>
                    <a:pt x="626" y="8"/>
                  </a:lnTo>
                  <a:lnTo>
                    <a:pt x="624" y="4"/>
                  </a:lnTo>
                  <a:lnTo>
                    <a:pt x="622" y="0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2"/>
                  </a:lnTo>
                  <a:lnTo>
                    <a:pt x="614" y="2"/>
                  </a:lnTo>
                  <a:lnTo>
                    <a:pt x="612" y="4"/>
                  </a:lnTo>
                  <a:lnTo>
                    <a:pt x="608" y="4"/>
                  </a:lnTo>
                  <a:lnTo>
                    <a:pt x="606" y="8"/>
                  </a:lnTo>
                  <a:lnTo>
                    <a:pt x="604" y="12"/>
                  </a:lnTo>
                  <a:lnTo>
                    <a:pt x="604" y="16"/>
                  </a:lnTo>
                  <a:lnTo>
                    <a:pt x="602" y="20"/>
                  </a:lnTo>
                  <a:lnTo>
                    <a:pt x="602" y="22"/>
                  </a:lnTo>
                  <a:lnTo>
                    <a:pt x="602" y="24"/>
                  </a:lnTo>
                  <a:lnTo>
                    <a:pt x="596" y="30"/>
                  </a:lnTo>
                  <a:lnTo>
                    <a:pt x="592" y="34"/>
                  </a:lnTo>
                  <a:lnTo>
                    <a:pt x="590" y="40"/>
                  </a:lnTo>
                  <a:lnTo>
                    <a:pt x="590" y="44"/>
                  </a:lnTo>
                  <a:lnTo>
                    <a:pt x="590" y="48"/>
                  </a:lnTo>
                  <a:lnTo>
                    <a:pt x="590" y="50"/>
                  </a:lnTo>
                  <a:lnTo>
                    <a:pt x="590" y="52"/>
                  </a:lnTo>
                  <a:lnTo>
                    <a:pt x="592" y="68"/>
                  </a:lnTo>
                  <a:lnTo>
                    <a:pt x="598" y="80"/>
                  </a:lnTo>
                  <a:lnTo>
                    <a:pt x="606" y="84"/>
                  </a:lnTo>
                  <a:lnTo>
                    <a:pt x="614" y="88"/>
                  </a:lnTo>
                  <a:lnTo>
                    <a:pt x="616" y="88"/>
                  </a:lnTo>
                  <a:lnTo>
                    <a:pt x="612" y="94"/>
                  </a:lnTo>
                  <a:lnTo>
                    <a:pt x="610" y="98"/>
                  </a:lnTo>
                  <a:lnTo>
                    <a:pt x="610" y="102"/>
                  </a:lnTo>
                  <a:lnTo>
                    <a:pt x="612" y="106"/>
                  </a:lnTo>
                  <a:lnTo>
                    <a:pt x="614" y="110"/>
                  </a:lnTo>
                  <a:lnTo>
                    <a:pt x="616" y="112"/>
                  </a:lnTo>
                  <a:lnTo>
                    <a:pt x="620" y="114"/>
                  </a:lnTo>
                  <a:lnTo>
                    <a:pt x="622" y="116"/>
                  </a:lnTo>
                  <a:lnTo>
                    <a:pt x="624" y="116"/>
                  </a:lnTo>
                  <a:lnTo>
                    <a:pt x="626" y="116"/>
                  </a:lnTo>
                  <a:lnTo>
                    <a:pt x="630" y="118"/>
                  </a:lnTo>
                  <a:lnTo>
                    <a:pt x="632" y="120"/>
                  </a:lnTo>
                  <a:lnTo>
                    <a:pt x="632" y="122"/>
                  </a:lnTo>
                  <a:lnTo>
                    <a:pt x="632" y="126"/>
                  </a:lnTo>
                  <a:lnTo>
                    <a:pt x="630" y="128"/>
                  </a:lnTo>
                  <a:lnTo>
                    <a:pt x="630" y="130"/>
                  </a:lnTo>
                  <a:lnTo>
                    <a:pt x="624" y="134"/>
                  </a:lnTo>
                  <a:lnTo>
                    <a:pt x="616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6" y="152"/>
                  </a:lnTo>
                  <a:lnTo>
                    <a:pt x="590" y="152"/>
                  </a:lnTo>
                  <a:lnTo>
                    <a:pt x="586" y="150"/>
                  </a:lnTo>
                  <a:lnTo>
                    <a:pt x="584" y="150"/>
                  </a:lnTo>
                  <a:lnTo>
                    <a:pt x="584" y="148"/>
                  </a:lnTo>
                  <a:lnTo>
                    <a:pt x="586" y="126"/>
                  </a:lnTo>
                  <a:lnTo>
                    <a:pt x="568" y="126"/>
                  </a:lnTo>
                  <a:lnTo>
                    <a:pt x="564" y="124"/>
                  </a:lnTo>
                  <a:lnTo>
                    <a:pt x="560" y="124"/>
                  </a:lnTo>
                  <a:lnTo>
                    <a:pt x="556" y="124"/>
                  </a:lnTo>
                  <a:lnTo>
                    <a:pt x="556" y="126"/>
                  </a:lnTo>
                  <a:lnTo>
                    <a:pt x="554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4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50" y="154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0"/>
                  </a:lnTo>
                  <a:lnTo>
                    <a:pt x="538" y="146"/>
                  </a:lnTo>
                  <a:lnTo>
                    <a:pt x="534" y="144"/>
                  </a:lnTo>
                  <a:lnTo>
                    <a:pt x="530" y="144"/>
                  </a:lnTo>
                  <a:lnTo>
                    <a:pt x="528" y="144"/>
                  </a:lnTo>
                  <a:lnTo>
                    <a:pt x="526" y="146"/>
                  </a:lnTo>
                  <a:lnTo>
                    <a:pt x="524" y="148"/>
                  </a:lnTo>
                  <a:lnTo>
                    <a:pt x="518" y="152"/>
                  </a:lnTo>
                  <a:lnTo>
                    <a:pt x="514" y="154"/>
                  </a:lnTo>
                  <a:lnTo>
                    <a:pt x="510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2" y="148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6" y="136"/>
                  </a:lnTo>
                  <a:lnTo>
                    <a:pt x="492" y="134"/>
                  </a:lnTo>
                  <a:lnTo>
                    <a:pt x="490" y="134"/>
                  </a:lnTo>
                  <a:lnTo>
                    <a:pt x="488" y="134"/>
                  </a:lnTo>
                  <a:lnTo>
                    <a:pt x="484" y="134"/>
                  </a:lnTo>
                  <a:lnTo>
                    <a:pt x="484" y="136"/>
                  </a:lnTo>
                  <a:lnTo>
                    <a:pt x="482" y="136"/>
                  </a:lnTo>
                  <a:lnTo>
                    <a:pt x="476" y="134"/>
                  </a:lnTo>
                  <a:lnTo>
                    <a:pt x="470" y="130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14"/>
                  </a:lnTo>
                  <a:lnTo>
                    <a:pt x="462" y="110"/>
                  </a:lnTo>
                  <a:lnTo>
                    <a:pt x="460" y="110"/>
                  </a:lnTo>
                  <a:lnTo>
                    <a:pt x="456" y="108"/>
                  </a:lnTo>
                  <a:lnTo>
                    <a:pt x="454" y="108"/>
                  </a:lnTo>
                  <a:lnTo>
                    <a:pt x="452" y="110"/>
                  </a:lnTo>
                  <a:lnTo>
                    <a:pt x="450" y="110"/>
                  </a:lnTo>
                  <a:lnTo>
                    <a:pt x="442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8" y="116"/>
                  </a:lnTo>
                  <a:lnTo>
                    <a:pt x="426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6" y="134"/>
                  </a:lnTo>
                  <a:lnTo>
                    <a:pt x="426" y="136"/>
                  </a:lnTo>
                  <a:lnTo>
                    <a:pt x="430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30" y="148"/>
                  </a:lnTo>
                  <a:lnTo>
                    <a:pt x="428" y="150"/>
                  </a:lnTo>
                  <a:lnTo>
                    <a:pt x="426" y="152"/>
                  </a:lnTo>
                  <a:lnTo>
                    <a:pt x="426" y="154"/>
                  </a:lnTo>
                  <a:lnTo>
                    <a:pt x="426" y="178"/>
                  </a:lnTo>
                  <a:lnTo>
                    <a:pt x="424" y="184"/>
                  </a:lnTo>
                  <a:lnTo>
                    <a:pt x="422" y="186"/>
                  </a:lnTo>
                  <a:lnTo>
                    <a:pt x="422" y="188"/>
                  </a:lnTo>
                  <a:lnTo>
                    <a:pt x="420" y="188"/>
                  </a:lnTo>
                  <a:lnTo>
                    <a:pt x="420" y="186"/>
                  </a:lnTo>
                  <a:lnTo>
                    <a:pt x="416" y="172"/>
                  </a:lnTo>
                  <a:lnTo>
                    <a:pt x="408" y="158"/>
                  </a:lnTo>
                  <a:lnTo>
                    <a:pt x="400" y="146"/>
                  </a:lnTo>
                  <a:lnTo>
                    <a:pt x="396" y="138"/>
                  </a:lnTo>
                  <a:lnTo>
                    <a:pt x="394" y="136"/>
                  </a:lnTo>
                  <a:lnTo>
                    <a:pt x="392" y="138"/>
                  </a:lnTo>
                  <a:lnTo>
                    <a:pt x="390" y="140"/>
                  </a:lnTo>
                  <a:lnTo>
                    <a:pt x="388" y="144"/>
                  </a:lnTo>
                  <a:lnTo>
                    <a:pt x="386" y="148"/>
                  </a:lnTo>
                  <a:lnTo>
                    <a:pt x="386" y="150"/>
                  </a:lnTo>
                  <a:lnTo>
                    <a:pt x="384" y="152"/>
                  </a:lnTo>
                  <a:lnTo>
                    <a:pt x="382" y="150"/>
                  </a:lnTo>
                  <a:lnTo>
                    <a:pt x="376" y="148"/>
                  </a:lnTo>
                  <a:lnTo>
                    <a:pt x="372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60" y="150"/>
                  </a:lnTo>
                  <a:lnTo>
                    <a:pt x="358" y="150"/>
                  </a:lnTo>
                  <a:lnTo>
                    <a:pt x="350" y="150"/>
                  </a:lnTo>
                  <a:lnTo>
                    <a:pt x="344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40" y="142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4" y="138"/>
                  </a:lnTo>
                  <a:lnTo>
                    <a:pt x="348" y="130"/>
                  </a:lnTo>
                  <a:lnTo>
                    <a:pt x="350" y="124"/>
                  </a:lnTo>
                  <a:lnTo>
                    <a:pt x="352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8"/>
                  </a:lnTo>
                  <a:lnTo>
                    <a:pt x="336" y="102"/>
                  </a:lnTo>
                  <a:lnTo>
                    <a:pt x="334" y="100"/>
                  </a:lnTo>
                  <a:lnTo>
                    <a:pt x="330" y="98"/>
                  </a:lnTo>
                  <a:lnTo>
                    <a:pt x="328" y="100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8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20" y="110"/>
                  </a:lnTo>
                  <a:lnTo>
                    <a:pt x="318" y="110"/>
                  </a:lnTo>
                  <a:lnTo>
                    <a:pt x="318" y="108"/>
                  </a:lnTo>
                  <a:lnTo>
                    <a:pt x="300" y="94"/>
                  </a:lnTo>
                  <a:lnTo>
                    <a:pt x="282" y="84"/>
                  </a:lnTo>
                  <a:lnTo>
                    <a:pt x="270" y="78"/>
                  </a:lnTo>
                  <a:lnTo>
                    <a:pt x="264" y="76"/>
                  </a:lnTo>
                  <a:lnTo>
                    <a:pt x="254" y="74"/>
                  </a:lnTo>
                  <a:lnTo>
                    <a:pt x="246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0" y="64"/>
                  </a:lnTo>
                  <a:lnTo>
                    <a:pt x="226" y="62"/>
                  </a:lnTo>
                  <a:lnTo>
                    <a:pt x="224" y="62"/>
                  </a:lnTo>
                  <a:lnTo>
                    <a:pt x="222" y="64"/>
                  </a:lnTo>
                  <a:lnTo>
                    <a:pt x="222" y="66"/>
                  </a:lnTo>
                  <a:lnTo>
                    <a:pt x="222" y="70"/>
                  </a:lnTo>
                  <a:lnTo>
                    <a:pt x="222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4" y="78"/>
                  </a:lnTo>
                  <a:lnTo>
                    <a:pt x="222" y="82"/>
                  </a:lnTo>
                  <a:lnTo>
                    <a:pt x="220" y="84"/>
                  </a:lnTo>
                  <a:lnTo>
                    <a:pt x="218" y="84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2" y="62"/>
                  </a:lnTo>
                  <a:lnTo>
                    <a:pt x="194" y="52"/>
                  </a:lnTo>
                  <a:lnTo>
                    <a:pt x="192" y="48"/>
                  </a:lnTo>
                  <a:lnTo>
                    <a:pt x="186" y="46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0" y="48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82" y="54"/>
                  </a:lnTo>
                  <a:lnTo>
                    <a:pt x="184" y="56"/>
                  </a:lnTo>
                  <a:lnTo>
                    <a:pt x="182" y="62"/>
                  </a:lnTo>
                  <a:lnTo>
                    <a:pt x="180" y="66"/>
                  </a:lnTo>
                  <a:lnTo>
                    <a:pt x="178" y="68"/>
                  </a:lnTo>
                  <a:lnTo>
                    <a:pt x="174" y="68"/>
                  </a:lnTo>
                  <a:lnTo>
                    <a:pt x="172" y="66"/>
                  </a:lnTo>
                  <a:lnTo>
                    <a:pt x="170" y="64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6" y="58"/>
                  </a:lnTo>
                  <a:lnTo>
                    <a:pt x="154" y="60"/>
                  </a:lnTo>
                  <a:lnTo>
                    <a:pt x="152" y="62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6" y="70"/>
                  </a:lnTo>
                  <a:lnTo>
                    <a:pt x="142" y="72"/>
                  </a:lnTo>
                  <a:lnTo>
                    <a:pt x="140" y="74"/>
                  </a:lnTo>
                  <a:lnTo>
                    <a:pt x="136" y="76"/>
                  </a:lnTo>
                  <a:lnTo>
                    <a:pt x="136" y="78"/>
                  </a:lnTo>
                  <a:lnTo>
                    <a:pt x="126" y="78"/>
                  </a:lnTo>
                  <a:lnTo>
                    <a:pt x="114" y="84"/>
                  </a:lnTo>
                  <a:lnTo>
                    <a:pt x="104" y="92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88" y="106"/>
                  </a:lnTo>
                  <a:lnTo>
                    <a:pt x="82" y="108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70" y="108"/>
                  </a:lnTo>
                  <a:lnTo>
                    <a:pt x="66" y="106"/>
                  </a:lnTo>
                  <a:lnTo>
                    <a:pt x="62" y="102"/>
                  </a:lnTo>
                  <a:lnTo>
                    <a:pt x="52" y="96"/>
                  </a:lnTo>
                  <a:lnTo>
                    <a:pt x="44" y="90"/>
                  </a:lnTo>
                  <a:lnTo>
                    <a:pt x="36" y="84"/>
                  </a:lnTo>
                  <a:lnTo>
                    <a:pt x="32" y="82"/>
                  </a:lnTo>
                  <a:lnTo>
                    <a:pt x="24" y="80"/>
                  </a:lnTo>
                  <a:lnTo>
                    <a:pt x="12" y="76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4" y="366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2" y="386"/>
                  </a:lnTo>
                  <a:lnTo>
                    <a:pt x="52" y="392"/>
                  </a:lnTo>
                  <a:lnTo>
                    <a:pt x="58" y="398"/>
                  </a:lnTo>
                  <a:lnTo>
                    <a:pt x="62" y="400"/>
                  </a:lnTo>
                  <a:lnTo>
                    <a:pt x="66" y="400"/>
                  </a:lnTo>
                  <a:lnTo>
                    <a:pt x="72" y="396"/>
                  </a:lnTo>
                  <a:lnTo>
                    <a:pt x="76" y="394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90" y="392"/>
                  </a:lnTo>
                  <a:lnTo>
                    <a:pt x="98" y="402"/>
                  </a:lnTo>
                  <a:lnTo>
                    <a:pt x="108" y="416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8" y="460"/>
                  </a:lnTo>
                  <a:lnTo>
                    <a:pt x="142" y="468"/>
                  </a:lnTo>
                  <a:lnTo>
                    <a:pt x="146" y="472"/>
                  </a:lnTo>
                  <a:lnTo>
                    <a:pt x="152" y="476"/>
                  </a:lnTo>
                  <a:lnTo>
                    <a:pt x="154" y="478"/>
                  </a:lnTo>
                  <a:lnTo>
                    <a:pt x="156" y="480"/>
                  </a:lnTo>
                  <a:lnTo>
                    <a:pt x="156" y="486"/>
                  </a:lnTo>
                  <a:lnTo>
                    <a:pt x="154" y="496"/>
                  </a:lnTo>
                  <a:lnTo>
                    <a:pt x="152" y="508"/>
                  </a:lnTo>
                  <a:lnTo>
                    <a:pt x="148" y="518"/>
                  </a:lnTo>
                  <a:lnTo>
                    <a:pt x="148" y="520"/>
                  </a:lnTo>
                  <a:lnTo>
                    <a:pt x="148" y="528"/>
                  </a:lnTo>
                  <a:lnTo>
                    <a:pt x="148" y="532"/>
                  </a:lnTo>
                  <a:lnTo>
                    <a:pt x="150" y="536"/>
                  </a:lnTo>
                  <a:lnTo>
                    <a:pt x="152" y="538"/>
                  </a:lnTo>
                  <a:lnTo>
                    <a:pt x="152" y="540"/>
                  </a:lnTo>
                  <a:lnTo>
                    <a:pt x="156" y="544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8" y="558"/>
                  </a:lnTo>
                  <a:lnTo>
                    <a:pt x="170" y="564"/>
                  </a:lnTo>
                  <a:lnTo>
                    <a:pt x="172" y="568"/>
                  </a:lnTo>
                  <a:lnTo>
                    <a:pt x="174" y="570"/>
                  </a:lnTo>
                  <a:lnTo>
                    <a:pt x="174" y="572"/>
                  </a:lnTo>
                  <a:lnTo>
                    <a:pt x="188" y="584"/>
                  </a:lnTo>
                  <a:lnTo>
                    <a:pt x="202" y="594"/>
                  </a:lnTo>
                  <a:lnTo>
                    <a:pt x="212" y="598"/>
                  </a:lnTo>
                  <a:lnTo>
                    <a:pt x="216" y="600"/>
                  </a:lnTo>
                  <a:lnTo>
                    <a:pt x="222" y="606"/>
                  </a:lnTo>
                  <a:lnTo>
                    <a:pt x="226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2" y="626"/>
                  </a:lnTo>
                  <a:lnTo>
                    <a:pt x="594" y="626"/>
                  </a:lnTo>
                  <a:lnTo>
                    <a:pt x="606" y="638"/>
                  </a:lnTo>
                  <a:lnTo>
                    <a:pt x="630" y="638"/>
                  </a:lnTo>
                  <a:lnTo>
                    <a:pt x="632" y="642"/>
                  </a:lnTo>
                  <a:lnTo>
                    <a:pt x="636" y="644"/>
                  </a:lnTo>
                  <a:lnTo>
                    <a:pt x="640" y="646"/>
                  </a:lnTo>
                  <a:lnTo>
                    <a:pt x="642" y="646"/>
                  </a:lnTo>
                  <a:lnTo>
                    <a:pt x="646" y="646"/>
                  </a:lnTo>
                  <a:lnTo>
                    <a:pt x="654" y="644"/>
                  </a:lnTo>
                  <a:lnTo>
                    <a:pt x="660" y="642"/>
                  </a:lnTo>
                  <a:lnTo>
                    <a:pt x="664" y="640"/>
                  </a:lnTo>
                  <a:lnTo>
                    <a:pt x="668" y="638"/>
                  </a:lnTo>
                  <a:lnTo>
                    <a:pt x="670" y="636"/>
                  </a:lnTo>
                  <a:lnTo>
                    <a:pt x="684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8" y="644"/>
                  </a:lnTo>
                  <a:lnTo>
                    <a:pt x="710" y="646"/>
                  </a:lnTo>
                  <a:lnTo>
                    <a:pt x="716" y="646"/>
                  </a:lnTo>
                  <a:lnTo>
                    <a:pt x="722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6" y="658"/>
                  </a:lnTo>
                  <a:lnTo>
                    <a:pt x="726" y="660"/>
                  </a:lnTo>
                  <a:lnTo>
                    <a:pt x="724" y="660"/>
                  </a:lnTo>
                  <a:lnTo>
                    <a:pt x="728" y="668"/>
                  </a:lnTo>
                  <a:lnTo>
                    <a:pt x="730" y="674"/>
                  </a:lnTo>
                  <a:lnTo>
                    <a:pt x="732" y="674"/>
                  </a:lnTo>
                  <a:lnTo>
                    <a:pt x="734" y="674"/>
                  </a:lnTo>
                  <a:lnTo>
                    <a:pt x="740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4" y="672"/>
                  </a:lnTo>
                  <a:lnTo>
                    <a:pt x="758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8" y="680"/>
                  </a:lnTo>
                  <a:lnTo>
                    <a:pt x="782" y="682"/>
                  </a:lnTo>
                  <a:lnTo>
                    <a:pt x="786" y="686"/>
                  </a:lnTo>
                  <a:lnTo>
                    <a:pt x="790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90" y="694"/>
                  </a:lnTo>
                  <a:lnTo>
                    <a:pt x="792" y="698"/>
                  </a:lnTo>
                  <a:lnTo>
                    <a:pt x="790" y="700"/>
                  </a:lnTo>
                  <a:lnTo>
                    <a:pt x="788" y="704"/>
                  </a:lnTo>
                  <a:lnTo>
                    <a:pt x="784" y="704"/>
                  </a:lnTo>
                  <a:lnTo>
                    <a:pt x="782" y="704"/>
                  </a:lnTo>
                  <a:lnTo>
                    <a:pt x="778" y="704"/>
                  </a:lnTo>
                  <a:lnTo>
                    <a:pt x="776" y="702"/>
                  </a:lnTo>
                  <a:lnTo>
                    <a:pt x="772" y="702"/>
                  </a:lnTo>
                  <a:lnTo>
                    <a:pt x="766" y="696"/>
                  </a:lnTo>
                  <a:lnTo>
                    <a:pt x="766" y="698"/>
                  </a:lnTo>
                  <a:lnTo>
                    <a:pt x="766" y="700"/>
                  </a:lnTo>
                  <a:lnTo>
                    <a:pt x="768" y="702"/>
                  </a:lnTo>
                  <a:lnTo>
                    <a:pt x="768" y="706"/>
                  </a:lnTo>
                  <a:lnTo>
                    <a:pt x="768" y="712"/>
                  </a:lnTo>
                  <a:lnTo>
                    <a:pt x="766" y="716"/>
                  </a:lnTo>
                  <a:lnTo>
                    <a:pt x="764" y="718"/>
                  </a:lnTo>
                  <a:lnTo>
                    <a:pt x="760" y="720"/>
                  </a:lnTo>
                  <a:lnTo>
                    <a:pt x="756" y="720"/>
                  </a:lnTo>
                  <a:lnTo>
                    <a:pt x="754" y="722"/>
                  </a:lnTo>
                  <a:lnTo>
                    <a:pt x="752" y="724"/>
                  </a:lnTo>
                  <a:lnTo>
                    <a:pt x="752" y="726"/>
                  </a:lnTo>
                  <a:lnTo>
                    <a:pt x="752" y="728"/>
                  </a:lnTo>
                  <a:lnTo>
                    <a:pt x="754" y="730"/>
                  </a:lnTo>
                  <a:lnTo>
                    <a:pt x="754" y="732"/>
                  </a:lnTo>
                  <a:lnTo>
                    <a:pt x="754" y="730"/>
                  </a:lnTo>
                  <a:lnTo>
                    <a:pt x="756" y="730"/>
                  </a:lnTo>
                  <a:lnTo>
                    <a:pt x="758" y="732"/>
                  </a:lnTo>
                  <a:lnTo>
                    <a:pt x="758" y="736"/>
                  </a:lnTo>
                  <a:lnTo>
                    <a:pt x="758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4" y="742"/>
                  </a:lnTo>
                  <a:lnTo>
                    <a:pt x="752" y="744"/>
                  </a:lnTo>
                  <a:lnTo>
                    <a:pt x="750" y="746"/>
                  </a:lnTo>
                  <a:lnTo>
                    <a:pt x="752" y="748"/>
                  </a:lnTo>
                  <a:lnTo>
                    <a:pt x="756" y="746"/>
                  </a:lnTo>
                  <a:lnTo>
                    <a:pt x="760" y="744"/>
                  </a:lnTo>
                  <a:lnTo>
                    <a:pt x="766" y="740"/>
                  </a:lnTo>
                  <a:lnTo>
                    <a:pt x="768" y="738"/>
                  </a:lnTo>
                  <a:lnTo>
                    <a:pt x="770" y="734"/>
                  </a:lnTo>
                  <a:lnTo>
                    <a:pt x="772" y="730"/>
                  </a:lnTo>
                  <a:lnTo>
                    <a:pt x="772" y="728"/>
                  </a:lnTo>
                  <a:lnTo>
                    <a:pt x="774" y="726"/>
                  </a:lnTo>
                  <a:lnTo>
                    <a:pt x="778" y="724"/>
                  </a:lnTo>
                  <a:lnTo>
                    <a:pt x="782" y="722"/>
                  </a:lnTo>
                  <a:lnTo>
                    <a:pt x="790" y="722"/>
                  </a:lnTo>
                  <a:lnTo>
                    <a:pt x="796" y="724"/>
                  </a:lnTo>
                  <a:lnTo>
                    <a:pt x="800" y="724"/>
                  </a:lnTo>
                  <a:lnTo>
                    <a:pt x="804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800" y="720"/>
                  </a:lnTo>
                  <a:lnTo>
                    <a:pt x="798" y="718"/>
                  </a:lnTo>
                  <a:lnTo>
                    <a:pt x="800" y="714"/>
                  </a:lnTo>
                  <a:lnTo>
                    <a:pt x="802" y="712"/>
                  </a:lnTo>
                  <a:lnTo>
                    <a:pt x="804" y="708"/>
                  </a:lnTo>
                  <a:lnTo>
                    <a:pt x="808" y="704"/>
                  </a:lnTo>
                  <a:lnTo>
                    <a:pt x="812" y="700"/>
                  </a:lnTo>
                  <a:lnTo>
                    <a:pt x="816" y="698"/>
                  </a:lnTo>
                  <a:lnTo>
                    <a:pt x="820" y="696"/>
                  </a:lnTo>
                  <a:lnTo>
                    <a:pt x="828" y="696"/>
                  </a:lnTo>
                  <a:lnTo>
                    <a:pt x="834" y="696"/>
                  </a:lnTo>
                  <a:lnTo>
                    <a:pt x="838" y="698"/>
                  </a:lnTo>
                  <a:lnTo>
                    <a:pt x="842" y="698"/>
                  </a:lnTo>
                  <a:lnTo>
                    <a:pt x="844" y="700"/>
                  </a:lnTo>
                  <a:lnTo>
                    <a:pt x="846" y="700"/>
                  </a:lnTo>
                  <a:lnTo>
                    <a:pt x="850" y="70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3" name="Freeform 555"/>
            <p:cNvSpPr>
              <a:spLocks/>
            </p:cNvSpPr>
            <p:nvPr/>
          </p:nvSpPr>
          <p:spPr bwMode="auto">
            <a:xfrm>
              <a:off x="398463" y="2403475"/>
              <a:ext cx="881062" cy="825500"/>
            </a:xfrm>
            <a:custGeom>
              <a:avLst/>
              <a:gdLst>
                <a:gd name="T0" fmla="*/ 567161 w 494"/>
                <a:gd name="T1" fmla="*/ 72936 h 498"/>
                <a:gd name="T2" fmla="*/ 506522 w 494"/>
                <a:gd name="T3" fmla="*/ 66305 h 498"/>
                <a:gd name="T4" fmla="*/ 467284 w 494"/>
                <a:gd name="T5" fmla="*/ 53044 h 498"/>
                <a:gd name="T6" fmla="*/ 435180 w 494"/>
                <a:gd name="T7" fmla="*/ 39783 h 498"/>
                <a:gd name="T8" fmla="*/ 410211 w 494"/>
                <a:gd name="T9" fmla="*/ 46414 h 498"/>
                <a:gd name="T10" fmla="*/ 395943 w 494"/>
                <a:gd name="T11" fmla="*/ 53044 h 498"/>
                <a:gd name="T12" fmla="*/ 313901 w 494"/>
                <a:gd name="T13" fmla="*/ 9946 h 498"/>
                <a:gd name="T14" fmla="*/ 214023 w 494"/>
                <a:gd name="T15" fmla="*/ 19892 h 498"/>
                <a:gd name="T16" fmla="*/ 178353 w 494"/>
                <a:gd name="T17" fmla="*/ 23207 h 498"/>
                <a:gd name="T18" fmla="*/ 121280 w 494"/>
                <a:gd name="T19" fmla="*/ 102773 h 498"/>
                <a:gd name="T20" fmla="*/ 35671 w 494"/>
                <a:gd name="T21" fmla="*/ 162448 h 498"/>
                <a:gd name="T22" fmla="*/ 110579 w 494"/>
                <a:gd name="T23" fmla="*/ 238699 h 498"/>
                <a:gd name="T24" fmla="*/ 107012 w 494"/>
                <a:gd name="T25" fmla="*/ 295058 h 498"/>
                <a:gd name="T26" fmla="*/ 17835 w 494"/>
                <a:gd name="T27" fmla="*/ 305004 h 498"/>
                <a:gd name="T28" fmla="*/ 114146 w 494"/>
                <a:gd name="T29" fmla="*/ 381255 h 498"/>
                <a:gd name="T30" fmla="*/ 156950 w 494"/>
                <a:gd name="T31" fmla="*/ 364679 h 498"/>
                <a:gd name="T32" fmla="*/ 153383 w 494"/>
                <a:gd name="T33" fmla="*/ 391201 h 498"/>
                <a:gd name="T34" fmla="*/ 139115 w 494"/>
                <a:gd name="T35" fmla="*/ 434299 h 498"/>
                <a:gd name="T36" fmla="*/ 96310 w 494"/>
                <a:gd name="T37" fmla="*/ 474082 h 498"/>
                <a:gd name="T38" fmla="*/ 32103 w 494"/>
                <a:gd name="T39" fmla="*/ 510550 h 498"/>
                <a:gd name="T40" fmla="*/ 53506 w 494"/>
                <a:gd name="T41" fmla="*/ 547018 h 498"/>
                <a:gd name="T42" fmla="*/ 71341 w 494"/>
                <a:gd name="T43" fmla="*/ 583486 h 498"/>
                <a:gd name="T44" fmla="*/ 121280 w 494"/>
                <a:gd name="T45" fmla="*/ 600062 h 498"/>
                <a:gd name="T46" fmla="*/ 135548 w 494"/>
                <a:gd name="T47" fmla="*/ 639845 h 498"/>
                <a:gd name="T48" fmla="*/ 167651 w 494"/>
                <a:gd name="T49" fmla="*/ 633215 h 498"/>
                <a:gd name="T50" fmla="*/ 181920 w 494"/>
                <a:gd name="T51" fmla="*/ 653106 h 498"/>
                <a:gd name="T52" fmla="*/ 221157 w 494"/>
                <a:gd name="T53" fmla="*/ 646476 h 498"/>
                <a:gd name="T54" fmla="*/ 249694 w 494"/>
                <a:gd name="T55" fmla="*/ 636530 h 498"/>
                <a:gd name="T56" fmla="*/ 189054 w 494"/>
                <a:gd name="T57" fmla="*/ 722727 h 498"/>
                <a:gd name="T58" fmla="*/ 124847 w 494"/>
                <a:gd name="T59" fmla="*/ 772456 h 498"/>
                <a:gd name="T60" fmla="*/ 156950 w 494"/>
                <a:gd name="T61" fmla="*/ 772456 h 498"/>
                <a:gd name="T62" fmla="*/ 288931 w 494"/>
                <a:gd name="T63" fmla="*/ 682944 h 498"/>
                <a:gd name="T64" fmla="*/ 331736 w 494"/>
                <a:gd name="T65" fmla="*/ 646476 h 498"/>
                <a:gd name="T66" fmla="*/ 317468 w 494"/>
                <a:gd name="T67" fmla="*/ 619954 h 498"/>
                <a:gd name="T68" fmla="*/ 370973 w 494"/>
                <a:gd name="T69" fmla="*/ 540388 h 498"/>
                <a:gd name="T70" fmla="*/ 449449 w 494"/>
                <a:gd name="T71" fmla="*/ 537072 h 498"/>
                <a:gd name="T72" fmla="*/ 381675 w 494"/>
                <a:gd name="T73" fmla="*/ 573540 h 498"/>
                <a:gd name="T74" fmla="*/ 370973 w 494"/>
                <a:gd name="T75" fmla="*/ 603378 h 498"/>
                <a:gd name="T76" fmla="*/ 395943 w 494"/>
                <a:gd name="T77" fmla="*/ 623269 h 498"/>
                <a:gd name="T78" fmla="*/ 442315 w 494"/>
                <a:gd name="T79" fmla="*/ 593432 h 498"/>
                <a:gd name="T80" fmla="*/ 453016 w 494"/>
                <a:gd name="T81" fmla="*/ 560279 h 498"/>
                <a:gd name="T82" fmla="*/ 492253 w 494"/>
                <a:gd name="T83" fmla="*/ 560279 h 498"/>
                <a:gd name="T84" fmla="*/ 560027 w 494"/>
                <a:gd name="T85" fmla="*/ 586801 h 498"/>
                <a:gd name="T86" fmla="*/ 624234 w 494"/>
                <a:gd name="T87" fmla="*/ 610008 h 498"/>
                <a:gd name="T88" fmla="*/ 663472 w 494"/>
                <a:gd name="T89" fmla="*/ 619954 h 498"/>
                <a:gd name="T90" fmla="*/ 763349 w 494"/>
                <a:gd name="T91" fmla="*/ 646476 h 498"/>
                <a:gd name="T92" fmla="*/ 809721 w 494"/>
                <a:gd name="T93" fmla="*/ 709466 h 498"/>
                <a:gd name="T94" fmla="*/ 827556 w 494"/>
                <a:gd name="T95" fmla="*/ 752564 h 498"/>
                <a:gd name="T96" fmla="*/ 845391 w 494"/>
                <a:gd name="T97" fmla="*/ 765825 h 498"/>
                <a:gd name="T98" fmla="*/ 856093 w 494"/>
                <a:gd name="T99" fmla="*/ 785717 h 498"/>
                <a:gd name="T100" fmla="*/ 859660 w 494"/>
                <a:gd name="T101" fmla="*/ 822185 h 498"/>
                <a:gd name="T102" fmla="*/ 877495 w 494"/>
                <a:gd name="T103" fmla="*/ 755880 h 498"/>
                <a:gd name="T104" fmla="*/ 823989 w 494"/>
                <a:gd name="T105" fmla="*/ 692890 h 498"/>
                <a:gd name="T106" fmla="*/ 745514 w 494"/>
                <a:gd name="T107" fmla="*/ 610008 h 498"/>
                <a:gd name="T108" fmla="*/ 677740 w 494"/>
                <a:gd name="T109" fmla="*/ 603378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4"/>
                <a:gd name="T166" fmla="*/ 0 h 498"/>
                <a:gd name="T167" fmla="*/ 494 w 494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4" h="498">
                  <a:moveTo>
                    <a:pt x="338" y="50"/>
                  </a:moveTo>
                  <a:lnTo>
                    <a:pt x="338" y="48"/>
                  </a:lnTo>
                  <a:lnTo>
                    <a:pt x="336" y="48"/>
                  </a:lnTo>
                  <a:lnTo>
                    <a:pt x="334" y="46"/>
                  </a:lnTo>
                  <a:lnTo>
                    <a:pt x="330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2" y="48"/>
                  </a:lnTo>
                  <a:lnTo>
                    <a:pt x="310" y="48"/>
                  </a:lnTo>
                  <a:lnTo>
                    <a:pt x="308" y="48"/>
                  </a:lnTo>
                  <a:lnTo>
                    <a:pt x="302" y="48"/>
                  </a:lnTo>
                  <a:lnTo>
                    <a:pt x="296" y="46"/>
                  </a:lnTo>
                  <a:lnTo>
                    <a:pt x="290" y="44"/>
                  </a:lnTo>
                  <a:lnTo>
                    <a:pt x="284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58" y="30"/>
                  </a:lnTo>
                  <a:lnTo>
                    <a:pt x="256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4"/>
                  </a:lnTo>
                  <a:lnTo>
                    <a:pt x="240" y="24"/>
                  </a:lnTo>
                  <a:lnTo>
                    <a:pt x="238" y="22"/>
                  </a:lnTo>
                  <a:lnTo>
                    <a:pt x="234" y="22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6"/>
                  </a:lnTo>
                  <a:lnTo>
                    <a:pt x="230" y="28"/>
                  </a:lnTo>
                  <a:lnTo>
                    <a:pt x="232" y="32"/>
                  </a:lnTo>
                  <a:lnTo>
                    <a:pt x="232" y="34"/>
                  </a:lnTo>
                  <a:lnTo>
                    <a:pt x="232" y="36"/>
                  </a:lnTo>
                  <a:lnTo>
                    <a:pt x="230" y="38"/>
                  </a:lnTo>
                  <a:lnTo>
                    <a:pt x="228" y="38"/>
                  </a:lnTo>
                  <a:lnTo>
                    <a:pt x="224" y="36"/>
                  </a:lnTo>
                  <a:lnTo>
                    <a:pt x="222" y="32"/>
                  </a:lnTo>
                  <a:lnTo>
                    <a:pt x="218" y="28"/>
                  </a:lnTo>
                  <a:lnTo>
                    <a:pt x="214" y="24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90" y="12"/>
                  </a:lnTo>
                  <a:lnTo>
                    <a:pt x="180" y="6"/>
                  </a:lnTo>
                  <a:lnTo>
                    <a:pt x="176" y="6"/>
                  </a:lnTo>
                  <a:lnTo>
                    <a:pt x="174" y="4"/>
                  </a:lnTo>
                  <a:lnTo>
                    <a:pt x="166" y="0"/>
                  </a:lnTo>
                  <a:lnTo>
                    <a:pt x="152" y="0"/>
                  </a:lnTo>
                  <a:lnTo>
                    <a:pt x="136" y="6"/>
                  </a:lnTo>
                  <a:lnTo>
                    <a:pt x="130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4" y="28"/>
                  </a:lnTo>
                  <a:lnTo>
                    <a:pt x="82" y="36"/>
                  </a:lnTo>
                  <a:lnTo>
                    <a:pt x="76" y="48"/>
                  </a:lnTo>
                  <a:lnTo>
                    <a:pt x="68" y="62"/>
                  </a:lnTo>
                  <a:lnTo>
                    <a:pt x="60" y="70"/>
                  </a:lnTo>
                  <a:lnTo>
                    <a:pt x="50" y="74"/>
                  </a:lnTo>
                  <a:lnTo>
                    <a:pt x="40" y="76"/>
                  </a:lnTo>
                  <a:lnTo>
                    <a:pt x="30" y="78"/>
                  </a:lnTo>
                  <a:lnTo>
                    <a:pt x="22" y="84"/>
                  </a:lnTo>
                  <a:lnTo>
                    <a:pt x="18" y="92"/>
                  </a:lnTo>
                  <a:lnTo>
                    <a:pt x="20" y="98"/>
                  </a:lnTo>
                  <a:lnTo>
                    <a:pt x="20" y="102"/>
                  </a:lnTo>
                  <a:lnTo>
                    <a:pt x="24" y="106"/>
                  </a:lnTo>
                  <a:lnTo>
                    <a:pt x="28" y="110"/>
                  </a:lnTo>
                  <a:lnTo>
                    <a:pt x="34" y="114"/>
                  </a:lnTo>
                  <a:lnTo>
                    <a:pt x="40" y="120"/>
                  </a:lnTo>
                  <a:lnTo>
                    <a:pt x="50" y="132"/>
                  </a:lnTo>
                  <a:lnTo>
                    <a:pt x="62" y="144"/>
                  </a:lnTo>
                  <a:lnTo>
                    <a:pt x="72" y="158"/>
                  </a:lnTo>
                  <a:lnTo>
                    <a:pt x="76" y="170"/>
                  </a:lnTo>
                  <a:lnTo>
                    <a:pt x="74" y="178"/>
                  </a:lnTo>
                  <a:lnTo>
                    <a:pt x="70" y="180"/>
                  </a:lnTo>
                  <a:lnTo>
                    <a:pt x="66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6"/>
                  </a:lnTo>
                  <a:lnTo>
                    <a:pt x="54" y="174"/>
                  </a:lnTo>
                  <a:lnTo>
                    <a:pt x="50" y="170"/>
                  </a:lnTo>
                  <a:lnTo>
                    <a:pt x="48" y="168"/>
                  </a:lnTo>
                  <a:lnTo>
                    <a:pt x="36" y="168"/>
                  </a:lnTo>
                  <a:lnTo>
                    <a:pt x="22" y="172"/>
                  </a:lnTo>
                  <a:lnTo>
                    <a:pt x="10" y="184"/>
                  </a:lnTo>
                  <a:lnTo>
                    <a:pt x="4" y="192"/>
                  </a:lnTo>
                  <a:lnTo>
                    <a:pt x="0" y="200"/>
                  </a:lnTo>
                  <a:lnTo>
                    <a:pt x="2" y="208"/>
                  </a:lnTo>
                  <a:lnTo>
                    <a:pt x="10" y="218"/>
                  </a:lnTo>
                  <a:lnTo>
                    <a:pt x="26" y="226"/>
                  </a:lnTo>
                  <a:lnTo>
                    <a:pt x="46" y="232"/>
                  </a:lnTo>
                  <a:lnTo>
                    <a:pt x="64" y="230"/>
                  </a:lnTo>
                  <a:lnTo>
                    <a:pt x="64" y="228"/>
                  </a:lnTo>
                  <a:lnTo>
                    <a:pt x="68" y="228"/>
                  </a:lnTo>
                  <a:lnTo>
                    <a:pt x="70" y="226"/>
                  </a:lnTo>
                  <a:lnTo>
                    <a:pt x="76" y="224"/>
                  </a:lnTo>
                  <a:lnTo>
                    <a:pt x="80" y="222"/>
                  </a:lnTo>
                  <a:lnTo>
                    <a:pt x="84" y="220"/>
                  </a:lnTo>
                  <a:lnTo>
                    <a:pt x="88" y="220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4"/>
                  </a:lnTo>
                  <a:lnTo>
                    <a:pt x="92" y="246"/>
                  </a:lnTo>
                  <a:lnTo>
                    <a:pt x="94" y="250"/>
                  </a:lnTo>
                  <a:lnTo>
                    <a:pt x="92" y="252"/>
                  </a:lnTo>
                  <a:lnTo>
                    <a:pt x="88" y="256"/>
                  </a:lnTo>
                  <a:lnTo>
                    <a:pt x="78" y="262"/>
                  </a:lnTo>
                  <a:lnTo>
                    <a:pt x="66" y="266"/>
                  </a:lnTo>
                  <a:lnTo>
                    <a:pt x="56" y="274"/>
                  </a:lnTo>
                  <a:lnTo>
                    <a:pt x="54" y="284"/>
                  </a:lnTo>
                  <a:lnTo>
                    <a:pt x="54" y="286"/>
                  </a:lnTo>
                  <a:lnTo>
                    <a:pt x="52" y="286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38" y="296"/>
                  </a:lnTo>
                  <a:lnTo>
                    <a:pt x="30" y="300"/>
                  </a:lnTo>
                  <a:lnTo>
                    <a:pt x="24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6" y="316"/>
                  </a:lnTo>
                  <a:lnTo>
                    <a:pt x="18" y="320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6" y="328"/>
                  </a:lnTo>
                  <a:lnTo>
                    <a:pt x="30" y="330"/>
                  </a:lnTo>
                  <a:lnTo>
                    <a:pt x="34" y="330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40" y="352"/>
                  </a:lnTo>
                  <a:lnTo>
                    <a:pt x="44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60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70" y="364"/>
                  </a:lnTo>
                  <a:lnTo>
                    <a:pt x="70" y="366"/>
                  </a:lnTo>
                  <a:lnTo>
                    <a:pt x="72" y="370"/>
                  </a:lnTo>
                  <a:lnTo>
                    <a:pt x="74" y="374"/>
                  </a:lnTo>
                  <a:lnTo>
                    <a:pt x="74" y="380"/>
                  </a:lnTo>
                  <a:lnTo>
                    <a:pt x="76" y="386"/>
                  </a:lnTo>
                  <a:lnTo>
                    <a:pt x="78" y="388"/>
                  </a:lnTo>
                  <a:lnTo>
                    <a:pt x="80" y="388"/>
                  </a:lnTo>
                  <a:lnTo>
                    <a:pt x="84" y="388"/>
                  </a:lnTo>
                  <a:lnTo>
                    <a:pt x="88" y="386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2"/>
                  </a:lnTo>
                  <a:lnTo>
                    <a:pt x="100" y="386"/>
                  </a:lnTo>
                  <a:lnTo>
                    <a:pt x="100" y="390"/>
                  </a:lnTo>
                  <a:lnTo>
                    <a:pt x="102" y="392"/>
                  </a:lnTo>
                  <a:lnTo>
                    <a:pt x="102" y="394"/>
                  </a:lnTo>
                  <a:lnTo>
                    <a:pt x="106" y="396"/>
                  </a:lnTo>
                  <a:lnTo>
                    <a:pt x="108" y="398"/>
                  </a:lnTo>
                  <a:lnTo>
                    <a:pt x="112" y="398"/>
                  </a:lnTo>
                  <a:lnTo>
                    <a:pt x="116" y="396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30" y="384"/>
                  </a:lnTo>
                  <a:lnTo>
                    <a:pt x="132" y="382"/>
                  </a:lnTo>
                  <a:lnTo>
                    <a:pt x="134" y="380"/>
                  </a:lnTo>
                  <a:lnTo>
                    <a:pt x="138" y="380"/>
                  </a:lnTo>
                  <a:lnTo>
                    <a:pt x="138" y="382"/>
                  </a:lnTo>
                  <a:lnTo>
                    <a:pt x="140" y="384"/>
                  </a:lnTo>
                  <a:lnTo>
                    <a:pt x="138" y="388"/>
                  </a:lnTo>
                  <a:lnTo>
                    <a:pt x="136" y="398"/>
                  </a:lnTo>
                  <a:lnTo>
                    <a:pt x="132" y="408"/>
                  </a:lnTo>
                  <a:lnTo>
                    <a:pt x="128" y="418"/>
                  </a:lnTo>
                  <a:lnTo>
                    <a:pt x="124" y="420"/>
                  </a:lnTo>
                  <a:lnTo>
                    <a:pt x="116" y="426"/>
                  </a:lnTo>
                  <a:lnTo>
                    <a:pt x="106" y="436"/>
                  </a:lnTo>
                  <a:lnTo>
                    <a:pt x="94" y="446"/>
                  </a:lnTo>
                  <a:lnTo>
                    <a:pt x="86" y="454"/>
                  </a:lnTo>
                  <a:lnTo>
                    <a:pt x="86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70" y="466"/>
                  </a:lnTo>
                  <a:lnTo>
                    <a:pt x="66" y="470"/>
                  </a:lnTo>
                  <a:lnTo>
                    <a:pt x="64" y="474"/>
                  </a:lnTo>
                  <a:lnTo>
                    <a:pt x="68" y="472"/>
                  </a:lnTo>
                  <a:lnTo>
                    <a:pt x="74" y="470"/>
                  </a:lnTo>
                  <a:lnTo>
                    <a:pt x="80" y="468"/>
                  </a:lnTo>
                  <a:lnTo>
                    <a:pt x="88" y="466"/>
                  </a:lnTo>
                  <a:lnTo>
                    <a:pt x="96" y="464"/>
                  </a:lnTo>
                  <a:lnTo>
                    <a:pt x="106" y="460"/>
                  </a:lnTo>
                  <a:lnTo>
                    <a:pt x="122" y="450"/>
                  </a:lnTo>
                  <a:lnTo>
                    <a:pt x="136" y="438"/>
                  </a:lnTo>
                  <a:lnTo>
                    <a:pt x="150" y="424"/>
                  </a:lnTo>
                  <a:lnTo>
                    <a:pt x="160" y="412"/>
                  </a:lnTo>
                  <a:lnTo>
                    <a:pt x="162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6"/>
                  </a:lnTo>
                  <a:lnTo>
                    <a:pt x="178" y="402"/>
                  </a:lnTo>
                  <a:lnTo>
                    <a:pt x="182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6" y="386"/>
                  </a:lnTo>
                  <a:lnTo>
                    <a:pt x="182" y="382"/>
                  </a:lnTo>
                  <a:lnTo>
                    <a:pt x="180" y="380"/>
                  </a:lnTo>
                  <a:lnTo>
                    <a:pt x="178" y="380"/>
                  </a:lnTo>
                  <a:lnTo>
                    <a:pt x="178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90" y="362"/>
                  </a:lnTo>
                  <a:lnTo>
                    <a:pt x="196" y="350"/>
                  </a:lnTo>
                  <a:lnTo>
                    <a:pt x="202" y="340"/>
                  </a:lnTo>
                  <a:lnTo>
                    <a:pt x="206" y="328"/>
                  </a:lnTo>
                  <a:lnTo>
                    <a:pt x="208" y="326"/>
                  </a:lnTo>
                  <a:lnTo>
                    <a:pt x="216" y="324"/>
                  </a:lnTo>
                  <a:lnTo>
                    <a:pt x="228" y="320"/>
                  </a:lnTo>
                  <a:lnTo>
                    <a:pt x="244" y="318"/>
                  </a:lnTo>
                  <a:lnTo>
                    <a:pt x="246" y="318"/>
                  </a:lnTo>
                  <a:lnTo>
                    <a:pt x="248" y="320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52" y="328"/>
                  </a:lnTo>
                  <a:lnTo>
                    <a:pt x="250" y="328"/>
                  </a:lnTo>
                  <a:lnTo>
                    <a:pt x="246" y="330"/>
                  </a:lnTo>
                  <a:lnTo>
                    <a:pt x="234" y="332"/>
                  </a:lnTo>
                  <a:lnTo>
                    <a:pt x="222" y="338"/>
                  </a:lnTo>
                  <a:lnTo>
                    <a:pt x="214" y="346"/>
                  </a:lnTo>
                  <a:lnTo>
                    <a:pt x="214" y="348"/>
                  </a:lnTo>
                  <a:lnTo>
                    <a:pt x="214" y="352"/>
                  </a:lnTo>
                  <a:lnTo>
                    <a:pt x="212" y="356"/>
                  </a:lnTo>
                  <a:lnTo>
                    <a:pt x="210" y="358"/>
                  </a:lnTo>
                  <a:lnTo>
                    <a:pt x="208" y="362"/>
                  </a:lnTo>
                  <a:lnTo>
                    <a:pt x="208" y="364"/>
                  </a:lnTo>
                  <a:lnTo>
                    <a:pt x="208" y="366"/>
                  </a:lnTo>
                  <a:lnTo>
                    <a:pt x="208" y="370"/>
                  </a:lnTo>
                  <a:lnTo>
                    <a:pt x="208" y="374"/>
                  </a:lnTo>
                  <a:lnTo>
                    <a:pt x="210" y="376"/>
                  </a:lnTo>
                  <a:lnTo>
                    <a:pt x="212" y="378"/>
                  </a:lnTo>
                  <a:lnTo>
                    <a:pt x="216" y="378"/>
                  </a:lnTo>
                  <a:lnTo>
                    <a:pt x="222" y="376"/>
                  </a:lnTo>
                  <a:lnTo>
                    <a:pt x="222" y="374"/>
                  </a:lnTo>
                  <a:lnTo>
                    <a:pt x="224" y="374"/>
                  </a:lnTo>
                  <a:lnTo>
                    <a:pt x="228" y="370"/>
                  </a:lnTo>
                  <a:lnTo>
                    <a:pt x="234" y="368"/>
                  </a:lnTo>
                  <a:lnTo>
                    <a:pt x="238" y="364"/>
                  </a:lnTo>
                  <a:lnTo>
                    <a:pt x="244" y="360"/>
                  </a:lnTo>
                  <a:lnTo>
                    <a:pt x="248" y="358"/>
                  </a:lnTo>
                  <a:lnTo>
                    <a:pt x="250" y="354"/>
                  </a:lnTo>
                  <a:lnTo>
                    <a:pt x="252" y="350"/>
                  </a:lnTo>
                  <a:lnTo>
                    <a:pt x="252" y="348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4" y="338"/>
                  </a:lnTo>
                  <a:lnTo>
                    <a:pt x="256" y="336"/>
                  </a:lnTo>
                  <a:lnTo>
                    <a:pt x="260" y="334"/>
                  </a:lnTo>
                  <a:lnTo>
                    <a:pt x="262" y="334"/>
                  </a:lnTo>
                  <a:lnTo>
                    <a:pt x="266" y="334"/>
                  </a:lnTo>
                  <a:lnTo>
                    <a:pt x="272" y="338"/>
                  </a:lnTo>
                  <a:lnTo>
                    <a:pt x="276" y="338"/>
                  </a:lnTo>
                  <a:lnTo>
                    <a:pt x="280" y="340"/>
                  </a:lnTo>
                  <a:lnTo>
                    <a:pt x="286" y="340"/>
                  </a:lnTo>
                  <a:lnTo>
                    <a:pt x="292" y="342"/>
                  </a:lnTo>
                  <a:lnTo>
                    <a:pt x="296" y="346"/>
                  </a:lnTo>
                  <a:lnTo>
                    <a:pt x="298" y="350"/>
                  </a:lnTo>
                  <a:lnTo>
                    <a:pt x="302" y="352"/>
                  </a:lnTo>
                  <a:lnTo>
                    <a:pt x="314" y="354"/>
                  </a:lnTo>
                  <a:lnTo>
                    <a:pt x="332" y="358"/>
                  </a:lnTo>
                  <a:lnTo>
                    <a:pt x="334" y="358"/>
                  </a:lnTo>
                  <a:lnTo>
                    <a:pt x="336" y="360"/>
                  </a:lnTo>
                  <a:lnTo>
                    <a:pt x="342" y="362"/>
                  </a:lnTo>
                  <a:lnTo>
                    <a:pt x="346" y="366"/>
                  </a:lnTo>
                  <a:lnTo>
                    <a:pt x="350" y="370"/>
                  </a:lnTo>
                  <a:lnTo>
                    <a:pt x="350" y="368"/>
                  </a:lnTo>
                  <a:lnTo>
                    <a:pt x="352" y="368"/>
                  </a:lnTo>
                  <a:lnTo>
                    <a:pt x="354" y="366"/>
                  </a:lnTo>
                  <a:lnTo>
                    <a:pt x="358" y="364"/>
                  </a:lnTo>
                  <a:lnTo>
                    <a:pt x="362" y="362"/>
                  </a:lnTo>
                  <a:lnTo>
                    <a:pt x="364" y="364"/>
                  </a:lnTo>
                  <a:lnTo>
                    <a:pt x="368" y="366"/>
                  </a:lnTo>
                  <a:lnTo>
                    <a:pt x="372" y="374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400" y="402"/>
                  </a:lnTo>
                  <a:lnTo>
                    <a:pt x="408" y="408"/>
                  </a:lnTo>
                  <a:lnTo>
                    <a:pt x="410" y="410"/>
                  </a:lnTo>
                  <a:lnTo>
                    <a:pt x="424" y="386"/>
                  </a:lnTo>
                  <a:lnTo>
                    <a:pt x="428" y="390"/>
                  </a:lnTo>
                  <a:lnTo>
                    <a:pt x="434" y="398"/>
                  </a:lnTo>
                  <a:lnTo>
                    <a:pt x="440" y="408"/>
                  </a:lnTo>
                  <a:lnTo>
                    <a:pt x="444" y="418"/>
                  </a:lnTo>
                  <a:lnTo>
                    <a:pt x="446" y="422"/>
                  </a:lnTo>
                  <a:lnTo>
                    <a:pt x="450" y="424"/>
                  </a:lnTo>
                  <a:lnTo>
                    <a:pt x="454" y="428"/>
                  </a:lnTo>
                  <a:lnTo>
                    <a:pt x="456" y="432"/>
                  </a:lnTo>
                  <a:lnTo>
                    <a:pt x="460" y="436"/>
                  </a:lnTo>
                  <a:lnTo>
                    <a:pt x="460" y="438"/>
                  </a:lnTo>
                  <a:lnTo>
                    <a:pt x="460" y="440"/>
                  </a:lnTo>
                  <a:lnTo>
                    <a:pt x="460" y="444"/>
                  </a:lnTo>
                  <a:lnTo>
                    <a:pt x="462" y="450"/>
                  </a:lnTo>
                  <a:lnTo>
                    <a:pt x="464" y="454"/>
                  </a:lnTo>
                  <a:lnTo>
                    <a:pt x="468" y="460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4" y="462"/>
                  </a:lnTo>
                  <a:lnTo>
                    <a:pt x="478" y="460"/>
                  </a:lnTo>
                  <a:lnTo>
                    <a:pt x="480" y="464"/>
                  </a:lnTo>
                  <a:lnTo>
                    <a:pt x="480" y="468"/>
                  </a:lnTo>
                  <a:lnTo>
                    <a:pt x="480" y="474"/>
                  </a:lnTo>
                  <a:lnTo>
                    <a:pt x="480" y="478"/>
                  </a:lnTo>
                  <a:lnTo>
                    <a:pt x="478" y="480"/>
                  </a:lnTo>
                  <a:lnTo>
                    <a:pt x="478" y="486"/>
                  </a:lnTo>
                  <a:lnTo>
                    <a:pt x="478" y="490"/>
                  </a:lnTo>
                  <a:lnTo>
                    <a:pt x="478" y="494"/>
                  </a:lnTo>
                  <a:lnTo>
                    <a:pt x="482" y="496"/>
                  </a:lnTo>
                  <a:lnTo>
                    <a:pt x="486" y="498"/>
                  </a:lnTo>
                  <a:lnTo>
                    <a:pt x="486" y="496"/>
                  </a:lnTo>
                  <a:lnTo>
                    <a:pt x="490" y="486"/>
                  </a:lnTo>
                  <a:lnTo>
                    <a:pt x="492" y="474"/>
                  </a:lnTo>
                  <a:lnTo>
                    <a:pt x="494" y="464"/>
                  </a:lnTo>
                  <a:lnTo>
                    <a:pt x="492" y="458"/>
                  </a:lnTo>
                  <a:lnTo>
                    <a:pt x="492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80" y="446"/>
                  </a:lnTo>
                  <a:lnTo>
                    <a:pt x="476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6" y="394"/>
                  </a:lnTo>
                  <a:lnTo>
                    <a:pt x="436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8"/>
                  </a:lnTo>
                  <a:lnTo>
                    <a:pt x="414" y="372"/>
                  </a:lnTo>
                  <a:lnTo>
                    <a:pt x="410" y="374"/>
                  </a:lnTo>
                  <a:lnTo>
                    <a:pt x="404" y="378"/>
                  </a:lnTo>
                  <a:lnTo>
                    <a:pt x="400" y="378"/>
                  </a:lnTo>
                  <a:lnTo>
                    <a:pt x="396" y="376"/>
                  </a:lnTo>
                  <a:lnTo>
                    <a:pt x="390" y="370"/>
                  </a:lnTo>
                  <a:lnTo>
                    <a:pt x="380" y="364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2" y="344"/>
                  </a:lnTo>
                  <a:lnTo>
                    <a:pt x="338" y="342"/>
                  </a:lnTo>
                  <a:lnTo>
                    <a:pt x="338" y="5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4" name="Freeform 556"/>
            <p:cNvSpPr>
              <a:spLocks/>
            </p:cNvSpPr>
            <p:nvPr/>
          </p:nvSpPr>
          <p:spPr bwMode="auto">
            <a:xfrm>
              <a:off x="398463" y="2403475"/>
              <a:ext cx="881062" cy="825500"/>
            </a:xfrm>
            <a:custGeom>
              <a:avLst/>
              <a:gdLst>
                <a:gd name="T0" fmla="*/ 567161 w 494"/>
                <a:gd name="T1" fmla="*/ 72936 h 498"/>
                <a:gd name="T2" fmla="*/ 506522 w 494"/>
                <a:gd name="T3" fmla="*/ 66305 h 498"/>
                <a:gd name="T4" fmla="*/ 467284 w 494"/>
                <a:gd name="T5" fmla="*/ 53044 h 498"/>
                <a:gd name="T6" fmla="*/ 435180 w 494"/>
                <a:gd name="T7" fmla="*/ 39783 h 498"/>
                <a:gd name="T8" fmla="*/ 410211 w 494"/>
                <a:gd name="T9" fmla="*/ 46414 h 498"/>
                <a:gd name="T10" fmla="*/ 395943 w 494"/>
                <a:gd name="T11" fmla="*/ 53044 h 498"/>
                <a:gd name="T12" fmla="*/ 313901 w 494"/>
                <a:gd name="T13" fmla="*/ 9946 h 498"/>
                <a:gd name="T14" fmla="*/ 214023 w 494"/>
                <a:gd name="T15" fmla="*/ 19892 h 498"/>
                <a:gd name="T16" fmla="*/ 178353 w 494"/>
                <a:gd name="T17" fmla="*/ 23207 h 498"/>
                <a:gd name="T18" fmla="*/ 121280 w 494"/>
                <a:gd name="T19" fmla="*/ 102773 h 498"/>
                <a:gd name="T20" fmla="*/ 35671 w 494"/>
                <a:gd name="T21" fmla="*/ 162448 h 498"/>
                <a:gd name="T22" fmla="*/ 110579 w 494"/>
                <a:gd name="T23" fmla="*/ 238699 h 498"/>
                <a:gd name="T24" fmla="*/ 107012 w 494"/>
                <a:gd name="T25" fmla="*/ 295058 h 498"/>
                <a:gd name="T26" fmla="*/ 17835 w 494"/>
                <a:gd name="T27" fmla="*/ 305004 h 498"/>
                <a:gd name="T28" fmla="*/ 114146 w 494"/>
                <a:gd name="T29" fmla="*/ 381255 h 498"/>
                <a:gd name="T30" fmla="*/ 156950 w 494"/>
                <a:gd name="T31" fmla="*/ 364679 h 498"/>
                <a:gd name="T32" fmla="*/ 153383 w 494"/>
                <a:gd name="T33" fmla="*/ 391201 h 498"/>
                <a:gd name="T34" fmla="*/ 139115 w 494"/>
                <a:gd name="T35" fmla="*/ 434299 h 498"/>
                <a:gd name="T36" fmla="*/ 96310 w 494"/>
                <a:gd name="T37" fmla="*/ 474082 h 498"/>
                <a:gd name="T38" fmla="*/ 32103 w 494"/>
                <a:gd name="T39" fmla="*/ 510550 h 498"/>
                <a:gd name="T40" fmla="*/ 53506 w 494"/>
                <a:gd name="T41" fmla="*/ 547018 h 498"/>
                <a:gd name="T42" fmla="*/ 71341 w 494"/>
                <a:gd name="T43" fmla="*/ 583486 h 498"/>
                <a:gd name="T44" fmla="*/ 121280 w 494"/>
                <a:gd name="T45" fmla="*/ 600062 h 498"/>
                <a:gd name="T46" fmla="*/ 135548 w 494"/>
                <a:gd name="T47" fmla="*/ 639845 h 498"/>
                <a:gd name="T48" fmla="*/ 167651 w 494"/>
                <a:gd name="T49" fmla="*/ 633215 h 498"/>
                <a:gd name="T50" fmla="*/ 181920 w 494"/>
                <a:gd name="T51" fmla="*/ 653106 h 498"/>
                <a:gd name="T52" fmla="*/ 221157 w 494"/>
                <a:gd name="T53" fmla="*/ 646476 h 498"/>
                <a:gd name="T54" fmla="*/ 249694 w 494"/>
                <a:gd name="T55" fmla="*/ 636530 h 498"/>
                <a:gd name="T56" fmla="*/ 189054 w 494"/>
                <a:gd name="T57" fmla="*/ 722727 h 498"/>
                <a:gd name="T58" fmla="*/ 124847 w 494"/>
                <a:gd name="T59" fmla="*/ 772456 h 498"/>
                <a:gd name="T60" fmla="*/ 156950 w 494"/>
                <a:gd name="T61" fmla="*/ 772456 h 498"/>
                <a:gd name="T62" fmla="*/ 288931 w 494"/>
                <a:gd name="T63" fmla="*/ 682944 h 498"/>
                <a:gd name="T64" fmla="*/ 331736 w 494"/>
                <a:gd name="T65" fmla="*/ 646476 h 498"/>
                <a:gd name="T66" fmla="*/ 317468 w 494"/>
                <a:gd name="T67" fmla="*/ 619954 h 498"/>
                <a:gd name="T68" fmla="*/ 370973 w 494"/>
                <a:gd name="T69" fmla="*/ 540388 h 498"/>
                <a:gd name="T70" fmla="*/ 449449 w 494"/>
                <a:gd name="T71" fmla="*/ 537072 h 498"/>
                <a:gd name="T72" fmla="*/ 381675 w 494"/>
                <a:gd name="T73" fmla="*/ 573540 h 498"/>
                <a:gd name="T74" fmla="*/ 370973 w 494"/>
                <a:gd name="T75" fmla="*/ 603378 h 498"/>
                <a:gd name="T76" fmla="*/ 395943 w 494"/>
                <a:gd name="T77" fmla="*/ 623269 h 498"/>
                <a:gd name="T78" fmla="*/ 442315 w 494"/>
                <a:gd name="T79" fmla="*/ 593432 h 498"/>
                <a:gd name="T80" fmla="*/ 453016 w 494"/>
                <a:gd name="T81" fmla="*/ 560279 h 498"/>
                <a:gd name="T82" fmla="*/ 492253 w 494"/>
                <a:gd name="T83" fmla="*/ 560279 h 498"/>
                <a:gd name="T84" fmla="*/ 560027 w 494"/>
                <a:gd name="T85" fmla="*/ 586801 h 498"/>
                <a:gd name="T86" fmla="*/ 624234 w 494"/>
                <a:gd name="T87" fmla="*/ 610008 h 498"/>
                <a:gd name="T88" fmla="*/ 663472 w 494"/>
                <a:gd name="T89" fmla="*/ 619954 h 498"/>
                <a:gd name="T90" fmla="*/ 763349 w 494"/>
                <a:gd name="T91" fmla="*/ 646476 h 498"/>
                <a:gd name="T92" fmla="*/ 809721 w 494"/>
                <a:gd name="T93" fmla="*/ 709466 h 498"/>
                <a:gd name="T94" fmla="*/ 827556 w 494"/>
                <a:gd name="T95" fmla="*/ 752564 h 498"/>
                <a:gd name="T96" fmla="*/ 845391 w 494"/>
                <a:gd name="T97" fmla="*/ 765825 h 498"/>
                <a:gd name="T98" fmla="*/ 856093 w 494"/>
                <a:gd name="T99" fmla="*/ 785717 h 498"/>
                <a:gd name="T100" fmla="*/ 859660 w 494"/>
                <a:gd name="T101" fmla="*/ 822185 h 498"/>
                <a:gd name="T102" fmla="*/ 877495 w 494"/>
                <a:gd name="T103" fmla="*/ 755880 h 498"/>
                <a:gd name="T104" fmla="*/ 823989 w 494"/>
                <a:gd name="T105" fmla="*/ 692890 h 498"/>
                <a:gd name="T106" fmla="*/ 745514 w 494"/>
                <a:gd name="T107" fmla="*/ 610008 h 498"/>
                <a:gd name="T108" fmla="*/ 677740 w 494"/>
                <a:gd name="T109" fmla="*/ 603378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4"/>
                <a:gd name="T166" fmla="*/ 0 h 498"/>
                <a:gd name="T167" fmla="*/ 494 w 494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4" h="498">
                  <a:moveTo>
                    <a:pt x="338" y="50"/>
                  </a:moveTo>
                  <a:lnTo>
                    <a:pt x="338" y="48"/>
                  </a:lnTo>
                  <a:lnTo>
                    <a:pt x="336" y="48"/>
                  </a:lnTo>
                  <a:lnTo>
                    <a:pt x="334" y="46"/>
                  </a:lnTo>
                  <a:lnTo>
                    <a:pt x="330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2" y="48"/>
                  </a:lnTo>
                  <a:lnTo>
                    <a:pt x="310" y="48"/>
                  </a:lnTo>
                  <a:lnTo>
                    <a:pt x="308" y="48"/>
                  </a:lnTo>
                  <a:lnTo>
                    <a:pt x="302" y="48"/>
                  </a:lnTo>
                  <a:lnTo>
                    <a:pt x="296" y="46"/>
                  </a:lnTo>
                  <a:lnTo>
                    <a:pt x="290" y="44"/>
                  </a:lnTo>
                  <a:lnTo>
                    <a:pt x="284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58" y="30"/>
                  </a:lnTo>
                  <a:lnTo>
                    <a:pt x="256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4"/>
                  </a:lnTo>
                  <a:lnTo>
                    <a:pt x="240" y="24"/>
                  </a:lnTo>
                  <a:lnTo>
                    <a:pt x="238" y="22"/>
                  </a:lnTo>
                  <a:lnTo>
                    <a:pt x="234" y="22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6"/>
                  </a:lnTo>
                  <a:lnTo>
                    <a:pt x="230" y="28"/>
                  </a:lnTo>
                  <a:lnTo>
                    <a:pt x="232" y="32"/>
                  </a:lnTo>
                  <a:lnTo>
                    <a:pt x="232" y="34"/>
                  </a:lnTo>
                  <a:lnTo>
                    <a:pt x="232" y="36"/>
                  </a:lnTo>
                  <a:lnTo>
                    <a:pt x="230" y="38"/>
                  </a:lnTo>
                  <a:lnTo>
                    <a:pt x="228" y="38"/>
                  </a:lnTo>
                  <a:lnTo>
                    <a:pt x="224" y="36"/>
                  </a:lnTo>
                  <a:lnTo>
                    <a:pt x="222" y="32"/>
                  </a:lnTo>
                  <a:lnTo>
                    <a:pt x="218" y="28"/>
                  </a:lnTo>
                  <a:lnTo>
                    <a:pt x="214" y="24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90" y="12"/>
                  </a:lnTo>
                  <a:lnTo>
                    <a:pt x="180" y="6"/>
                  </a:lnTo>
                  <a:lnTo>
                    <a:pt x="176" y="6"/>
                  </a:lnTo>
                  <a:lnTo>
                    <a:pt x="174" y="4"/>
                  </a:lnTo>
                  <a:lnTo>
                    <a:pt x="166" y="0"/>
                  </a:lnTo>
                  <a:lnTo>
                    <a:pt x="152" y="0"/>
                  </a:lnTo>
                  <a:lnTo>
                    <a:pt x="136" y="6"/>
                  </a:lnTo>
                  <a:lnTo>
                    <a:pt x="130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4" y="28"/>
                  </a:lnTo>
                  <a:lnTo>
                    <a:pt x="82" y="36"/>
                  </a:lnTo>
                  <a:lnTo>
                    <a:pt x="76" y="48"/>
                  </a:lnTo>
                  <a:lnTo>
                    <a:pt x="68" y="62"/>
                  </a:lnTo>
                  <a:lnTo>
                    <a:pt x="60" y="70"/>
                  </a:lnTo>
                  <a:lnTo>
                    <a:pt x="50" y="74"/>
                  </a:lnTo>
                  <a:lnTo>
                    <a:pt x="40" y="76"/>
                  </a:lnTo>
                  <a:lnTo>
                    <a:pt x="30" y="78"/>
                  </a:lnTo>
                  <a:lnTo>
                    <a:pt x="22" y="84"/>
                  </a:lnTo>
                  <a:lnTo>
                    <a:pt x="18" y="92"/>
                  </a:lnTo>
                  <a:lnTo>
                    <a:pt x="20" y="98"/>
                  </a:lnTo>
                  <a:lnTo>
                    <a:pt x="20" y="102"/>
                  </a:lnTo>
                  <a:lnTo>
                    <a:pt x="24" y="106"/>
                  </a:lnTo>
                  <a:lnTo>
                    <a:pt x="28" y="110"/>
                  </a:lnTo>
                  <a:lnTo>
                    <a:pt x="34" y="114"/>
                  </a:lnTo>
                  <a:lnTo>
                    <a:pt x="40" y="120"/>
                  </a:lnTo>
                  <a:lnTo>
                    <a:pt x="50" y="132"/>
                  </a:lnTo>
                  <a:lnTo>
                    <a:pt x="62" y="144"/>
                  </a:lnTo>
                  <a:lnTo>
                    <a:pt x="72" y="158"/>
                  </a:lnTo>
                  <a:lnTo>
                    <a:pt x="76" y="170"/>
                  </a:lnTo>
                  <a:lnTo>
                    <a:pt x="74" y="178"/>
                  </a:lnTo>
                  <a:lnTo>
                    <a:pt x="70" y="180"/>
                  </a:lnTo>
                  <a:lnTo>
                    <a:pt x="66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6"/>
                  </a:lnTo>
                  <a:lnTo>
                    <a:pt x="54" y="174"/>
                  </a:lnTo>
                  <a:lnTo>
                    <a:pt x="50" y="170"/>
                  </a:lnTo>
                  <a:lnTo>
                    <a:pt x="48" y="168"/>
                  </a:lnTo>
                  <a:lnTo>
                    <a:pt x="36" y="168"/>
                  </a:lnTo>
                  <a:lnTo>
                    <a:pt x="22" y="172"/>
                  </a:lnTo>
                  <a:lnTo>
                    <a:pt x="10" y="184"/>
                  </a:lnTo>
                  <a:lnTo>
                    <a:pt x="4" y="192"/>
                  </a:lnTo>
                  <a:lnTo>
                    <a:pt x="0" y="200"/>
                  </a:lnTo>
                  <a:lnTo>
                    <a:pt x="2" y="208"/>
                  </a:lnTo>
                  <a:lnTo>
                    <a:pt x="10" y="218"/>
                  </a:lnTo>
                  <a:lnTo>
                    <a:pt x="26" y="226"/>
                  </a:lnTo>
                  <a:lnTo>
                    <a:pt x="46" y="232"/>
                  </a:lnTo>
                  <a:lnTo>
                    <a:pt x="64" y="230"/>
                  </a:lnTo>
                  <a:lnTo>
                    <a:pt x="64" y="228"/>
                  </a:lnTo>
                  <a:lnTo>
                    <a:pt x="68" y="228"/>
                  </a:lnTo>
                  <a:lnTo>
                    <a:pt x="70" y="226"/>
                  </a:lnTo>
                  <a:lnTo>
                    <a:pt x="76" y="224"/>
                  </a:lnTo>
                  <a:lnTo>
                    <a:pt x="80" y="222"/>
                  </a:lnTo>
                  <a:lnTo>
                    <a:pt x="84" y="220"/>
                  </a:lnTo>
                  <a:lnTo>
                    <a:pt x="88" y="220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4"/>
                  </a:lnTo>
                  <a:lnTo>
                    <a:pt x="92" y="246"/>
                  </a:lnTo>
                  <a:lnTo>
                    <a:pt x="94" y="250"/>
                  </a:lnTo>
                  <a:lnTo>
                    <a:pt x="92" y="252"/>
                  </a:lnTo>
                  <a:lnTo>
                    <a:pt x="88" y="256"/>
                  </a:lnTo>
                  <a:lnTo>
                    <a:pt x="78" y="262"/>
                  </a:lnTo>
                  <a:lnTo>
                    <a:pt x="66" y="266"/>
                  </a:lnTo>
                  <a:lnTo>
                    <a:pt x="56" y="274"/>
                  </a:lnTo>
                  <a:lnTo>
                    <a:pt x="54" y="284"/>
                  </a:lnTo>
                  <a:lnTo>
                    <a:pt x="54" y="286"/>
                  </a:lnTo>
                  <a:lnTo>
                    <a:pt x="52" y="286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38" y="296"/>
                  </a:lnTo>
                  <a:lnTo>
                    <a:pt x="30" y="300"/>
                  </a:lnTo>
                  <a:lnTo>
                    <a:pt x="24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6" y="316"/>
                  </a:lnTo>
                  <a:lnTo>
                    <a:pt x="18" y="320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6" y="328"/>
                  </a:lnTo>
                  <a:lnTo>
                    <a:pt x="30" y="330"/>
                  </a:lnTo>
                  <a:lnTo>
                    <a:pt x="34" y="330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40" y="352"/>
                  </a:lnTo>
                  <a:lnTo>
                    <a:pt x="44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60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70" y="364"/>
                  </a:lnTo>
                  <a:lnTo>
                    <a:pt x="70" y="366"/>
                  </a:lnTo>
                  <a:lnTo>
                    <a:pt x="72" y="370"/>
                  </a:lnTo>
                  <a:lnTo>
                    <a:pt x="74" y="374"/>
                  </a:lnTo>
                  <a:lnTo>
                    <a:pt x="74" y="380"/>
                  </a:lnTo>
                  <a:lnTo>
                    <a:pt x="76" y="386"/>
                  </a:lnTo>
                  <a:lnTo>
                    <a:pt x="78" y="388"/>
                  </a:lnTo>
                  <a:lnTo>
                    <a:pt x="80" y="388"/>
                  </a:lnTo>
                  <a:lnTo>
                    <a:pt x="84" y="388"/>
                  </a:lnTo>
                  <a:lnTo>
                    <a:pt x="88" y="386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2"/>
                  </a:lnTo>
                  <a:lnTo>
                    <a:pt x="100" y="386"/>
                  </a:lnTo>
                  <a:lnTo>
                    <a:pt x="100" y="390"/>
                  </a:lnTo>
                  <a:lnTo>
                    <a:pt x="102" y="392"/>
                  </a:lnTo>
                  <a:lnTo>
                    <a:pt x="102" y="394"/>
                  </a:lnTo>
                  <a:lnTo>
                    <a:pt x="106" y="396"/>
                  </a:lnTo>
                  <a:lnTo>
                    <a:pt x="108" y="398"/>
                  </a:lnTo>
                  <a:lnTo>
                    <a:pt x="112" y="398"/>
                  </a:lnTo>
                  <a:lnTo>
                    <a:pt x="116" y="396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30" y="384"/>
                  </a:lnTo>
                  <a:lnTo>
                    <a:pt x="132" y="382"/>
                  </a:lnTo>
                  <a:lnTo>
                    <a:pt x="134" y="380"/>
                  </a:lnTo>
                  <a:lnTo>
                    <a:pt x="138" y="380"/>
                  </a:lnTo>
                  <a:lnTo>
                    <a:pt x="138" y="382"/>
                  </a:lnTo>
                  <a:lnTo>
                    <a:pt x="140" y="384"/>
                  </a:lnTo>
                  <a:lnTo>
                    <a:pt x="138" y="388"/>
                  </a:lnTo>
                  <a:lnTo>
                    <a:pt x="136" y="398"/>
                  </a:lnTo>
                  <a:lnTo>
                    <a:pt x="132" y="408"/>
                  </a:lnTo>
                  <a:lnTo>
                    <a:pt x="128" y="418"/>
                  </a:lnTo>
                  <a:lnTo>
                    <a:pt x="124" y="420"/>
                  </a:lnTo>
                  <a:lnTo>
                    <a:pt x="116" y="426"/>
                  </a:lnTo>
                  <a:lnTo>
                    <a:pt x="106" y="436"/>
                  </a:lnTo>
                  <a:lnTo>
                    <a:pt x="94" y="446"/>
                  </a:lnTo>
                  <a:lnTo>
                    <a:pt x="86" y="454"/>
                  </a:lnTo>
                  <a:lnTo>
                    <a:pt x="86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70" y="466"/>
                  </a:lnTo>
                  <a:lnTo>
                    <a:pt x="66" y="470"/>
                  </a:lnTo>
                  <a:lnTo>
                    <a:pt x="64" y="474"/>
                  </a:lnTo>
                  <a:lnTo>
                    <a:pt x="68" y="472"/>
                  </a:lnTo>
                  <a:lnTo>
                    <a:pt x="74" y="470"/>
                  </a:lnTo>
                  <a:lnTo>
                    <a:pt x="80" y="468"/>
                  </a:lnTo>
                  <a:lnTo>
                    <a:pt x="88" y="466"/>
                  </a:lnTo>
                  <a:lnTo>
                    <a:pt x="96" y="464"/>
                  </a:lnTo>
                  <a:lnTo>
                    <a:pt x="106" y="460"/>
                  </a:lnTo>
                  <a:lnTo>
                    <a:pt x="122" y="450"/>
                  </a:lnTo>
                  <a:lnTo>
                    <a:pt x="136" y="438"/>
                  </a:lnTo>
                  <a:lnTo>
                    <a:pt x="150" y="424"/>
                  </a:lnTo>
                  <a:lnTo>
                    <a:pt x="160" y="412"/>
                  </a:lnTo>
                  <a:lnTo>
                    <a:pt x="162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6"/>
                  </a:lnTo>
                  <a:lnTo>
                    <a:pt x="178" y="402"/>
                  </a:lnTo>
                  <a:lnTo>
                    <a:pt x="182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6" y="386"/>
                  </a:lnTo>
                  <a:lnTo>
                    <a:pt x="182" y="382"/>
                  </a:lnTo>
                  <a:lnTo>
                    <a:pt x="180" y="380"/>
                  </a:lnTo>
                  <a:lnTo>
                    <a:pt x="178" y="380"/>
                  </a:lnTo>
                  <a:lnTo>
                    <a:pt x="178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90" y="362"/>
                  </a:lnTo>
                  <a:lnTo>
                    <a:pt x="196" y="350"/>
                  </a:lnTo>
                  <a:lnTo>
                    <a:pt x="202" y="340"/>
                  </a:lnTo>
                  <a:lnTo>
                    <a:pt x="206" y="328"/>
                  </a:lnTo>
                  <a:lnTo>
                    <a:pt x="208" y="326"/>
                  </a:lnTo>
                  <a:lnTo>
                    <a:pt x="216" y="324"/>
                  </a:lnTo>
                  <a:lnTo>
                    <a:pt x="228" y="320"/>
                  </a:lnTo>
                  <a:lnTo>
                    <a:pt x="244" y="318"/>
                  </a:lnTo>
                  <a:lnTo>
                    <a:pt x="246" y="318"/>
                  </a:lnTo>
                  <a:lnTo>
                    <a:pt x="248" y="320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52" y="328"/>
                  </a:lnTo>
                  <a:lnTo>
                    <a:pt x="250" y="328"/>
                  </a:lnTo>
                  <a:lnTo>
                    <a:pt x="246" y="330"/>
                  </a:lnTo>
                  <a:lnTo>
                    <a:pt x="234" y="332"/>
                  </a:lnTo>
                  <a:lnTo>
                    <a:pt x="222" y="338"/>
                  </a:lnTo>
                  <a:lnTo>
                    <a:pt x="214" y="346"/>
                  </a:lnTo>
                  <a:lnTo>
                    <a:pt x="214" y="348"/>
                  </a:lnTo>
                  <a:lnTo>
                    <a:pt x="214" y="352"/>
                  </a:lnTo>
                  <a:lnTo>
                    <a:pt x="212" y="356"/>
                  </a:lnTo>
                  <a:lnTo>
                    <a:pt x="210" y="358"/>
                  </a:lnTo>
                  <a:lnTo>
                    <a:pt x="208" y="362"/>
                  </a:lnTo>
                  <a:lnTo>
                    <a:pt x="208" y="364"/>
                  </a:lnTo>
                  <a:lnTo>
                    <a:pt x="208" y="366"/>
                  </a:lnTo>
                  <a:lnTo>
                    <a:pt x="208" y="370"/>
                  </a:lnTo>
                  <a:lnTo>
                    <a:pt x="208" y="374"/>
                  </a:lnTo>
                  <a:lnTo>
                    <a:pt x="210" y="376"/>
                  </a:lnTo>
                  <a:lnTo>
                    <a:pt x="212" y="378"/>
                  </a:lnTo>
                  <a:lnTo>
                    <a:pt x="216" y="378"/>
                  </a:lnTo>
                  <a:lnTo>
                    <a:pt x="222" y="376"/>
                  </a:lnTo>
                  <a:lnTo>
                    <a:pt x="222" y="374"/>
                  </a:lnTo>
                  <a:lnTo>
                    <a:pt x="224" y="374"/>
                  </a:lnTo>
                  <a:lnTo>
                    <a:pt x="228" y="370"/>
                  </a:lnTo>
                  <a:lnTo>
                    <a:pt x="234" y="368"/>
                  </a:lnTo>
                  <a:lnTo>
                    <a:pt x="238" y="364"/>
                  </a:lnTo>
                  <a:lnTo>
                    <a:pt x="244" y="360"/>
                  </a:lnTo>
                  <a:lnTo>
                    <a:pt x="248" y="358"/>
                  </a:lnTo>
                  <a:lnTo>
                    <a:pt x="250" y="354"/>
                  </a:lnTo>
                  <a:lnTo>
                    <a:pt x="252" y="350"/>
                  </a:lnTo>
                  <a:lnTo>
                    <a:pt x="252" y="348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4" y="338"/>
                  </a:lnTo>
                  <a:lnTo>
                    <a:pt x="256" y="336"/>
                  </a:lnTo>
                  <a:lnTo>
                    <a:pt x="260" y="334"/>
                  </a:lnTo>
                  <a:lnTo>
                    <a:pt x="262" y="334"/>
                  </a:lnTo>
                  <a:lnTo>
                    <a:pt x="266" y="334"/>
                  </a:lnTo>
                  <a:lnTo>
                    <a:pt x="272" y="338"/>
                  </a:lnTo>
                  <a:lnTo>
                    <a:pt x="276" y="338"/>
                  </a:lnTo>
                  <a:lnTo>
                    <a:pt x="280" y="340"/>
                  </a:lnTo>
                  <a:lnTo>
                    <a:pt x="286" y="340"/>
                  </a:lnTo>
                  <a:lnTo>
                    <a:pt x="292" y="342"/>
                  </a:lnTo>
                  <a:lnTo>
                    <a:pt x="296" y="346"/>
                  </a:lnTo>
                  <a:lnTo>
                    <a:pt x="298" y="350"/>
                  </a:lnTo>
                  <a:lnTo>
                    <a:pt x="302" y="352"/>
                  </a:lnTo>
                  <a:lnTo>
                    <a:pt x="314" y="354"/>
                  </a:lnTo>
                  <a:lnTo>
                    <a:pt x="332" y="358"/>
                  </a:lnTo>
                  <a:lnTo>
                    <a:pt x="334" y="358"/>
                  </a:lnTo>
                  <a:lnTo>
                    <a:pt x="336" y="360"/>
                  </a:lnTo>
                  <a:lnTo>
                    <a:pt x="342" y="362"/>
                  </a:lnTo>
                  <a:lnTo>
                    <a:pt x="346" y="366"/>
                  </a:lnTo>
                  <a:lnTo>
                    <a:pt x="350" y="370"/>
                  </a:lnTo>
                  <a:lnTo>
                    <a:pt x="350" y="368"/>
                  </a:lnTo>
                  <a:lnTo>
                    <a:pt x="352" y="368"/>
                  </a:lnTo>
                  <a:lnTo>
                    <a:pt x="354" y="366"/>
                  </a:lnTo>
                  <a:lnTo>
                    <a:pt x="358" y="364"/>
                  </a:lnTo>
                  <a:lnTo>
                    <a:pt x="362" y="362"/>
                  </a:lnTo>
                  <a:lnTo>
                    <a:pt x="364" y="364"/>
                  </a:lnTo>
                  <a:lnTo>
                    <a:pt x="368" y="366"/>
                  </a:lnTo>
                  <a:lnTo>
                    <a:pt x="372" y="374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400" y="402"/>
                  </a:lnTo>
                  <a:lnTo>
                    <a:pt x="408" y="408"/>
                  </a:lnTo>
                  <a:lnTo>
                    <a:pt x="410" y="410"/>
                  </a:lnTo>
                  <a:lnTo>
                    <a:pt x="424" y="386"/>
                  </a:lnTo>
                  <a:lnTo>
                    <a:pt x="428" y="390"/>
                  </a:lnTo>
                  <a:lnTo>
                    <a:pt x="434" y="398"/>
                  </a:lnTo>
                  <a:lnTo>
                    <a:pt x="440" y="408"/>
                  </a:lnTo>
                  <a:lnTo>
                    <a:pt x="444" y="418"/>
                  </a:lnTo>
                  <a:lnTo>
                    <a:pt x="446" y="422"/>
                  </a:lnTo>
                  <a:lnTo>
                    <a:pt x="450" y="424"/>
                  </a:lnTo>
                  <a:lnTo>
                    <a:pt x="454" y="428"/>
                  </a:lnTo>
                  <a:lnTo>
                    <a:pt x="456" y="432"/>
                  </a:lnTo>
                  <a:lnTo>
                    <a:pt x="460" y="436"/>
                  </a:lnTo>
                  <a:lnTo>
                    <a:pt x="460" y="438"/>
                  </a:lnTo>
                  <a:lnTo>
                    <a:pt x="460" y="440"/>
                  </a:lnTo>
                  <a:lnTo>
                    <a:pt x="460" y="444"/>
                  </a:lnTo>
                  <a:lnTo>
                    <a:pt x="462" y="450"/>
                  </a:lnTo>
                  <a:lnTo>
                    <a:pt x="464" y="454"/>
                  </a:lnTo>
                  <a:lnTo>
                    <a:pt x="468" y="460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4" y="462"/>
                  </a:lnTo>
                  <a:lnTo>
                    <a:pt x="478" y="460"/>
                  </a:lnTo>
                  <a:lnTo>
                    <a:pt x="480" y="464"/>
                  </a:lnTo>
                  <a:lnTo>
                    <a:pt x="480" y="468"/>
                  </a:lnTo>
                  <a:lnTo>
                    <a:pt x="480" y="474"/>
                  </a:lnTo>
                  <a:lnTo>
                    <a:pt x="480" y="478"/>
                  </a:lnTo>
                  <a:lnTo>
                    <a:pt x="478" y="480"/>
                  </a:lnTo>
                  <a:lnTo>
                    <a:pt x="478" y="486"/>
                  </a:lnTo>
                  <a:lnTo>
                    <a:pt x="478" y="490"/>
                  </a:lnTo>
                  <a:lnTo>
                    <a:pt x="478" y="494"/>
                  </a:lnTo>
                  <a:lnTo>
                    <a:pt x="482" y="496"/>
                  </a:lnTo>
                  <a:lnTo>
                    <a:pt x="486" y="498"/>
                  </a:lnTo>
                  <a:lnTo>
                    <a:pt x="486" y="496"/>
                  </a:lnTo>
                  <a:lnTo>
                    <a:pt x="490" y="486"/>
                  </a:lnTo>
                  <a:lnTo>
                    <a:pt x="492" y="474"/>
                  </a:lnTo>
                  <a:lnTo>
                    <a:pt x="494" y="464"/>
                  </a:lnTo>
                  <a:lnTo>
                    <a:pt x="492" y="458"/>
                  </a:lnTo>
                  <a:lnTo>
                    <a:pt x="492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80" y="446"/>
                  </a:lnTo>
                  <a:lnTo>
                    <a:pt x="476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6" y="394"/>
                  </a:lnTo>
                  <a:lnTo>
                    <a:pt x="436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8"/>
                  </a:lnTo>
                  <a:lnTo>
                    <a:pt x="414" y="372"/>
                  </a:lnTo>
                  <a:lnTo>
                    <a:pt x="410" y="374"/>
                  </a:lnTo>
                  <a:lnTo>
                    <a:pt x="404" y="378"/>
                  </a:lnTo>
                  <a:lnTo>
                    <a:pt x="400" y="378"/>
                  </a:lnTo>
                  <a:lnTo>
                    <a:pt x="396" y="376"/>
                  </a:lnTo>
                  <a:lnTo>
                    <a:pt x="390" y="370"/>
                  </a:lnTo>
                  <a:lnTo>
                    <a:pt x="380" y="364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2" y="344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5" name="Freeform 557"/>
            <p:cNvSpPr>
              <a:spLocks/>
            </p:cNvSpPr>
            <p:nvPr/>
          </p:nvSpPr>
          <p:spPr bwMode="auto">
            <a:xfrm>
              <a:off x="323850" y="2825750"/>
              <a:ext cx="49213" cy="38100"/>
            </a:xfrm>
            <a:custGeom>
              <a:avLst/>
              <a:gdLst>
                <a:gd name="T0" fmla="*/ 24607 w 28"/>
                <a:gd name="T1" fmla="*/ 0 h 24"/>
                <a:gd name="T2" fmla="*/ 24607 w 28"/>
                <a:gd name="T3" fmla="*/ 0 h 24"/>
                <a:gd name="T4" fmla="*/ 21091 w 28"/>
                <a:gd name="T5" fmla="*/ 0 h 24"/>
                <a:gd name="T6" fmla="*/ 17576 w 28"/>
                <a:gd name="T7" fmla="*/ 0 h 24"/>
                <a:gd name="T8" fmla="*/ 14061 w 28"/>
                <a:gd name="T9" fmla="*/ 0 h 24"/>
                <a:gd name="T10" fmla="*/ 7030 w 28"/>
                <a:gd name="T11" fmla="*/ 0 h 24"/>
                <a:gd name="T12" fmla="*/ 3515 w 28"/>
                <a:gd name="T13" fmla="*/ 0 h 24"/>
                <a:gd name="T14" fmla="*/ 0 w 28"/>
                <a:gd name="T15" fmla="*/ 3175 h 24"/>
                <a:gd name="T16" fmla="*/ 0 w 28"/>
                <a:gd name="T17" fmla="*/ 6350 h 24"/>
                <a:gd name="T18" fmla="*/ 3515 w 28"/>
                <a:gd name="T19" fmla="*/ 12700 h 24"/>
                <a:gd name="T20" fmla="*/ 7030 w 28"/>
                <a:gd name="T21" fmla="*/ 19050 h 24"/>
                <a:gd name="T22" fmla="*/ 7030 w 28"/>
                <a:gd name="T23" fmla="*/ 22225 h 24"/>
                <a:gd name="T24" fmla="*/ 10546 w 28"/>
                <a:gd name="T25" fmla="*/ 25400 h 24"/>
                <a:gd name="T26" fmla="*/ 17576 w 28"/>
                <a:gd name="T27" fmla="*/ 28575 h 24"/>
                <a:gd name="T28" fmla="*/ 24607 w 28"/>
                <a:gd name="T29" fmla="*/ 31750 h 24"/>
                <a:gd name="T30" fmla="*/ 28122 w 28"/>
                <a:gd name="T31" fmla="*/ 34925 h 24"/>
                <a:gd name="T32" fmla="*/ 35152 w 28"/>
                <a:gd name="T33" fmla="*/ 38100 h 24"/>
                <a:gd name="T34" fmla="*/ 38667 w 28"/>
                <a:gd name="T35" fmla="*/ 34925 h 24"/>
                <a:gd name="T36" fmla="*/ 42183 w 28"/>
                <a:gd name="T37" fmla="*/ 31750 h 24"/>
                <a:gd name="T38" fmla="*/ 45698 w 28"/>
                <a:gd name="T39" fmla="*/ 28575 h 24"/>
                <a:gd name="T40" fmla="*/ 49213 w 28"/>
                <a:gd name="T41" fmla="*/ 22225 h 24"/>
                <a:gd name="T42" fmla="*/ 49213 w 28"/>
                <a:gd name="T43" fmla="*/ 19050 h 24"/>
                <a:gd name="T44" fmla="*/ 45698 w 28"/>
                <a:gd name="T45" fmla="*/ 15875 h 24"/>
                <a:gd name="T46" fmla="*/ 38667 w 28"/>
                <a:gd name="T47" fmla="*/ 9525 h 24"/>
                <a:gd name="T48" fmla="*/ 31637 w 28"/>
                <a:gd name="T49" fmla="*/ 6350 h 24"/>
                <a:gd name="T50" fmla="*/ 28122 w 28"/>
                <a:gd name="T51" fmla="*/ 3175 h 24"/>
                <a:gd name="T52" fmla="*/ 24607 w 28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24"/>
                <a:gd name="T83" fmla="*/ 28 w 28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6" name="Freeform 558"/>
            <p:cNvSpPr>
              <a:spLocks/>
            </p:cNvSpPr>
            <p:nvPr/>
          </p:nvSpPr>
          <p:spPr bwMode="auto">
            <a:xfrm>
              <a:off x="323850" y="2825750"/>
              <a:ext cx="49213" cy="38100"/>
            </a:xfrm>
            <a:custGeom>
              <a:avLst/>
              <a:gdLst>
                <a:gd name="T0" fmla="*/ 24607 w 28"/>
                <a:gd name="T1" fmla="*/ 0 h 24"/>
                <a:gd name="T2" fmla="*/ 24607 w 28"/>
                <a:gd name="T3" fmla="*/ 0 h 24"/>
                <a:gd name="T4" fmla="*/ 21091 w 28"/>
                <a:gd name="T5" fmla="*/ 0 h 24"/>
                <a:gd name="T6" fmla="*/ 17576 w 28"/>
                <a:gd name="T7" fmla="*/ 0 h 24"/>
                <a:gd name="T8" fmla="*/ 14061 w 28"/>
                <a:gd name="T9" fmla="*/ 0 h 24"/>
                <a:gd name="T10" fmla="*/ 7030 w 28"/>
                <a:gd name="T11" fmla="*/ 0 h 24"/>
                <a:gd name="T12" fmla="*/ 3515 w 28"/>
                <a:gd name="T13" fmla="*/ 0 h 24"/>
                <a:gd name="T14" fmla="*/ 0 w 28"/>
                <a:gd name="T15" fmla="*/ 3175 h 24"/>
                <a:gd name="T16" fmla="*/ 0 w 28"/>
                <a:gd name="T17" fmla="*/ 6350 h 24"/>
                <a:gd name="T18" fmla="*/ 3515 w 28"/>
                <a:gd name="T19" fmla="*/ 12700 h 24"/>
                <a:gd name="T20" fmla="*/ 7030 w 28"/>
                <a:gd name="T21" fmla="*/ 19050 h 24"/>
                <a:gd name="T22" fmla="*/ 7030 w 28"/>
                <a:gd name="T23" fmla="*/ 22225 h 24"/>
                <a:gd name="T24" fmla="*/ 10546 w 28"/>
                <a:gd name="T25" fmla="*/ 25400 h 24"/>
                <a:gd name="T26" fmla="*/ 17576 w 28"/>
                <a:gd name="T27" fmla="*/ 28575 h 24"/>
                <a:gd name="T28" fmla="*/ 24607 w 28"/>
                <a:gd name="T29" fmla="*/ 31750 h 24"/>
                <a:gd name="T30" fmla="*/ 28122 w 28"/>
                <a:gd name="T31" fmla="*/ 34925 h 24"/>
                <a:gd name="T32" fmla="*/ 35152 w 28"/>
                <a:gd name="T33" fmla="*/ 38100 h 24"/>
                <a:gd name="T34" fmla="*/ 38667 w 28"/>
                <a:gd name="T35" fmla="*/ 34925 h 24"/>
                <a:gd name="T36" fmla="*/ 42183 w 28"/>
                <a:gd name="T37" fmla="*/ 31750 h 24"/>
                <a:gd name="T38" fmla="*/ 45698 w 28"/>
                <a:gd name="T39" fmla="*/ 28575 h 24"/>
                <a:gd name="T40" fmla="*/ 49213 w 28"/>
                <a:gd name="T41" fmla="*/ 22225 h 24"/>
                <a:gd name="T42" fmla="*/ 49213 w 28"/>
                <a:gd name="T43" fmla="*/ 19050 h 24"/>
                <a:gd name="T44" fmla="*/ 45698 w 28"/>
                <a:gd name="T45" fmla="*/ 15875 h 24"/>
                <a:gd name="T46" fmla="*/ 38667 w 28"/>
                <a:gd name="T47" fmla="*/ 9525 h 24"/>
                <a:gd name="T48" fmla="*/ 31637 w 28"/>
                <a:gd name="T49" fmla="*/ 6350 h 24"/>
                <a:gd name="T50" fmla="*/ 28122 w 28"/>
                <a:gd name="T51" fmla="*/ 3175 h 24"/>
                <a:gd name="T52" fmla="*/ 24607 w 28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24"/>
                <a:gd name="T83" fmla="*/ 28 w 28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24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7" name="Freeform 559"/>
            <p:cNvSpPr>
              <a:spLocks/>
            </p:cNvSpPr>
            <p:nvPr/>
          </p:nvSpPr>
          <p:spPr bwMode="auto">
            <a:xfrm>
              <a:off x="704850" y="3089275"/>
              <a:ext cx="26988" cy="36513"/>
            </a:xfrm>
            <a:custGeom>
              <a:avLst/>
              <a:gdLst>
                <a:gd name="T0" fmla="*/ 15422 w 14"/>
                <a:gd name="T1" fmla="*/ 0 h 22"/>
                <a:gd name="T2" fmla="*/ 15422 w 14"/>
                <a:gd name="T3" fmla="*/ 0 h 22"/>
                <a:gd name="T4" fmla="*/ 11566 w 14"/>
                <a:gd name="T5" fmla="*/ 0 h 22"/>
                <a:gd name="T6" fmla="*/ 7711 w 14"/>
                <a:gd name="T7" fmla="*/ 0 h 22"/>
                <a:gd name="T8" fmla="*/ 7711 w 14"/>
                <a:gd name="T9" fmla="*/ 3319 h 22"/>
                <a:gd name="T10" fmla="*/ 3855 w 14"/>
                <a:gd name="T11" fmla="*/ 6639 h 22"/>
                <a:gd name="T12" fmla="*/ 0 w 14"/>
                <a:gd name="T13" fmla="*/ 13277 h 22"/>
                <a:gd name="T14" fmla="*/ 0 w 14"/>
                <a:gd name="T15" fmla="*/ 23236 h 22"/>
                <a:gd name="T16" fmla="*/ 0 w 14"/>
                <a:gd name="T17" fmla="*/ 26555 h 22"/>
                <a:gd name="T18" fmla="*/ 0 w 14"/>
                <a:gd name="T19" fmla="*/ 26555 h 22"/>
                <a:gd name="T20" fmla="*/ 0 w 14"/>
                <a:gd name="T21" fmla="*/ 29874 h 22"/>
                <a:gd name="T22" fmla="*/ 0 w 14"/>
                <a:gd name="T23" fmla="*/ 33194 h 22"/>
                <a:gd name="T24" fmla="*/ 0 w 14"/>
                <a:gd name="T25" fmla="*/ 36513 h 22"/>
                <a:gd name="T26" fmla="*/ 3855 w 14"/>
                <a:gd name="T27" fmla="*/ 36513 h 22"/>
                <a:gd name="T28" fmla="*/ 11566 w 14"/>
                <a:gd name="T29" fmla="*/ 36513 h 22"/>
                <a:gd name="T30" fmla="*/ 15422 w 14"/>
                <a:gd name="T31" fmla="*/ 36513 h 22"/>
                <a:gd name="T32" fmla="*/ 26988 w 14"/>
                <a:gd name="T33" fmla="*/ 29874 h 22"/>
                <a:gd name="T34" fmla="*/ 26988 w 14"/>
                <a:gd name="T35" fmla="*/ 26555 h 22"/>
                <a:gd name="T36" fmla="*/ 26988 w 14"/>
                <a:gd name="T37" fmla="*/ 23236 h 22"/>
                <a:gd name="T38" fmla="*/ 26988 w 14"/>
                <a:gd name="T39" fmla="*/ 16597 h 22"/>
                <a:gd name="T40" fmla="*/ 26988 w 14"/>
                <a:gd name="T41" fmla="*/ 9958 h 22"/>
                <a:gd name="T42" fmla="*/ 23133 w 14"/>
                <a:gd name="T43" fmla="*/ 3319 h 22"/>
                <a:gd name="T44" fmla="*/ 15422 w 14"/>
                <a:gd name="T45" fmla="*/ 0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22"/>
                <a:gd name="T71" fmla="*/ 14 w 14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2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008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8" name="Freeform 560"/>
            <p:cNvSpPr>
              <a:spLocks/>
            </p:cNvSpPr>
            <p:nvPr/>
          </p:nvSpPr>
          <p:spPr bwMode="auto">
            <a:xfrm>
              <a:off x="704850" y="3089275"/>
              <a:ext cx="26988" cy="36513"/>
            </a:xfrm>
            <a:custGeom>
              <a:avLst/>
              <a:gdLst>
                <a:gd name="T0" fmla="*/ 15422 w 14"/>
                <a:gd name="T1" fmla="*/ 0 h 22"/>
                <a:gd name="T2" fmla="*/ 15422 w 14"/>
                <a:gd name="T3" fmla="*/ 0 h 22"/>
                <a:gd name="T4" fmla="*/ 11566 w 14"/>
                <a:gd name="T5" fmla="*/ 0 h 22"/>
                <a:gd name="T6" fmla="*/ 7711 w 14"/>
                <a:gd name="T7" fmla="*/ 0 h 22"/>
                <a:gd name="T8" fmla="*/ 7711 w 14"/>
                <a:gd name="T9" fmla="*/ 3319 h 22"/>
                <a:gd name="T10" fmla="*/ 3855 w 14"/>
                <a:gd name="T11" fmla="*/ 6639 h 22"/>
                <a:gd name="T12" fmla="*/ 0 w 14"/>
                <a:gd name="T13" fmla="*/ 13277 h 22"/>
                <a:gd name="T14" fmla="*/ 0 w 14"/>
                <a:gd name="T15" fmla="*/ 23236 h 22"/>
                <a:gd name="T16" fmla="*/ 0 w 14"/>
                <a:gd name="T17" fmla="*/ 26555 h 22"/>
                <a:gd name="T18" fmla="*/ 0 w 14"/>
                <a:gd name="T19" fmla="*/ 26555 h 22"/>
                <a:gd name="T20" fmla="*/ 0 w 14"/>
                <a:gd name="T21" fmla="*/ 29874 h 22"/>
                <a:gd name="T22" fmla="*/ 0 w 14"/>
                <a:gd name="T23" fmla="*/ 33194 h 22"/>
                <a:gd name="T24" fmla="*/ 0 w 14"/>
                <a:gd name="T25" fmla="*/ 36513 h 22"/>
                <a:gd name="T26" fmla="*/ 3855 w 14"/>
                <a:gd name="T27" fmla="*/ 36513 h 22"/>
                <a:gd name="T28" fmla="*/ 11566 w 14"/>
                <a:gd name="T29" fmla="*/ 36513 h 22"/>
                <a:gd name="T30" fmla="*/ 15422 w 14"/>
                <a:gd name="T31" fmla="*/ 36513 h 22"/>
                <a:gd name="T32" fmla="*/ 26988 w 14"/>
                <a:gd name="T33" fmla="*/ 29874 h 22"/>
                <a:gd name="T34" fmla="*/ 26988 w 14"/>
                <a:gd name="T35" fmla="*/ 26555 h 22"/>
                <a:gd name="T36" fmla="*/ 26988 w 14"/>
                <a:gd name="T37" fmla="*/ 23236 h 22"/>
                <a:gd name="T38" fmla="*/ 26988 w 14"/>
                <a:gd name="T39" fmla="*/ 16597 h 22"/>
                <a:gd name="T40" fmla="*/ 26988 w 14"/>
                <a:gd name="T41" fmla="*/ 9958 h 22"/>
                <a:gd name="T42" fmla="*/ 23133 w 14"/>
                <a:gd name="T43" fmla="*/ 3319 h 22"/>
                <a:gd name="T44" fmla="*/ 15422 w 14"/>
                <a:gd name="T45" fmla="*/ 0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22"/>
                <a:gd name="T71" fmla="*/ 14 w 14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2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9" name="Freeform 561"/>
            <p:cNvSpPr>
              <a:spLocks/>
            </p:cNvSpPr>
            <p:nvPr/>
          </p:nvSpPr>
          <p:spPr bwMode="auto">
            <a:xfrm>
              <a:off x="1381125" y="3403600"/>
              <a:ext cx="1320800" cy="669925"/>
            </a:xfrm>
            <a:custGeom>
              <a:avLst/>
              <a:gdLst>
                <a:gd name="T0" fmla="*/ 1256545 w 740"/>
                <a:gd name="T1" fmla="*/ 69646 h 404"/>
                <a:gd name="T2" fmla="*/ 1295812 w 740"/>
                <a:gd name="T3" fmla="*/ 49747 h 404"/>
                <a:gd name="T4" fmla="*/ 1292242 w 740"/>
                <a:gd name="T5" fmla="*/ 106127 h 404"/>
                <a:gd name="T6" fmla="*/ 1317230 w 740"/>
                <a:gd name="T7" fmla="*/ 122709 h 404"/>
                <a:gd name="T8" fmla="*/ 1299382 w 740"/>
                <a:gd name="T9" fmla="*/ 135975 h 404"/>
                <a:gd name="T10" fmla="*/ 1252975 w 740"/>
                <a:gd name="T11" fmla="*/ 159190 h 404"/>
                <a:gd name="T12" fmla="*/ 1224417 w 740"/>
                <a:gd name="T13" fmla="*/ 189038 h 404"/>
                <a:gd name="T14" fmla="*/ 1231557 w 740"/>
                <a:gd name="T15" fmla="*/ 208937 h 404"/>
                <a:gd name="T16" fmla="*/ 1245836 w 740"/>
                <a:gd name="T17" fmla="*/ 228836 h 404"/>
                <a:gd name="T18" fmla="*/ 1192290 w 740"/>
                <a:gd name="T19" fmla="*/ 232152 h 404"/>
                <a:gd name="T20" fmla="*/ 1149453 w 740"/>
                <a:gd name="T21" fmla="*/ 238785 h 404"/>
                <a:gd name="T22" fmla="*/ 1156592 w 740"/>
                <a:gd name="T23" fmla="*/ 271950 h 404"/>
                <a:gd name="T24" fmla="*/ 1149453 w 740"/>
                <a:gd name="T25" fmla="*/ 321697 h 404"/>
                <a:gd name="T26" fmla="*/ 1128035 w 740"/>
                <a:gd name="T27" fmla="*/ 305114 h 404"/>
                <a:gd name="T28" fmla="*/ 1113756 w 740"/>
                <a:gd name="T29" fmla="*/ 308431 h 404"/>
                <a:gd name="T30" fmla="*/ 1120895 w 740"/>
                <a:gd name="T31" fmla="*/ 338279 h 404"/>
                <a:gd name="T32" fmla="*/ 1099477 w 740"/>
                <a:gd name="T33" fmla="*/ 361494 h 404"/>
                <a:gd name="T34" fmla="*/ 1113756 w 740"/>
                <a:gd name="T35" fmla="*/ 388026 h 404"/>
                <a:gd name="T36" fmla="*/ 1092337 w 740"/>
                <a:gd name="T37" fmla="*/ 401292 h 404"/>
                <a:gd name="T38" fmla="*/ 995955 w 740"/>
                <a:gd name="T39" fmla="*/ 490836 h 404"/>
                <a:gd name="T40" fmla="*/ 985246 w 740"/>
                <a:gd name="T41" fmla="*/ 530634 h 404"/>
                <a:gd name="T42" fmla="*/ 1020943 w 740"/>
                <a:gd name="T43" fmla="*/ 610229 h 404"/>
                <a:gd name="T44" fmla="*/ 1010234 w 740"/>
                <a:gd name="T45" fmla="*/ 669925 h 404"/>
                <a:gd name="T46" fmla="*/ 942409 w 740"/>
                <a:gd name="T47" fmla="*/ 577064 h 404"/>
                <a:gd name="T48" fmla="*/ 924560 w 740"/>
                <a:gd name="T49" fmla="*/ 543900 h 404"/>
                <a:gd name="T50" fmla="*/ 796050 w 740"/>
                <a:gd name="T51" fmla="*/ 540583 h 404"/>
                <a:gd name="T52" fmla="*/ 685388 w 740"/>
                <a:gd name="T53" fmla="*/ 553849 h 404"/>
                <a:gd name="T54" fmla="*/ 617563 w 740"/>
                <a:gd name="T55" fmla="*/ 623495 h 404"/>
                <a:gd name="T56" fmla="*/ 553308 w 740"/>
                <a:gd name="T57" fmla="*/ 580381 h 404"/>
                <a:gd name="T58" fmla="*/ 514041 w 740"/>
                <a:gd name="T59" fmla="*/ 560482 h 404"/>
                <a:gd name="T60" fmla="*/ 471204 w 740"/>
                <a:gd name="T61" fmla="*/ 553849 h 404"/>
                <a:gd name="T62" fmla="*/ 410519 w 740"/>
                <a:gd name="T63" fmla="*/ 490836 h 404"/>
                <a:gd name="T64" fmla="*/ 317706 w 740"/>
                <a:gd name="T65" fmla="*/ 507418 h 404"/>
                <a:gd name="T66" fmla="*/ 203475 w 740"/>
                <a:gd name="T67" fmla="*/ 477570 h 404"/>
                <a:gd name="T68" fmla="*/ 149929 w 740"/>
                <a:gd name="T69" fmla="*/ 451039 h 404"/>
                <a:gd name="T70" fmla="*/ 96383 w 740"/>
                <a:gd name="T71" fmla="*/ 417874 h 404"/>
                <a:gd name="T72" fmla="*/ 7139 w 740"/>
                <a:gd name="T73" fmla="*/ 262000 h 404"/>
                <a:gd name="T74" fmla="*/ 14279 w 740"/>
                <a:gd name="T75" fmla="*/ 169139 h 404"/>
                <a:gd name="T76" fmla="*/ 14279 w 740"/>
                <a:gd name="T77" fmla="*/ 102810 h 404"/>
                <a:gd name="T78" fmla="*/ 24988 w 740"/>
                <a:gd name="T79" fmla="*/ 36481 h 404"/>
                <a:gd name="T80" fmla="*/ 742504 w 740"/>
                <a:gd name="T81" fmla="*/ 23215 h 404"/>
                <a:gd name="T82" fmla="*/ 774631 w 740"/>
                <a:gd name="T83" fmla="*/ 36481 h 404"/>
                <a:gd name="T84" fmla="*/ 742504 w 740"/>
                <a:gd name="T85" fmla="*/ 66329 h 404"/>
                <a:gd name="T86" fmla="*/ 813898 w 740"/>
                <a:gd name="T87" fmla="*/ 69646 h 404"/>
                <a:gd name="T88" fmla="*/ 863875 w 740"/>
                <a:gd name="T89" fmla="*/ 72962 h 404"/>
                <a:gd name="T90" fmla="*/ 899572 w 740"/>
                <a:gd name="T91" fmla="*/ 76279 h 404"/>
                <a:gd name="T92" fmla="*/ 878153 w 740"/>
                <a:gd name="T93" fmla="*/ 99494 h 404"/>
                <a:gd name="T94" fmla="*/ 846026 w 740"/>
                <a:gd name="T95" fmla="*/ 109443 h 404"/>
                <a:gd name="T96" fmla="*/ 853165 w 740"/>
                <a:gd name="T97" fmla="*/ 139291 h 404"/>
                <a:gd name="T98" fmla="*/ 846026 w 740"/>
                <a:gd name="T99" fmla="*/ 222203 h 404"/>
                <a:gd name="T100" fmla="*/ 878153 w 740"/>
                <a:gd name="T101" fmla="*/ 182405 h 404"/>
                <a:gd name="T102" fmla="*/ 899572 w 740"/>
                <a:gd name="T103" fmla="*/ 106127 h 404"/>
                <a:gd name="T104" fmla="*/ 931700 w 740"/>
                <a:gd name="T105" fmla="*/ 106127 h 404"/>
                <a:gd name="T106" fmla="*/ 928130 w 740"/>
                <a:gd name="T107" fmla="*/ 149241 h 404"/>
                <a:gd name="T108" fmla="*/ 949548 w 740"/>
                <a:gd name="T109" fmla="*/ 152557 h 404"/>
                <a:gd name="T110" fmla="*/ 956688 w 740"/>
                <a:gd name="T111" fmla="*/ 198988 h 404"/>
                <a:gd name="T112" fmla="*/ 978106 w 740"/>
                <a:gd name="T113" fmla="*/ 212254 h 404"/>
                <a:gd name="T114" fmla="*/ 1049501 w 740"/>
                <a:gd name="T115" fmla="*/ 189038 h 404"/>
                <a:gd name="T116" fmla="*/ 1067349 w 740"/>
                <a:gd name="T117" fmla="*/ 159190 h 404"/>
                <a:gd name="T118" fmla="*/ 1135174 w 740"/>
                <a:gd name="T119" fmla="*/ 135975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0"/>
                <a:gd name="T181" fmla="*/ 0 h 404"/>
                <a:gd name="T182" fmla="*/ 740 w 740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0" h="404">
                  <a:moveTo>
                    <a:pt x="640" y="76"/>
                  </a:moveTo>
                  <a:lnTo>
                    <a:pt x="652" y="66"/>
                  </a:lnTo>
                  <a:lnTo>
                    <a:pt x="666" y="58"/>
                  </a:lnTo>
                  <a:lnTo>
                    <a:pt x="682" y="54"/>
                  </a:lnTo>
                  <a:lnTo>
                    <a:pt x="694" y="52"/>
                  </a:lnTo>
                  <a:lnTo>
                    <a:pt x="700" y="52"/>
                  </a:lnTo>
                  <a:lnTo>
                    <a:pt x="704" y="42"/>
                  </a:lnTo>
                  <a:lnTo>
                    <a:pt x="710" y="36"/>
                  </a:lnTo>
                  <a:lnTo>
                    <a:pt x="714" y="32"/>
                  </a:lnTo>
                  <a:lnTo>
                    <a:pt x="718" y="30"/>
                  </a:lnTo>
                  <a:lnTo>
                    <a:pt x="720" y="30"/>
                  </a:lnTo>
                  <a:lnTo>
                    <a:pt x="722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4" y="34"/>
                  </a:lnTo>
                  <a:lnTo>
                    <a:pt x="736" y="40"/>
                  </a:lnTo>
                  <a:lnTo>
                    <a:pt x="734" y="48"/>
                  </a:lnTo>
                  <a:lnTo>
                    <a:pt x="730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6"/>
                  </a:lnTo>
                  <a:lnTo>
                    <a:pt x="730" y="68"/>
                  </a:lnTo>
                  <a:lnTo>
                    <a:pt x="734" y="70"/>
                  </a:lnTo>
                  <a:lnTo>
                    <a:pt x="736" y="72"/>
                  </a:lnTo>
                  <a:lnTo>
                    <a:pt x="738" y="74"/>
                  </a:lnTo>
                  <a:lnTo>
                    <a:pt x="740" y="74"/>
                  </a:lnTo>
                  <a:lnTo>
                    <a:pt x="740" y="76"/>
                  </a:lnTo>
                  <a:lnTo>
                    <a:pt x="738" y="78"/>
                  </a:lnTo>
                  <a:lnTo>
                    <a:pt x="736" y="80"/>
                  </a:lnTo>
                  <a:lnTo>
                    <a:pt x="732" y="82"/>
                  </a:lnTo>
                  <a:lnTo>
                    <a:pt x="730" y="82"/>
                  </a:lnTo>
                  <a:lnTo>
                    <a:pt x="728" y="82"/>
                  </a:lnTo>
                  <a:lnTo>
                    <a:pt x="724" y="84"/>
                  </a:lnTo>
                  <a:lnTo>
                    <a:pt x="720" y="86"/>
                  </a:lnTo>
                  <a:lnTo>
                    <a:pt x="714" y="88"/>
                  </a:lnTo>
                  <a:lnTo>
                    <a:pt x="710" y="88"/>
                  </a:lnTo>
                  <a:lnTo>
                    <a:pt x="708" y="90"/>
                  </a:lnTo>
                  <a:lnTo>
                    <a:pt x="706" y="92"/>
                  </a:lnTo>
                  <a:lnTo>
                    <a:pt x="702" y="96"/>
                  </a:lnTo>
                  <a:lnTo>
                    <a:pt x="700" y="100"/>
                  </a:lnTo>
                  <a:lnTo>
                    <a:pt x="696" y="104"/>
                  </a:lnTo>
                  <a:lnTo>
                    <a:pt x="694" y="108"/>
                  </a:lnTo>
                  <a:lnTo>
                    <a:pt x="692" y="110"/>
                  </a:lnTo>
                  <a:lnTo>
                    <a:pt x="688" y="112"/>
                  </a:lnTo>
                  <a:lnTo>
                    <a:pt x="686" y="114"/>
                  </a:lnTo>
                  <a:lnTo>
                    <a:pt x="684" y="116"/>
                  </a:lnTo>
                  <a:lnTo>
                    <a:pt x="682" y="118"/>
                  </a:lnTo>
                  <a:lnTo>
                    <a:pt x="680" y="122"/>
                  </a:lnTo>
                  <a:lnTo>
                    <a:pt x="682" y="124"/>
                  </a:lnTo>
                  <a:lnTo>
                    <a:pt x="686" y="126"/>
                  </a:lnTo>
                  <a:lnTo>
                    <a:pt x="690" y="126"/>
                  </a:lnTo>
                  <a:lnTo>
                    <a:pt x="692" y="126"/>
                  </a:lnTo>
                  <a:lnTo>
                    <a:pt x="696" y="126"/>
                  </a:lnTo>
                  <a:lnTo>
                    <a:pt x="700" y="128"/>
                  </a:lnTo>
                  <a:lnTo>
                    <a:pt x="702" y="130"/>
                  </a:lnTo>
                  <a:lnTo>
                    <a:pt x="702" y="132"/>
                  </a:lnTo>
                  <a:lnTo>
                    <a:pt x="702" y="134"/>
                  </a:lnTo>
                  <a:lnTo>
                    <a:pt x="698" y="138"/>
                  </a:lnTo>
                  <a:lnTo>
                    <a:pt x="694" y="138"/>
                  </a:lnTo>
                  <a:lnTo>
                    <a:pt x="688" y="138"/>
                  </a:lnTo>
                  <a:lnTo>
                    <a:pt x="684" y="138"/>
                  </a:lnTo>
                  <a:lnTo>
                    <a:pt x="678" y="138"/>
                  </a:lnTo>
                  <a:lnTo>
                    <a:pt x="676" y="138"/>
                  </a:lnTo>
                  <a:lnTo>
                    <a:pt x="674" y="140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8" y="142"/>
                  </a:lnTo>
                  <a:lnTo>
                    <a:pt x="652" y="142"/>
                  </a:lnTo>
                  <a:lnTo>
                    <a:pt x="648" y="142"/>
                  </a:lnTo>
                  <a:lnTo>
                    <a:pt x="646" y="142"/>
                  </a:lnTo>
                  <a:lnTo>
                    <a:pt x="644" y="144"/>
                  </a:lnTo>
                  <a:lnTo>
                    <a:pt x="642" y="148"/>
                  </a:lnTo>
                  <a:lnTo>
                    <a:pt x="644" y="150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8" y="164"/>
                  </a:lnTo>
                  <a:lnTo>
                    <a:pt x="648" y="168"/>
                  </a:lnTo>
                  <a:lnTo>
                    <a:pt x="648" y="174"/>
                  </a:lnTo>
                  <a:lnTo>
                    <a:pt x="646" y="178"/>
                  </a:lnTo>
                  <a:lnTo>
                    <a:pt x="646" y="184"/>
                  </a:lnTo>
                  <a:lnTo>
                    <a:pt x="646" y="188"/>
                  </a:lnTo>
                  <a:lnTo>
                    <a:pt x="644" y="190"/>
                  </a:lnTo>
                  <a:lnTo>
                    <a:pt x="644" y="194"/>
                  </a:lnTo>
                  <a:lnTo>
                    <a:pt x="642" y="194"/>
                  </a:lnTo>
                  <a:lnTo>
                    <a:pt x="640" y="192"/>
                  </a:lnTo>
                  <a:lnTo>
                    <a:pt x="638" y="188"/>
                  </a:lnTo>
                  <a:lnTo>
                    <a:pt x="638" y="186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2" y="184"/>
                  </a:lnTo>
                  <a:lnTo>
                    <a:pt x="622" y="176"/>
                  </a:lnTo>
                  <a:lnTo>
                    <a:pt x="622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2" y="182"/>
                  </a:lnTo>
                  <a:lnTo>
                    <a:pt x="624" y="186"/>
                  </a:lnTo>
                  <a:lnTo>
                    <a:pt x="624" y="188"/>
                  </a:lnTo>
                  <a:lnTo>
                    <a:pt x="626" y="190"/>
                  </a:lnTo>
                  <a:lnTo>
                    <a:pt x="628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8" y="204"/>
                  </a:lnTo>
                  <a:lnTo>
                    <a:pt x="624" y="206"/>
                  </a:lnTo>
                  <a:lnTo>
                    <a:pt x="620" y="206"/>
                  </a:lnTo>
                  <a:lnTo>
                    <a:pt x="614" y="206"/>
                  </a:lnTo>
                  <a:lnTo>
                    <a:pt x="614" y="208"/>
                  </a:lnTo>
                  <a:lnTo>
                    <a:pt x="614" y="212"/>
                  </a:lnTo>
                  <a:lnTo>
                    <a:pt x="616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20" y="226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6" y="232"/>
                  </a:lnTo>
                  <a:lnTo>
                    <a:pt x="624" y="234"/>
                  </a:lnTo>
                  <a:lnTo>
                    <a:pt x="624" y="236"/>
                  </a:lnTo>
                  <a:lnTo>
                    <a:pt x="620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8"/>
                  </a:lnTo>
                  <a:lnTo>
                    <a:pt x="612" y="242"/>
                  </a:lnTo>
                  <a:lnTo>
                    <a:pt x="610" y="246"/>
                  </a:lnTo>
                  <a:lnTo>
                    <a:pt x="608" y="250"/>
                  </a:lnTo>
                  <a:lnTo>
                    <a:pt x="604" y="252"/>
                  </a:lnTo>
                  <a:lnTo>
                    <a:pt x="596" y="260"/>
                  </a:lnTo>
                  <a:lnTo>
                    <a:pt x="584" y="272"/>
                  </a:lnTo>
                  <a:lnTo>
                    <a:pt x="570" y="284"/>
                  </a:lnTo>
                  <a:lnTo>
                    <a:pt x="558" y="296"/>
                  </a:lnTo>
                  <a:lnTo>
                    <a:pt x="558" y="298"/>
                  </a:lnTo>
                  <a:lnTo>
                    <a:pt x="556" y="300"/>
                  </a:lnTo>
                  <a:lnTo>
                    <a:pt x="554" y="304"/>
                  </a:lnTo>
                  <a:lnTo>
                    <a:pt x="552" y="308"/>
                  </a:lnTo>
                  <a:lnTo>
                    <a:pt x="552" y="316"/>
                  </a:lnTo>
                  <a:lnTo>
                    <a:pt x="552" y="318"/>
                  </a:lnTo>
                  <a:lnTo>
                    <a:pt x="552" y="320"/>
                  </a:lnTo>
                  <a:lnTo>
                    <a:pt x="552" y="326"/>
                  </a:lnTo>
                  <a:lnTo>
                    <a:pt x="552" y="332"/>
                  </a:lnTo>
                  <a:lnTo>
                    <a:pt x="556" y="338"/>
                  </a:lnTo>
                  <a:lnTo>
                    <a:pt x="560" y="346"/>
                  </a:lnTo>
                  <a:lnTo>
                    <a:pt x="562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6" y="382"/>
                  </a:lnTo>
                  <a:lnTo>
                    <a:pt x="574" y="400"/>
                  </a:lnTo>
                  <a:lnTo>
                    <a:pt x="572" y="400"/>
                  </a:lnTo>
                  <a:lnTo>
                    <a:pt x="572" y="402"/>
                  </a:lnTo>
                  <a:lnTo>
                    <a:pt x="570" y="402"/>
                  </a:lnTo>
                  <a:lnTo>
                    <a:pt x="570" y="404"/>
                  </a:lnTo>
                  <a:lnTo>
                    <a:pt x="566" y="404"/>
                  </a:lnTo>
                  <a:lnTo>
                    <a:pt x="564" y="404"/>
                  </a:lnTo>
                  <a:lnTo>
                    <a:pt x="560" y="400"/>
                  </a:lnTo>
                  <a:lnTo>
                    <a:pt x="556" y="396"/>
                  </a:lnTo>
                  <a:lnTo>
                    <a:pt x="552" y="392"/>
                  </a:lnTo>
                  <a:lnTo>
                    <a:pt x="542" y="384"/>
                  </a:lnTo>
                  <a:lnTo>
                    <a:pt x="534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8" y="336"/>
                  </a:lnTo>
                  <a:lnTo>
                    <a:pt x="526" y="332"/>
                  </a:lnTo>
                  <a:lnTo>
                    <a:pt x="522" y="330"/>
                  </a:lnTo>
                  <a:lnTo>
                    <a:pt x="518" y="328"/>
                  </a:lnTo>
                  <a:lnTo>
                    <a:pt x="510" y="326"/>
                  </a:lnTo>
                  <a:lnTo>
                    <a:pt x="506" y="326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8" y="324"/>
                  </a:lnTo>
                  <a:lnTo>
                    <a:pt x="446" y="326"/>
                  </a:lnTo>
                  <a:lnTo>
                    <a:pt x="446" y="328"/>
                  </a:lnTo>
                  <a:lnTo>
                    <a:pt x="440" y="330"/>
                  </a:lnTo>
                  <a:lnTo>
                    <a:pt x="428" y="332"/>
                  </a:lnTo>
                  <a:lnTo>
                    <a:pt x="408" y="334"/>
                  </a:lnTo>
                  <a:lnTo>
                    <a:pt x="404" y="332"/>
                  </a:lnTo>
                  <a:lnTo>
                    <a:pt x="394" y="332"/>
                  </a:lnTo>
                  <a:lnTo>
                    <a:pt x="384" y="334"/>
                  </a:lnTo>
                  <a:lnTo>
                    <a:pt x="374" y="340"/>
                  </a:lnTo>
                  <a:lnTo>
                    <a:pt x="356" y="350"/>
                  </a:lnTo>
                  <a:lnTo>
                    <a:pt x="344" y="368"/>
                  </a:lnTo>
                  <a:lnTo>
                    <a:pt x="344" y="370"/>
                  </a:lnTo>
                  <a:lnTo>
                    <a:pt x="346" y="372"/>
                  </a:lnTo>
                  <a:lnTo>
                    <a:pt x="346" y="376"/>
                  </a:lnTo>
                  <a:lnTo>
                    <a:pt x="346" y="380"/>
                  </a:lnTo>
                  <a:lnTo>
                    <a:pt x="344" y="382"/>
                  </a:lnTo>
                  <a:lnTo>
                    <a:pt x="342" y="384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10" y="350"/>
                  </a:lnTo>
                  <a:lnTo>
                    <a:pt x="308" y="348"/>
                  </a:lnTo>
                  <a:lnTo>
                    <a:pt x="306" y="344"/>
                  </a:lnTo>
                  <a:lnTo>
                    <a:pt x="302" y="342"/>
                  </a:lnTo>
                  <a:lnTo>
                    <a:pt x="298" y="338"/>
                  </a:lnTo>
                  <a:lnTo>
                    <a:pt x="294" y="338"/>
                  </a:lnTo>
                  <a:lnTo>
                    <a:pt x="288" y="338"/>
                  </a:lnTo>
                  <a:lnTo>
                    <a:pt x="286" y="340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4" y="340"/>
                  </a:lnTo>
                  <a:lnTo>
                    <a:pt x="268" y="338"/>
                  </a:lnTo>
                  <a:lnTo>
                    <a:pt x="264" y="334"/>
                  </a:lnTo>
                  <a:lnTo>
                    <a:pt x="256" y="328"/>
                  </a:lnTo>
                  <a:lnTo>
                    <a:pt x="248" y="316"/>
                  </a:lnTo>
                  <a:lnTo>
                    <a:pt x="242" y="300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24" y="296"/>
                  </a:lnTo>
                  <a:lnTo>
                    <a:pt x="220" y="296"/>
                  </a:lnTo>
                  <a:lnTo>
                    <a:pt x="216" y="300"/>
                  </a:lnTo>
                  <a:lnTo>
                    <a:pt x="212" y="302"/>
                  </a:lnTo>
                  <a:lnTo>
                    <a:pt x="200" y="306"/>
                  </a:lnTo>
                  <a:lnTo>
                    <a:pt x="182" y="306"/>
                  </a:lnTo>
                  <a:lnTo>
                    <a:pt x="178" y="306"/>
                  </a:lnTo>
                  <a:lnTo>
                    <a:pt x="168" y="304"/>
                  </a:lnTo>
                  <a:lnTo>
                    <a:pt x="154" y="300"/>
                  </a:lnTo>
                  <a:lnTo>
                    <a:pt x="140" y="296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4" y="288"/>
                  </a:lnTo>
                  <a:lnTo>
                    <a:pt x="114" y="288"/>
                  </a:lnTo>
                  <a:lnTo>
                    <a:pt x="98" y="296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2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6" y="266"/>
                  </a:lnTo>
                  <a:lnTo>
                    <a:pt x="74" y="266"/>
                  </a:lnTo>
                  <a:lnTo>
                    <a:pt x="72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4" y="252"/>
                  </a:lnTo>
                  <a:lnTo>
                    <a:pt x="46" y="242"/>
                  </a:lnTo>
                  <a:lnTo>
                    <a:pt x="44" y="240"/>
                  </a:lnTo>
                  <a:lnTo>
                    <a:pt x="36" y="230"/>
                  </a:lnTo>
                  <a:lnTo>
                    <a:pt x="28" y="218"/>
                  </a:lnTo>
                  <a:lnTo>
                    <a:pt x="18" y="200"/>
                  </a:lnTo>
                  <a:lnTo>
                    <a:pt x="10" y="180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2" y="140"/>
                  </a:lnTo>
                  <a:lnTo>
                    <a:pt x="0" y="124"/>
                  </a:lnTo>
                  <a:lnTo>
                    <a:pt x="2" y="110"/>
                  </a:lnTo>
                  <a:lnTo>
                    <a:pt x="6" y="104"/>
                  </a:lnTo>
                  <a:lnTo>
                    <a:pt x="8" y="102"/>
                  </a:lnTo>
                  <a:lnTo>
                    <a:pt x="10" y="100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62"/>
                  </a:lnTo>
                  <a:lnTo>
                    <a:pt x="8" y="46"/>
                  </a:lnTo>
                  <a:lnTo>
                    <a:pt x="6" y="32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382" y="0"/>
                  </a:lnTo>
                  <a:lnTo>
                    <a:pt x="394" y="12"/>
                  </a:lnTo>
                  <a:lnTo>
                    <a:pt x="416" y="14"/>
                  </a:lnTo>
                  <a:lnTo>
                    <a:pt x="420" y="16"/>
                  </a:lnTo>
                  <a:lnTo>
                    <a:pt x="422" y="20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4" y="20"/>
                  </a:lnTo>
                  <a:lnTo>
                    <a:pt x="434" y="22"/>
                  </a:lnTo>
                  <a:lnTo>
                    <a:pt x="432" y="24"/>
                  </a:lnTo>
                  <a:lnTo>
                    <a:pt x="430" y="28"/>
                  </a:lnTo>
                  <a:lnTo>
                    <a:pt x="426" y="32"/>
                  </a:lnTo>
                  <a:lnTo>
                    <a:pt x="424" y="34"/>
                  </a:lnTo>
                  <a:lnTo>
                    <a:pt x="420" y="36"/>
                  </a:lnTo>
                  <a:lnTo>
                    <a:pt x="418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4"/>
                  </a:lnTo>
                  <a:lnTo>
                    <a:pt x="422" y="44"/>
                  </a:lnTo>
                  <a:lnTo>
                    <a:pt x="430" y="46"/>
                  </a:lnTo>
                  <a:lnTo>
                    <a:pt x="434" y="46"/>
                  </a:lnTo>
                  <a:lnTo>
                    <a:pt x="444" y="44"/>
                  </a:lnTo>
                  <a:lnTo>
                    <a:pt x="456" y="42"/>
                  </a:lnTo>
                  <a:lnTo>
                    <a:pt x="464" y="38"/>
                  </a:lnTo>
                  <a:lnTo>
                    <a:pt x="466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2" y="42"/>
                  </a:lnTo>
                  <a:lnTo>
                    <a:pt x="478" y="42"/>
                  </a:lnTo>
                  <a:lnTo>
                    <a:pt x="484" y="44"/>
                  </a:lnTo>
                  <a:lnTo>
                    <a:pt x="486" y="44"/>
                  </a:lnTo>
                  <a:lnTo>
                    <a:pt x="488" y="42"/>
                  </a:lnTo>
                  <a:lnTo>
                    <a:pt x="490" y="42"/>
                  </a:lnTo>
                  <a:lnTo>
                    <a:pt x="494" y="40"/>
                  </a:lnTo>
                  <a:lnTo>
                    <a:pt x="498" y="40"/>
                  </a:lnTo>
                  <a:lnTo>
                    <a:pt x="502" y="42"/>
                  </a:lnTo>
                  <a:lnTo>
                    <a:pt x="504" y="46"/>
                  </a:lnTo>
                  <a:lnTo>
                    <a:pt x="504" y="48"/>
                  </a:lnTo>
                  <a:lnTo>
                    <a:pt x="504" y="50"/>
                  </a:lnTo>
                  <a:lnTo>
                    <a:pt x="502" y="54"/>
                  </a:lnTo>
                  <a:lnTo>
                    <a:pt x="500" y="56"/>
                  </a:lnTo>
                  <a:lnTo>
                    <a:pt x="496" y="58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88" y="58"/>
                  </a:lnTo>
                  <a:lnTo>
                    <a:pt x="486" y="58"/>
                  </a:lnTo>
                  <a:lnTo>
                    <a:pt x="482" y="58"/>
                  </a:lnTo>
                  <a:lnTo>
                    <a:pt x="480" y="60"/>
                  </a:lnTo>
                  <a:lnTo>
                    <a:pt x="476" y="62"/>
                  </a:lnTo>
                  <a:lnTo>
                    <a:pt x="474" y="66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4"/>
                  </a:lnTo>
                  <a:lnTo>
                    <a:pt x="478" y="78"/>
                  </a:lnTo>
                  <a:lnTo>
                    <a:pt x="478" y="80"/>
                  </a:lnTo>
                  <a:lnTo>
                    <a:pt x="478" y="84"/>
                  </a:lnTo>
                  <a:lnTo>
                    <a:pt x="476" y="90"/>
                  </a:lnTo>
                  <a:lnTo>
                    <a:pt x="474" y="94"/>
                  </a:lnTo>
                  <a:lnTo>
                    <a:pt x="472" y="102"/>
                  </a:lnTo>
                  <a:lnTo>
                    <a:pt x="468" y="114"/>
                  </a:lnTo>
                  <a:lnTo>
                    <a:pt x="470" y="126"/>
                  </a:lnTo>
                  <a:lnTo>
                    <a:pt x="474" y="134"/>
                  </a:lnTo>
                  <a:lnTo>
                    <a:pt x="476" y="134"/>
                  </a:lnTo>
                  <a:lnTo>
                    <a:pt x="478" y="132"/>
                  </a:lnTo>
                  <a:lnTo>
                    <a:pt x="482" y="130"/>
                  </a:lnTo>
                  <a:lnTo>
                    <a:pt x="484" y="128"/>
                  </a:lnTo>
                  <a:lnTo>
                    <a:pt x="488" y="122"/>
                  </a:lnTo>
                  <a:lnTo>
                    <a:pt x="490" y="116"/>
                  </a:lnTo>
                  <a:lnTo>
                    <a:pt x="492" y="110"/>
                  </a:lnTo>
                  <a:lnTo>
                    <a:pt x="494" y="82"/>
                  </a:lnTo>
                  <a:lnTo>
                    <a:pt x="500" y="80"/>
                  </a:lnTo>
                  <a:lnTo>
                    <a:pt x="500" y="78"/>
                  </a:lnTo>
                  <a:lnTo>
                    <a:pt x="502" y="76"/>
                  </a:lnTo>
                  <a:lnTo>
                    <a:pt x="502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10" y="62"/>
                  </a:lnTo>
                  <a:lnTo>
                    <a:pt x="512" y="62"/>
                  </a:lnTo>
                  <a:lnTo>
                    <a:pt x="514" y="62"/>
                  </a:lnTo>
                  <a:lnTo>
                    <a:pt x="518" y="64"/>
                  </a:lnTo>
                  <a:lnTo>
                    <a:pt x="522" y="64"/>
                  </a:lnTo>
                  <a:lnTo>
                    <a:pt x="524" y="68"/>
                  </a:lnTo>
                  <a:lnTo>
                    <a:pt x="526" y="72"/>
                  </a:lnTo>
                  <a:lnTo>
                    <a:pt x="526" y="78"/>
                  </a:lnTo>
                  <a:lnTo>
                    <a:pt x="522" y="88"/>
                  </a:lnTo>
                  <a:lnTo>
                    <a:pt x="520" y="90"/>
                  </a:lnTo>
                  <a:lnTo>
                    <a:pt x="520" y="92"/>
                  </a:lnTo>
                  <a:lnTo>
                    <a:pt x="522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30" y="90"/>
                  </a:lnTo>
                  <a:lnTo>
                    <a:pt x="532" y="92"/>
                  </a:lnTo>
                  <a:lnTo>
                    <a:pt x="534" y="96"/>
                  </a:lnTo>
                  <a:lnTo>
                    <a:pt x="538" y="100"/>
                  </a:lnTo>
                  <a:lnTo>
                    <a:pt x="538" y="104"/>
                  </a:lnTo>
                  <a:lnTo>
                    <a:pt x="538" y="108"/>
                  </a:lnTo>
                  <a:lnTo>
                    <a:pt x="538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6" y="122"/>
                  </a:lnTo>
                  <a:lnTo>
                    <a:pt x="536" y="124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38" y="128"/>
                  </a:lnTo>
                  <a:lnTo>
                    <a:pt x="540" y="128"/>
                  </a:lnTo>
                  <a:lnTo>
                    <a:pt x="548" y="128"/>
                  </a:lnTo>
                  <a:lnTo>
                    <a:pt x="554" y="128"/>
                  </a:lnTo>
                  <a:lnTo>
                    <a:pt x="562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8" y="122"/>
                  </a:lnTo>
                  <a:lnTo>
                    <a:pt x="582" y="118"/>
                  </a:lnTo>
                  <a:lnTo>
                    <a:pt x="588" y="114"/>
                  </a:lnTo>
                  <a:lnTo>
                    <a:pt x="592" y="110"/>
                  </a:lnTo>
                  <a:lnTo>
                    <a:pt x="594" y="106"/>
                  </a:lnTo>
                  <a:lnTo>
                    <a:pt x="594" y="104"/>
                  </a:lnTo>
                  <a:lnTo>
                    <a:pt x="594" y="102"/>
                  </a:lnTo>
                  <a:lnTo>
                    <a:pt x="594" y="100"/>
                  </a:lnTo>
                  <a:lnTo>
                    <a:pt x="596" y="96"/>
                  </a:lnTo>
                  <a:lnTo>
                    <a:pt x="598" y="96"/>
                  </a:lnTo>
                  <a:lnTo>
                    <a:pt x="602" y="94"/>
                  </a:lnTo>
                  <a:lnTo>
                    <a:pt x="608" y="92"/>
                  </a:lnTo>
                  <a:lnTo>
                    <a:pt x="614" y="90"/>
                  </a:lnTo>
                  <a:lnTo>
                    <a:pt x="622" y="90"/>
                  </a:lnTo>
                  <a:lnTo>
                    <a:pt x="626" y="88"/>
                  </a:lnTo>
                  <a:lnTo>
                    <a:pt x="632" y="86"/>
                  </a:lnTo>
                  <a:lnTo>
                    <a:pt x="636" y="82"/>
                  </a:lnTo>
                  <a:lnTo>
                    <a:pt x="638" y="78"/>
                  </a:lnTo>
                  <a:lnTo>
                    <a:pt x="64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0" name="Freeform 562"/>
            <p:cNvSpPr>
              <a:spLocks/>
            </p:cNvSpPr>
            <p:nvPr/>
          </p:nvSpPr>
          <p:spPr bwMode="auto">
            <a:xfrm>
              <a:off x="1381125" y="3403600"/>
              <a:ext cx="1320800" cy="669925"/>
            </a:xfrm>
            <a:custGeom>
              <a:avLst/>
              <a:gdLst>
                <a:gd name="T0" fmla="*/ 1256545 w 740"/>
                <a:gd name="T1" fmla="*/ 69646 h 404"/>
                <a:gd name="T2" fmla="*/ 1295812 w 740"/>
                <a:gd name="T3" fmla="*/ 49747 h 404"/>
                <a:gd name="T4" fmla="*/ 1292242 w 740"/>
                <a:gd name="T5" fmla="*/ 106127 h 404"/>
                <a:gd name="T6" fmla="*/ 1317230 w 740"/>
                <a:gd name="T7" fmla="*/ 122709 h 404"/>
                <a:gd name="T8" fmla="*/ 1299382 w 740"/>
                <a:gd name="T9" fmla="*/ 135975 h 404"/>
                <a:gd name="T10" fmla="*/ 1252975 w 740"/>
                <a:gd name="T11" fmla="*/ 159190 h 404"/>
                <a:gd name="T12" fmla="*/ 1224417 w 740"/>
                <a:gd name="T13" fmla="*/ 189038 h 404"/>
                <a:gd name="T14" fmla="*/ 1231557 w 740"/>
                <a:gd name="T15" fmla="*/ 208937 h 404"/>
                <a:gd name="T16" fmla="*/ 1245836 w 740"/>
                <a:gd name="T17" fmla="*/ 228836 h 404"/>
                <a:gd name="T18" fmla="*/ 1192290 w 740"/>
                <a:gd name="T19" fmla="*/ 232152 h 404"/>
                <a:gd name="T20" fmla="*/ 1149453 w 740"/>
                <a:gd name="T21" fmla="*/ 238785 h 404"/>
                <a:gd name="T22" fmla="*/ 1156592 w 740"/>
                <a:gd name="T23" fmla="*/ 271950 h 404"/>
                <a:gd name="T24" fmla="*/ 1149453 w 740"/>
                <a:gd name="T25" fmla="*/ 321697 h 404"/>
                <a:gd name="T26" fmla="*/ 1128035 w 740"/>
                <a:gd name="T27" fmla="*/ 305114 h 404"/>
                <a:gd name="T28" fmla="*/ 1113756 w 740"/>
                <a:gd name="T29" fmla="*/ 308431 h 404"/>
                <a:gd name="T30" fmla="*/ 1120895 w 740"/>
                <a:gd name="T31" fmla="*/ 338279 h 404"/>
                <a:gd name="T32" fmla="*/ 1099477 w 740"/>
                <a:gd name="T33" fmla="*/ 361494 h 404"/>
                <a:gd name="T34" fmla="*/ 1113756 w 740"/>
                <a:gd name="T35" fmla="*/ 388026 h 404"/>
                <a:gd name="T36" fmla="*/ 1092337 w 740"/>
                <a:gd name="T37" fmla="*/ 401292 h 404"/>
                <a:gd name="T38" fmla="*/ 995955 w 740"/>
                <a:gd name="T39" fmla="*/ 490836 h 404"/>
                <a:gd name="T40" fmla="*/ 985246 w 740"/>
                <a:gd name="T41" fmla="*/ 530634 h 404"/>
                <a:gd name="T42" fmla="*/ 1020943 w 740"/>
                <a:gd name="T43" fmla="*/ 610229 h 404"/>
                <a:gd name="T44" fmla="*/ 1010234 w 740"/>
                <a:gd name="T45" fmla="*/ 669925 h 404"/>
                <a:gd name="T46" fmla="*/ 942409 w 740"/>
                <a:gd name="T47" fmla="*/ 577064 h 404"/>
                <a:gd name="T48" fmla="*/ 924560 w 740"/>
                <a:gd name="T49" fmla="*/ 543900 h 404"/>
                <a:gd name="T50" fmla="*/ 796050 w 740"/>
                <a:gd name="T51" fmla="*/ 540583 h 404"/>
                <a:gd name="T52" fmla="*/ 685388 w 740"/>
                <a:gd name="T53" fmla="*/ 553849 h 404"/>
                <a:gd name="T54" fmla="*/ 617563 w 740"/>
                <a:gd name="T55" fmla="*/ 623495 h 404"/>
                <a:gd name="T56" fmla="*/ 553308 w 740"/>
                <a:gd name="T57" fmla="*/ 580381 h 404"/>
                <a:gd name="T58" fmla="*/ 514041 w 740"/>
                <a:gd name="T59" fmla="*/ 560482 h 404"/>
                <a:gd name="T60" fmla="*/ 471204 w 740"/>
                <a:gd name="T61" fmla="*/ 553849 h 404"/>
                <a:gd name="T62" fmla="*/ 410519 w 740"/>
                <a:gd name="T63" fmla="*/ 490836 h 404"/>
                <a:gd name="T64" fmla="*/ 317706 w 740"/>
                <a:gd name="T65" fmla="*/ 507418 h 404"/>
                <a:gd name="T66" fmla="*/ 203475 w 740"/>
                <a:gd name="T67" fmla="*/ 477570 h 404"/>
                <a:gd name="T68" fmla="*/ 149929 w 740"/>
                <a:gd name="T69" fmla="*/ 451039 h 404"/>
                <a:gd name="T70" fmla="*/ 96383 w 740"/>
                <a:gd name="T71" fmla="*/ 417874 h 404"/>
                <a:gd name="T72" fmla="*/ 7139 w 740"/>
                <a:gd name="T73" fmla="*/ 262000 h 404"/>
                <a:gd name="T74" fmla="*/ 14279 w 740"/>
                <a:gd name="T75" fmla="*/ 169139 h 404"/>
                <a:gd name="T76" fmla="*/ 14279 w 740"/>
                <a:gd name="T77" fmla="*/ 102810 h 404"/>
                <a:gd name="T78" fmla="*/ 24988 w 740"/>
                <a:gd name="T79" fmla="*/ 36481 h 404"/>
                <a:gd name="T80" fmla="*/ 742504 w 740"/>
                <a:gd name="T81" fmla="*/ 23215 h 404"/>
                <a:gd name="T82" fmla="*/ 774631 w 740"/>
                <a:gd name="T83" fmla="*/ 36481 h 404"/>
                <a:gd name="T84" fmla="*/ 742504 w 740"/>
                <a:gd name="T85" fmla="*/ 66329 h 404"/>
                <a:gd name="T86" fmla="*/ 813898 w 740"/>
                <a:gd name="T87" fmla="*/ 69646 h 404"/>
                <a:gd name="T88" fmla="*/ 863875 w 740"/>
                <a:gd name="T89" fmla="*/ 72962 h 404"/>
                <a:gd name="T90" fmla="*/ 899572 w 740"/>
                <a:gd name="T91" fmla="*/ 76279 h 404"/>
                <a:gd name="T92" fmla="*/ 878153 w 740"/>
                <a:gd name="T93" fmla="*/ 99494 h 404"/>
                <a:gd name="T94" fmla="*/ 846026 w 740"/>
                <a:gd name="T95" fmla="*/ 109443 h 404"/>
                <a:gd name="T96" fmla="*/ 853165 w 740"/>
                <a:gd name="T97" fmla="*/ 139291 h 404"/>
                <a:gd name="T98" fmla="*/ 846026 w 740"/>
                <a:gd name="T99" fmla="*/ 222203 h 404"/>
                <a:gd name="T100" fmla="*/ 878153 w 740"/>
                <a:gd name="T101" fmla="*/ 182405 h 404"/>
                <a:gd name="T102" fmla="*/ 899572 w 740"/>
                <a:gd name="T103" fmla="*/ 106127 h 404"/>
                <a:gd name="T104" fmla="*/ 931700 w 740"/>
                <a:gd name="T105" fmla="*/ 106127 h 404"/>
                <a:gd name="T106" fmla="*/ 928130 w 740"/>
                <a:gd name="T107" fmla="*/ 149241 h 404"/>
                <a:gd name="T108" fmla="*/ 949548 w 740"/>
                <a:gd name="T109" fmla="*/ 152557 h 404"/>
                <a:gd name="T110" fmla="*/ 956688 w 740"/>
                <a:gd name="T111" fmla="*/ 198988 h 404"/>
                <a:gd name="T112" fmla="*/ 978106 w 740"/>
                <a:gd name="T113" fmla="*/ 212254 h 404"/>
                <a:gd name="T114" fmla="*/ 1049501 w 740"/>
                <a:gd name="T115" fmla="*/ 189038 h 404"/>
                <a:gd name="T116" fmla="*/ 1067349 w 740"/>
                <a:gd name="T117" fmla="*/ 159190 h 404"/>
                <a:gd name="T118" fmla="*/ 1135174 w 740"/>
                <a:gd name="T119" fmla="*/ 135975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0"/>
                <a:gd name="T181" fmla="*/ 0 h 404"/>
                <a:gd name="T182" fmla="*/ 740 w 740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0" h="404">
                  <a:moveTo>
                    <a:pt x="640" y="76"/>
                  </a:moveTo>
                  <a:lnTo>
                    <a:pt x="652" y="66"/>
                  </a:lnTo>
                  <a:lnTo>
                    <a:pt x="666" y="58"/>
                  </a:lnTo>
                  <a:lnTo>
                    <a:pt x="682" y="54"/>
                  </a:lnTo>
                  <a:lnTo>
                    <a:pt x="694" y="52"/>
                  </a:lnTo>
                  <a:lnTo>
                    <a:pt x="700" y="52"/>
                  </a:lnTo>
                  <a:lnTo>
                    <a:pt x="704" y="42"/>
                  </a:lnTo>
                  <a:lnTo>
                    <a:pt x="710" y="36"/>
                  </a:lnTo>
                  <a:lnTo>
                    <a:pt x="714" y="32"/>
                  </a:lnTo>
                  <a:lnTo>
                    <a:pt x="718" y="30"/>
                  </a:lnTo>
                  <a:lnTo>
                    <a:pt x="720" y="30"/>
                  </a:lnTo>
                  <a:lnTo>
                    <a:pt x="722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4" y="34"/>
                  </a:lnTo>
                  <a:lnTo>
                    <a:pt x="736" y="40"/>
                  </a:lnTo>
                  <a:lnTo>
                    <a:pt x="734" y="48"/>
                  </a:lnTo>
                  <a:lnTo>
                    <a:pt x="730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6"/>
                  </a:lnTo>
                  <a:lnTo>
                    <a:pt x="730" y="68"/>
                  </a:lnTo>
                  <a:lnTo>
                    <a:pt x="734" y="70"/>
                  </a:lnTo>
                  <a:lnTo>
                    <a:pt x="736" y="72"/>
                  </a:lnTo>
                  <a:lnTo>
                    <a:pt x="738" y="74"/>
                  </a:lnTo>
                  <a:lnTo>
                    <a:pt x="740" y="74"/>
                  </a:lnTo>
                  <a:lnTo>
                    <a:pt x="740" y="76"/>
                  </a:lnTo>
                  <a:lnTo>
                    <a:pt x="738" y="78"/>
                  </a:lnTo>
                  <a:lnTo>
                    <a:pt x="736" y="80"/>
                  </a:lnTo>
                  <a:lnTo>
                    <a:pt x="732" y="82"/>
                  </a:lnTo>
                  <a:lnTo>
                    <a:pt x="730" y="82"/>
                  </a:lnTo>
                  <a:lnTo>
                    <a:pt x="728" y="82"/>
                  </a:lnTo>
                  <a:lnTo>
                    <a:pt x="724" y="84"/>
                  </a:lnTo>
                  <a:lnTo>
                    <a:pt x="720" y="86"/>
                  </a:lnTo>
                  <a:lnTo>
                    <a:pt x="714" y="88"/>
                  </a:lnTo>
                  <a:lnTo>
                    <a:pt x="710" y="88"/>
                  </a:lnTo>
                  <a:lnTo>
                    <a:pt x="708" y="90"/>
                  </a:lnTo>
                  <a:lnTo>
                    <a:pt x="706" y="92"/>
                  </a:lnTo>
                  <a:lnTo>
                    <a:pt x="702" y="96"/>
                  </a:lnTo>
                  <a:lnTo>
                    <a:pt x="700" y="100"/>
                  </a:lnTo>
                  <a:lnTo>
                    <a:pt x="696" y="104"/>
                  </a:lnTo>
                  <a:lnTo>
                    <a:pt x="694" y="108"/>
                  </a:lnTo>
                  <a:lnTo>
                    <a:pt x="692" y="110"/>
                  </a:lnTo>
                  <a:lnTo>
                    <a:pt x="688" y="112"/>
                  </a:lnTo>
                  <a:lnTo>
                    <a:pt x="686" y="114"/>
                  </a:lnTo>
                  <a:lnTo>
                    <a:pt x="684" y="116"/>
                  </a:lnTo>
                  <a:lnTo>
                    <a:pt x="682" y="118"/>
                  </a:lnTo>
                  <a:lnTo>
                    <a:pt x="680" y="122"/>
                  </a:lnTo>
                  <a:lnTo>
                    <a:pt x="682" y="124"/>
                  </a:lnTo>
                  <a:lnTo>
                    <a:pt x="686" y="126"/>
                  </a:lnTo>
                  <a:lnTo>
                    <a:pt x="690" y="126"/>
                  </a:lnTo>
                  <a:lnTo>
                    <a:pt x="692" y="126"/>
                  </a:lnTo>
                  <a:lnTo>
                    <a:pt x="696" y="126"/>
                  </a:lnTo>
                  <a:lnTo>
                    <a:pt x="700" y="128"/>
                  </a:lnTo>
                  <a:lnTo>
                    <a:pt x="702" y="130"/>
                  </a:lnTo>
                  <a:lnTo>
                    <a:pt x="702" y="132"/>
                  </a:lnTo>
                  <a:lnTo>
                    <a:pt x="702" y="134"/>
                  </a:lnTo>
                  <a:lnTo>
                    <a:pt x="698" y="138"/>
                  </a:lnTo>
                  <a:lnTo>
                    <a:pt x="694" y="138"/>
                  </a:lnTo>
                  <a:lnTo>
                    <a:pt x="688" y="138"/>
                  </a:lnTo>
                  <a:lnTo>
                    <a:pt x="684" y="138"/>
                  </a:lnTo>
                  <a:lnTo>
                    <a:pt x="678" y="138"/>
                  </a:lnTo>
                  <a:lnTo>
                    <a:pt x="676" y="138"/>
                  </a:lnTo>
                  <a:lnTo>
                    <a:pt x="674" y="140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8" y="142"/>
                  </a:lnTo>
                  <a:lnTo>
                    <a:pt x="652" y="142"/>
                  </a:lnTo>
                  <a:lnTo>
                    <a:pt x="648" y="142"/>
                  </a:lnTo>
                  <a:lnTo>
                    <a:pt x="646" y="142"/>
                  </a:lnTo>
                  <a:lnTo>
                    <a:pt x="644" y="144"/>
                  </a:lnTo>
                  <a:lnTo>
                    <a:pt x="642" y="148"/>
                  </a:lnTo>
                  <a:lnTo>
                    <a:pt x="644" y="150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8" y="164"/>
                  </a:lnTo>
                  <a:lnTo>
                    <a:pt x="648" y="168"/>
                  </a:lnTo>
                  <a:lnTo>
                    <a:pt x="648" y="174"/>
                  </a:lnTo>
                  <a:lnTo>
                    <a:pt x="646" y="178"/>
                  </a:lnTo>
                  <a:lnTo>
                    <a:pt x="646" y="184"/>
                  </a:lnTo>
                  <a:lnTo>
                    <a:pt x="646" y="188"/>
                  </a:lnTo>
                  <a:lnTo>
                    <a:pt x="644" y="190"/>
                  </a:lnTo>
                  <a:lnTo>
                    <a:pt x="644" y="194"/>
                  </a:lnTo>
                  <a:lnTo>
                    <a:pt x="642" y="194"/>
                  </a:lnTo>
                  <a:lnTo>
                    <a:pt x="640" y="192"/>
                  </a:lnTo>
                  <a:lnTo>
                    <a:pt x="638" y="188"/>
                  </a:lnTo>
                  <a:lnTo>
                    <a:pt x="638" y="186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2" y="184"/>
                  </a:lnTo>
                  <a:lnTo>
                    <a:pt x="622" y="176"/>
                  </a:lnTo>
                  <a:lnTo>
                    <a:pt x="622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2" y="182"/>
                  </a:lnTo>
                  <a:lnTo>
                    <a:pt x="624" y="186"/>
                  </a:lnTo>
                  <a:lnTo>
                    <a:pt x="624" y="188"/>
                  </a:lnTo>
                  <a:lnTo>
                    <a:pt x="626" y="190"/>
                  </a:lnTo>
                  <a:lnTo>
                    <a:pt x="628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8" y="204"/>
                  </a:lnTo>
                  <a:lnTo>
                    <a:pt x="624" y="206"/>
                  </a:lnTo>
                  <a:lnTo>
                    <a:pt x="620" y="206"/>
                  </a:lnTo>
                  <a:lnTo>
                    <a:pt x="614" y="206"/>
                  </a:lnTo>
                  <a:lnTo>
                    <a:pt x="614" y="208"/>
                  </a:lnTo>
                  <a:lnTo>
                    <a:pt x="614" y="212"/>
                  </a:lnTo>
                  <a:lnTo>
                    <a:pt x="616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20" y="226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6" y="232"/>
                  </a:lnTo>
                  <a:lnTo>
                    <a:pt x="624" y="234"/>
                  </a:lnTo>
                  <a:lnTo>
                    <a:pt x="624" y="236"/>
                  </a:lnTo>
                  <a:lnTo>
                    <a:pt x="620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8"/>
                  </a:lnTo>
                  <a:lnTo>
                    <a:pt x="612" y="242"/>
                  </a:lnTo>
                  <a:lnTo>
                    <a:pt x="610" y="246"/>
                  </a:lnTo>
                  <a:lnTo>
                    <a:pt x="608" y="250"/>
                  </a:lnTo>
                  <a:lnTo>
                    <a:pt x="604" y="252"/>
                  </a:lnTo>
                  <a:lnTo>
                    <a:pt x="596" y="260"/>
                  </a:lnTo>
                  <a:lnTo>
                    <a:pt x="584" y="272"/>
                  </a:lnTo>
                  <a:lnTo>
                    <a:pt x="570" y="284"/>
                  </a:lnTo>
                  <a:lnTo>
                    <a:pt x="558" y="296"/>
                  </a:lnTo>
                  <a:lnTo>
                    <a:pt x="558" y="298"/>
                  </a:lnTo>
                  <a:lnTo>
                    <a:pt x="556" y="300"/>
                  </a:lnTo>
                  <a:lnTo>
                    <a:pt x="554" y="304"/>
                  </a:lnTo>
                  <a:lnTo>
                    <a:pt x="552" y="308"/>
                  </a:lnTo>
                  <a:lnTo>
                    <a:pt x="552" y="316"/>
                  </a:lnTo>
                  <a:lnTo>
                    <a:pt x="552" y="318"/>
                  </a:lnTo>
                  <a:lnTo>
                    <a:pt x="552" y="320"/>
                  </a:lnTo>
                  <a:lnTo>
                    <a:pt x="552" y="326"/>
                  </a:lnTo>
                  <a:lnTo>
                    <a:pt x="552" y="332"/>
                  </a:lnTo>
                  <a:lnTo>
                    <a:pt x="556" y="338"/>
                  </a:lnTo>
                  <a:lnTo>
                    <a:pt x="560" y="346"/>
                  </a:lnTo>
                  <a:lnTo>
                    <a:pt x="562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6" y="382"/>
                  </a:lnTo>
                  <a:lnTo>
                    <a:pt x="574" y="400"/>
                  </a:lnTo>
                  <a:lnTo>
                    <a:pt x="572" y="400"/>
                  </a:lnTo>
                  <a:lnTo>
                    <a:pt x="572" y="402"/>
                  </a:lnTo>
                  <a:lnTo>
                    <a:pt x="570" y="402"/>
                  </a:lnTo>
                  <a:lnTo>
                    <a:pt x="570" y="404"/>
                  </a:lnTo>
                  <a:lnTo>
                    <a:pt x="566" y="404"/>
                  </a:lnTo>
                  <a:lnTo>
                    <a:pt x="564" y="404"/>
                  </a:lnTo>
                  <a:lnTo>
                    <a:pt x="560" y="400"/>
                  </a:lnTo>
                  <a:lnTo>
                    <a:pt x="556" y="396"/>
                  </a:lnTo>
                  <a:lnTo>
                    <a:pt x="552" y="392"/>
                  </a:lnTo>
                  <a:lnTo>
                    <a:pt x="542" y="384"/>
                  </a:lnTo>
                  <a:lnTo>
                    <a:pt x="534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8" y="336"/>
                  </a:lnTo>
                  <a:lnTo>
                    <a:pt x="526" y="332"/>
                  </a:lnTo>
                  <a:lnTo>
                    <a:pt x="522" y="330"/>
                  </a:lnTo>
                  <a:lnTo>
                    <a:pt x="518" y="328"/>
                  </a:lnTo>
                  <a:lnTo>
                    <a:pt x="510" y="326"/>
                  </a:lnTo>
                  <a:lnTo>
                    <a:pt x="506" y="326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8" y="324"/>
                  </a:lnTo>
                  <a:lnTo>
                    <a:pt x="446" y="326"/>
                  </a:lnTo>
                  <a:lnTo>
                    <a:pt x="446" y="328"/>
                  </a:lnTo>
                  <a:lnTo>
                    <a:pt x="440" y="330"/>
                  </a:lnTo>
                  <a:lnTo>
                    <a:pt x="428" y="332"/>
                  </a:lnTo>
                  <a:lnTo>
                    <a:pt x="408" y="334"/>
                  </a:lnTo>
                  <a:lnTo>
                    <a:pt x="404" y="332"/>
                  </a:lnTo>
                  <a:lnTo>
                    <a:pt x="394" y="332"/>
                  </a:lnTo>
                  <a:lnTo>
                    <a:pt x="384" y="334"/>
                  </a:lnTo>
                  <a:lnTo>
                    <a:pt x="374" y="340"/>
                  </a:lnTo>
                  <a:lnTo>
                    <a:pt x="356" y="350"/>
                  </a:lnTo>
                  <a:lnTo>
                    <a:pt x="344" y="368"/>
                  </a:lnTo>
                  <a:lnTo>
                    <a:pt x="344" y="370"/>
                  </a:lnTo>
                  <a:lnTo>
                    <a:pt x="346" y="372"/>
                  </a:lnTo>
                  <a:lnTo>
                    <a:pt x="346" y="376"/>
                  </a:lnTo>
                  <a:lnTo>
                    <a:pt x="346" y="380"/>
                  </a:lnTo>
                  <a:lnTo>
                    <a:pt x="344" y="382"/>
                  </a:lnTo>
                  <a:lnTo>
                    <a:pt x="342" y="384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10" y="350"/>
                  </a:lnTo>
                  <a:lnTo>
                    <a:pt x="308" y="348"/>
                  </a:lnTo>
                  <a:lnTo>
                    <a:pt x="306" y="344"/>
                  </a:lnTo>
                  <a:lnTo>
                    <a:pt x="302" y="342"/>
                  </a:lnTo>
                  <a:lnTo>
                    <a:pt x="298" y="338"/>
                  </a:lnTo>
                  <a:lnTo>
                    <a:pt x="294" y="338"/>
                  </a:lnTo>
                  <a:lnTo>
                    <a:pt x="288" y="338"/>
                  </a:lnTo>
                  <a:lnTo>
                    <a:pt x="286" y="340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4" y="340"/>
                  </a:lnTo>
                  <a:lnTo>
                    <a:pt x="268" y="338"/>
                  </a:lnTo>
                  <a:lnTo>
                    <a:pt x="264" y="334"/>
                  </a:lnTo>
                  <a:lnTo>
                    <a:pt x="256" y="328"/>
                  </a:lnTo>
                  <a:lnTo>
                    <a:pt x="248" y="316"/>
                  </a:lnTo>
                  <a:lnTo>
                    <a:pt x="242" y="300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24" y="296"/>
                  </a:lnTo>
                  <a:lnTo>
                    <a:pt x="220" y="296"/>
                  </a:lnTo>
                  <a:lnTo>
                    <a:pt x="216" y="300"/>
                  </a:lnTo>
                  <a:lnTo>
                    <a:pt x="212" y="302"/>
                  </a:lnTo>
                  <a:lnTo>
                    <a:pt x="200" y="306"/>
                  </a:lnTo>
                  <a:lnTo>
                    <a:pt x="182" y="306"/>
                  </a:lnTo>
                  <a:lnTo>
                    <a:pt x="178" y="306"/>
                  </a:lnTo>
                  <a:lnTo>
                    <a:pt x="168" y="304"/>
                  </a:lnTo>
                  <a:lnTo>
                    <a:pt x="154" y="300"/>
                  </a:lnTo>
                  <a:lnTo>
                    <a:pt x="140" y="296"/>
                  </a:lnTo>
                  <a:lnTo>
                    <a:pt x="132" y="290"/>
                  </a:lnTo>
                  <a:lnTo>
                    <a:pt x="130" y="290"/>
                  </a:lnTo>
                  <a:lnTo>
                    <a:pt x="124" y="288"/>
                  </a:lnTo>
                  <a:lnTo>
                    <a:pt x="114" y="288"/>
                  </a:lnTo>
                  <a:lnTo>
                    <a:pt x="98" y="296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2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6" y="266"/>
                  </a:lnTo>
                  <a:lnTo>
                    <a:pt x="74" y="266"/>
                  </a:lnTo>
                  <a:lnTo>
                    <a:pt x="72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4" y="252"/>
                  </a:lnTo>
                  <a:lnTo>
                    <a:pt x="46" y="242"/>
                  </a:lnTo>
                  <a:lnTo>
                    <a:pt x="44" y="240"/>
                  </a:lnTo>
                  <a:lnTo>
                    <a:pt x="36" y="230"/>
                  </a:lnTo>
                  <a:lnTo>
                    <a:pt x="28" y="218"/>
                  </a:lnTo>
                  <a:lnTo>
                    <a:pt x="18" y="200"/>
                  </a:lnTo>
                  <a:lnTo>
                    <a:pt x="10" y="180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2" y="140"/>
                  </a:lnTo>
                  <a:lnTo>
                    <a:pt x="0" y="124"/>
                  </a:lnTo>
                  <a:lnTo>
                    <a:pt x="2" y="110"/>
                  </a:lnTo>
                  <a:lnTo>
                    <a:pt x="6" y="104"/>
                  </a:lnTo>
                  <a:lnTo>
                    <a:pt x="8" y="102"/>
                  </a:lnTo>
                  <a:lnTo>
                    <a:pt x="10" y="100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8" y="62"/>
                  </a:lnTo>
                  <a:lnTo>
                    <a:pt x="8" y="46"/>
                  </a:lnTo>
                  <a:lnTo>
                    <a:pt x="6" y="32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382" y="0"/>
                  </a:lnTo>
                  <a:lnTo>
                    <a:pt x="394" y="12"/>
                  </a:lnTo>
                  <a:lnTo>
                    <a:pt x="416" y="14"/>
                  </a:lnTo>
                  <a:lnTo>
                    <a:pt x="420" y="16"/>
                  </a:lnTo>
                  <a:lnTo>
                    <a:pt x="422" y="20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4" y="20"/>
                  </a:lnTo>
                  <a:lnTo>
                    <a:pt x="434" y="22"/>
                  </a:lnTo>
                  <a:lnTo>
                    <a:pt x="432" y="24"/>
                  </a:lnTo>
                  <a:lnTo>
                    <a:pt x="430" y="28"/>
                  </a:lnTo>
                  <a:lnTo>
                    <a:pt x="426" y="32"/>
                  </a:lnTo>
                  <a:lnTo>
                    <a:pt x="424" y="34"/>
                  </a:lnTo>
                  <a:lnTo>
                    <a:pt x="420" y="36"/>
                  </a:lnTo>
                  <a:lnTo>
                    <a:pt x="418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4"/>
                  </a:lnTo>
                  <a:lnTo>
                    <a:pt x="422" y="44"/>
                  </a:lnTo>
                  <a:lnTo>
                    <a:pt x="430" y="46"/>
                  </a:lnTo>
                  <a:lnTo>
                    <a:pt x="434" y="46"/>
                  </a:lnTo>
                  <a:lnTo>
                    <a:pt x="444" y="44"/>
                  </a:lnTo>
                  <a:lnTo>
                    <a:pt x="456" y="42"/>
                  </a:lnTo>
                  <a:lnTo>
                    <a:pt x="464" y="38"/>
                  </a:lnTo>
                  <a:lnTo>
                    <a:pt x="466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2" y="42"/>
                  </a:lnTo>
                  <a:lnTo>
                    <a:pt x="478" y="42"/>
                  </a:lnTo>
                  <a:lnTo>
                    <a:pt x="484" y="44"/>
                  </a:lnTo>
                  <a:lnTo>
                    <a:pt x="486" y="44"/>
                  </a:lnTo>
                  <a:lnTo>
                    <a:pt x="488" y="42"/>
                  </a:lnTo>
                  <a:lnTo>
                    <a:pt x="490" y="42"/>
                  </a:lnTo>
                  <a:lnTo>
                    <a:pt x="494" y="40"/>
                  </a:lnTo>
                  <a:lnTo>
                    <a:pt x="498" y="40"/>
                  </a:lnTo>
                  <a:lnTo>
                    <a:pt x="502" y="42"/>
                  </a:lnTo>
                  <a:lnTo>
                    <a:pt x="504" y="46"/>
                  </a:lnTo>
                  <a:lnTo>
                    <a:pt x="504" y="48"/>
                  </a:lnTo>
                  <a:lnTo>
                    <a:pt x="504" y="50"/>
                  </a:lnTo>
                  <a:lnTo>
                    <a:pt x="502" y="54"/>
                  </a:lnTo>
                  <a:lnTo>
                    <a:pt x="500" y="56"/>
                  </a:lnTo>
                  <a:lnTo>
                    <a:pt x="496" y="58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88" y="58"/>
                  </a:lnTo>
                  <a:lnTo>
                    <a:pt x="486" y="58"/>
                  </a:lnTo>
                  <a:lnTo>
                    <a:pt x="482" y="58"/>
                  </a:lnTo>
                  <a:lnTo>
                    <a:pt x="480" y="60"/>
                  </a:lnTo>
                  <a:lnTo>
                    <a:pt x="476" y="62"/>
                  </a:lnTo>
                  <a:lnTo>
                    <a:pt x="474" y="66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4"/>
                  </a:lnTo>
                  <a:lnTo>
                    <a:pt x="478" y="78"/>
                  </a:lnTo>
                  <a:lnTo>
                    <a:pt x="478" y="80"/>
                  </a:lnTo>
                  <a:lnTo>
                    <a:pt x="478" y="84"/>
                  </a:lnTo>
                  <a:lnTo>
                    <a:pt x="476" y="90"/>
                  </a:lnTo>
                  <a:lnTo>
                    <a:pt x="474" y="94"/>
                  </a:lnTo>
                  <a:lnTo>
                    <a:pt x="472" y="102"/>
                  </a:lnTo>
                  <a:lnTo>
                    <a:pt x="468" y="114"/>
                  </a:lnTo>
                  <a:lnTo>
                    <a:pt x="470" y="126"/>
                  </a:lnTo>
                  <a:lnTo>
                    <a:pt x="474" y="134"/>
                  </a:lnTo>
                  <a:lnTo>
                    <a:pt x="476" y="134"/>
                  </a:lnTo>
                  <a:lnTo>
                    <a:pt x="478" y="132"/>
                  </a:lnTo>
                  <a:lnTo>
                    <a:pt x="482" y="130"/>
                  </a:lnTo>
                  <a:lnTo>
                    <a:pt x="484" y="128"/>
                  </a:lnTo>
                  <a:lnTo>
                    <a:pt x="488" y="122"/>
                  </a:lnTo>
                  <a:lnTo>
                    <a:pt x="490" y="116"/>
                  </a:lnTo>
                  <a:lnTo>
                    <a:pt x="492" y="110"/>
                  </a:lnTo>
                  <a:lnTo>
                    <a:pt x="494" y="82"/>
                  </a:lnTo>
                  <a:lnTo>
                    <a:pt x="500" y="80"/>
                  </a:lnTo>
                  <a:lnTo>
                    <a:pt x="500" y="78"/>
                  </a:lnTo>
                  <a:lnTo>
                    <a:pt x="502" y="76"/>
                  </a:lnTo>
                  <a:lnTo>
                    <a:pt x="502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10" y="62"/>
                  </a:lnTo>
                  <a:lnTo>
                    <a:pt x="512" y="62"/>
                  </a:lnTo>
                  <a:lnTo>
                    <a:pt x="514" y="62"/>
                  </a:lnTo>
                  <a:lnTo>
                    <a:pt x="518" y="64"/>
                  </a:lnTo>
                  <a:lnTo>
                    <a:pt x="522" y="64"/>
                  </a:lnTo>
                  <a:lnTo>
                    <a:pt x="524" y="68"/>
                  </a:lnTo>
                  <a:lnTo>
                    <a:pt x="526" y="72"/>
                  </a:lnTo>
                  <a:lnTo>
                    <a:pt x="526" y="78"/>
                  </a:lnTo>
                  <a:lnTo>
                    <a:pt x="522" y="88"/>
                  </a:lnTo>
                  <a:lnTo>
                    <a:pt x="520" y="90"/>
                  </a:lnTo>
                  <a:lnTo>
                    <a:pt x="520" y="92"/>
                  </a:lnTo>
                  <a:lnTo>
                    <a:pt x="522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30" y="90"/>
                  </a:lnTo>
                  <a:lnTo>
                    <a:pt x="532" y="92"/>
                  </a:lnTo>
                  <a:lnTo>
                    <a:pt x="534" y="96"/>
                  </a:lnTo>
                  <a:lnTo>
                    <a:pt x="538" y="100"/>
                  </a:lnTo>
                  <a:lnTo>
                    <a:pt x="538" y="104"/>
                  </a:lnTo>
                  <a:lnTo>
                    <a:pt x="538" y="108"/>
                  </a:lnTo>
                  <a:lnTo>
                    <a:pt x="538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6" y="122"/>
                  </a:lnTo>
                  <a:lnTo>
                    <a:pt x="536" y="124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38" y="128"/>
                  </a:lnTo>
                  <a:lnTo>
                    <a:pt x="540" y="128"/>
                  </a:lnTo>
                  <a:lnTo>
                    <a:pt x="548" y="128"/>
                  </a:lnTo>
                  <a:lnTo>
                    <a:pt x="554" y="128"/>
                  </a:lnTo>
                  <a:lnTo>
                    <a:pt x="562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8" y="122"/>
                  </a:lnTo>
                  <a:lnTo>
                    <a:pt x="582" y="118"/>
                  </a:lnTo>
                  <a:lnTo>
                    <a:pt x="588" y="114"/>
                  </a:lnTo>
                  <a:lnTo>
                    <a:pt x="592" y="110"/>
                  </a:lnTo>
                  <a:lnTo>
                    <a:pt x="594" y="106"/>
                  </a:lnTo>
                  <a:lnTo>
                    <a:pt x="594" y="104"/>
                  </a:lnTo>
                  <a:lnTo>
                    <a:pt x="594" y="102"/>
                  </a:lnTo>
                  <a:lnTo>
                    <a:pt x="594" y="100"/>
                  </a:lnTo>
                  <a:lnTo>
                    <a:pt x="596" y="96"/>
                  </a:lnTo>
                  <a:lnTo>
                    <a:pt x="598" y="96"/>
                  </a:lnTo>
                  <a:lnTo>
                    <a:pt x="602" y="94"/>
                  </a:lnTo>
                  <a:lnTo>
                    <a:pt x="608" y="92"/>
                  </a:lnTo>
                  <a:lnTo>
                    <a:pt x="614" y="90"/>
                  </a:lnTo>
                  <a:lnTo>
                    <a:pt x="622" y="90"/>
                  </a:lnTo>
                  <a:lnTo>
                    <a:pt x="626" y="88"/>
                  </a:lnTo>
                  <a:lnTo>
                    <a:pt x="632" y="86"/>
                  </a:lnTo>
                  <a:lnTo>
                    <a:pt x="636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1" name="Freeform 408"/>
            <p:cNvSpPr>
              <a:spLocks/>
            </p:cNvSpPr>
            <p:nvPr/>
          </p:nvSpPr>
          <p:spPr bwMode="auto">
            <a:xfrm>
              <a:off x="2897188" y="4440238"/>
              <a:ext cx="80962" cy="90487"/>
            </a:xfrm>
            <a:custGeom>
              <a:avLst/>
              <a:gdLst>
                <a:gd name="T0" fmla="*/ 38721 w 46"/>
                <a:gd name="T1" fmla="*/ 0 h 54"/>
                <a:gd name="T2" fmla="*/ 49281 w 46"/>
                <a:gd name="T3" fmla="*/ 6703 h 54"/>
                <a:gd name="T4" fmla="*/ 66882 w 46"/>
                <a:gd name="T5" fmla="*/ 10054 h 54"/>
                <a:gd name="T6" fmla="*/ 80962 w 46"/>
                <a:gd name="T7" fmla="*/ 13405 h 54"/>
                <a:gd name="T8" fmla="*/ 80962 w 46"/>
                <a:gd name="T9" fmla="*/ 23460 h 54"/>
                <a:gd name="T10" fmla="*/ 77442 w 46"/>
                <a:gd name="T11" fmla="*/ 26811 h 54"/>
                <a:gd name="T12" fmla="*/ 77442 w 46"/>
                <a:gd name="T13" fmla="*/ 30162 h 54"/>
                <a:gd name="T14" fmla="*/ 70402 w 46"/>
                <a:gd name="T15" fmla="*/ 33514 h 54"/>
                <a:gd name="T16" fmla="*/ 70402 w 46"/>
                <a:gd name="T17" fmla="*/ 33514 h 54"/>
                <a:gd name="T18" fmla="*/ 66882 w 46"/>
                <a:gd name="T19" fmla="*/ 36865 h 54"/>
                <a:gd name="T20" fmla="*/ 66882 w 46"/>
                <a:gd name="T21" fmla="*/ 40216 h 54"/>
                <a:gd name="T22" fmla="*/ 66882 w 46"/>
                <a:gd name="T23" fmla="*/ 43568 h 54"/>
                <a:gd name="T24" fmla="*/ 70402 w 46"/>
                <a:gd name="T25" fmla="*/ 46919 h 54"/>
                <a:gd name="T26" fmla="*/ 70402 w 46"/>
                <a:gd name="T27" fmla="*/ 50271 h 54"/>
                <a:gd name="T28" fmla="*/ 73922 w 46"/>
                <a:gd name="T29" fmla="*/ 53622 h 54"/>
                <a:gd name="T30" fmla="*/ 77442 w 46"/>
                <a:gd name="T31" fmla="*/ 56973 h 54"/>
                <a:gd name="T32" fmla="*/ 77442 w 46"/>
                <a:gd name="T33" fmla="*/ 60325 h 54"/>
                <a:gd name="T34" fmla="*/ 77442 w 46"/>
                <a:gd name="T35" fmla="*/ 63676 h 54"/>
                <a:gd name="T36" fmla="*/ 73922 w 46"/>
                <a:gd name="T37" fmla="*/ 67027 h 54"/>
                <a:gd name="T38" fmla="*/ 73922 w 46"/>
                <a:gd name="T39" fmla="*/ 70379 h 54"/>
                <a:gd name="T40" fmla="*/ 73922 w 46"/>
                <a:gd name="T41" fmla="*/ 73730 h 54"/>
                <a:gd name="T42" fmla="*/ 73922 w 46"/>
                <a:gd name="T43" fmla="*/ 77082 h 54"/>
                <a:gd name="T44" fmla="*/ 70402 w 46"/>
                <a:gd name="T45" fmla="*/ 80433 h 54"/>
                <a:gd name="T46" fmla="*/ 70402 w 46"/>
                <a:gd name="T47" fmla="*/ 83784 h 54"/>
                <a:gd name="T48" fmla="*/ 66882 w 46"/>
                <a:gd name="T49" fmla="*/ 83784 h 54"/>
                <a:gd name="T50" fmla="*/ 63362 w 46"/>
                <a:gd name="T51" fmla="*/ 83784 h 54"/>
                <a:gd name="T52" fmla="*/ 63362 w 46"/>
                <a:gd name="T53" fmla="*/ 83784 h 54"/>
                <a:gd name="T54" fmla="*/ 56321 w 46"/>
                <a:gd name="T55" fmla="*/ 80433 h 54"/>
                <a:gd name="T56" fmla="*/ 49281 w 46"/>
                <a:gd name="T57" fmla="*/ 83784 h 54"/>
                <a:gd name="T58" fmla="*/ 49281 w 46"/>
                <a:gd name="T59" fmla="*/ 83784 h 54"/>
                <a:gd name="T60" fmla="*/ 42241 w 46"/>
                <a:gd name="T61" fmla="*/ 83784 h 54"/>
                <a:gd name="T62" fmla="*/ 38721 w 46"/>
                <a:gd name="T63" fmla="*/ 83784 h 54"/>
                <a:gd name="T64" fmla="*/ 35201 w 46"/>
                <a:gd name="T65" fmla="*/ 83784 h 54"/>
                <a:gd name="T66" fmla="*/ 35201 w 46"/>
                <a:gd name="T67" fmla="*/ 87136 h 54"/>
                <a:gd name="T68" fmla="*/ 35201 w 46"/>
                <a:gd name="T69" fmla="*/ 90487 h 54"/>
                <a:gd name="T70" fmla="*/ 28161 w 46"/>
                <a:gd name="T71" fmla="*/ 90487 h 54"/>
                <a:gd name="T72" fmla="*/ 28161 w 46"/>
                <a:gd name="T73" fmla="*/ 87136 h 54"/>
                <a:gd name="T74" fmla="*/ 24641 w 46"/>
                <a:gd name="T75" fmla="*/ 83784 h 54"/>
                <a:gd name="T76" fmla="*/ 21121 w 46"/>
                <a:gd name="T77" fmla="*/ 80433 h 54"/>
                <a:gd name="T78" fmla="*/ 17600 w 46"/>
                <a:gd name="T79" fmla="*/ 73730 h 54"/>
                <a:gd name="T80" fmla="*/ 14080 w 46"/>
                <a:gd name="T81" fmla="*/ 56973 h 54"/>
                <a:gd name="T82" fmla="*/ 10560 w 46"/>
                <a:gd name="T83" fmla="*/ 53622 h 54"/>
                <a:gd name="T84" fmla="*/ 7040 w 46"/>
                <a:gd name="T85" fmla="*/ 53622 h 54"/>
                <a:gd name="T86" fmla="*/ 7040 w 46"/>
                <a:gd name="T87" fmla="*/ 46919 h 54"/>
                <a:gd name="T88" fmla="*/ 3520 w 46"/>
                <a:gd name="T89" fmla="*/ 40216 h 54"/>
                <a:gd name="T90" fmla="*/ 0 w 46"/>
                <a:gd name="T91" fmla="*/ 33514 h 54"/>
                <a:gd name="T92" fmla="*/ 3520 w 46"/>
                <a:gd name="T93" fmla="*/ 26811 h 54"/>
                <a:gd name="T94" fmla="*/ 7040 w 46"/>
                <a:gd name="T95" fmla="*/ 16757 h 54"/>
                <a:gd name="T96" fmla="*/ 14080 w 46"/>
                <a:gd name="T97" fmla="*/ 20108 h 54"/>
                <a:gd name="T98" fmla="*/ 14080 w 46"/>
                <a:gd name="T99" fmla="*/ 20108 h 54"/>
                <a:gd name="T100" fmla="*/ 17600 w 46"/>
                <a:gd name="T101" fmla="*/ 20108 h 54"/>
                <a:gd name="T102" fmla="*/ 21121 w 46"/>
                <a:gd name="T103" fmla="*/ 20108 h 54"/>
                <a:gd name="T104" fmla="*/ 24641 w 46"/>
                <a:gd name="T105" fmla="*/ 16757 h 54"/>
                <a:gd name="T106" fmla="*/ 24641 w 46"/>
                <a:gd name="T107" fmla="*/ 13405 h 54"/>
                <a:gd name="T108" fmla="*/ 24641 w 46"/>
                <a:gd name="T109" fmla="*/ 13405 h 54"/>
                <a:gd name="T110" fmla="*/ 28161 w 46"/>
                <a:gd name="T111" fmla="*/ 10054 h 54"/>
                <a:gd name="T112" fmla="*/ 28161 w 46"/>
                <a:gd name="T113" fmla="*/ 6703 h 54"/>
                <a:gd name="T114" fmla="*/ 31681 w 46"/>
                <a:gd name="T115" fmla="*/ 3351 h 54"/>
                <a:gd name="T116" fmla="*/ 38721 w 46"/>
                <a:gd name="T117" fmla="*/ 0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54"/>
                <a:gd name="T179" fmla="*/ 46 w 46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54">
                  <a:moveTo>
                    <a:pt x="22" y="0"/>
                  </a:moveTo>
                  <a:lnTo>
                    <a:pt x="28" y="4"/>
                  </a:lnTo>
                  <a:lnTo>
                    <a:pt x="38" y="6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2" y="48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0" y="4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>
              <a:off x="2484438" y="4984750"/>
              <a:ext cx="269875" cy="1250950"/>
            </a:xfrm>
            <a:custGeom>
              <a:avLst/>
              <a:gdLst>
                <a:gd name="T0" fmla="*/ 234365 w 152"/>
                <a:gd name="T1" fmla="*/ 1231094 h 756"/>
                <a:gd name="T2" fmla="*/ 184651 w 152"/>
                <a:gd name="T3" fmla="*/ 1237712 h 756"/>
                <a:gd name="T4" fmla="*/ 166896 w 152"/>
                <a:gd name="T5" fmla="*/ 1237712 h 756"/>
                <a:gd name="T6" fmla="*/ 99428 w 152"/>
                <a:gd name="T7" fmla="*/ 1188072 h 756"/>
                <a:gd name="T8" fmla="*/ 124285 w 152"/>
                <a:gd name="T9" fmla="*/ 1138431 h 756"/>
                <a:gd name="T10" fmla="*/ 102979 w 152"/>
                <a:gd name="T11" fmla="*/ 1121884 h 756"/>
                <a:gd name="T12" fmla="*/ 74571 w 152"/>
                <a:gd name="T13" fmla="*/ 1121884 h 756"/>
                <a:gd name="T14" fmla="*/ 60367 w 152"/>
                <a:gd name="T15" fmla="*/ 1135121 h 756"/>
                <a:gd name="T16" fmla="*/ 0 w 152"/>
                <a:gd name="T17" fmla="*/ 1032530 h 756"/>
                <a:gd name="T18" fmla="*/ 14204 w 152"/>
                <a:gd name="T19" fmla="*/ 893536 h 756"/>
                <a:gd name="T20" fmla="*/ 53265 w 152"/>
                <a:gd name="T21" fmla="*/ 747922 h 756"/>
                <a:gd name="T22" fmla="*/ 49714 w 152"/>
                <a:gd name="T23" fmla="*/ 658569 h 756"/>
                <a:gd name="T24" fmla="*/ 88775 w 152"/>
                <a:gd name="T25" fmla="*/ 608928 h 756"/>
                <a:gd name="T26" fmla="*/ 85224 w 152"/>
                <a:gd name="T27" fmla="*/ 555978 h 756"/>
                <a:gd name="T28" fmla="*/ 71020 w 152"/>
                <a:gd name="T29" fmla="*/ 582453 h 756"/>
                <a:gd name="T30" fmla="*/ 63918 w 152"/>
                <a:gd name="T31" fmla="*/ 615547 h 756"/>
                <a:gd name="T32" fmla="*/ 53265 w 152"/>
                <a:gd name="T33" fmla="*/ 628784 h 756"/>
                <a:gd name="T34" fmla="*/ 88775 w 152"/>
                <a:gd name="T35" fmla="*/ 430221 h 756"/>
                <a:gd name="T36" fmla="*/ 99428 w 152"/>
                <a:gd name="T37" fmla="*/ 357414 h 756"/>
                <a:gd name="T38" fmla="*/ 120734 w 152"/>
                <a:gd name="T39" fmla="*/ 307773 h 756"/>
                <a:gd name="T40" fmla="*/ 120734 w 152"/>
                <a:gd name="T41" fmla="*/ 274680 h 756"/>
                <a:gd name="T42" fmla="*/ 124285 w 152"/>
                <a:gd name="T43" fmla="*/ 248204 h 756"/>
                <a:gd name="T44" fmla="*/ 127836 w 152"/>
                <a:gd name="T45" fmla="*/ 225039 h 756"/>
                <a:gd name="T46" fmla="*/ 124285 w 152"/>
                <a:gd name="T47" fmla="*/ 182017 h 756"/>
                <a:gd name="T48" fmla="*/ 131387 w 152"/>
                <a:gd name="T49" fmla="*/ 145613 h 756"/>
                <a:gd name="T50" fmla="*/ 117183 w 152"/>
                <a:gd name="T51" fmla="*/ 49641 h 756"/>
                <a:gd name="T52" fmla="*/ 81673 w 152"/>
                <a:gd name="T53" fmla="*/ 16547 h 756"/>
                <a:gd name="T54" fmla="*/ 110081 w 152"/>
                <a:gd name="T55" fmla="*/ 9928 h 756"/>
                <a:gd name="T56" fmla="*/ 134938 w 152"/>
                <a:gd name="T57" fmla="*/ 13238 h 756"/>
                <a:gd name="T58" fmla="*/ 177549 w 152"/>
                <a:gd name="T59" fmla="*/ 76116 h 756"/>
                <a:gd name="T60" fmla="*/ 198855 w 152"/>
                <a:gd name="T61" fmla="*/ 175398 h 756"/>
                <a:gd name="T62" fmla="*/ 205957 w 152"/>
                <a:gd name="T63" fmla="*/ 178707 h 756"/>
                <a:gd name="T64" fmla="*/ 213059 w 152"/>
                <a:gd name="T65" fmla="*/ 191945 h 756"/>
                <a:gd name="T66" fmla="*/ 205957 w 152"/>
                <a:gd name="T67" fmla="*/ 208492 h 756"/>
                <a:gd name="T68" fmla="*/ 188202 w 152"/>
                <a:gd name="T69" fmla="*/ 241586 h 756"/>
                <a:gd name="T70" fmla="*/ 156243 w 152"/>
                <a:gd name="T71" fmla="*/ 294536 h 756"/>
                <a:gd name="T72" fmla="*/ 149141 w 152"/>
                <a:gd name="T73" fmla="*/ 354105 h 756"/>
                <a:gd name="T74" fmla="*/ 142039 w 152"/>
                <a:gd name="T75" fmla="*/ 539431 h 756"/>
                <a:gd name="T76" fmla="*/ 120734 w 152"/>
                <a:gd name="T77" fmla="*/ 569215 h 756"/>
                <a:gd name="T78" fmla="*/ 106530 w 152"/>
                <a:gd name="T79" fmla="*/ 612237 h 756"/>
                <a:gd name="T80" fmla="*/ 106530 w 152"/>
                <a:gd name="T81" fmla="*/ 658569 h 756"/>
                <a:gd name="T82" fmla="*/ 102979 w 152"/>
                <a:gd name="T83" fmla="*/ 694972 h 756"/>
                <a:gd name="T84" fmla="*/ 102979 w 152"/>
                <a:gd name="T85" fmla="*/ 757851 h 756"/>
                <a:gd name="T86" fmla="*/ 99428 w 152"/>
                <a:gd name="T87" fmla="*/ 777707 h 756"/>
                <a:gd name="T88" fmla="*/ 102979 w 152"/>
                <a:gd name="T89" fmla="*/ 790945 h 756"/>
                <a:gd name="T90" fmla="*/ 102979 w 152"/>
                <a:gd name="T91" fmla="*/ 857133 h 756"/>
                <a:gd name="T92" fmla="*/ 85224 w 152"/>
                <a:gd name="T93" fmla="*/ 870370 h 756"/>
                <a:gd name="T94" fmla="*/ 71020 w 152"/>
                <a:gd name="T95" fmla="*/ 916702 h 756"/>
                <a:gd name="T96" fmla="*/ 67469 w 152"/>
                <a:gd name="T97" fmla="*/ 1022602 h 756"/>
                <a:gd name="T98" fmla="*/ 71020 w 152"/>
                <a:gd name="T99" fmla="*/ 1062315 h 756"/>
                <a:gd name="T100" fmla="*/ 159794 w 152"/>
                <a:gd name="T101" fmla="*/ 1088790 h 756"/>
                <a:gd name="T102" fmla="*/ 163345 w 152"/>
                <a:gd name="T103" fmla="*/ 1118574 h 756"/>
                <a:gd name="T104" fmla="*/ 269875 w 152"/>
                <a:gd name="T105" fmla="*/ 1237712 h 7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756"/>
                <a:gd name="T161" fmla="*/ 152 w 152"/>
                <a:gd name="T162" fmla="*/ 756 h 7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756">
                  <a:moveTo>
                    <a:pt x="152" y="748"/>
                  </a:moveTo>
                  <a:lnTo>
                    <a:pt x="146" y="752"/>
                  </a:lnTo>
                  <a:lnTo>
                    <a:pt x="138" y="748"/>
                  </a:lnTo>
                  <a:lnTo>
                    <a:pt x="132" y="744"/>
                  </a:lnTo>
                  <a:lnTo>
                    <a:pt x="122" y="744"/>
                  </a:lnTo>
                  <a:lnTo>
                    <a:pt x="112" y="752"/>
                  </a:lnTo>
                  <a:lnTo>
                    <a:pt x="106" y="756"/>
                  </a:lnTo>
                  <a:lnTo>
                    <a:pt x="104" y="748"/>
                  </a:lnTo>
                  <a:lnTo>
                    <a:pt x="106" y="740"/>
                  </a:lnTo>
                  <a:lnTo>
                    <a:pt x="104" y="734"/>
                  </a:lnTo>
                  <a:lnTo>
                    <a:pt x="94" y="738"/>
                  </a:lnTo>
                  <a:lnTo>
                    <a:pt x="94" y="748"/>
                  </a:lnTo>
                  <a:lnTo>
                    <a:pt x="76" y="748"/>
                  </a:lnTo>
                  <a:lnTo>
                    <a:pt x="70" y="730"/>
                  </a:lnTo>
                  <a:lnTo>
                    <a:pt x="56" y="730"/>
                  </a:lnTo>
                  <a:lnTo>
                    <a:pt x="56" y="718"/>
                  </a:lnTo>
                  <a:lnTo>
                    <a:pt x="68" y="714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8" y="684"/>
                  </a:lnTo>
                  <a:lnTo>
                    <a:pt x="64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2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40" y="680"/>
                  </a:lnTo>
                  <a:lnTo>
                    <a:pt x="38" y="682"/>
                  </a:lnTo>
                  <a:lnTo>
                    <a:pt x="36" y="684"/>
                  </a:lnTo>
                  <a:lnTo>
                    <a:pt x="34" y="686"/>
                  </a:lnTo>
                  <a:lnTo>
                    <a:pt x="34" y="688"/>
                  </a:lnTo>
                  <a:lnTo>
                    <a:pt x="4" y="654"/>
                  </a:lnTo>
                  <a:lnTo>
                    <a:pt x="2" y="642"/>
                  </a:lnTo>
                  <a:lnTo>
                    <a:pt x="0" y="624"/>
                  </a:lnTo>
                  <a:lnTo>
                    <a:pt x="2" y="600"/>
                  </a:lnTo>
                  <a:lnTo>
                    <a:pt x="4" y="576"/>
                  </a:lnTo>
                  <a:lnTo>
                    <a:pt x="6" y="556"/>
                  </a:lnTo>
                  <a:lnTo>
                    <a:pt x="8" y="540"/>
                  </a:lnTo>
                  <a:lnTo>
                    <a:pt x="10" y="534"/>
                  </a:lnTo>
                  <a:lnTo>
                    <a:pt x="26" y="510"/>
                  </a:lnTo>
                  <a:lnTo>
                    <a:pt x="30" y="486"/>
                  </a:lnTo>
                  <a:lnTo>
                    <a:pt x="30" y="452"/>
                  </a:lnTo>
                  <a:lnTo>
                    <a:pt x="18" y="434"/>
                  </a:lnTo>
                  <a:lnTo>
                    <a:pt x="34" y="416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90"/>
                  </a:lnTo>
                  <a:lnTo>
                    <a:pt x="38" y="390"/>
                  </a:lnTo>
                  <a:lnTo>
                    <a:pt x="48" y="384"/>
                  </a:lnTo>
                  <a:lnTo>
                    <a:pt x="50" y="368"/>
                  </a:lnTo>
                  <a:lnTo>
                    <a:pt x="50" y="358"/>
                  </a:lnTo>
                  <a:lnTo>
                    <a:pt x="52" y="348"/>
                  </a:lnTo>
                  <a:lnTo>
                    <a:pt x="56" y="332"/>
                  </a:lnTo>
                  <a:lnTo>
                    <a:pt x="48" y="336"/>
                  </a:lnTo>
                  <a:lnTo>
                    <a:pt x="44" y="344"/>
                  </a:lnTo>
                  <a:lnTo>
                    <a:pt x="42" y="346"/>
                  </a:lnTo>
                  <a:lnTo>
                    <a:pt x="40" y="348"/>
                  </a:lnTo>
                  <a:lnTo>
                    <a:pt x="40" y="352"/>
                  </a:lnTo>
                  <a:lnTo>
                    <a:pt x="40" y="358"/>
                  </a:lnTo>
                  <a:lnTo>
                    <a:pt x="40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6" y="376"/>
                  </a:lnTo>
                  <a:lnTo>
                    <a:pt x="34" y="378"/>
                  </a:lnTo>
                  <a:lnTo>
                    <a:pt x="32" y="380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2" y="314"/>
                  </a:lnTo>
                  <a:lnTo>
                    <a:pt x="48" y="284"/>
                  </a:lnTo>
                  <a:lnTo>
                    <a:pt x="50" y="260"/>
                  </a:lnTo>
                  <a:lnTo>
                    <a:pt x="50" y="246"/>
                  </a:lnTo>
                  <a:lnTo>
                    <a:pt x="50" y="240"/>
                  </a:lnTo>
                  <a:lnTo>
                    <a:pt x="52" y="230"/>
                  </a:lnTo>
                  <a:lnTo>
                    <a:pt x="56" y="216"/>
                  </a:lnTo>
                  <a:lnTo>
                    <a:pt x="62" y="202"/>
                  </a:lnTo>
                  <a:lnTo>
                    <a:pt x="66" y="190"/>
                  </a:lnTo>
                  <a:lnTo>
                    <a:pt x="68" y="186"/>
                  </a:lnTo>
                  <a:lnTo>
                    <a:pt x="68" y="182"/>
                  </a:lnTo>
                  <a:lnTo>
                    <a:pt x="68" y="176"/>
                  </a:lnTo>
                  <a:lnTo>
                    <a:pt x="68" y="172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0"/>
                  </a:lnTo>
                  <a:lnTo>
                    <a:pt x="70" y="154"/>
                  </a:lnTo>
                  <a:lnTo>
                    <a:pt x="70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2" y="136"/>
                  </a:lnTo>
                  <a:lnTo>
                    <a:pt x="72" y="128"/>
                  </a:lnTo>
                  <a:lnTo>
                    <a:pt x="72" y="122"/>
                  </a:lnTo>
                  <a:lnTo>
                    <a:pt x="70" y="116"/>
                  </a:lnTo>
                  <a:lnTo>
                    <a:pt x="70" y="110"/>
                  </a:lnTo>
                  <a:lnTo>
                    <a:pt x="70" y="106"/>
                  </a:lnTo>
                  <a:lnTo>
                    <a:pt x="72" y="100"/>
                  </a:lnTo>
                  <a:lnTo>
                    <a:pt x="72" y="96"/>
                  </a:lnTo>
                  <a:lnTo>
                    <a:pt x="74" y="88"/>
                  </a:lnTo>
                  <a:lnTo>
                    <a:pt x="74" y="74"/>
                  </a:lnTo>
                  <a:lnTo>
                    <a:pt x="74" y="58"/>
                  </a:lnTo>
                  <a:lnTo>
                    <a:pt x="70" y="36"/>
                  </a:lnTo>
                  <a:lnTo>
                    <a:pt x="66" y="30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2" y="6"/>
                  </a:lnTo>
                  <a:lnTo>
                    <a:pt x="68" y="4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76" y="8"/>
                  </a:lnTo>
                  <a:lnTo>
                    <a:pt x="82" y="20"/>
                  </a:lnTo>
                  <a:lnTo>
                    <a:pt x="92" y="3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20" y="106"/>
                  </a:lnTo>
                  <a:lnTo>
                    <a:pt x="120" y="108"/>
                  </a:lnTo>
                  <a:lnTo>
                    <a:pt x="120" y="112"/>
                  </a:lnTo>
                  <a:lnTo>
                    <a:pt x="120" y="116"/>
                  </a:lnTo>
                  <a:lnTo>
                    <a:pt x="120" y="120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2" y="130"/>
                  </a:lnTo>
                  <a:lnTo>
                    <a:pt x="110" y="134"/>
                  </a:lnTo>
                  <a:lnTo>
                    <a:pt x="108" y="138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0" y="158"/>
                  </a:lnTo>
                  <a:lnTo>
                    <a:pt x="94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6" y="192"/>
                  </a:lnTo>
                  <a:lnTo>
                    <a:pt x="84" y="202"/>
                  </a:lnTo>
                  <a:lnTo>
                    <a:pt x="84" y="214"/>
                  </a:lnTo>
                  <a:lnTo>
                    <a:pt x="84" y="234"/>
                  </a:lnTo>
                  <a:lnTo>
                    <a:pt x="84" y="324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8" y="330"/>
                  </a:lnTo>
                  <a:lnTo>
                    <a:pt x="74" y="334"/>
                  </a:lnTo>
                  <a:lnTo>
                    <a:pt x="72" y="340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70"/>
                  </a:lnTo>
                  <a:lnTo>
                    <a:pt x="60" y="374"/>
                  </a:lnTo>
                  <a:lnTo>
                    <a:pt x="62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2"/>
                  </a:lnTo>
                  <a:lnTo>
                    <a:pt x="54" y="414"/>
                  </a:lnTo>
                  <a:lnTo>
                    <a:pt x="56" y="420"/>
                  </a:lnTo>
                  <a:lnTo>
                    <a:pt x="58" y="420"/>
                  </a:lnTo>
                  <a:lnTo>
                    <a:pt x="58" y="426"/>
                  </a:lnTo>
                  <a:lnTo>
                    <a:pt x="58" y="436"/>
                  </a:lnTo>
                  <a:lnTo>
                    <a:pt x="58" y="450"/>
                  </a:lnTo>
                  <a:lnTo>
                    <a:pt x="58" y="458"/>
                  </a:lnTo>
                  <a:lnTo>
                    <a:pt x="56" y="464"/>
                  </a:lnTo>
                  <a:lnTo>
                    <a:pt x="56" y="466"/>
                  </a:lnTo>
                  <a:lnTo>
                    <a:pt x="54" y="468"/>
                  </a:lnTo>
                  <a:lnTo>
                    <a:pt x="56" y="470"/>
                  </a:lnTo>
                  <a:lnTo>
                    <a:pt x="56" y="472"/>
                  </a:lnTo>
                  <a:lnTo>
                    <a:pt x="58" y="474"/>
                  </a:lnTo>
                  <a:lnTo>
                    <a:pt x="58" y="476"/>
                  </a:lnTo>
                  <a:lnTo>
                    <a:pt x="58" y="478"/>
                  </a:lnTo>
                  <a:lnTo>
                    <a:pt x="60" y="486"/>
                  </a:lnTo>
                  <a:lnTo>
                    <a:pt x="60" y="496"/>
                  </a:lnTo>
                  <a:lnTo>
                    <a:pt x="60" y="508"/>
                  </a:lnTo>
                  <a:lnTo>
                    <a:pt x="58" y="518"/>
                  </a:lnTo>
                  <a:lnTo>
                    <a:pt x="56" y="518"/>
                  </a:lnTo>
                  <a:lnTo>
                    <a:pt x="54" y="520"/>
                  </a:lnTo>
                  <a:lnTo>
                    <a:pt x="50" y="522"/>
                  </a:lnTo>
                  <a:lnTo>
                    <a:pt x="48" y="526"/>
                  </a:lnTo>
                  <a:lnTo>
                    <a:pt x="44" y="530"/>
                  </a:lnTo>
                  <a:lnTo>
                    <a:pt x="42" y="536"/>
                  </a:lnTo>
                  <a:lnTo>
                    <a:pt x="40" y="540"/>
                  </a:lnTo>
                  <a:lnTo>
                    <a:pt x="40" y="554"/>
                  </a:lnTo>
                  <a:lnTo>
                    <a:pt x="38" y="574"/>
                  </a:lnTo>
                  <a:lnTo>
                    <a:pt x="38" y="596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8" y="624"/>
                  </a:lnTo>
                  <a:lnTo>
                    <a:pt x="40" y="632"/>
                  </a:lnTo>
                  <a:lnTo>
                    <a:pt x="40" y="642"/>
                  </a:lnTo>
                  <a:lnTo>
                    <a:pt x="52" y="656"/>
                  </a:lnTo>
                  <a:lnTo>
                    <a:pt x="90" y="658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8"/>
                  </a:lnTo>
                  <a:lnTo>
                    <a:pt x="92" y="676"/>
                  </a:lnTo>
                  <a:lnTo>
                    <a:pt x="92" y="702"/>
                  </a:lnTo>
                  <a:lnTo>
                    <a:pt x="96" y="726"/>
                  </a:lnTo>
                  <a:lnTo>
                    <a:pt x="138" y="728"/>
                  </a:lnTo>
                  <a:lnTo>
                    <a:pt x="152" y="74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3" name="Freeform 426"/>
            <p:cNvSpPr>
              <a:spLocks/>
            </p:cNvSpPr>
            <p:nvPr/>
          </p:nvSpPr>
          <p:spPr bwMode="auto">
            <a:xfrm>
              <a:off x="2124075" y="4200525"/>
              <a:ext cx="103188" cy="122238"/>
            </a:xfrm>
            <a:custGeom>
              <a:avLst/>
              <a:gdLst>
                <a:gd name="T0" fmla="*/ 103188 w 58"/>
                <a:gd name="T1" fmla="*/ 66075 h 74"/>
                <a:gd name="T2" fmla="*/ 103188 w 58"/>
                <a:gd name="T3" fmla="*/ 69378 h 74"/>
                <a:gd name="T4" fmla="*/ 103188 w 58"/>
                <a:gd name="T5" fmla="*/ 72682 h 74"/>
                <a:gd name="T6" fmla="*/ 99630 w 58"/>
                <a:gd name="T7" fmla="*/ 75986 h 74"/>
                <a:gd name="T8" fmla="*/ 92513 w 58"/>
                <a:gd name="T9" fmla="*/ 79290 h 74"/>
                <a:gd name="T10" fmla="*/ 88955 w 58"/>
                <a:gd name="T11" fmla="*/ 85897 h 74"/>
                <a:gd name="T12" fmla="*/ 81839 w 58"/>
                <a:gd name="T13" fmla="*/ 85897 h 74"/>
                <a:gd name="T14" fmla="*/ 81839 w 58"/>
                <a:gd name="T15" fmla="*/ 85897 h 74"/>
                <a:gd name="T16" fmla="*/ 78281 w 58"/>
                <a:gd name="T17" fmla="*/ 89201 h 74"/>
                <a:gd name="T18" fmla="*/ 74722 w 58"/>
                <a:gd name="T19" fmla="*/ 89201 h 74"/>
                <a:gd name="T20" fmla="*/ 71164 w 58"/>
                <a:gd name="T21" fmla="*/ 95808 h 74"/>
                <a:gd name="T22" fmla="*/ 67606 w 58"/>
                <a:gd name="T23" fmla="*/ 95808 h 74"/>
                <a:gd name="T24" fmla="*/ 67606 w 58"/>
                <a:gd name="T25" fmla="*/ 99112 h 74"/>
                <a:gd name="T26" fmla="*/ 60490 w 58"/>
                <a:gd name="T27" fmla="*/ 102416 h 74"/>
                <a:gd name="T28" fmla="*/ 56931 w 58"/>
                <a:gd name="T29" fmla="*/ 102416 h 74"/>
                <a:gd name="T30" fmla="*/ 56931 w 58"/>
                <a:gd name="T31" fmla="*/ 102416 h 74"/>
                <a:gd name="T32" fmla="*/ 49815 w 58"/>
                <a:gd name="T33" fmla="*/ 105719 h 74"/>
                <a:gd name="T34" fmla="*/ 46257 w 58"/>
                <a:gd name="T35" fmla="*/ 109023 h 74"/>
                <a:gd name="T36" fmla="*/ 39140 w 58"/>
                <a:gd name="T37" fmla="*/ 115631 h 74"/>
                <a:gd name="T38" fmla="*/ 28466 w 58"/>
                <a:gd name="T39" fmla="*/ 122238 h 74"/>
                <a:gd name="T40" fmla="*/ 17791 w 58"/>
                <a:gd name="T41" fmla="*/ 115631 h 74"/>
                <a:gd name="T42" fmla="*/ 10675 w 58"/>
                <a:gd name="T43" fmla="*/ 109023 h 74"/>
                <a:gd name="T44" fmla="*/ 7116 w 58"/>
                <a:gd name="T45" fmla="*/ 102416 h 74"/>
                <a:gd name="T46" fmla="*/ 0 w 58"/>
                <a:gd name="T47" fmla="*/ 92504 h 74"/>
                <a:gd name="T48" fmla="*/ 0 w 58"/>
                <a:gd name="T49" fmla="*/ 89201 h 74"/>
                <a:gd name="T50" fmla="*/ 3558 w 58"/>
                <a:gd name="T51" fmla="*/ 85897 h 74"/>
                <a:gd name="T52" fmla="*/ 7116 w 58"/>
                <a:gd name="T53" fmla="*/ 79290 h 74"/>
                <a:gd name="T54" fmla="*/ 7116 w 58"/>
                <a:gd name="T55" fmla="*/ 72682 h 74"/>
                <a:gd name="T56" fmla="*/ 10675 w 58"/>
                <a:gd name="T57" fmla="*/ 69378 h 74"/>
                <a:gd name="T58" fmla="*/ 10675 w 58"/>
                <a:gd name="T59" fmla="*/ 69378 h 74"/>
                <a:gd name="T60" fmla="*/ 14233 w 58"/>
                <a:gd name="T61" fmla="*/ 66075 h 74"/>
                <a:gd name="T62" fmla="*/ 14233 w 58"/>
                <a:gd name="T63" fmla="*/ 59467 h 74"/>
                <a:gd name="T64" fmla="*/ 10675 w 58"/>
                <a:gd name="T65" fmla="*/ 56163 h 74"/>
                <a:gd name="T66" fmla="*/ 10675 w 58"/>
                <a:gd name="T67" fmla="*/ 56163 h 74"/>
                <a:gd name="T68" fmla="*/ 10675 w 58"/>
                <a:gd name="T69" fmla="*/ 52860 h 74"/>
                <a:gd name="T70" fmla="*/ 10675 w 58"/>
                <a:gd name="T71" fmla="*/ 49556 h 74"/>
                <a:gd name="T72" fmla="*/ 10675 w 58"/>
                <a:gd name="T73" fmla="*/ 49556 h 74"/>
                <a:gd name="T74" fmla="*/ 14233 w 58"/>
                <a:gd name="T75" fmla="*/ 46252 h 74"/>
                <a:gd name="T76" fmla="*/ 56931 w 58"/>
                <a:gd name="T77" fmla="*/ 46252 h 74"/>
                <a:gd name="T78" fmla="*/ 56931 w 58"/>
                <a:gd name="T79" fmla="*/ 29734 h 74"/>
                <a:gd name="T80" fmla="*/ 39140 w 58"/>
                <a:gd name="T81" fmla="*/ 13215 h 74"/>
                <a:gd name="T82" fmla="*/ 42698 w 58"/>
                <a:gd name="T83" fmla="*/ 13215 h 74"/>
                <a:gd name="T84" fmla="*/ 42698 w 58"/>
                <a:gd name="T85" fmla="*/ 0 h 74"/>
                <a:gd name="T86" fmla="*/ 81839 w 58"/>
                <a:gd name="T87" fmla="*/ 0 h 74"/>
                <a:gd name="T88" fmla="*/ 81839 w 58"/>
                <a:gd name="T89" fmla="*/ 3304 h 74"/>
                <a:gd name="T90" fmla="*/ 81839 w 58"/>
                <a:gd name="T91" fmla="*/ 52860 h 74"/>
                <a:gd name="T92" fmla="*/ 92513 w 58"/>
                <a:gd name="T93" fmla="*/ 52860 h 74"/>
                <a:gd name="T94" fmla="*/ 92513 w 58"/>
                <a:gd name="T95" fmla="*/ 56163 h 74"/>
                <a:gd name="T96" fmla="*/ 92513 w 58"/>
                <a:gd name="T97" fmla="*/ 59467 h 74"/>
                <a:gd name="T98" fmla="*/ 96072 w 58"/>
                <a:gd name="T99" fmla="*/ 62771 h 74"/>
                <a:gd name="T100" fmla="*/ 99630 w 58"/>
                <a:gd name="T101" fmla="*/ 66075 h 74"/>
                <a:gd name="T102" fmla="*/ 103188 w 58"/>
                <a:gd name="T103" fmla="*/ 66075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4"/>
                <a:gd name="T158" fmla="*/ 58 w 58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4">
                  <a:moveTo>
                    <a:pt x="58" y="40"/>
                  </a:moveTo>
                  <a:lnTo>
                    <a:pt x="58" y="42"/>
                  </a:lnTo>
                  <a:lnTo>
                    <a:pt x="58" y="44"/>
                  </a:lnTo>
                  <a:lnTo>
                    <a:pt x="56" y="46"/>
                  </a:lnTo>
                  <a:lnTo>
                    <a:pt x="52" y="48"/>
                  </a:lnTo>
                  <a:lnTo>
                    <a:pt x="50" y="52"/>
                  </a:lnTo>
                  <a:lnTo>
                    <a:pt x="46" y="52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8" y="60"/>
                  </a:lnTo>
                  <a:lnTo>
                    <a:pt x="34" y="62"/>
                  </a:lnTo>
                  <a:lnTo>
                    <a:pt x="32" y="62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2" y="70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6" y="40"/>
                  </a:lnTo>
                  <a:lnTo>
                    <a:pt x="58" y="4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4" name="Freeform 430"/>
            <p:cNvSpPr>
              <a:spLocks/>
            </p:cNvSpPr>
            <p:nvPr/>
          </p:nvSpPr>
          <p:spPr bwMode="auto">
            <a:xfrm>
              <a:off x="2254250" y="4384675"/>
              <a:ext cx="87313" cy="65088"/>
            </a:xfrm>
            <a:custGeom>
              <a:avLst/>
              <a:gdLst>
                <a:gd name="T0" fmla="*/ 87313 w 48"/>
                <a:gd name="T1" fmla="*/ 26035 h 40"/>
                <a:gd name="T2" fmla="*/ 83675 w 48"/>
                <a:gd name="T3" fmla="*/ 26035 h 40"/>
                <a:gd name="T4" fmla="*/ 76399 w 48"/>
                <a:gd name="T5" fmla="*/ 19526 h 40"/>
                <a:gd name="T6" fmla="*/ 72761 w 48"/>
                <a:gd name="T7" fmla="*/ 13018 h 40"/>
                <a:gd name="T8" fmla="*/ 69123 w 48"/>
                <a:gd name="T9" fmla="*/ 9763 h 40"/>
                <a:gd name="T10" fmla="*/ 65485 w 48"/>
                <a:gd name="T11" fmla="*/ 9763 h 40"/>
                <a:gd name="T12" fmla="*/ 61847 w 48"/>
                <a:gd name="T13" fmla="*/ 9763 h 40"/>
                <a:gd name="T14" fmla="*/ 54571 w 48"/>
                <a:gd name="T15" fmla="*/ 6509 h 40"/>
                <a:gd name="T16" fmla="*/ 47295 w 48"/>
                <a:gd name="T17" fmla="*/ 3254 h 40"/>
                <a:gd name="T18" fmla="*/ 40018 w 48"/>
                <a:gd name="T19" fmla="*/ 6509 h 40"/>
                <a:gd name="T20" fmla="*/ 25466 w 48"/>
                <a:gd name="T21" fmla="*/ 3254 h 40"/>
                <a:gd name="T22" fmla="*/ 21828 w 48"/>
                <a:gd name="T23" fmla="*/ 3254 h 40"/>
                <a:gd name="T24" fmla="*/ 10914 w 48"/>
                <a:gd name="T25" fmla="*/ 0 h 40"/>
                <a:gd name="T26" fmla="*/ 0 w 48"/>
                <a:gd name="T27" fmla="*/ 0 h 40"/>
                <a:gd name="T28" fmla="*/ 0 w 48"/>
                <a:gd name="T29" fmla="*/ 3254 h 40"/>
                <a:gd name="T30" fmla="*/ 3638 w 48"/>
                <a:gd name="T31" fmla="*/ 9763 h 40"/>
                <a:gd name="T32" fmla="*/ 0 w 48"/>
                <a:gd name="T33" fmla="*/ 16272 h 40"/>
                <a:gd name="T34" fmla="*/ 3638 w 48"/>
                <a:gd name="T35" fmla="*/ 26035 h 40"/>
                <a:gd name="T36" fmla="*/ 14552 w 48"/>
                <a:gd name="T37" fmla="*/ 39053 h 40"/>
                <a:gd name="T38" fmla="*/ 14552 w 48"/>
                <a:gd name="T39" fmla="*/ 32544 h 40"/>
                <a:gd name="T40" fmla="*/ 10914 w 48"/>
                <a:gd name="T41" fmla="*/ 29290 h 40"/>
                <a:gd name="T42" fmla="*/ 14552 w 48"/>
                <a:gd name="T43" fmla="*/ 26035 h 40"/>
                <a:gd name="T44" fmla="*/ 25466 w 48"/>
                <a:gd name="T45" fmla="*/ 32544 h 40"/>
                <a:gd name="T46" fmla="*/ 40018 w 48"/>
                <a:gd name="T47" fmla="*/ 48816 h 40"/>
                <a:gd name="T48" fmla="*/ 40018 w 48"/>
                <a:gd name="T49" fmla="*/ 52070 h 40"/>
                <a:gd name="T50" fmla="*/ 40018 w 48"/>
                <a:gd name="T51" fmla="*/ 58579 h 40"/>
                <a:gd name="T52" fmla="*/ 43657 w 48"/>
                <a:gd name="T53" fmla="*/ 58579 h 40"/>
                <a:gd name="T54" fmla="*/ 43657 w 48"/>
                <a:gd name="T55" fmla="*/ 55325 h 40"/>
                <a:gd name="T56" fmla="*/ 47295 w 48"/>
                <a:gd name="T57" fmla="*/ 55325 h 40"/>
                <a:gd name="T58" fmla="*/ 47295 w 48"/>
                <a:gd name="T59" fmla="*/ 55325 h 40"/>
                <a:gd name="T60" fmla="*/ 50933 w 48"/>
                <a:gd name="T61" fmla="*/ 61834 h 40"/>
                <a:gd name="T62" fmla="*/ 58209 w 48"/>
                <a:gd name="T63" fmla="*/ 65088 h 40"/>
                <a:gd name="T64" fmla="*/ 61847 w 48"/>
                <a:gd name="T65" fmla="*/ 61834 h 40"/>
                <a:gd name="T66" fmla="*/ 69123 w 48"/>
                <a:gd name="T67" fmla="*/ 52070 h 40"/>
                <a:gd name="T68" fmla="*/ 72761 w 48"/>
                <a:gd name="T69" fmla="*/ 45562 h 40"/>
                <a:gd name="T70" fmla="*/ 80037 w 48"/>
                <a:gd name="T71" fmla="*/ 39053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40"/>
                <a:gd name="T110" fmla="*/ 48 w 48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8" y="1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5" name="Freeform 552"/>
            <p:cNvSpPr>
              <a:spLocks/>
            </p:cNvSpPr>
            <p:nvPr/>
          </p:nvSpPr>
          <p:spPr bwMode="auto">
            <a:xfrm>
              <a:off x="2903538" y="5349875"/>
              <a:ext cx="144462" cy="147638"/>
            </a:xfrm>
            <a:custGeom>
              <a:avLst/>
              <a:gdLst>
                <a:gd name="T0" fmla="*/ 144462 w 80"/>
                <a:gd name="T1" fmla="*/ 82021 h 90"/>
                <a:gd name="T2" fmla="*/ 111958 w 80"/>
                <a:gd name="T3" fmla="*/ 52494 h 90"/>
                <a:gd name="T4" fmla="*/ 108346 w 80"/>
                <a:gd name="T5" fmla="*/ 52494 h 90"/>
                <a:gd name="T6" fmla="*/ 108346 w 80"/>
                <a:gd name="T7" fmla="*/ 49213 h 90"/>
                <a:gd name="T8" fmla="*/ 104735 w 80"/>
                <a:gd name="T9" fmla="*/ 42651 h 90"/>
                <a:gd name="T10" fmla="*/ 93900 w 80"/>
                <a:gd name="T11" fmla="*/ 39370 h 90"/>
                <a:gd name="T12" fmla="*/ 79454 w 80"/>
                <a:gd name="T13" fmla="*/ 32808 h 90"/>
                <a:gd name="T14" fmla="*/ 68619 w 80"/>
                <a:gd name="T15" fmla="*/ 29528 h 90"/>
                <a:gd name="T16" fmla="*/ 61396 w 80"/>
                <a:gd name="T17" fmla="*/ 22966 h 90"/>
                <a:gd name="T18" fmla="*/ 54173 w 80"/>
                <a:gd name="T19" fmla="*/ 19685 h 90"/>
                <a:gd name="T20" fmla="*/ 54173 w 80"/>
                <a:gd name="T21" fmla="*/ 16404 h 90"/>
                <a:gd name="T22" fmla="*/ 54173 w 80"/>
                <a:gd name="T23" fmla="*/ 16404 h 90"/>
                <a:gd name="T24" fmla="*/ 54173 w 80"/>
                <a:gd name="T25" fmla="*/ 13123 h 90"/>
                <a:gd name="T26" fmla="*/ 50562 w 80"/>
                <a:gd name="T27" fmla="*/ 9843 h 90"/>
                <a:gd name="T28" fmla="*/ 43339 w 80"/>
                <a:gd name="T29" fmla="*/ 6562 h 90"/>
                <a:gd name="T30" fmla="*/ 39727 w 80"/>
                <a:gd name="T31" fmla="*/ 3281 h 90"/>
                <a:gd name="T32" fmla="*/ 32504 w 80"/>
                <a:gd name="T33" fmla="*/ 0 h 90"/>
                <a:gd name="T34" fmla="*/ 25281 w 80"/>
                <a:gd name="T35" fmla="*/ 3281 h 90"/>
                <a:gd name="T36" fmla="*/ 21669 w 80"/>
                <a:gd name="T37" fmla="*/ 6562 h 90"/>
                <a:gd name="T38" fmla="*/ 18058 w 80"/>
                <a:gd name="T39" fmla="*/ 9843 h 90"/>
                <a:gd name="T40" fmla="*/ 14446 w 80"/>
                <a:gd name="T41" fmla="*/ 16404 h 90"/>
                <a:gd name="T42" fmla="*/ 10835 w 80"/>
                <a:gd name="T43" fmla="*/ 22966 h 90"/>
                <a:gd name="T44" fmla="*/ 3612 w 80"/>
                <a:gd name="T45" fmla="*/ 32808 h 90"/>
                <a:gd name="T46" fmla="*/ 0 w 80"/>
                <a:gd name="T47" fmla="*/ 52494 h 90"/>
                <a:gd name="T48" fmla="*/ 0 w 80"/>
                <a:gd name="T49" fmla="*/ 72179 h 90"/>
                <a:gd name="T50" fmla="*/ 3612 w 80"/>
                <a:gd name="T51" fmla="*/ 88583 h 90"/>
                <a:gd name="T52" fmla="*/ 3612 w 80"/>
                <a:gd name="T53" fmla="*/ 91864 h 90"/>
                <a:gd name="T54" fmla="*/ 3612 w 80"/>
                <a:gd name="T55" fmla="*/ 95144 h 90"/>
                <a:gd name="T56" fmla="*/ 3612 w 80"/>
                <a:gd name="T57" fmla="*/ 98425 h 90"/>
                <a:gd name="T58" fmla="*/ 3612 w 80"/>
                <a:gd name="T59" fmla="*/ 101706 h 90"/>
                <a:gd name="T60" fmla="*/ 3612 w 80"/>
                <a:gd name="T61" fmla="*/ 108268 h 90"/>
                <a:gd name="T62" fmla="*/ 7223 w 80"/>
                <a:gd name="T63" fmla="*/ 118110 h 90"/>
                <a:gd name="T64" fmla="*/ 10835 w 80"/>
                <a:gd name="T65" fmla="*/ 127953 h 90"/>
                <a:gd name="T66" fmla="*/ 14446 w 80"/>
                <a:gd name="T67" fmla="*/ 134515 h 90"/>
                <a:gd name="T68" fmla="*/ 18058 w 80"/>
                <a:gd name="T69" fmla="*/ 141076 h 90"/>
                <a:gd name="T70" fmla="*/ 25281 w 80"/>
                <a:gd name="T71" fmla="*/ 144357 h 90"/>
                <a:gd name="T72" fmla="*/ 28892 w 80"/>
                <a:gd name="T73" fmla="*/ 147638 h 90"/>
                <a:gd name="T74" fmla="*/ 28892 w 80"/>
                <a:gd name="T75" fmla="*/ 147638 h 90"/>
                <a:gd name="T76" fmla="*/ 39727 w 80"/>
                <a:gd name="T77" fmla="*/ 147638 h 90"/>
                <a:gd name="T78" fmla="*/ 57785 w 80"/>
                <a:gd name="T79" fmla="*/ 147638 h 90"/>
                <a:gd name="T80" fmla="*/ 75843 w 80"/>
                <a:gd name="T81" fmla="*/ 147638 h 90"/>
                <a:gd name="T82" fmla="*/ 90289 w 80"/>
                <a:gd name="T83" fmla="*/ 144357 h 90"/>
                <a:gd name="T84" fmla="*/ 97512 w 80"/>
                <a:gd name="T85" fmla="*/ 141076 h 90"/>
                <a:gd name="T86" fmla="*/ 104735 w 80"/>
                <a:gd name="T87" fmla="*/ 137795 h 90"/>
                <a:gd name="T88" fmla="*/ 111958 w 80"/>
                <a:gd name="T89" fmla="*/ 134515 h 90"/>
                <a:gd name="T90" fmla="*/ 119181 w 80"/>
                <a:gd name="T91" fmla="*/ 131234 h 90"/>
                <a:gd name="T92" fmla="*/ 122793 w 80"/>
                <a:gd name="T93" fmla="*/ 127953 h 90"/>
                <a:gd name="T94" fmla="*/ 126404 w 80"/>
                <a:gd name="T95" fmla="*/ 124672 h 90"/>
                <a:gd name="T96" fmla="*/ 130016 w 80"/>
                <a:gd name="T97" fmla="*/ 124672 h 90"/>
                <a:gd name="T98" fmla="*/ 144462 w 80"/>
                <a:gd name="T99" fmla="*/ 82021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0"/>
                <a:gd name="T151" fmla="*/ 0 h 90"/>
                <a:gd name="T152" fmla="*/ 80 w 80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0" h="90">
                  <a:moveTo>
                    <a:pt x="80" y="50"/>
                  </a:moveTo>
                  <a:lnTo>
                    <a:pt x="62" y="32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8" y="18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4" y="72"/>
                  </a:lnTo>
                  <a:lnTo>
                    <a:pt x="6" y="78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88"/>
                  </a:lnTo>
                  <a:lnTo>
                    <a:pt x="16" y="90"/>
                  </a:lnTo>
                  <a:lnTo>
                    <a:pt x="22" y="90"/>
                  </a:lnTo>
                  <a:lnTo>
                    <a:pt x="32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4" y="86"/>
                  </a:lnTo>
                  <a:lnTo>
                    <a:pt x="58" y="84"/>
                  </a:lnTo>
                  <a:lnTo>
                    <a:pt x="62" y="82"/>
                  </a:lnTo>
                  <a:lnTo>
                    <a:pt x="66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80" y="5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6" name="Freeform 412"/>
            <p:cNvSpPr>
              <a:spLocks/>
            </p:cNvSpPr>
            <p:nvPr/>
          </p:nvSpPr>
          <p:spPr bwMode="auto">
            <a:xfrm>
              <a:off x="2420938" y="4292600"/>
              <a:ext cx="269875" cy="400050"/>
            </a:xfrm>
            <a:custGeom>
              <a:avLst/>
              <a:gdLst>
                <a:gd name="T0" fmla="*/ 230293 w 150"/>
                <a:gd name="T1" fmla="*/ 337232 h 242"/>
                <a:gd name="T2" fmla="*/ 230293 w 150"/>
                <a:gd name="T3" fmla="*/ 350457 h 242"/>
                <a:gd name="T4" fmla="*/ 208703 w 150"/>
                <a:gd name="T5" fmla="*/ 396744 h 242"/>
                <a:gd name="T6" fmla="*/ 215900 w 150"/>
                <a:gd name="T7" fmla="*/ 373600 h 242"/>
                <a:gd name="T8" fmla="*/ 208703 w 150"/>
                <a:gd name="T9" fmla="*/ 366988 h 242"/>
                <a:gd name="T10" fmla="*/ 194310 w 150"/>
                <a:gd name="T11" fmla="*/ 363682 h 242"/>
                <a:gd name="T12" fmla="*/ 176318 w 150"/>
                <a:gd name="T13" fmla="*/ 360376 h 242"/>
                <a:gd name="T14" fmla="*/ 151130 w 150"/>
                <a:gd name="T15" fmla="*/ 353763 h 242"/>
                <a:gd name="T16" fmla="*/ 147532 w 150"/>
                <a:gd name="T17" fmla="*/ 340538 h 242"/>
                <a:gd name="T18" fmla="*/ 140335 w 150"/>
                <a:gd name="T19" fmla="*/ 330620 h 242"/>
                <a:gd name="T20" fmla="*/ 111548 w 150"/>
                <a:gd name="T21" fmla="*/ 317395 h 242"/>
                <a:gd name="T22" fmla="*/ 93557 w 150"/>
                <a:gd name="T23" fmla="*/ 310783 h 242"/>
                <a:gd name="T24" fmla="*/ 64770 w 150"/>
                <a:gd name="T25" fmla="*/ 300864 h 242"/>
                <a:gd name="T26" fmla="*/ 50377 w 150"/>
                <a:gd name="T27" fmla="*/ 284333 h 242"/>
                <a:gd name="T28" fmla="*/ 50377 w 150"/>
                <a:gd name="T29" fmla="*/ 284333 h 242"/>
                <a:gd name="T30" fmla="*/ 28787 w 150"/>
                <a:gd name="T31" fmla="*/ 281027 h 242"/>
                <a:gd name="T32" fmla="*/ 3598 w 150"/>
                <a:gd name="T33" fmla="*/ 274414 h 242"/>
                <a:gd name="T34" fmla="*/ 7197 w 150"/>
                <a:gd name="T35" fmla="*/ 267802 h 242"/>
                <a:gd name="T36" fmla="*/ 28787 w 150"/>
                <a:gd name="T37" fmla="*/ 238046 h 242"/>
                <a:gd name="T38" fmla="*/ 35983 w 150"/>
                <a:gd name="T39" fmla="*/ 201678 h 242"/>
                <a:gd name="T40" fmla="*/ 32385 w 150"/>
                <a:gd name="T41" fmla="*/ 152085 h 242"/>
                <a:gd name="T42" fmla="*/ 35983 w 150"/>
                <a:gd name="T43" fmla="*/ 119023 h 242"/>
                <a:gd name="T44" fmla="*/ 35983 w 150"/>
                <a:gd name="T45" fmla="*/ 109105 h 242"/>
                <a:gd name="T46" fmla="*/ 35983 w 150"/>
                <a:gd name="T47" fmla="*/ 92574 h 242"/>
                <a:gd name="T48" fmla="*/ 61172 w 150"/>
                <a:gd name="T49" fmla="*/ 82655 h 242"/>
                <a:gd name="T50" fmla="*/ 122343 w 150"/>
                <a:gd name="T51" fmla="*/ 36368 h 242"/>
                <a:gd name="T52" fmla="*/ 143933 w 150"/>
                <a:gd name="T53" fmla="*/ 19837 h 242"/>
                <a:gd name="T54" fmla="*/ 154728 w 150"/>
                <a:gd name="T55" fmla="*/ 13225 h 242"/>
                <a:gd name="T56" fmla="*/ 172720 w 150"/>
                <a:gd name="T57" fmla="*/ 9919 h 242"/>
                <a:gd name="T58" fmla="*/ 187113 w 150"/>
                <a:gd name="T59" fmla="*/ 6612 h 242"/>
                <a:gd name="T60" fmla="*/ 201507 w 150"/>
                <a:gd name="T61" fmla="*/ 3306 h 242"/>
                <a:gd name="T62" fmla="*/ 208703 w 150"/>
                <a:gd name="T63" fmla="*/ 3306 h 242"/>
                <a:gd name="T64" fmla="*/ 205105 w 150"/>
                <a:gd name="T65" fmla="*/ 9919 h 242"/>
                <a:gd name="T66" fmla="*/ 194310 w 150"/>
                <a:gd name="T67" fmla="*/ 16531 h 242"/>
                <a:gd name="T68" fmla="*/ 176318 w 150"/>
                <a:gd name="T69" fmla="*/ 33062 h 242"/>
                <a:gd name="T70" fmla="*/ 158327 w 150"/>
                <a:gd name="T71" fmla="*/ 42981 h 242"/>
                <a:gd name="T72" fmla="*/ 147532 w 150"/>
                <a:gd name="T73" fmla="*/ 52899 h 242"/>
                <a:gd name="T74" fmla="*/ 143933 w 150"/>
                <a:gd name="T75" fmla="*/ 72736 h 242"/>
                <a:gd name="T76" fmla="*/ 151130 w 150"/>
                <a:gd name="T77" fmla="*/ 82655 h 242"/>
                <a:gd name="T78" fmla="*/ 151130 w 150"/>
                <a:gd name="T79" fmla="*/ 99186 h 242"/>
                <a:gd name="T80" fmla="*/ 147532 w 150"/>
                <a:gd name="T81" fmla="*/ 112411 h 242"/>
                <a:gd name="T82" fmla="*/ 147532 w 150"/>
                <a:gd name="T83" fmla="*/ 132248 h 242"/>
                <a:gd name="T84" fmla="*/ 165523 w 150"/>
                <a:gd name="T85" fmla="*/ 145473 h 242"/>
                <a:gd name="T86" fmla="*/ 233892 w 150"/>
                <a:gd name="T87" fmla="*/ 165310 h 242"/>
                <a:gd name="T88" fmla="*/ 251883 w 150"/>
                <a:gd name="T89" fmla="*/ 165310 h 242"/>
                <a:gd name="T90" fmla="*/ 259080 w 150"/>
                <a:gd name="T91" fmla="*/ 162004 h 242"/>
                <a:gd name="T92" fmla="*/ 266277 w 150"/>
                <a:gd name="T93" fmla="*/ 165310 h 242"/>
                <a:gd name="T94" fmla="*/ 262678 w 150"/>
                <a:gd name="T95" fmla="*/ 175229 h 242"/>
                <a:gd name="T96" fmla="*/ 251883 w 150"/>
                <a:gd name="T97" fmla="*/ 188453 h 242"/>
                <a:gd name="T98" fmla="*/ 259080 w 150"/>
                <a:gd name="T99" fmla="*/ 218209 h 242"/>
                <a:gd name="T100" fmla="*/ 255482 w 150"/>
                <a:gd name="T101" fmla="*/ 238046 h 242"/>
                <a:gd name="T102" fmla="*/ 266277 w 150"/>
                <a:gd name="T103" fmla="*/ 257884 h 242"/>
                <a:gd name="T104" fmla="*/ 262678 w 150"/>
                <a:gd name="T105" fmla="*/ 274414 h 242"/>
                <a:gd name="T106" fmla="*/ 262678 w 150"/>
                <a:gd name="T107" fmla="*/ 264496 h 242"/>
                <a:gd name="T108" fmla="*/ 219498 w 150"/>
                <a:gd name="T109" fmla="*/ 277721 h 242"/>
                <a:gd name="T110" fmla="*/ 233892 w 150"/>
                <a:gd name="T111" fmla="*/ 294252 h 242"/>
                <a:gd name="T112" fmla="*/ 223097 w 150"/>
                <a:gd name="T113" fmla="*/ 290945 h 242"/>
                <a:gd name="T114" fmla="*/ 219498 w 150"/>
                <a:gd name="T115" fmla="*/ 307476 h 242"/>
                <a:gd name="T116" fmla="*/ 226695 w 150"/>
                <a:gd name="T117" fmla="*/ 320701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0"/>
                <a:gd name="T178" fmla="*/ 0 h 242"/>
                <a:gd name="T179" fmla="*/ 150 w 150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0" h="242">
                  <a:moveTo>
                    <a:pt x="126" y="194"/>
                  </a:moveTo>
                  <a:lnTo>
                    <a:pt x="128" y="200"/>
                  </a:lnTo>
                  <a:lnTo>
                    <a:pt x="128" y="204"/>
                  </a:lnTo>
                  <a:lnTo>
                    <a:pt x="128" y="210"/>
                  </a:lnTo>
                  <a:lnTo>
                    <a:pt x="128" y="212"/>
                  </a:lnTo>
                  <a:lnTo>
                    <a:pt x="120" y="24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2"/>
                  </a:lnTo>
                  <a:lnTo>
                    <a:pt x="112" y="242"/>
                  </a:lnTo>
                  <a:lnTo>
                    <a:pt x="120" y="226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2" y="220"/>
                  </a:lnTo>
                  <a:lnTo>
                    <a:pt x="108" y="220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2" y="218"/>
                  </a:lnTo>
                  <a:lnTo>
                    <a:pt x="86" y="216"/>
                  </a:lnTo>
                  <a:lnTo>
                    <a:pt x="84" y="214"/>
                  </a:lnTo>
                  <a:lnTo>
                    <a:pt x="82" y="210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2" y="204"/>
                  </a:lnTo>
                  <a:lnTo>
                    <a:pt x="78" y="200"/>
                  </a:lnTo>
                  <a:lnTo>
                    <a:pt x="74" y="196"/>
                  </a:lnTo>
                  <a:lnTo>
                    <a:pt x="68" y="194"/>
                  </a:lnTo>
                  <a:lnTo>
                    <a:pt x="62" y="192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2" y="188"/>
                  </a:lnTo>
                  <a:lnTo>
                    <a:pt x="46" y="188"/>
                  </a:lnTo>
                  <a:lnTo>
                    <a:pt x="42" y="184"/>
                  </a:lnTo>
                  <a:lnTo>
                    <a:pt x="36" y="182"/>
                  </a:lnTo>
                  <a:lnTo>
                    <a:pt x="34" y="178"/>
                  </a:lnTo>
                  <a:lnTo>
                    <a:pt x="30" y="174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2" y="170"/>
                  </a:lnTo>
                  <a:lnTo>
                    <a:pt x="16" y="170"/>
                  </a:lnTo>
                  <a:lnTo>
                    <a:pt x="10" y="168"/>
                  </a:lnTo>
                  <a:lnTo>
                    <a:pt x="6" y="168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4" y="162"/>
                  </a:lnTo>
                  <a:lnTo>
                    <a:pt x="6" y="160"/>
                  </a:lnTo>
                  <a:lnTo>
                    <a:pt x="10" y="154"/>
                  </a:lnTo>
                  <a:lnTo>
                    <a:pt x="16" y="144"/>
                  </a:lnTo>
                  <a:lnTo>
                    <a:pt x="18" y="136"/>
                  </a:lnTo>
                  <a:lnTo>
                    <a:pt x="20" y="130"/>
                  </a:lnTo>
                  <a:lnTo>
                    <a:pt x="20" y="122"/>
                  </a:lnTo>
                  <a:lnTo>
                    <a:pt x="20" y="116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20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34" y="50"/>
                  </a:lnTo>
                  <a:lnTo>
                    <a:pt x="46" y="34"/>
                  </a:lnTo>
                  <a:lnTo>
                    <a:pt x="52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2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2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6"/>
                  </a:lnTo>
                  <a:lnTo>
                    <a:pt x="110" y="8"/>
                  </a:lnTo>
                  <a:lnTo>
                    <a:pt x="108" y="10"/>
                  </a:lnTo>
                  <a:lnTo>
                    <a:pt x="104" y="14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0"/>
                  </a:lnTo>
                  <a:lnTo>
                    <a:pt x="92" y="24"/>
                  </a:lnTo>
                  <a:lnTo>
                    <a:pt x="88" y="26"/>
                  </a:lnTo>
                  <a:lnTo>
                    <a:pt x="84" y="28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0" y="40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82" y="70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4" y="82"/>
                  </a:lnTo>
                  <a:lnTo>
                    <a:pt x="88" y="86"/>
                  </a:lnTo>
                  <a:lnTo>
                    <a:pt x="92" y="88"/>
                  </a:lnTo>
                  <a:lnTo>
                    <a:pt x="126" y="92"/>
                  </a:lnTo>
                  <a:lnTo>
                    <a:pt x="128" y="100"/>
                  </a:lnTo>
                  <a:lnTo>
                    <a:pt x="130" y="100"/>
                  </a:lnTo>
                  <a:lnTo>
                    <a:pt x="134" y="100"/>
                  </a:lnTo>
                  <a:lnTo>
                    <a:pt x="138" y="100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46" y="106"/>
                  </a:lnTo>
                  <a:lnTo>
                    <a:pt x="144" y="108"/>
                  </a:lnTo>
                  <a:lnTo>
                    <a:pt x="142" y="110"/>
                  </a:lnTo>
                  <a:lnTo>
                    <a:pt x="140" y="114"/>
                  </a:lnTo>
                  <a:lnTo>
                    <a:pt x="140" y="118"/>
                  </a:lnTo>
                  <a:lnTo>
                    <a:pt x="140" y="124"/>
                  </a:lnTo>
                  <a:lnTo>
                    <a:pt x="144" y="132"/>
                  </a:lnTo>
                  <a:lnTo>
                    <a:pt x="150" y="134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4" y="146"/>
                  </a:lnTo>
                  <a:lnTo>
                    <a:pt x="146" y="150"/>
                  </a:lnTo>
                  <a:lnTo>
                    <a:pt x="148" y="156"/>
                  </a:lnTo>
                  <a:lnTo>
                    <a:pt x="148" y="162"/>
                  </a:lnTo>
                  <a:lnTo>
                    <a:pt x="150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6" y="160"/>
                  </a:lnTo>
                  <a:lnTo>
                    <a:pt x="142" y="158"/>
                  </a:lnTo>
                  <a:lnTo>
                    <a:pt x="120" y="160"/>
                  </a:lnTo>
                  <a:lnTo>
                    <a:pt x="122" y="168"/>
                  </a:lnTo>
                  <a:lnTo>
                    <a:pt x="128" y="168"/>
                  </a:lnTo>
                  <a:lnTo>
                    <a:pt x="130" y="178"/>
                  </a:lnTo>
                  <a:lnTo>
                    <a:pt x="128" y="176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6"/>
                  </a:lnTo>
                  <a:lnTo>
                    <a:pt x="122" y="186"/>
                  </a:lnTo>
                  <a:lnTo>
                    <a:pt x="124" y="190"/>
                  </a:lnTo>
                  <a:lnTo>
                    <a:pt x="126" y="19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7" name="Freeform 112"/>
            <p:cNvSpPr>
              <a:spLocks/>
            </p:cNvSpPr>
            <p:nvPr/>
          </p:nvSpPr>
          <p:spPr bwMode="auto">
            <a:xfrm>
              <a:off x="4892675" y="3697288"/>
              <a:ext cx="71438" cy="38100"/>
            </a:xfrm>
            <a:custGeom>
              <a:avLst/>
              <a:gdLst>
                <a:gd name="T0" fmla="*/ 10716 w 40"/>
                <a:gd name="T1" fmla="*/ 9525 h 24"/>
                <a:gd name="T2" fmla="*/ 0 w 40"/>
                <a:gd name="T3" fmla="*/ 9525 h 24"/>
                <a:gd name="T4" fmla="*/ 0 w 40"/>
                <a:gd name="T5" fmla="*/ 9525 h 24"/>
                <a:gd name="T6" fmla="*/ 0 w 40"/>
                <a:gd name="T7" fmla="*/ 12700 h 24"/>
                <a:gd name="T8" fmla="*/ 0 w 40"/>
                <a:gd name="T9" fmla="*/ 15875 h 24"/>
                <a:gd name="T10" fmla="*/ 3572 w 40"/>
                <a:gd name="T11" fmla="*/ 15875 h 24"/>
                <a:gd name="T12" fmla="*/ 35719 w 40"/>
                <a:gd name="T13" fmla="*/ 25400 h 24"/>
                <a:gd name="T14" fmla="*/ 39291 w 40"/>
                <a:gd name="T15" fmla="*/ 28575 h 24"/>
                <a:gd name="T16" fmla="*/ 39291 w 40"/>
                <a:gd name="T17" fmla="*/ 31750 h 24"/>
                <a:gd name="T18" fmla="*/ 42863 w 40"/>
                <a:gd name="T19" fmla="*/ 34925 h 24"/>
                <a:gd name="T20" fmla="*/ 50007 w 40"/>
                <a:gd name="T21" fmla="*/ 38100 h 24"/>
                <a:gd name="T22" fmla="*/ 53578 w 40"/>
                <a:gd name="T23" fmla="*/ 34925 h 24"/>
                <a:gd name="T24" fmla="*/ 60722 w 40"/>
                <a:gd name="T25" fmla="*/ 34925 h 24"/>
                <a:gd name="T26" fmla="*/ 64294 w 40"/>
                <a:gd name="T27" fmla="*/ 31750 h 24"/>
                <a:gd name="T28" fmla="*/ 67866 w 40"/>
                <a:gd name="T29" fmla="*/ 28575 h 24"/>
                <a:gd name="T30" fmla="*/ 67866 w 40"/>
                <a:gd name="T31" fmla="*/ 25400 h 24"/>
                <a:gd name="T32" fmla="*/ 67866 w 40"/>
                <a:gd name="T33" fmla="*/ 22225 h 24"/>
                <a:gd name="T34" fmla="*/ 64294 w 40"/>
                <a:gd name="T35" fmla="*/ 19050 h 24"/>
                <a:gd name="T36" fmla="*/ 64294 w 40"/>
                <a:gd name="T37" fmla="*/ 19050 h 24"/>
                <a:gd name="T38" fmla="*/ 71438 w 40"/>
                <a:gd name="T39" fmla="*/ 9525 h 24"/>
                <a:gd name="T40" fmla="*/ 71438 w 40"/>
                <a:gd name="T41" fmla="*/ 6350 h 24"/>
                <a:gd name="T42" fmla="*/ 71438 w 40"/>
                <a:gd name="T43" fmla="*/ 6350 h 24"/>
                <a:gd name="T44" fmla="*/ 71438 w 40"/>
                <a:gd name="T45" fmla="*/ 3175 h 24"/>
                <a:gd name="T46" fmla="*/ 71438 w 40"/>
                <a:gd name="T47" fmla="*/ 0 h 24"/>
                <a:gd name="T48" fmla="*/ 67866 w 40"/>
                <a:gd name="T49" fmla="*/ 0 h 24"/>
                <a:gd name="T50" fmla="*/ 64294 w 40"/>
                <a:gd name="T51" fmla="*/ 3175 h 24"/>
                <a:gd name="T52" fmla="*/ 60722 w 40"/>
                <a:gd name="T53" fmla="*/ 3175 h 24"/>
                <a:gd name="T54" fmla="*/ 53578 w 40"/>
                <a:gd name="T55" fmla="*/ 6350 h 24"/>
                <a:gd name="T56" fmla="*/ 50007 w 40"/>
                <a:gd name="T57" fmla="*/ 6350 h 24"/>
                <a:gd name="T58" fmla="*/ 42863 w 40"/>
                <a:gd name="T59" fmla="*/ 6350 h 24"/>
                <a:gd name="T60" fmla="*/ 39291 w 40"/>
                <a:gd name="T61" fmla="*/ 6350 h 24"/>
                <a:gd name="T62" fmla="*/ 28575 w 40"/>
                <a:gd name="T63" fmla="*/ 6350 h 24"/>
                <a:gd name="T64" fmla="*/ 21431 w 40"/>
                <a:gd name="T65" fmla="*/ 6350 h 24"/>
                <a:gd name="T66" fmla="*/ 14288 w 40"/>
                <a:gd name="T67" fmla="*/ 6350 h 24"/>
                <a:gd name="T68" fmla="*/ 10716 w 40"/>
                <a:gd name="T69" fmla="*/ 9525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"/>
                <a:gd name="T106" fmla="*/ 0 h 24"/>
                <a:gd name="T107" fmla="*/ 40 w 40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" h="24">
                  <a:moveTo>
                    <a:pt x="6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2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8" name="Freeform 114"/>
            <p:cNvSpPr>
              <a:spLocks/>
            </p:cNvSpPr>
            <p:nvPr/>
          </p:nvSpPr>
          <p:spPr bwMode="auto">
            <a:xfrm>
              <a:off x="4803775" y="3613150"/>
              <a:ext cx="33338" cy="66675"/>
            </a:xfrm>
            <a:custGeom>
              <a:avLst/>
              <a:gdLst>
                <a:gd name="T0" fmla="*/ 23337 w 20"/>
                <a:gd name="T1" fmla="*/ 0 h 40"/>
                <a:gd name="T2" fmla="*/ 23337 w 20"/>
                <a:gd name="T3" fmla="*/ 0 h 40"/>
                <a:gd name="T4" fmla="*/ 20003 w 20"/>
                <a:gd name="T5" fmla="*/ 3334 h 40"/>
                <a:gd name="T6" fmla="*/ 16669 w 20"/>
                <a:gd name="T7" fmla="*/ 6668 h 40"/>
                <a:gd name="T8" fmla="*/ 10001 w 20"/>
                <a:gd name="T9" fmla="*/ 6668 h 40"/>
                <a:gd name="T10" fmla="*/ 3334 w 20"/>
                <a:gd name="T11" fmla="*/ 6668 h 40"/>
                <a:gd name="T12" fmla="*/ 3334 w 20"/>
                <a:gd name="T13" fmla="*/ 6668 h 40"/>
                <a:gd name="T14" fmla="*/ 3334 w 20"/>
                <a:gd name="T15" fmla="*/ 6668 h 40"/>
                <a:gd name="T16" fmla="*/ 0 w 20"/>
                <a:gd name="T17" fmla="*/ 3334 h 40"/>
                <a:gd name="T18" fmla="*/ 0 w 20"/>
                <a:gd name="T19" fmla="*/ 6668 h 40"/>
                <a:gd name="T20" fmla="*/ 0 w 20"/>
                <a:gd name="T21" fmla="*/ 10001 h 40"/>
                <a:gd name="T22" fmla="*/ 3334 w 20"/>
                <a:gd name="T23" fmla="*/ 16669 h 40"/>
                <a:gd name="T24" fmla="*/ 3334 w 20"/>
                <a:gd name="T25" fmla="*/ 23336 h 40"/>
                <a:gd name="T26" fmla="*/ 0 w 20"/>
                <a:gd name="T27" fmla="*/ 30004 h 40"/>
                <a:gd name="T28" fmla="*/ 0 w 20"/>
                <a:gd name="T29" fmla="*/ 60008 h 40"/>
                <a:gd name="T30" fmla="*/ 0 w 20"/>
                <a:gd name="T31" fmla="*/ 63341 h 40"/>
                <a:gd name="T32" fmla="*/ 6668 w 20"/>
                <a:gd name="T33" fmla="*/ 63341 h 40"/>
                <a:gd name="T34" fmla="*/ 13335 w 20"/>
                <a:gd name="T35" fmla="*/ 66675 h 40"/>
                <a:gd name="T36" fmla="*/ 20003 w 20"/>
                <a:gd name="T37" fmla="*/ 66675 h 40"/>
                <a:gd name="T38" fmla="*/ 20003 w 20"/>
                <a:gd name="T39" fmla="*/ 60008 h 40"/>
                <a:gd name="T40" fmla="*/ 20003 w 20"/>
                <a:gd name="T41" fmla="*/ 60008 h 40"/>
                <a:gd name="T42" fmla="*/ 23337 w 20"/>
                <a:gd name="T43" fmla="*/ 56674 h 40"/>
                <a:gd name="T44" fmla="*/ 26670 w 20"/>
                <a:gd name="T45" fmla="*/ 53340 h 40"/>
                <a:gd name="T46" fmla="*/ 30004 w 20"/>
                <a:gd name="T47" fmla="*/ 56674 h 40"/>
                <a:gd name="T48" fmla="*/ 30004 w 20"/>
                <a:gd name="T49" fmla="*/ 33338 h 40"/>
                <a:gd name="T50" fmla="*/ 26670 w 20"/>
                <a:gd name="T51" fmla="*/ 30004 h 40"/>
                <a:gd name="T52" fmla="*/ 33338 w 20"/>
                <a:gd name="T53" fmla="*/ 26670 h 40"/>
                <a:gd name="T54" fmla="*/ 33338 w 20"/>
                <a:gd name="T55" fmla="*/ 23336 h 40"/>
                <a:gd name="T56" fmla="*/ 33338 w 20"/>
                <a:gd name="T57" fmla="*/ 20002 h 40"/>
                <a:gd name="T58" fmla="*/ 33338 w 20"/>
                <a:gd name="T59" fmla="*/ 13335 h 40"/>
                <a:gd name="T60" fmla="*/ 30004 w 20"/>
                <a:gd name="T61" fmla="*/ 10001 h 40"/>
                <a:gd name="T62" fmla="*/ 30004 w 20"/>
                <a:gd name="T63" fmla="*/ 3334 h 40"/>
                <a:gd name="T64" fmla="*/ 23337 w 20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40"/>
                <a:gd name="T101" fmla="*/ 20 w 20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40">
                  <a:moveTo>
                    <a:pt x="14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4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9" name="Freeform 116"/>
            <p:cNvSpPr>
              <a:spLocks/>
            </p:cNvSpPr>
            <p:nvPr/>
          </p:nvSpPr>
          <p:spPr bwMode="auto">
            <a:xfrm>
              <a:off x="4810125" y="3559175"/>
              <a:ext cx="31750" cy="44450"/>
            </a:xfrm>
            <a:custGeom>
              <a:avLst/>
              <a:gdLst>
                <a:gd name="T0" fmla="*/ 10583 w 18"/>
                <a:gd name="T1" fmla="*/ 6350 h 28"/>
                <a:gd name="T2" fmla="*/ 10583 w 18"/>
                <a:gd name="T3" fmla="*/ 6350 h 28"/>
                <a:gd name="T4" fmla="*/ 7056 w 18"/>
                <a:gd name="T5" fmla="*/ 6350 h 28"/>
                <a:gd name="T6" fmla="*/ 7056 w 18"/>
                <a:gd name="T7" fmla="*/ 6350 h 28"/>
                <a:gd name="T8" fmla="*/ 3528 w 18"/>
                <a:gd name="T9" fmla="*/ 9525 h 28"/>
                <a:gd name="T10" fmla="*/ 0 w 18"/>
                <a:gd name="T11" fmla="*/ 12700 h 28"/>
                <a:gd name="T12" fmla="*/ 0 w 18"/>
                <a:gd name="T13" fmla="*/ 15875 h 28"/>
                <a:gd name="T14" fmla="*/ 3528 w 18"/>
                <a:gd name="T15" fmla="*/ 19050 h 28"/>
                <a:gd name="T16" fmla="*/ 3528 w 18"/>
                <a:gd name="T17" fmla="*/ 25400 h 28"/>
                <a:gd name="T18" fmla="*/ 7056 w 18"/>
                <a:gd name="T19" fmla="*/ 31750 h 28"/>
                <a:gd name="T20" fmla="*/ 10583 w 18"/>
                <a:gd name="T21" fmla="*/ 34925 h 28"/>
                <a:gd name="T22" fmla="*/ 21167 w 18"/>
                <a:gd name="T23" fmla="*/ 44450 h 28"/>
                <a:gd name="T24" fmla="*/ 21167 w 18"/>
                <a:gd name="T25" fmla="*/ 44450 h 28"/>
                <a:gd name="T26" fmla="*/ 21167 w 18"/>
                <a:gd name="T27" fmla="*/ 38100 h 28"/>
                <a:gd name="T28" fmla="*/ 24694 w 18"/>
                <a:gd name="T29" fmla="*/ 34925 h 28"/>
                <a:gd name="T30" fmla="*/ 28222 w 18"/>
                <a:gd name="T31" fmla="*/ 31750 h 28"/>
                <a:gd name="T32" fmla="*/ 31750 w 18"/>
                <a:gd name="T33" fmla="*/ 28575 h 28"/>
                <a:gd name="T34" fmla="*/ 31750 w 18"/>
                <a:gd name="T35" fmla="*/ 25400 h 28"/>
                <a:gd name="T36" fmla="*/ 28222 w 18"/>
                <a:gd name="T37" fmla="*/ 22225 h 28"/>
                <a:gd name="T38" fmla="*/ 28222 w 18"/>
                <a:gd name="T39" fmla="*/ 15875 h 28"/>
                <a:gd name="T40" fmla="*/ 28222 w 18"/>
                <a:gd name="T41" fmla="*/ 9525 h 28"/>
                <a:gd name="T42" fmla="*/ 24694 w 18"/>
                <a:gd name="T43" fmla="*/ 6350 h 28"/>
                <a:gd name="T44" fmla="*/ 17639 w 18"/>
                <a:gd name="T45" fmla="*/ 0 h 28"/>
                <a:gd name="T46" fmla="*/ 10583 w 18"/>
                <a:gd name="T47" fmla="*/ 6350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8"/>
                <a:gd name="T74" fmla="*/ 18 w 18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8"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6" y="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0" name="Freeform 120"/>
            <p:cNvSpPr>
              <a:spLocks/>
            </p:cNvSpPr>
            <p:nvPr/>
          </p:nvSpPr>
          <p:spPr bwMode="auto">
            <a:xfrm>
              <a:off x="4749800" y="3446463"/>
              <a:ext cx="96838" cy="65087"/>
            </a:xfrm>
            <a:custGeom>
              <a:avLst/>
              <a:gdLst>
                <a:gd name="T0" fmla="*/ 53799 w 54"/>
                <a:gd name="T1" fmla="*/ 6509 h 40"/>
                <a:gd name="T2" fmla="*/ 35866 w 54"/>
                <a:gd name="T3" fmla="*/ 9763 h 40"/>
                <a:gd name="T4" fmla="*/ 14346 w 54"/>
                <a:gd name="T5" fmla="*/ 26035 h 40"/>
                <a:gd name="T6" fmla="*/ 0 w 54"/>
                <a:gd name="T7" fmla="*/ 45561 h 40"/>
                <a:gd name="T8" fmla="*/ 3587 w 54"/>
                <a:gd name="T9" fmla="*/ 45561 h 40"/>
                <a:gd name="T10" fmla="*/ 3587 w 54"/>
                <a:gd name="T11" fmla="*/ 42307 h 40"/>
                <a:gd name="T12" fmla="*/ 7173 w 54"/>
                <a:gd name="T13" fmla="*/ 42307 h 40"/>
                <a:gd name="T14" fmla="*/ 7173 w 54"/>
                <a:gd name="T15" fmla="*/ 42307 h 40"/>
                <a:gd name="T16" fmla="*/ 10760 w 54"/>
                <a:gd name="T17" fmla="*/ 42307 h 40"/>
                <a:gd name="T18" fmla="*/ 14346 w 54"/>
                <a:gd name="T19" fmla="*/ 45561 h 40"/>
                <a:gd name="T20" fmla="*/ 14346 w 54"/>
                <a:gd name="T21" fmla="*/ 52070 h 40"/>
                <a:gd name="T22" fmla="*/ 10760 w 54"/>
                <a:gd name="T23" fmla="*/ 61833 h 40"/>
                <a:gd name="T24" fmla="*/ 14346 w 54"/>
                <a:gd name="T25" fmla="*/ 61833 h 40"/>
                <a:gd name="T26" fmla="*/ 17933 w 54"/>
                <a:gd name="T27" fmla="*/ 65087 h 40"/>
                <a:gd name="T28" fmla="*/ 28693 w 54"/>
                <a:gd name="T29" fmla="*/ 65087 h 40"/>
                <a:gd name="T30" fmla="*/ 35866 w 54"/>
                <a:gd name="T31" fmla="*/ 65087 h 40"/>
                <a:gd name="T32" fmla="*/ 39453 w 54"/>
                <a:gd name="T33" fmla="*/ 65087 h 40"/>
                <a:gd name="T34" fmla="*/ 57385 w 54"/>
                <a:gd name="T35" fmla="*/ 52070 h 40"/>
                <a:gd name="T36" fmla="*/ 53799 w 54"/>
                <a:gd name="T37" fmla="*/ 45561 h 40"/>
                <a:gd name="T38" fmla="*/ 64559 w 54"/>
                <a:gd name="T39" fmla="*/ 42307 h 40"/>
                <a:gd name="T40" fmla="*/ 64559 w 54"/>
                <a:gd name="T41" fmla="*/ 45561 h 40"/>
                <a:gd name="T42" fmla="*/ 60972 w 54"/>
                <a:gd name="T43" fmla="*/ 45561 h 40"/>
                <a:gd name="T44" fmla="*/ 64559 w 54"/>
                <a:gd name="T45" fmla="*/ 48815 h 40"/>
                <a:gd name="T46" fmla="*/ 64559 w 54"/>
                <a:gd name="T47" fmla="*/ 48815 h 40"/>
                <a:gd name="T48" fmla="*/ 68145 w 54"/>
                <a:gd name="T49" fmla="*/ 52070 h 40"/>
                <a:gd name="T50" fmla="*/ 71732 w 54"/>
                <a:gd name="T51" fmla="*/ 52070 h 40"/>
                <a:gd name="T52" fmla="*/ 75318 w 54"/>
                <a:gd name="T53" fmla="*/ 48815 h 40"/>
                <a:gd name="T54" fmla="*/ 78905 w 54"/>
                <a:gd name="T55" fmla="*/ 48815 h 40"/>
                <a:gd name="T56" fmla="*/ 82492 w 54"/>
                <a:gd name="T57" fmla="*/ 45561 h 40"/>
                <a:gd name="T58" fmla="*/ 86078 w 54"/>
                <a:gd name="T59" fmla="*/ 42307 h 40"/>
                <a:gd name="T60" fmla="*/ 89665 w 54"/>
                <a:gd name="T61" fmla="*/ 39052 h 40"/>
                <a:gd name="T62" fmla="*/ 89665 w 54"/>
                <a:gd name="T63" fmla="*/ 39052 h 40"/>
                <a:gd name="T64" fmla="*/ 89665 w 54"/>
                <a:gd name="T65" fmla="*/ 42307 h 40"/>
                <a:gd name="T66" fmla="*/ 89665 w 54"/>
                <a:gd name="T67" fmla="*/ 42307 h 40"/>
                <a:gd name="T68" fmla="*/ 89665 w 54"/>
                <a:gd name="T69" fmla="*/ 45561 h 40"/>
                <a:gd name="T70" fmla="*/ 93251 w 54"/>
                <a:gd name="T71" fmla="*/ 45561 h 40"/>
                <a:gd name="T72" fmla="*/ 96838 w 54"/>
                <a:gd name="T73" fmla="*/ 45561 h 40"/>
                <a:gd name="T74" fmla="*/ 96838 w 54"/>
                <a:gd name="T75" fmla="*/ 42307 h 40"/>
                <a:gd name="T76" fmla="*/ 96838 w 54"/>
                <a:gd name="T77" fmla="*/ 39052 h 40"/>
                <a:gd name="T78" fmla="*/ 96838 w 54"/>
                <a:gd name="T79" fmla="*/ 39052 h 40"/>
                <a:gd name="T80" fmla="*/ 93251 w 54"/>
                <a:gd name="T81" fmla="*/ 35798 h 40"/>
                <a:gd name="T82" fmla="*/ 93251 w 54"/>
                <a:gd name="T83" fmla="*/ 32544 h 40"/>
                <a:gd name="T84" fmla="*/ 96838 w 54"/>
                <a:gd name="T85" fmla="*/ 32544 h 40"/>
                <a:gd name="T86" fmla="*/ 96838 w 54"/>
                <a:gd name="T87" fmla="*/ 32544 h 40"/>
                <a:gd name="T88" fmla="*/ 96838 w 54"/>
                <a:gd name="T89" fmla="*/ 29289 h 40"/>
                <a:gd name="T90" fmla="*/ 96838 w 54"/>
                <a:gd name="T91" fmla="*/ 29289 h 40"/>
                <a:gd name="T92" fmla="*/ 93251 w 54"/>
                <a:gd name="T93" fmla="*/ 26035 h 40"/>
                <a:gd name="T94" fmla="*/ 89665 w 54"/>
                <a:gd name="T95" fmla="*/ 29289 h 40"/>
                <a:gd name="T96" fmla="*/ 89665 w 54"/>
                <a:gd name="T97" fmla="*/ 29289 h 40"/>
                <a:gd name="T98" fmla="*/ 89665 w 54"/>
                <a:gd name="T99" fmla="*/ 29289 h 40"/>
                <a:gd name="T100" fmla="*/ 89665 w 54"/>
                <a:gd name="T101" fmla="*/ 26035 h 40"/>
                <a:gd name="T102" fmla="*/ 93251 w 54"/>
                <a:gd name="T103" fmla="*/ 22780 h 40"/>
                <a:gd name="T104" fmla="*/ 75318 w 54"/>
                <a:gd name="T105" fmla="*/ 0 h 40"/>
                <a:gd name="T106" fmla="*/ 64559 w 54"/>
                <a:gd name="T107" fmla="*/ 3254 h 40"/>
                <a:gd name="T108" fmla="*/ 53799 w 54"/>
                <a:gd name="T109" fmla="*/ 6509 h 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"/>
                <a:gd name="T166" fmla="*/ 0 h 40"/>
                <a:gd name="T167" fmla="*/ 54 w 54"/>
                <a:gd name="T168" fmla="*/ 40 h 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" h="40">
                  <a:moveTo>
                    <a:pt x="30" y="4"/>
                  </a:moveTo>
                  <a:lnTo>
                    <a:pt x="20" y="6"/>
                  </a:lnTo>
                  <a:lnTo>
                    <a:pt x="8" y="1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32" y="32"/>
                  </a:lnTo>
                  <a:lnTo>
                    <a:pt x="30" y="28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0" y="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1" name="Freeform 122"/>
            <p:cNvSpPr>
              <a:spLocks/>
            </p:cNvSpPr>
            <p:nvPr/>
          </p:nvSpPr>
          <p:spPr bwMode="auto">
            <a:xfrm>
              <a:off x="4513263" y="3311525"/>
              <a:ext cx="282575" cy="295275"/>
            </a:xfrm>
            <a:custGeom>
              <a:avLst/>
              <a:gdLst>
                <a:gd name="T0" fmla="*/ 246806 w 158"/>
                <a:gd name="T1" fmla="*/ 193569 h 180"/>
                <a:gd name="T2" fmla="*/ 246806 w 158"/>
                <a:gd name="T3" fmla="*/ 213254 h 180"/>
                <a:gd name="T4" fmla="*/ 268267 w 158"/>
                <a:gd name="T5" fmla="*/ 232939 h 180"/>
                <a:gd name="T6" fmla="*/ 246806 w 158"/>
                <a:gd name="T7" fmla="*/ 252624 h 180"/>
                <a:gd name="T8" fmla="*/ 214614 w 158"/>
                <a:gd name="T9" fmla="*/ 252624 h 180"/>
                <a:gd name="T10" fmla="*/ 182422 w 158"/>
                <a:gd name="T11" fmla="*/ 255905 h 180"/>
                <a:gd name="T12" fmla="*/ 178845 w 158"/>
                <a:gd name="T13" fmla="*/ 275590 h 180"/>
                <a:gd name="T14" fmla="*/ 157384 w 158"/>
                <a:gd name="T15" fmla="*/ 291994 h 180"/>
                <a:gd name="T16" fmla="*/ 114461 w 158"/>
                <a:gd name="T17" fmla="*/ 265748 h 180"/>
                <a:gd name="T18" fmla="*/ 103730 w 158"/>
                <a:gd name="T19" fmla="*/ 259186 h 180"/>
                <a:gd name="T20" fmla="*/ 89422 w 158"/>
                <a:gd name="T21" fmla="*/ 255905 h 180"/>
                <a:gd name="T22" fmla="*/ 78692 w 158"/>
                <a:gd name="T23" fmla="*/ 246063 h 180"/>
                <a:gd name="T24" fmla="*/ 71538 w 158"/>
                <a:gd name="T25" fmla="*/ 239501 h 180"/>
                <a:gd name="T26" fmla="*/ 64384 w 158"/>
                <a:gd name="T27" fmla="*/ 232939 h 180"/>
                <a:gd name="T28" fmla="*/ 71538 w 158"/>
                <a:gd name="T29" fmla="*/ 150918 h 180"/>
                <a:gd name="T30" fmla="*/ 64384 w 158"/>
                <a:gd name="T31" fmla="*/ 137795 h 180"/>
                <a:gd name="T32" fmla="*/ 53653 w 158"/>
                <a:gd name="T33" fmla="*/ 124672 h 180"/>
                <a:gd name="T34" fmla="*/ 3577 w 158"/>
                <a:gd name="T35" fmla="*/ 95144 h 180"/>
                <a:gd name="T36" fmla="*/ 0 w 158"/>
                <a:gd name="T37" fmla="*/ 88582 h 180"/>
                <a:gd name="T38" fmla="*/ 7154 w 158"/>
                <a:gd name="T39" fmla="*/ 75459 h 180"/>
                <a:gd name="T40" fmla="*/ 35769 w 158"/>
                <a:gd name="T41" fmla="*/ 55774 h 180"/>
                <a:gd name="T42" fmla="*/ 53653 w 158"/>
                <a:gd name="T43" fmla="*/ 55774 h 180"/>
                <a:gd name="T44" fmla="*/ 78692 w 158"/>
                <a:gd name="T45" fmla="*/ 49212 h 180"/>
                <a:gd name="T46" fmla="*/ 96576 w 158"/>
                <a:gd name="T47" fmla="*/ 42651 h 180"/>
                <a:gd name="T48" fmla="*/ 125191 w 158"/>
                <a:gd name="T49" fmla="*/ 22966 h 180"/>
                <a:gd name="T50" fmla="*/ 143076 w 158"/>
                <a:gd name="T51" fmla="*/ 16404 h 180"/>
                <a:gd name="T52" fmla="*/ 160960 w 158"/>
                <a:gd name="T53" fmla="*/ 3281 h 180"/>
                <a:gd name="T54" fmla="*/ 175268 w 158"/>
                <a:gd name="T55" fmla="*/ 3281 h 180"/>
                <a:gd name="T56" fmla="*/ 189576 w 158"/>
                <a:gd name="T57" fmla="*/ 19685 h 180"/>
                <a:gd name="T58" fmla="*/ 193153 w 158"/>
                <a:gd name="T59" fmla="*/ 26247 h 180"/>
                <a:gd name="T60" fmla="*/ 193153 w 158"/>
                <a:gd name="T61" fmla="*/ 42651 h 180"/>
                <a:gd name="T62" fmla="*/ 211037 w 158"/>
                <a:gd name="T63" fmla="*/ 52493 h 180"/>
                <a:gd name="T64" fmla="*/ 218191 w 158"/>
                <a:gd name="T65" fmla="*/ 62336 h 180"/>
                <a:gd name="T66" fmla="*/ 225345 w 158"/>
                <a:gd name="T67" fmla="*/ 75459 h 180"/>
                <a:gd name="T68" fmla="*/ 239652 w 158"/>
                <a:gd name="T69" fmla="*/ 85302 h 180"/>
                <a:gd name="T70" fmla="*/ 253960 w 158"/>
                <a:gd name="T71" fmla="*/ 88582 h 180"/>
                <a:gd name="T72" fmla="*/ 275421 w 158"/>
                <a:gd name="T73" fmla="*/ 98425 h 180"/>
                <a:gd name="T74" fmla="*/ 282575 w 158"/>
                <a:gd name="T75" fmla="*/ 101706 h 180"/>
                <a:gd name="T76" fmla="*/ 275421 w 158"/>
                <a:gd name="T77" fmla="*/ 127953 h 180"/>
                <a:gd name="T78" fmla="*/ 250383 w 158"/>
                <a:gd name="T79" fmla="*/ 160761 h 180"/>
                <a:gd name="T80" fmla="*/ 239652 w 158"/>
                <a:gd name="T81" fmla="*/ 180446 h 180"/>
                <a:gd name="T82" fmla="*/ 246806 w 158"/>
                <a:gd name="T83" fmla="*/ 180446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180"/>
                <a:gd name="T128" fmla="*/ 158 w 158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180">
                  <a:moveTo>
                    <a:pt x="140" y="114"/>
                  </a:moveTo>
                  <a:lnTo>
                    <a:pt x="138" y="116"/>
                  </a:lnTo>
                  <a:lnTo>
                    <a:pt x="138" y="118"/>
                  </a:lnTo>
                  <a:lnTo>
                    <a:pt x="138" y="124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40" y="132"/>
                  </a:lnTo>
                  <a:lnTo>
                    <a:pt x="142" y="134"/>
                  </a:lnTo>
                  <a:lnTo>
                    <a:pt x="150" y="142"/>
                  </a:lnTo>
                  <a:lnTo>
                    <a:pt x="150" y="148"/>
                  </a:lnTo>
                  <a:lnTo>
                    <a:pt x="140" y="154"/>
                  </a:lnTo>
                  <a:lnTo>
                    <a:pt x="138" y="154"/>
                  </a:lnTo>
                  <a:lnTo>
                    <a:pt x="134" y="154"/>
                  </a:lnTo>
                  <a:lnTo>
                    <a:pt x="128" y="154"/>
                  </a:lnTo>
                  <a:lnTo>
                    <a:pt x="120" y="154"/>
                  </a:lnTo>
                  <a:lnTo>
                    <a:pt x="114" y="154"/>
                  </a:lnTo>
                  <a:lnTo>
                    <a:pt x="110" y="152"/>
                  </a:lnTo>
                  <a:lnTo>
                    <a:pt x="102" y="156"/>
                  </a:lnTo>
                  <a:lnTo>
                    <a:pt x="100" y="164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2"/>
                  </a:lnTo>
                  <a:lnTo>
                    <a:pt x="96" y="180"/>
                  </a:lnTo>
                  <a:lnTo>
                    <a:pt x="88" y="178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64" y="162"/>
                  </a:lnTo>
                  <a:lnTo>
                    <a:pt x="62" y="164"/>
                  </a:lnTo>
                  <a:lnTo>
                    <a:pt x="58" y="160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38" y="138"/>
                  </a:lnTo>
                  <a:lnTo>
                    <a:pt x="40" y="92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6" y="84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30" y="7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4" y="46"/>
                  </a:lnTo>
                  <a:lnTo>
                    <a:pt x="14" y="48"/>
                  </a:lnTo>
                  <a:lnTo>
                    <a:pt x="12" y="36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6" y="32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6"/>
                  </a:lnTo>
                  <a:lnTo>
                    <a:pt x="62" y="26"/>
                  </a:lnTo>
                  <a:lnTo>
                    <a:pt x="70" y="14"/>
                  </a:lnTo>
                  <a:lnTo>
                    <a:pt x="76" y="12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4"/>
                  </a:lnTo>
                  <a:lnTo>
                    <a:pt x="90" y="2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2"/>
                  </a:lnTo>
                  <a:lnTo>
                    <a:pt x="108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10" y="28"/>
                  </a:lnTo>
                  <a:lnTo>
                    <a:pt x="114" y="30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6"/>
                  </a:lnTo>
                  <a:lnTo>
                    <a:pt x="122" y="38"/>
                  </a:lnTo>
                  <a:lnTo>
                    <a:pt x="122" y="42"/>
                  </a:lnTo>
                  <a:lnTo>
                    <a:pt x="124" y="42"/>
                  </a:lnTo>
                  <a:lnTo>
                    <a:pt x="126" y="46"/>
                  </a:lnTo>
                  <a:lnTo>
                    <a:pt x="128" y="48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42" y="54"/>
                  </a:lnTo>
                  <a:lnTo>
                    <a:pt x="146" y="56"/>
                  </a:lnTo>
                  <a:lnTo>
                    <a:pt x="150" y="58"/>
                  </a:lnTo>
                  <a:lnTo>
                    <a:pt x="154" y="60"/>
                  </a:lnTo>
                  <a:lnTo>
                    <a:pt x="158" y="60"/>
                  </a:lnTo>
                  <a:lnTo>
                    <a:pt x="158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4" y="78"/>
                  </a:lnTo>
                  <a:lnTo>
                    <a:pt x="152" y="88"/>
                  </a:lnTo>
                  <a:lnTo>
                    <a:pt x="140" y="98"/>
                  </a:lnTo>
                  <a:lnTo>
                    <a:pt x="132" y="110"/>
                  </a:lnTo>
                  <a:lnTo>
                    <a:pt x="134" y="110"/>
                  </a:lnTo>
                  <a:lnTo>
                    <a:pt x="136" y="108"/>
                  </a:lnTo>
                  <a:lnTo>
                    <a:pt x="138" y="108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2" name="Freeform 126"/>
            <p:cNvSpPr>
              <a:spLocks/>
            </p:cNvSpPr>
            <p:nvPr/>
          </p:nvSpPr>
          <p:spPr bwMode="auto">
            <a:xfrm>
              <a:off x="4738688" y="3163888"/>
              <a:ext cx="182562" cy="292100"/>
            </a:xfrm>
            <a:custGeom>
              <a:avLst/>
              <a:gdLst>
                <a:gd name="T0" fmla="*/ 50115 w 102"/>
                <a:gd name="T1" fmla="*/ 242310 h 176"/>
                <a:gd name="T2" fmla="*/ 28637 w 102"/>
                <a:gd name="T3" fmla="*/ 238991 h 176"/>
                <a:gd name="T4" fmla="*/ 10739 w 102"/>
                <a:gd name="T5" fmla="*/ 189201 h 176"/>
                <a:gd name="T6" fmla="*/ 10739 w 102"/>
                <a:gd name="T7" fmla="*/ 182562 h 176"/>
                <a:gd name="T8" fmla="*/ 3580 w 102"/>
                <a:gd name="T9" fmla="*/ 172605 h 176"/>
                <a:gd name="T10" fmla="*/ 14319 w 102"/>
                <a:gd name="T11" fmla="*/ 142731 h 176"/>
                <a:gd name="T12" fmla="*/ 10739 w 102"/>
                <a:gd name="T13" fmla="*/ 139411 h 176"/>
                <a:gd name="T14" fmla="*/ 21478 w 102"/>
                <a:gd name="T15" fmla="*/ 126134 h 176"/>
                <a:gd name="T16" fmla="*/ 32217 w 102"/>
                <a:gd name="T17" fmla="*/ 119495 h 176"/>
                <a:gd name="T18" fmla="*/ 32217 w 102"/>
                <a:gd name="T19" fmla="*/ 109538 h 176"/>
                <a:gd name="T20" fmla="*/ 28637 w 102"/>
                <a:gd name="T21" fmla="*/ 99580 h 176"/>
                <a:gd name="T22" fmla="*/ 32217 w 102"/>
                <a:gd name="T23" fmla="*/ 92941 h 176"/>
                <a:gd name="T24" fmla="*/ 35796 w 102"/>
                <a:gd name="T25" fmla="*/ 86302 h 176"/>
                <a:gd name="T26" fmla="*/ 35796 w 102"/>
                <a:gd name="T27" fmla="*/ 69706 h 176"/>
                <a:gd name="T28" fmla="*/ 53695 w 102"/>
                <a:gd name="T29" fmla="*/ 49790 h 176"/>
                <a:gd name="T30" fmla="*/ 78752 w 102"/>
                <a:gd name="T31" fmla="*/ 43151 h 176"/>
                <a:gd name="T32" fmla="*/ 110969 w 102"/>
                <a:gd name="T33" fmla="*/ 9958 h 176"/>
                <a:gd name="T34" fmla="*/ 136027 w 102"/>
                <a:gd name="T35" fmla="*/ 29874 h 176"/>
                <a:gd name="T36" fmla="*/ 128867 w 102"/>
                <a:gd name="T37" fmla="*/ 36513 h 176"/>
                <a:gd name="T38" fmla="*/ 128867 w 102"/>
                <a:gd name="T39" fmla="*/ 46470 h 176"/>
                <a:gd name="T40" fmla="*/ 128867 w 102"/>
                <a:gd name="T41" fmla="*/ 63067 h 176"/>
                <a:gd name="T42" fmla="*/ 139606 w 102"/>
                <a:gd name="T43" fmla="*/ 66386 h 176"/>
                <a:gd name="T44" fmla="*/ 146766 w 102"/>
                <a:gd name="T45" fmla="*/ 66386 h 176"/>
                <a:gd name="T46" fmla="*/ 132447 w 102"/>
                <a:gd name="T47" fmla="*/ 66386 h 176"/>
                <a:gd name="T48" fmla="*/ 139606 w 102"/>
                <a:gd name="T49" fmla="*/ 79664 h 176"/>
                <a:gd name="T50" fmla="*/ 136027 w 102"/>
                <a:gd name="T51" fmla="*/ 89622 h 176"/>
                <a:gd name="T52" fmla="*/ 128867 w 102"/>
                <a:gd name="T53" fmla="*/ 96260 h 176"/>
                <a:gd name="T54" fmla="*/ 128867 w 102"/>
                <a:gd name="T55" fmla="*/ 106218 h 176"/>
                <a:gd name="T56" fmla="*/ 128867 w 102"/>
                <a:gd name="T57" fmla="*/ 112857 h 176"/>
                <a:gd name="T58" fmla="*/ 118128 w 102"/>
                <a:gd name="T59" fmla="*/ 129453 h 176"/>
                <a:gd name="T60" fmla="*/ 114549 w 102"/>
                <a:gd name="T61" fmla="*/ 142731 h 176"/>
                <a:gd name="T62" fmla="*/ 114549 w 102"/>
                <a:gd name="T63" fmla="*/ 152689 h 176"/>
                <a:gd name="T64" fmla="*/ 143186 w 102"/>
                <a:gd name="T65" fmla="*/ 152689 h 176"/>
                <a:gd name="T66" fmla="*/ 171823 w 102"/>
                <a:gd name="T67" fmla="*/ 179243 h 176"/>
                <a:gd name="T68" fmla="*/ 182562 w 102"/>
                <a:gd name="T69" fmla="*/ 215756 h 176"/>
                <a:gd name="T70" fmla="*/ 171823 w 102"/>
                <a:gd name="T71" fmla="*/ 225714 h 176"/>
                <a:gd name="T72" fmla="*/ 139606 w 102"/>
                <a:gd name="T73" fmla="*/ 258907 h 176"/>
                <a:gd name="T74" fmla="*/ 143186 w 102"/>
                <a:gd name="T75" fmla="*/ 262226 h 176"/>
                <a:gd name="T76" fmla="*/ 139606 w 102"/>
                <a:gd name="T77" fmla="*/ 268865 h 176"/>
                <a:gd name="T78" fmla="*/ 103810 w 102"/>
                <a:gd name="T79" fmla="*/ 278823 h 176"/>
                <a:gd name="T80" fmla="*/ 46535 w 102"/>
                <a:gd name="T81" fmla="*/ 292100 h 176"/>
                <a:gd name="T82" fmla="*/ 50115 w 102"/>
                <a:gd name="T83" fmla="*/ 275503 h 176"/>
                <a:gd name="T84" fmla="*/ 57274 w 102"/>
                <a:gd name="T85" fmla="*/ 245630 h 1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176"/>
                <a:gd name="T131" fmla="*/ 102 w 102"/>
                <a:gd name="T132" fmla="*/ 176 h 1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176">
                  <a:moveTo>
                    <a:pt x="32" y="148"/>
                  </a:moveTo>
                  <a:lnTo>
                    <a:pt x="30" y="148"/>
                  </a:lnTo>
                  <a:lnTo>
                    <a:pt x="28" y="146"/>
                  </a:lnTo>
                  <a:lnTo>
                    <a:pt x="24" y="146"/>
                  </a:lnTo>
                  <a:lnTo>
                    <a:pt x="20" y="144"/>
                  </a:lnTo>
                  <a:lnTo>
                    <a:pt x="16" y="144"/>
                  </a:lnTo>
                  <a:lnTo>
                    <a:pt x="12" y="142"/>
                  </a:lnTo>
                  <a:lnTo>
                    <a:pt x="10" y="140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8" y="86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12" y="76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6" y="60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0" y="42"/>
                  </a:lnTo>
                  <a:lnTo>
                    <a:pt x="18" y="36"/>
                  </a:lnTo>
                  <a:lnTo>
                    <a:pt x="24" y="32"/>
                  </a:lnTo>
                  <a:lnTo>
                    <a:pt x="30" y="30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2" y="2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0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6" y="3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8" y="48"/>
                  </a:lnTo>
                  <a:lnTo>
                    <a:pt x="78" y="50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58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66"/>
                  </a:lnTo>
                  <a:lnTo>
                    <a:pt x="74" y="68"/>
                  </a:lnTo>
                  <a:lnTo>
                    <a:pt x="72" y="68"/>
                  </a:lnTo>
                  <a:lnTo>
                    <a:pt x="68" y="72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6" y="94"/>
                  </a:lnTo>
                  <a:lnTo>
                    <a:pt x="74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88" y="106"/>
                  </a:lnTo>
                  <a:lnTo>
                    <a:pt x="96" y="108"/>
                  </a:lnTo>
                  <a:lnTo>
                    <a:pt x="98" y="114"/>
                  </a:lnTo>
                  <a:lnTo>
                    <a:pt x="102" y="130"/>
                  </a:lnTo>
                  <a:lnTo>
                    <a:pt x="100" y="132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78" y="156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78" y="162"/>
                  </a:lnTo>
                  <a:lnTo>
                    <a:pt x="74" y="162"/>
                  </a:lnTo>
                  <a:lnTo>
                    <a:pt x="70" y="162"/>
                  </a:lnTo>
                  <a:lnTo>
                    <a:pt x="58" y="168"/>
                  </a:lnTo>
                  <a:lnTo>
                    <a:pt x="46" y="170"/>
                  </a:lnTo>
                  <a:lnTo>
                    <a:pt x="36" y="174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6" y="172"/>
                  </a:lnTo>
                  <a:lnTo>
                    <a:pt x="28" y="166"/>
                  </a:lnTo>
                  <a:lnTo>
                    <a:pt x="28" y="162"/>
                  </a:lnTo>
                  <a:lnTo>
                    <a:pt x="30" y="154"/>
                  </a:lnTo>
                  <a:lnTo>
                    <a:pt x="32" y="14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3" name="Freeform 128"/>
            <p:cNvSpPr>
              <a:spLocks/>
            </p:cNvSpPr>
            <p:nvPr/>
          </p:nvSpPr>
          <p:spPr bwMode="auto">
            <a:xfrm>
              <a:off x="4692650" y="3221038"/>
              <a:ext cx="84138" cy="101600"/>
            </a:xfrm>
            <a:custGeom>
              <a:avLst/>
              <a:gdLst>
                <a:gd name="T0" fmla="*/ 45575 w 48"/>
                <a:gd name="T1" fmla="*/ 101600 h 62"/>
                <a:gd name="T2" fmla="*/ 42069 w 48"/>
                <a:gd name="T3" fmla="*/ 101600 h 62"/>
                <a:gd name="T4" fmla="*/ 38563 w 48"/>
                <a:gd name="T5" fmla="*/ 98323 h 62"/>
                <a:gd name="T6" fmla="*/ 31552 w 48"/>
                <a:gd name="T7" fmla="*/ 98323 h 62"/>
                <a:gd name="T8" fmla="*/ 28046 w 48"/>
                <a:gd name="T9" fmla="*/ 95045 h 62"/>
                <a:gd name="T10" fmla="*/ 24540 w 48"/>
                <a:gd name="T11" fmla="*/ 91768 h 62"/>
                <a:gd name="T12" fmla="*/ 0 w 48"/>
                <a:gd name="T13" fmla="*/ 78658 h 62"/>
                <a:gd name="T14" fmla="*/ 10517 w 48"/>
                <a:gd name="T15" fmla="*/ 65548 h 62"/>
                <a:gd name="T16" fmla="*/ 14023 w 48"/>
                <a:gd name="T17" fmla="*/ 65548 h 62"/>
                <a:gd name="T18" fmla="*/ 14023 w 48"/>
                <a:gd name="T19" fmla="*/ 62271 h 62"/>
                <a:gd name="T20" fmla="*/ 17529 w 48"/>
                <a:gd name="T21" fmla="*/ 55716 h 62"/>
                <a:gd name="T22" fmla="*/ 21035 w 48"/>
                <a:gd name="T23" fmla="*/ 52439 h 62"/>
                <a:gd name="T24" fmla="*/ 24540 w 48"/>
                <a:gd name="T25" fmla="*/ 45884 h 62"/>
                <a:gd name="T26" fmla="*/ 24540 w 48"/>
                <a:gd name="T27" fmla="*/ 39329 h 62"/>
                <a:gd name="T28" fmla="*/ 24540 w 48"/>
                <a:gd name="T29" fmla="*/ 36052 h 62"/>
                <a:gd name="T30" fmla="*/ 28046 w 48"/>
                <a:gd name="T31" fmla="*/ 32774 h 62"/>
                <a:gd name="T32" fmla="*/ 31552 w 48"/>
                <a:gd name="T33" fmla="*/ 26219 h 62"/>
                <a:gd name="T34" fmla="*/ 35058 w 48"/>
                <a:gd name="T35" fmla="*/ 19665 h 62"/>
                <a:gd name="T36" fmla="*/ 42069 w 48"/>
                <a:gd name="T37" fmla="*/ 9832 h 62"/>
                <a:gd name="T38" fmla="*/ 52586 w 48"/>
                <a:gd name="T39" fmla="*/ 3277 h 62"/>
                <a:gd name="T40" fmla="*/ 59598 w 48"/>
                <a:gd name="T41" fmla="*/ 0 h 62"/>
                <a:gd name="T42" fmla="*/ 63104 w 48"/>
                <a:gd name="T43" fmla="*/ 0 h 62"/>
                <a:gd name="T44" fmla="*/ 66609 w 48"/>
                <a:gd name="T45" fmla="*/ 0 h 62"/>
                <a:gd name="T46" fmla="*/ 70115 w 48"/>
                <a:gd name="T47" fmla="*/ 0 h 62"/>
                <a:gd name="T48" fmla="*/ 77127 w 48"/>
                <a:gd name="T49" fmla="*/ 3277 h 62"/>
                <a:gd name="T50" fmla="*/ 77127 w 48"/>
                <a:gd name="T51" fmla="*/ 6555 h 62"/>
                <a:gd name="T52" fmla="*/ 80632 w 48"/>
                <a:gd name="T53" fmla="*/ 9832 h 62"/>
                <a:gd name="T54" fmla="*/ 80632 w 48"/>
                <a:gd name="T55" fmla="*/ 13110 h 62"/>
                <a:gd name="T56" fmla="*/ 84138 w 48"/>
                <a:gd name="T57" fmla="*/ 22942 h 62"/>
                <a:gd name="T58" fmla="*/ 80632 w 48"/>
                <a:gd name="T59" fmla="*/ 29497 h 62"/>
                <a:gd name="T60" fmla="*/ 77127 w 48"/>
                <a:gd name="T61" fmla="*/ 36052 h 62"/>
                <a:gd name="T62" fmla="*/ 77127 w 48"/>
                <a:gd name="T63" fmla="*/ 36052 h 62"/>
                <a:gd name="T64" fmla="*/ 73621 w 48"/>
                <a:gd name="T65" fmla="*/ 36052 h 62"/>
                <a:gd name="T66" fmla="*/ 70115 w 48"/>
                <a:gd name="T67" fmla="*/ 39329 h 62"/>
                <a:gd name="T68" fmla="*/ 70115 w 48"/>
                <a:gd name="T69" fmla="*/ 42606 h 62"/>
                <a:gd name="T70" fmla="*/ 77127 w 48"/>
                <a:gd name="T71" fmla="*/ 42606 h 62"/>
                <a:gd name="T72" fmla="*/ 77127 w 48"/>
                <a:gd name="T73" fmla="*/ 45884 h 62"/>
                <a:gd name="T74" fmla="*/ 77127 w 48"/>
                <a:gd name="T75" fmla="*/ 49161 h 62"/>
                <a:gd name="T76" fmla="*/ 77127 w 48"/>
                <a:gd name="T77" fmla="*/ 55716 h 62"/>
                <a:gd name="T78" fmla="*/ 77127 w 48"/>
                <a:gd name="T79" fmla="*/ 62271 h 62"/>
                <a:gd name="T80" fmla="*/ 77127 w 48"/>
                <a:gd name="T81" fmla="*/ 65548 h 62"/>
                <a:gd name="T82" fmla="*/ 66609 w 48"/>
                <a:gd name="T83" fmla="*/ 68826 h 62"/>
                <a:gd name="T84" fmla="*/ 59598 w 48"/>
                <a:gd name="T85" fmla="*/ 75381 h 62"/>
                <a:gd name="T86" fmla="*/ 59598 w 48"/>
                <a:gd name="T87" fmla="*/ 75381 h 62"/>
                <a:gd name="T88" fmla="*/ 56092 w 48"/>
                <a:gd name="T89" fmla="*/ 78658 h 62"/>
                <a:gd name="T90" fmla="*/ 56092 w 48"/>
                <a:gd name="T91" fmla="*/ 81935 h 62"/>
                <a:gd name="T92" fmla="*/ 59598 w 48"/>
                <a:gd name="T93" fmla="*/ 85213 h 62"/>
                <a:gd name="T94" fmla="*/ 45575 w 48"/>
                <a:gd name="T95" fmla="*/ 101600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62"/>
                <a:gd name="T146" fmla="*/ 48 w 48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62">
                  <a:moveTo>
                    <a:pt x="26" y="62"/>
                  </a:moveTo>
                  <a:lnTo>
                    <a:pt x="24" y="62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0" y="4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4" y="6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38" y="42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26" y="6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4" name="Freeform 130"/>
            <p:cNvSpPr>
              <a:spLocks/>
            </p:cNvSpPr>
            <p:nvPr/>
          </p:nvSpPr>
          <p:spPr bwMode="auto">
            <a:xfrm>
              <a:off x="4681538" y="3300413"/>
              <a:ext cx="68262" cy="73025"/>
            </a:xfrm>
            <a:custGeom>
              <a:avLst/>
              <a:gdLst>
                <a:gd name="T0" fmla="*/ 10778 w 38"/>
                <a:gd name="T1" fmla="*/ 0 h 44"/>
                <a:gd name="T2" fmla="*/ 35927 w 38"/>
                <a:gd name="T3" fmla="*/ 13277 h 44"/>
                <a:gd name="T4" fmla="*/ 39520 w 38"/>
                <a:gd name="T5" fmla="*/ 16597 h 44"/>
                <a:gd name="T6" fmla="*/ 43113 w 38"/>
                <a:gd name="T7" fmla="*/ 16597 h 44"/>
                <a:gd name="T8" fmla="*/ 50298 w 38"/>
                <a:gd name="T9" fmla="*/ 19916 h 44"/>
                <a:gd name="T10" fmla="*/ 53891 w 38"/>
                <a:gd name="T11" fmla="*/ 23235 h 44"/>
                <a:gd name="T12" fmla="*/ 57484 w 38"/>
                <a:gd name="T13" fmla="*/ 23235 h 44"/>
                <a:gd name="T14" fmla="*/ 57484 w 38"/>
                <a:gd name="T15" fmla="*/ 26555 h 44"/>
                <a:gd name="T16" fmla="*/ 57484 w 38"/>
                <a:gd name="T17" fmla="*/ 33193 h 44"/>
                <a:gd name="T18" fmla="*/ 61077 w 38"/>
                <a:gd name="T19" fmla="*/ 39832 h 44"/>
                <a:gd name="T20" fmla="*/ 64669 w 38"/>
                <a:gd name="T21" fmla="*/ 43151 h 44"/>
                <a:gd name="T22" fmla="*/ 68262 w 38"/>
                <a:gd name="T23" fmla="*/ 46470 h 44"/>
                <a:gd name="T24" fmla="*/ 68262 w 38"/>
                <a:gd name="T25" fmla="*/ 46470 h 44"/>
                <a:gd name="T26" fmla="*/ 68262 w 38"/>
                <a:gd name="T27" fmla="*/ 49790 h 44"/>
                <a:gd name="T28" fmla="*/ 68262 w 38"/>
                <a:gd name="T29" fmla="*/ 53109 h 44"/>
                <a:gd name="T30" fmla="*/ 68262 w 38"/>
                <a:gd name="T31" fmla="*/ 56428 h 44"/>
                <a:gd name="T32" fmla="*/ 64669 w 38"/>
                <a:gd name="T33" fmla="*/ 56428 h 44"/>
                <a:gd name="T34" fmla="*/ 64669 w 38"/>
                <a:gd name="T35" fmla="*/ 56428 h 44"/>
                <a:gd name="T36" fmla="*/ 57484 w 38"/>
                <a:gd name="T37" fmla="*/ 59748 h 44"/>
                <a:gd name="T38" fmla="*/ 53891 w 38"/>
                <a:gd name="T39" fmla="*/ 63067 h 44"/>
                <a:gd name="T40" fmla="*/ 50298 w 38"/>
                <a:gd name="T41" fmla="*/ 66386 h 44"/>
                <a:gd name="T42" fmla="*/ 50298 w 38"/>
                <a:gd name="T43" fmla="*/ 69706 h 44"/>
                <a:gd name="T44" fmla="*/ 50298 w 38"/>
                <a:gd name="T45" fmla="*/ 73025 h 44"/>
                <a:gd name="T46" fmla="*/ 46706 w 38"/>
                <a:gd name="T47" fmla="*/ 66386 h 44"/>
                <a:gd name="T48" fmla="*/ 43113 w 38"/>
                <a:gd name="T49" fmla="*/ 63067 h 44"/>
                <a:gd name="T50" fmla="*/ 39520 w 38"/>
                <a:gd name="T51" fmla="*/ 59748 h 44"/>
                <a:gd name="T52" fmla="*/ 35927 w 38"/>
                <a:gd name="T53" fmla="*/ 59748 h 44"/>
                <a:gd name="T54" fmla="*/ 35927 w 38"/>
                <a:gd name="T55" fmla="*/ 59748 h 44"/>
                <a:gd name="T56" fmla="*/ 28742 w 38"/>
                <a:gd name="T57" fmla="*/ 56428 h 44"/>
                <a:gd name="T58" fmla="*/ 28742 w 38"/>
                <a:gd name="T59" fmla="*/ 49790 h 44"/>
                <a:gd name="T60" fmla="*/ 25149 w 38"/>
                <a:gd name="T61" fmla="*/ 46470 h 44"/>
                <a:gd name="T62" fmla="*/ 25149 w 38"/>
                <a:gd name="T63" fmla="*/ 39832 h 44"/>
                <a:gd name="T64" fmla="*/ 25149 w 38"/>
                <a:gd name="T65" fmla="*/ 36513 h 44"/>
                <a:gd name="T66" fmla="*/ 28742 w 38"/>
                <a:gd name="T67" fmla="*/ 33193 h 44"/>
                <a:gd name="T68" fmla="*/ 0 w 38"/>
                <a:gd name="T69" fmla="*/ 6639 h 44"/>
                <a:gd name="T70" fmla="*/ 3593 w 38"/>
                <a:gd name="T71" fmla="*/ 6639 h 44"/>
                <a:gd name="T72" fmla="*/ 7185 w 38"/>
                <a:gd name="T73" fmla="*/ 3319 h 44"/>
                <a:gd name="T74" fmla="*/ 10778 w 38"/>
                <a:gd name="T75" fmla="*/ 0 h 44"/>
                <a:gd name="T76" fmla="*/ 10778 w 38"/>
                <a:gd name="T77" fmla="*/ 0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"/>
                <a:gd name="T118" fmla="*/ 0 h 44"/>
                <a:gd name="T119" fmla="*/ 38 w 38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" h="44">
                  <a:moveTo>
                    <a:pt x="6" y="0"/>
                  </a:moveTo>
                  <a:lnTo>
                    <a:pt x="20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4" y="24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2" y="36"/>
                  </a:lnTo>
                  <a:lnTo>
                    <a:pt x="30" y="38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5" name="Freeform 140"/>
            <p:cNvSpPr>
              <a:spLocks/>
            </p:cNvSpPr>
            <p:nvPr/>
          </p:nvSpPr>
          <p:spPr bwMode="auto">
            <a:xfrm>
              <a:off x="4799013" y="3065463"/>
              <a:ext cx="65087" cy="101600"/>
            </a:xfrm>
            <a:custGeom>
              <a:avLst/>
              <a:gdLst>
                <a:gd name="T0" fmla="*/ 54239 w 36"/>
                <a:gd name="T1" fmla="*/ 98323 h 62"/>
                <a:gd name="T2" fmla="*/ 54239 w 36"/>
                <a:gd name="T3" fmla="*/ 75381 h 62"/>
                <a:gd name="T4" fmla="*/ 54239 w 36"/>
                <a:gd name="T5" fmla="*/ 72103 h 62"/>
                <a:gd name="T6" fmla="*/ 50623 w 36"/>
                <a:gd name="T7" fmla="*/ 68826 h 62"/>
                <a:gd name="T8" fmla="*/ 50623 w 36"/>
                <a:gd name="T9" fmla="*/ 62271 h 62"/>
                <a:gd name="T10" fmla="*/ 50623 w 36"/>
                <a:gd name="T11" fmla="*/ 58994 h 62"/>
                <a:gd name="T12" fmla="*/ 54239 w 36"/>
                <a:gd name="T13" fmla="*/ 55716 h 62"/>
                <a:gd name="T14" fmla="*/ 57855 w 36"/>
                <a:gd name="T15" fmla="*/ 52439 h 62"/>
                <a:gd name="T16" fmla="*/ 61471 w 36"/>
                <a:gd name="T17" fmla="*/ 49161 h 62"/>
                <a:gd name="T18" fmla="*/ 65087 w 36"/>
                <a:gd name="T19" fmla="*/ 45884 h 62"/>
                <a:gd name="T20" fmla="*/ 65087 w 36"/>
                <a:gd name="T21" fmla="*/ 39329 h 62"/>
                <a:gd name="T22" fmla="*/ 61471 w 36"/>
                <a:gd name="T23" fmla="*/ 36052 h 62"/>
                <a:gd name="T24" fmla="*/ 57855 w 36"/>
                <a:gd name="T25" fmla="*/ 32774 h 62"/>
                <a:gd name="T26" fmla="*/ 57855 w 36"/>
                <a:gd name="T27" fmla="*/ 26219 h 62"/>
                <a:gd name="T28" fmla="*/ 54239 w 36"/>
                <a:gd name="T29" fmla="*/ 26219 h 62"/>
                <a:gd name="T30" fmla="*/ 54239 w 36"/>
                <a:gd name="T31" fmla="*/ 19665 h 62"/>
                <a:gd name="T32" fmla="*/ 54239 w 36"/>
                <a:gd name="T33" fmla="*/ 13110 h 62"/>
                <a:gd name="T34" fmla="*/ 54239 w 36"/>
                <a:gd name="T35" fmla="*/ 6555 h 62"/>
                <a:gd name="T36" fmla="*/ 50623 w 36"/>
                <a:gd name="T37" fmla="*/ 3277 h 62"/>
                <a:gd name="T38" fmla="*/ 50623 w 36"/>
                <a:gd name="T39" fmla="*/ 0 h 62"/>
                <a:gd name="T40" fmla="*/ 43391 w 36"/>
                <a:gd name="T41" fmla="*/ 3277 h 62"/>
                <a:gd name="T42" fmla="*/ 3616 w 36"/>
                <a:gd name="T43" fmla="*/ 32774 h 62"/>
                <a:gd name="T44" fmla="*/ 0 w 36"/>
                <a:gd name="T45" fmla="*/ 36052 h 62"/>
                <a:gd name="T46" fmla="*/ 0 w 36"/>
                <a:gd name="T47" fmla="*/ 42606 h 62"/>
                <a:gd name="T48" fmla="*/ 0 w 36"/>
                <a:gd name="T49" fmla="*/ 52439 h 62"/>
                <a:gd name="T50" fmla="*/ 0 w 36"/>
                <a:gd name="T51" fmla="*/ 58994 h 62"/>
                <a:gd name="T52" fmla="*/ 0 w 36"/>
                <a:gd name="T53" fmla="*/ 68826 h 62"/>
                <a:gd name="T54" fmla="*/ 3616 w 36"/>
                <a:gd name="T55" fmla="*/ 72103 h 62"/>
                <a:gd name="T56" fmla="*/ 3616 w 36"/>
                <a:gd name="T57" fmla="*/ 75381 h 62"/>
                <a:gd name="T58" fmla="*/ 14464 w 36"/>
                <a:gd name="T59" fmla="*/ 91768 h 62"/>
                <a:gd name="T60" fmla="*/ 14464 w 36"/>
                <a:gd name="T61" fmla="*/ 101600 h 62"/>
                <a:gd name="T62" fmla="*/ 54239 w 36"/>
                <a:gd name="T63" fmla="*/ 98323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"/>
                <a:gd name="T97" fmla="*/ 0 h 62"/>
                <a:gd name="T98" fmla="*/ 36 w 3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" h="62">
                  <a:moveTo>
                    <a:pt x="30" y="60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30" y="6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6" name="Freeform 146"/>
            <p:cNvSpPr>
              <a:spLocks/>
            </p:cNvSpPr>
            <p:nvPr/>
          </p:nvSpPr>
          <p:spPr bwMode="auto">
            <a:xfrm>
              <a:off x="4849813" y="3186113"/>
              <a:ext cx="95250" cy="136525"/>
            </a:xfrm>
            <a:custGeom>
              <a:avLst/>
              <a:gdLst>
                <a:gd name="T0" fmla="*/ 31750 w 54"/>
                <a:gd name="T1" fmla="*/ 129865 h 82"/>
                <a:gd name="T2" fmla="*/ 7056 w 54"/>
                <a:gd name="T3" fmla="*/ 133195 h 82"/>
                <a:gd name="T4" fmla="*/ 0 w 54"/>
                <a:gd name="T5" fmla="*/ 126535 h 82"/>
                <a:gd name="T6" fmla="*/ 3528 w 54"/>
                <a:gd name="T7" fmla="*/ 119876 h 82"/>
                <a:gd name="T8" fmla="*/ 7056 w 54"/>
                <a:gd name="T9" fmla="*/ 116546 h 82"/>
                <a:gd name="T10" fmla="*/ 7056 w 54"/>
                <a:gd name="T11" fmla="*/ 99896 h 82"/>
                <a:gd name="T12" fmla="*/ 17639 w 54"/>
                <a:gd name="T13" fmla="*/ 89907 h 82"/>
                <a:gd name="T14" fmla="*/ 24694 w 54"/>
                <a:gd name="T15" fmla="*/ 86577 h 82"/>
                <a:gd name="T16" fmla="*/ 17639 w 54"/>
                <a:gd name="T17" fmla="*/ 76587 h 82"/>
                <a:gd name="T18" fmla="*/ 17639 w 54"/>
                <a:gd name="T19" fmla="*/ 73257 h 82"/>
                <a:gd name="T20" fmla="*/ 21167 w 54"/>
                <a:gd name="T21" fmla="*/ 69927 h 82"/>
                <a:gd name="T22" fmla="*/ 24694 w 54"/>
                <a:gd name="T23" fmla="*/ 63268 h 82"/>
                <a:gd name="T24" fmla="*/ 28222 w 54"/>
                <a:gd name="T25" fmla="*/ 56608 h 82"/>
                <a:gd name="T26" fmla="*/ 21167 w 54"/>
                <a:gd name="T27" fmla="*/ 49948 h 82"/>
                <a:gd name="T28" fmla="*/ 24694 w 54"/>
                <a:gd name="T29" fmla="*/ 43288 h 82"/>
                <a:gd name="T30" fmla="*/ 35278 w 54"/>
                <a:gd name="T31" fmla="*/ 43288 h 82"/>
                <a:gd name="T32" fmla="*/ 31750 w 54"/>
                <a:gd name="T33" fmla="*/ 43288 h 82"/>
                <a:gd name="T34" fmla="*/ 24694 w 54"/>
                <a:gd name="T35" fmla="*/ 39959 h 82"/>
                <a:gd name="T36" fmla="*/ 17639 w 54"/>
                <a:gd name="T37" fmla="*/ 39959 h 82"/>
                <a:gd name="T38" fmla="*/ 17639 w 54"/>
                <a:gd name="T39" fmla="*/ 33299 h 82"/>
                <a:gd name="T40" fmla="*/ 17639 w 54"/>
                <a:gd name="T41" fmla="*/ 23309 h 82"/>
                <a:gd name="T42" fmla="*/ 24694 w 54"/>
                <a:gd name="T43" fmla="*/ 23309 h 82"/>
                <a:gd name="T44" fmla="*/ 31750 w 54"/>
                <a:gd name="T45" fmla="*/ 13320 h 82"/>
                <a:gd name="T46" fmla="*/ 67028 w 54"/>
                <a:gd name="T47" fmla="*/ 0 h 82"/>
                <a:gd name="T48" fmla="*/ 81139 w 54"/>
                <a:gd name="T49" fmla="*/ 16649 h 82"/>
                <a:gd name="T50" fmla="*/ 81139 w 54"/>
                <a:gd name="T51" fmla="*/ 29969 h 82"/>
                <a:gd name="T52" fmla="*/ 81139 w 54"/>
                <a:gd name="T53" fmla="*/ 43288 h 82"/>
                <a:gd name="T54" fmla="*/ 81139 w 54"/>
                <a:gd name="T55" fmla="*/ 49948 h 82"/>
                <a:gd name="T56" fmla="*/ 77611 w 54"/>
                <a:gd name="T57" fmla="*/ 53278 h 82"/>
                <a:gd name="T58" fmla="*/ 74083 w 54"/>
                <a:gd name="T59" fmla="*/ 56608 h 82"/>
                <a:gd name="T60" fmla="*/ 77611 w 54"/>
                <a:gd name="T61" fmla="*/ 63268 h 82"/>
                <a:gd name="T62" fmla="*/ 84667 w 54"/>
                <a:gd name="T63" fmla="*/ 69927 h 82"/>
                <a:gd name="T64" fmla="*/ 91722 w 54"/>
                <a:gd name="T65" fmla="*/ 73257 h 82"/>
                <a:gd name="T66" fmla="*/ 95250 w 54"/>
                <a:gd name="T67" fmla="*/ 79917 h 82"/>
                <a:gd name="T68" fmla="*/ 91722 w 54"/>
                <a:gd name="T69" fmla="*/ 83247 h 82"/>
                <a:gd name="T70" fmla="*/ 84667 w 54"/>
                <a:gd name="T71" fmla="*/ 89907 h 82"/>
                <a:gd name="T72" fmla="*/ 84667 w 54"/>
                <a:gd name="T73" fmla="*/ 93237 h 82"/>
                <a:gd name="T74" fmla="*/ 84667 w 54"/>
                <a:gd name="T75" fmla="*/ 96566 h 82"/>
                <a:gd name="T76" fmla="*/ 84667 w 54"/>
                <a:gd name="T77" fmla="*/ 103226 h 82"/>
                <a:gd name="T78" fmla="*/ 84667 w 54"/>
                <a:gd name="T79" fmla="*/ 109886 h 82"/>
                <a:gd name="T80" fmla="*/ 84667 w 54"/>
                <a:gd name="T81" fmla="*/ 113216 h 82"/>
                <a:gd name="T82" fmla="*/ 84667 w 54"/>
                <a:gd name="T83" fmla="*/ 119876 h 82"/>
                <a:gd name="T84" fmla="*/ 84667 w 54"/>
                <a:gd name="T85" fmla="*/ 126535 h 82"/>
                <a:gd name="T86" fmla="*/ 84667 w 54"/>
                <a:gd name="T87" fmla="*/ 129865 h 82"/>
                <a:gd name="T88" fmla="*/ 77611 w 54"/>
                <a:gd name="T89" fmla="*/ 123205 h 82"/>
                <a:gd name="T90" fmla="*/ 77611 w 54"/>
                <a:gd name="T91" fmla="*/ 129865 h 82"/>
                <a:gd name="T92" fmla="*/ 74083 w 54"/>
                <a:gd name="T93" fmla="*/ 129865 h 82"/>
                <a:gd name="T94" fmla="*/ 67028 w 54"/>
                <a:gd name="T95" fmla="*/ 133195 h 82"/>
                <a:gd name="T96" fmla="*/ 59972 w 54"/>
                <a:gd name="T97" fmla="*/ 133195 h 82"/>
                <a:gd name="T98" fmla="*/ 56444 w 54"/>
                <a:gd name="T99" fmla="*/ 136525 h 82"/>
                <a:gd name="T100" fmla="*/ 49389 w 54"/>
                <a:gd name="T101" fmla="*/ 136525 h 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82"/>
                <a:gd name="T155" fmla="*/ 54 w 54"/>
                <a:gd name="T156" fmla="*/ 82 h 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82">
                  <a:moveTo>
                    <a:pt x="26" y="82"/>
                  </a:moveTo>
                  <a:lnTo>
                    <a:pt x="18" y="78"/>
                  </a:lnTo>
                  <a:lnTo>
                    <a:pt x="12" y="78"/>
                  </a:lnTo>
                  <a:lnTo>
                    <a:pt x="4" y="80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2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50" y="52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48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6" y="74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4" y="78"/>
                  </a:lnTo>
                  <a:lnTo>
                    <a:pt x="42" y="78"/>
                  </a:lnTo>
                  <a:lnTo>
                    <a:pt x="40" y="80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4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2"/>
                  </a:lnTo>
                  <a:lnTo>
                    <a:pt x="26" y="8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7" name="Freeform 152"/>
            <p:cNvSpPr>
              <a:spLocks/>
            </p:cNvSpPr>
            <p:nvPr/>
          </p:nvSpPr>
          <p:spPr bwMode="auto">
            <a:xfrm>
              <a:off x="5059363" y="3611563"/>
              <a:ext cx="149225" cy="138112"/>
            </a:xfrm>
            <a:custGeom>
              <a:avLst/>
              <a:gdLst>
                <a:gd name="T0" fmla="*/ 149225 w 84"/>
                <a:gd name="T1" fmla="*/ 3288 h 84"/>
                <a:gd name="T2" fmla="*/ 127907 w 84"/>
                <a:gd name="T3" fmla="*/ 6577 h 84"/>
                <a:gd name="T4" fmla="*/ 124354 w 84"/>
                <a:gd name="T5" fmla="*/ 6577 h 84"/>
                <a:gd name="T6" fmla="*/ 124354 w 84"/>
                <a:gd name="T7" fmla="*/ 6577 h 84"/>
                <a:gd name="T8" fmla="*/ 120801 w 84"/>
                <a:gd name="T9" fmla="*/ 3288 h 84"/>
                <a:gd name="T10" fmla="*/ 117248 w 84"/>
                <a:gd name="T11" fmla="*/ 0 h 84"/>
                <a:gd name="T12" fmla="*/ 81718 w 84"/>
                <a:gd name="T13" fmla="*/ 6577 h 84"/>
                <a:gd name="T14" fmla="*/ 56848 w 84"/>
                <a:gd name="T15" fmla="*/ 9865 h 84"/>
                <a:gd name="T16" fmla="*/ 35530 w 84"/>
                <a:gd name="T17" fmla="*/ 16442 h 84"/>
                <a:gd name="T18" fmla="*/ 35530 w 84"/>
                <a:gd name="T19" fmla="*/ 16442 h 84"/>
                <a:gd name="T20" fmla="*/ 31977 w 84"/>
                <a:gd name="T21" fmla="*/ 23019 h 84"/>
                <a:gd name="T22" fmla="*/ 31977 w 84"/>
                <a:gd name="T23" fmla="*/ 26307 h 84"/>
                <a:gd name="T24" fmla="*/ 31977 w 84"/>
                <a:gd name="T25" fmla="*/ 26307 h 84"/>
                <a:gd name="T26" fmla="*/ 28424 w 84"/>
                <a:gd name="T27" fmla="*/ 29595 h 84"/>
                <a:gd name="T28" fmla="*/ 21318 w 84"/>
                <a:gd name="T29" fmla="*/ 32884 h 84"/>
                <a:gd name="T30" fmla="*/ 14212 w 84"/>
                <a:gd name="T31" fmla="*/ 39461 h 84"/>
                <a:gd name="T32" fmla="*/ 7106 w 84"/>
                <a:gd name="T33" fmla="*/ 46037 h 84"/>
                <a:gd name="T34" fmla="*/ 3553 w 84"/>
                <a:gd name="T35" fmla="*/ 52614 h 84"/>
                <a:gd name="T36" fmla="*/ 0 w 84"/>
                <a:gd name="T37" fmla="*/ 59191 h 84"/>
                <a:gd name="T38" fmla="*/ 0 w 84"/>
                <a:gd name="T39" fmla="*/ 59191 h 84"/>
                <a:gd name="T40" fmla="*/ 0 w 84"/>
                <a:gd name="T41" fmla="*/ 62479 h 84"/>
                <a:gd name="T42" fmla="*/ 0 w 84"/>
                <a:gd name="T43" fmla="*/ 65768 h 84"/>
                <a:gd name="T44" fmla="*/ 3553 w 84"/>
                <a:gd name="T45" fmla="*/ 72344 h 84"/>
                <a:gd name="T46" fmla="*/ 7106 w 84"/>
                <a:gd name="T47" fmla="*/ 78921 h 84"/>
                <a:gd name="T48" fmla="*/ 17765 w 84"/>
                <a:gd name="T49" fmla="*/ 92075 h 84"/>
                <a:gd name="T50" fmla="*/ 31977 w 84"/>
                <a:gd name="T51" fmla="*/ 108517 h 84"/>
                <a:gd name="T52" fmla="*/ 42636 w 84"/>
                <a:gd name="T53" fmla="*/ 124958 h 84"/>
                <a:gd name="T54" fmla="*/ 53295 w 84"/>
                <a:gd name="T55" fmla="*/ 138112 h 84"/>
                <a:gd name="T56" fmla="*/ 71060 w 84"/>
                <a:gd name="T57" fmla="*/ 138112 h 84"/>
                <a:gd name="T58" fmla="*/ 78165 w 84"/>
                <a:gd name="T59" fmla="*/ 108517 h 84"/>
                <a:gd name="T60" fmla="*/ 78165 w 84"/>
                <a:gd name="T61" fmla="*/ 108517 h 84"/>
                <a:gd name="T62" fmla="*/ 85271 w 84"/>
                <a:gd name="T63" fmla="*/ 105228 h 84"/>
                <a:gd name="T64" fmla="*/ 88824 w 84"/>
                <a:gd name="T65" fmla="*/ 101940 h 84"/>
                <a:gd name="T66" fmla="*/ 95930 w 84"/>
                <a:gd name="T67" fmla="*/ 92075 h 84"/>
                <a:gd name="T68" fmla="*/ 103036 w 84"/>
                <a:gd name="T69" fmla="*/ 78921 h 84"/>
                <a:gd name="T70" fmla="*/ 103036 w 84"/>
                <a:gd name="T71" fmla="*/ 78921 h 84"/>
                <a:gd name="T72" fmla="*/ 103036 w 84"/>
                <a:gd name="T73" fmla="*/ 75633 h 84"/>
                <a:gd name="T74" fmla="*/ 103036 w 84"/>
                <a:gd name="T75" fmla="*/ 69056 h 84"/>
                <a:gd name="T76" fmla="*/ 103036 w 84"/>
                <a:gd name="T77" fmla="*/ 62479 h 84"/>
                <a:gd name="T78" fmla="*/ 106589 w 84"/>
                <a:gd name="T79" fmla="*/ 52614 h 84"/>
                <a:gd name="T80" fmla="*/ 110142 w 84"/>
                <a:gd name="T81" fmla="*/ 42749 h 84"/>
                <a:gd name="T82" fmla="*/ 113695 w 84"/>
                <a:gd name="T83" fmla="*/ 42749 h 84"/>
                <a:gd name="T84" fmla="*/ 113695 w 84"/>
                <a:gd name="T85" fmla="*/ 39461 h 84"/>
                <a:gd name="T86" fmla="*/ 117248 w 84"/>
                <a:gd name="T87" fmla="*/ 32884 h 84"/>
                <a:gd name="T88" fmla="*/ 124354 w 84"/>
                <a:gd name="T89" fmla="*/ 29595 h 84"/>
                <a:gd name="T90" fmla="*/ 131460 w 84"/>
                <a:gd name="T91" fmla="*/ 26307 h 84"/>
                <a:gd name="T92" fmla="*/ 138566 w 84"/>
                <a:gd name="T93" fmla="*/ 26307 h 84"/>
                <a:gd name="T94" fmla="*/ 145672 w 84"/>
                <a:gd name="T95" fmla="*/ 32884 h 84"/>
                <a:gd name="T96" fmla="*/ 149225 w 84"/>
                <a:gd name="T97" fmla="*/ 3288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4"/>
                <a:gd name="T149" fmla="*/ 84 w 84"/>
                <a:gd name="T150" fmla="*/ 84 h 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6" y="4"/>
                  </a:lnTo>
                  <a:lnTo>
                    <a:pt x="32" y="6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4" y="76"/>
                  </a:lnTo>
                  <a:lnTo>
                    <a:pt x="30" y="84"/>
                  </a:lnTo>
                  <a:lnTo>
                    <a:pt x="40" y="84"/>
                  </a:lnTo>
                  <a:lnTo>
                    <a:pt x="44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2" y="20"/>
                  </a:lnTo>
                  <a:lnTo>
                    <a:pt x="84" y="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8" name="Freeform 156"/>
            <p:cNvSpPr>
              <a:spLocks/>
            </p:cNvSpPr>
            <p:nvPr/>
          </p:nvSpPr>
          <p:spPr bwMode="auto">
            <a:xfrm>
              <a:off x="4892675" y="3436938"/>
              <a:ext cx="250825" cy="188912"/>
            </a:xfrm>
            <a:custGeom>
              <a:avLst/>
              <a:gdLst>
                <a:gd name="T0" fmla="*/ 35832 w 140"/>
                <a:gd name="T1" fmla="*/ 71656 h 116"/>
                <a:gd name="T2" fmla="*/ 35832 w 140"/>
                <a:gd name="T3" fmla="*/ 65142 h 116"/>
                <a:gd name="T4" fmla="*/ 32249 w 140"/>
                <a:gd name="T5" fmla="*/ 65142 h 116"/>
                <a:gd name="T6" fmla="*/ 35832 w 140"/>
                <a:gd name="T7" fmla="*/ 58628 h 116"/>
                <a:gd name="T8" fmla="*/ 25082 w 140"/>
                <a:gd name="T9" fmla="*/ 55371 h 116"/>
                <a:gd name="T10" fmla="*/ 10750 w 140"/>
                <a:gd name="T11" fmla="*/ 48857 h 116"/>
                <a:gd name="T12" fmla="*/ 0 w 140"/>
                <a:gd name="T13" fmla="*/ 42342 h 116"/>
                <a:gd name="T14" fmla="*/ 3583 w 140"/>
                <a:gd name="T15" fmla="*/ 39085 h 116"/>
                <a:gd name="T16" fmla="*/ 35832 w 140"/>
                <a:gd name="T17" fmla="*/ 29314 h 116"/>
                <a:gd name="T18" fmla="*/ 57331 w 140"/>
                <a:gd name="T19" fmla="*/ 22800 h 116"/>
                <a:gd name="T20" fmla="*/ 96747 w 140"/>
                <a:gd name="T21" fmla="*/ 9771 h 116"/>
                <a:gd name="T22" fmla="*/ 100330 w 140"/>
                <a:gd name="T23" fmla="*/ 3257 h 116"/>
                <a:gd name="T24" fmla="*/ 103913 w 140"/>
                <a:gd name="T25" fmla="*/ 0 h 116"/>
                <a:gd name="T26" fmla="*/ 118246 w 140"/>
                <a:gd name="T27" fmla="*/ 39085 h 116"/>
                <a:gd name="T28" fmla="*/ 150495 w 140"/>
                <a:gd name="T29" fmla="*/ 39085 h 116"/>
                <a:gd name="T30" fmla="*/ 164828 w 140"/>
                <a:gd name="T31" fmla="*/ 35828 h 116"/>
                <a:gd name="T32" fmla="*/ 179161 w 140"/>
                <a:gd name="T33" fmla="*/ 29314 h 116"/>
                <a:gd name="T34" fmla="*/ 193494 w 140"/>
                <a:gd name="T35" fmla="*/ 32571 h 116"/>
                <a:gd name="T36" fmla="*/ 197077 w 140"/>
                <a:gd name="T37" fmla="*/ 45599 h 116"/>
                <a:gd name="T38" fmla="*/ 197077 w 140"/>
                <a:gd name="T39" fmla="*/ 52114 h 116"/>
                <a:gd name="T40" fmla="*/ 211410 w 140"/>
                <a:gd name="T41" fmla="*/ 68399 h 116"/>
                <a:gd name="T42" fmla="*/ 218576 w 140"/>
                <a:gd name="T43" fmla="*/ 71656 h 116"/>
                <a:gd name="T44" fmla="*/ 229326 w 140"/>
                <a:gd name="T45" fmla="*/ 91199 h 116"/>
                <a:gd name="T46" fmla="*/ 232909 w 140"/>
                <a:gd name="T47" fmla="*/ 104227 h 116"/>
                <a:gd name="T48" fmla="*/ 240075 w 140"/>
                <a:gd name="T49" fmla="*/ 113999 h 116"/>
                <a:gd name="T50" fmla="*/ 247242 w 140"/>
                <a:gd name="T51" fmla="*/ 120513 h 116"/>
                <a:gd name="T52" fmla="*/ 247242 w 140"/>
                <a:gd name="T53" fmla="*/ 127027 h 116"/>
                <a:gd name="T54" fmla="*/ 243659 w 140"/>
                <a:gd name="T55" fmla="*/ 130284 h 116"/>
                <a:gd name="T56" fmla="*/ 240075 w 140"/>
                <a:gd name="T57" fmla="*/ 156341 h 116"/>
                <a:gd name="T58" fmla="*/ 225742 w 140"/>
                <a:gd name="T59" fmla="*/ 182398 h 116"/>
                <a:gd name="T60" fmla="*/ 200660 w 140"/>
                <a:gd name="T61" fmla="*/ 182398 h 116"/>
                <a:gd name="T62" fmla="*/ 200660 w 140"/>
                <a:gd name="T63" fmla="*/ 169369 h 116"/>
                <a:gd name="T64" fmla="*/ 200660 w 140"/>
                <a:gd name="T65" fmla="*/ 166112 h 116"/>
                <a:gd name="T66" fmla="*/ 197077 w 140"/>
                <a:gd name="T67" fmla="*/ 153084 h 116"/>
                <a:gd name="T68" fmla="*/ 193494 w 140"/>
                <a:gd name="T69" fmla="*/ 140055 h 116"/>
                <a:gd name="T70" fmla="*/ 189910 w 140"/>
                <a:gd name="T71" fmla="*/ 133541 h 116"/>
                <a:gd name="T72" fmla="*/ 175577 w 140"/>
                <a:gd name="T73" fmla="*/ 127027 h 116"/>
                <a:gd name="T74" fmla="*/ 168411 w 140"/>
                <a:gd name="T75" fmla="*/ 130284 h 116"/>
                <a:gd name="T76" fmla="*/ 164828 w 140"/>
                <a:gd name="T77" fmla="*/ 133541 h 116"/>
                <a:gd name="T78" fmla="*/ 111080 w 140"/>
                <a:gd name="T79" fmla="*/ 127027 h 116"/>
                <a:gd name="T80" fmla="*/ 100330 w 140"/>
                <a:gd name="T81" fmla="*/ 123770 h 116"/>
                <a:gd name="T82" fmla="*/ 93164 w 140"/>
                <a:gd name="T83" fmla="*/ 113999 h 116"/>
                <a:gd name="T84" fmla="*/ 82414 w 140"/>
                <a:gd name="T85" fmla="*/ 100970 h 116"/>
                <a:gd name="T86" fmla="*/ 68081 w 140"/>
                <a:gd name="T87" fmla="*/ 100970 h 1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16"/>
                <a:gd name="T134" fmla="*/ 140 w 140"/>
                <a:gd name="T135" fmla="*/ 116 h 1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16">
                  <a:moveTo>
                    <a:pt x="26" y="52"/>
                  </a:moveTo>
                  <a:lnTo>
                    <a:pt x="20" y="44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8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10"/>
                  </a:lnTo>
                  <a:lnTo>
                    <a:pt x="66" y="24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8" y="24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0" y="18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8" y="42"/>
                  </a:lnTo>
                  <a:lnTo>
                    <a:pt x="124" y="40"/>
                  </a:lnTo>
                  <a:lnTo>
                    <a:pt x="122" y="44"/>
                  </a:lnTo>
                  <a:lnTo>
                    <a:pt x="128" y="52"/>
                  </a:lnTo>
                  <a:lnTo>
                    <a:pt x="128" y="56"/>
                  </a:lnTo>
                  <a:lnTo>
                    <a:pt x="128" y="62"/>
                  </a:lnTo>
                  <a:lnTo>
                    <a:pt x="130" y="64"/>
                  </a:lnTo>
                  <a:lnTo>
                    <a:pt x="134" y="68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6"/>
                  </a:lnTo>
                  <a:lnTo>
                    <a:pt x="140" y="110"/>
                  </a:lnTo>
                  <a:lnTo>
                    <a:pt x="126" y="112"/>
                  </a:lnTo>
                  <a:lnTo>
                    <a:pt x="114" y="116"/>
                  </a:lnTo>
                  <a:lnTo>
                    <a:pt x="112" y="112"/>
                  </a:lnTo>
                  <a:lnTo>
                    <a:pt x="110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4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6" y="84"/>
                  </a:lnTo>
                  <a:lnTo>
                    <a:pt x="106" y="82"/>
                  </a:lnTo>
                  <a:lnTo>
                    <a:pt x="102" y="80"/>
                  </a:lnTo>
                  <a:lnTo>
                    <a:pt x="98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86" y="98"/>
                  </a:lnTo>
                  <a:lnTo>
                    <a:pt x="62" y="78"/>
                  </a:lnTo>
                  <a:lnTo>
                    <a:pt x="58" y="76"/>
                  </a:lnTo>
                  <a:lnTo>
                    <a:pt x="56" y="76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2"/>
                  </a:lnTo>
                  <a:lnTo>
                    <a:pt x="44" y="58"/>
                  </a:lnTo>
                  <a:lnTo>
                    <a:pt x="38" y="62"/>
                  </a:lnTo>
                  <a:lnTo>
                    <a:pt x="26" y="5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9" name="Freeform 160"/>
            <p:cNvSpPr>
              <a:spLocks/>
            </p:cNvSpPr>
            <p:nvPr/>
          </p:nvSpPr>
          <p:spPr bwMode="auto">
            <a:xfrm>
              <a:off x="4895850" y="3311525"/>
              <a:ext cx="247650" cy="107950"/>
            </a:xfrm>
            <a:custGeom>
              <a:avLst/>
              <a:gdLst>
                <a:gd name="T0" fmla="*/ 240472 w 138"/>
                <a:gd name="T1" fmla="*/ 35983 h 66"/>
                <a:gd name="T2" fmla="*/ 233293 w 138"/>
                <a:gd name="T3" fmla="*/ 29441 h 66"/>
                <a:gd name="T4" fmla="*/ 226115 w 138"/>
                <a:gd name="T5" fmla="*/ 26170 h 66"/>
                <a:gd name="T6" fmla="*/ 211759 w 138"/>
                <a:gd name="T7" fmla="*/ 19627 h 66"/>
                <a:gd name="T8" fmla="*/ 197402 w 138"/>
                <a:gd name="T9" fmla="*/ 26170 h 66"/>
                <a:gd name="T10" fmla="*/ 186635 w 138"/>
                <a:gd name="T11" fmla="*/ 29441 h 66"/>
                <a:gd name="T12" fmla="*/ 186635 w 138"/>
                <a:gd name="T13" fmla="*/ 32712 h 66"/>
                <a:gd name="T14" fmla="*/ 183046 w 138"/>
                <a:gd name="T15" fmla="*/ 39255 h 66"/>
                <a:gd name="T16" fmla="*/ 179456 w 138"/>
                <a:gd name="T17" fmla="*/ 39255 h 66"/>
                <a:gd name="T18" fmla="*/ 168689 w 138"/>
                <a:gd name="T19" fmla="*/ 39255 h 66"/>
                <a:gd name="T20" fmla="*/ 161511 w 138"/>
                <a:gd name="T21" fmla="*/ 39255 h 66"/>
                <a:gd name="T22" fmla="*/ 150743 w 138"/>
                <a:gd name="T23" fmla="*/ 39255 h 66"/>
                <a:gd name="T24" fmla="*/ 136387 w 138"/>
                <a:gd name="T25" fmla="*/ 32712 h 66"/>
                <a:gd name="T26" fmla="*/ 107674 w 138"/>
                <a:gd name="T27" fmla="*/ 22898 h 66"/>
                <a:gd name="T28" fmla="*/ 82550 w 138"/>
                <a:gd name="T29" fmla="*/ 13085 h 66"/>
                <a:gd name="T30" fmla="*/ 64604 w 138"/>
                <a:gd name="T31" fmla="*/ 6542 h 66"/>
                <a:gd name="T32" fmla="*/ 53837 w 138"/>
                <a:gd name="T33" fmla="*/ 0 h 66"/>
                <a:gd name="T34" fmla="*/ 50248 w 138"/>
                <a:gd name="T35" fmla="*/ 6542 h 66"/>
                <a:gd name="T36" fmla="*/ 50248 w 138"/>
                <a:gd name="T37" fmla="*/ 9814 h 66"/>
                <a:gd name="T38" fmla="*/ 46659 w 138"/>
                <a:gd name="T39" fmla="*/ 13085 h 66"/>
                <a:gd name="T40" fmla="*/ 43070 w 138"/>
                <a:gd name="T41" fmla="*/ 9814 h 66"/>
                <a:gd name="T42" fmla="*/ 39480 w 138"/>
                <a:gd name="T43" fmla="*/ 6542 h 66"/>
                <a:gd name="T44" fmla="*/ 35891 w 138"/>
                <a:gd name="T45" fmla="*/ 0 h 66"/>
                <a:gd name="T46" fmla="*/ 32302 w 138"/>
                <a:gd name="T47" fmla="*/ 3271 h 66"/>
                <a:gd name="T48" fmla="*/ 32302 w 138"/>
                <a:gd name="T49" fmla="*/ 6542 h 66"/>
                <a:gd name="T50" fmla="*/ 25124 w 138"/>
                <a:gd name="T51" fmla="*/ 9814 h 66"/>
                <a:gd name="T52" fmla="*/ 17946 w 138"/>
                <a:gd name="T53" fmla="*/ 9814 h 66"/>
                <a:gd name="T54" fmla="*/ 10767 w 138"/>
                <a:gd name="T55" fmla="*/ 9814 h 66"/>
                <a:gd name="T56" fmla="*/ 7178 w 138"/>
                <a:gd name="T57" fmla="*/ 13085 h 66"/>
                <a:gd name="T58" fmla="*/ 0 w 138"/>
                <a:gd name="T59" fmla="*/ 13085 h 66"/>
                <a:gd name="T60" fmla="*/ 14357 w 138"/>
                <a:gd name="T61" fmla="*/ 32712 h 66"/>
                <a:gd name="T62" fmla="*/ 25124 w 138"/>
                <a:gd name="T63" fmla="*/ 68695 h 66"/>
                <a:gd name="T64" fmla="*/ 32302 w 138"/>
                <a:gd name="T65" fmla="*/ 68695 h 66"/>
                <a:gd name="T66" fmla="*/ 32302 w 138"/>
                <a:gd name="T67" fmla="*/ 75238 h 66"/>
                <a:gd name="T68" fmla="*/ 35891 w 138"/>
                <a:gd name="T69" fmla="*/ 75238 h 66"/>
                <a:gd name="T70" fmla="*/ 43070 w 138"/>
                <a:gd name="T71" fmla="*/ 78509 h 66"/>
                <a:gd name="T72" fmla="*/ 53837 w 138"/>
                <a:gd name="T73" fmla="*/ 78509 h 66"/>
                <a:gd name="T74" fmla="*/ 61015 w 138"/>
                <a:gd name="T75" fmla="*/ 71967 h 66"/>
                <a:gd name="T76" fmla="*/ 75372 w 138"/>
                <a:gd name="T77" fmla="*/ 71967 h 66"/>
                <a:gd name="T78" fmla="*/ 75372 w 138"/>
                <a:gd name="T79" fmla="*/ 75238 h 66"/>
                <a:gd name="T80" fmla="*/ 78961 w 138"/>
                <a:gd name="T81" fmla="*/ 78509 h 66"/>
                <a:gd name="T82" fmla="*/ 93317 w 138"/>
                <a:gd name="T83" fmla="*/ 85052 h 66"/>
                <a:gd name="T84" fmla="*/ 107674 w 138"/>
                <a:gd name="T85" fmla="*/ 85052 h 66"/>
                <a:gd name="T86" fmla="*/ 111263 w 138"/>
                <a:gd name="T87" fmla="*/ 94865 h 66"/>
                <a:gd name="T88" fmla="*/ 122030 w 138"/>
                <a:gd name="T89" fmla="*/ 104679 h 66"/>
                <a:gd name="T90" fmla="*/ 129209 w 138"/>
                <a:gd name="T91" fmla="*/ 107950 h 66"/>
                <a:gd name="T92" fmla="*/ 139976 w 138"/>
                <a:gd name="T93" fmla="*/ 107950 h 66"/>
                <a:gd name="T94" fmla="*/ 154333 w 138"/>
                <a:gd name="T95" fmla="*/ 104679 h 66"/>
                <a:gd name="T96" fmla="*/ 157922 w 138"/>
                <a:gd name="T97" fmla="*/ 101408 h 66"/>
                <a:gd name="T98" fmla="*/ 175867 w 138"/>
                <a:gd name="T99" fmla="*/ 98136 h 66"/>
                <a:gd name="T100" fmla="*/ 183046 w 138"/>
                <a:gd name="T101" fmla="*/ 94865 h 66"/>
                <a:gd name="T102" fmla="*/ 186635 w 138"/>
                <a:gd name="T103" fmla="*/ 88323 h 66"/>
                <a:gd name="T104" fmla="*/ 186635 w 138"/>
                <a:gd name="T105" fmla="*/ 85052 h 66"/>
                <a:gd name="T106" fmla="*/ 190224 w 138"/>
                <a:gd name="T107" fmla="*/ 78509 h 66"/>
                <a:gd name="T108" fmla="*/ 200991 w 138"/>
                <a:gd name="T109" fmla="*/ 75238 h 66"/>
                <a:gd name="T110" fmla="*/ 211759 w 138"/>
                <a:gd name="T111" fmla="*/ 75238 h 66"/>
                <a:gd name="T112" fmla="*/ 226115 w 138"/>
                <a:gd name="T113" fmla="*/ 71967 h 66"/>
                <a:gd name="T114" fmla="*/ 233293 w 138"/>
                <a:gd name="T115" fmla="*/ 65424 h 66"/>
                <a:gd name="T116" fmla="*/ 244061 w 138"/>
                <a:gd name="T117" fmla="*/ 62153 h 66"/>
                <a:gd name="T118" fmla="*/ 247650 w 138"/>
                <a:gd name="T119" fmla="*/ 65424 h 66"/>
                <a:gd name="T120" fmla="*/ 244061 w 138"/>
                <a:gd name="T121" fmla="*/ 58882 h 66"/>
                <a:gd name="T122" fmla="*/ 244061 w 138"/>
                <a:gd name="T123" fmla="*/ 49068 h 66"/>
                <a:gd name="T124" fmla="*/ 244061 w 138"/>
                <a:gd name="T125" fmla="*/ 39255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"/>
                <a:gd name="T190" fmla="*/ 0 h 66"/>
                <a:gd name="T191" fmla="*/ 138 w 138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" h="66">
                  <a:moveTo>
                    <a:pt x="136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4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2" y="24"/>
                  </a:lnTo>
                  <a:lnTo>
                    <a:pt x="100" y="24"/>
                  </a:lnTo>
                  <a:lnTo>
                    <a:pt x="96" y="24"/>
                  </a:lnTo>
                  <a:lnTo>
                    <a:pt x="94" y="24"/>
                  </a:lnTo>
                  <a:lnTo>
                    <a:pt x="90" y="2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6" y="20"/>
                  </a:lnTo>
                  <a:lnTo>
                    <a:pt x="66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8" y="62"/>
                  </a:lnTo>
                  <a:lnTo>
                    <a:pt x="92" y="60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10" y="46"/>
                  </a:lnTo>
                  <a:lnTo>
                    <a:pt x="112" y="46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6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6" y="38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4" y="34"/>
                  </a:lnTo>
                  <a:lnTo>
                    <a:pt x="136" y="30"/>
                  </a:lnTo>
                  <a:lnTo>
                    <a:pt x="136" y="26"/>
                  </a:lnTo>
                  <a:lnTo>
                    <a:pt x="136" y="2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0" name="Freeform 162"/>
            <p:cNvSpPr>
              <a:spLocks/>
            </p:cNvSpPr>
            <p:nvPr/>
          </p:nvSpPr>
          <p:spPr bwMode="auto">
            <a:xfrm>
              <a:off x="4924425" y="3149600"/>
              <a:ext cx="266700" cy="206375"/>
            </a:xfrm>
            <a:custGeom>
              <a:avLst/>
              <a:gdLst>
                <a:gd name="T0" fmla="*/ 149352 w 150"/>
                <a:gd name="T1" fmla="*/ 3329 h 124"/>
                <a:gd name="T2" fmla="*/ 142240 w 150"/>
                <a:gd name="T3" fmla="*/ 16643 h 124"/>
                <a:gd name="T4" fmla="*/ 106680 w 150"/>
                <a:gd name="T5" fmla="*/ 33286 h 124"/>
                <a:gd name="T6" fmla="*/ 92456 w 150"/>
                <a:gd name="T7" fmla="*/ 29958 h 124"/>
                <a:gd name="T8" fmla="*/ 81788 w 150"/>
                <a:gd name="T9" fmla="*/ 26629 h 124"/>
                <a:gd name="T10" fmla="*/ 60452 w 150"/>
                <a:gd name="T11" fmla="*/ 36615 h 124"/>
                <a:gd name="T12" fmla="*/ 49784 w 150"/>
                <a:gd name="T13" fmla="*/ 46601 h 124"/>
                <a:gd name="T14" fmla="*/ 7112 w 150"/>
                <a:gd name="T15" fmla="*/ 59915 h 124"/>
                <a:gd name="T16" fmla="*/ 7112 w 150"/>
                <a:gd name="T17" fmla="*/ 79887 h 124"/>
                <a:gd name="T18" fmla="*/ 7112 w 150"/>
                <a:gd name="T19" fmla="*/ 86544 h 124"/>
                <a:gd name="T20" fmla="*/ 0 w 150"/>
                <a:gd name="T21" fmla="*/ 93202 h 124"/>
                <a:gd name="T22" fmla="*/ 10668 w 150"/>
                <a:gd name="T23" fmla="*/ 103188 h 124"/>
                <a:gd name="T24" fmla="*/ 17780 w 150"/>
                <a:gd name="T25" fmla="*/ 109845 h 124"/>
                <a:gd name="T26" fmla="*/ 17780 w 150"/>
                <a:gd name="T27" fmla="*/ 119831 h 124"/>
                <a:gd name="T28" fmla="*/ 10668 w 150"/>
                <a:gd name="T29" fmla="*/ 126488 h 124"/>
                <a:gd name="T30" fmla="*/ 10668 w 150"/>
                <a:gd name="T31" fmla="*/ 133145 h 124"/>
                <a:gd name="T32" fmla="*/ 10668 w 150"/>
                <a:gd name="T33" fmla="*/ 139802 h 124"/>
                <a:gd name="T34" fmla="*/ 14224 w 150"/>
                <a:gd name="T35" fmla="*/ 149788 h 124"/>
                <a:gd name="T36" fmla="*/ 10668 w 150"/>
                <a:gd name="T37" fmla="*/ 156446 h 124"/>
                <a:gd name="T38" fmla="*/ 10668 w 150"/>
                <a:gd name="T39" fmla="*/ 166431 h 124"/>
                <a:gd name="T40" fmla="*/ 14224 w 150"/>
                <a:gd name="T41" fmla="*/ 169760 h 124"/>
                <a:gd name="T42" fmla="*/ 17780 w 150"/>
                <a:gd name="T43" fmla="*/ 173089 h 124"/>
                <a:gd name="T44" fmla="*/ 21336 w 150"/>
                <a:gd name="T45" fmla="*/ 166431 h 124"/>
                <a:gd name="T46" fmla="*/ 28448 w 150"/>
                <a:gd name="T47" fmla="*/ 159774 h 124"/>
                <a:gd name="T48" fmla="*/ 53340 w 150"/>
                <a:gd name="T49" fmla="*/ 173089 h 124"/>
                <a:gd name="T50" fmla="*/ 88900 w 150"/>
                <a:gd name="T51" fmla="*/ 183075 h 124"/>
                <a:gd name="T52" fmla="*/ 120904 w 150"/>
                <a:gd name="T53" fmla="*/ 199718 h 124"/>
                <a:gd name="T54" fmla="*/ 131572 w 150"/>
                <a:gd name="T55" fmla="*/ 199718 h 124"/>
                <a:gd name="T56" fmla="*/ 149352 w 150"/>
                <a:gd name="T57" fmla="*/ 199718 h 124"/>
                <a:gd name="T58" fmla="*/ 156464 w 150"/>
                <a:gd name="T59" fmla="*/ 196389 h 124"/>
                <a:gd name="T60" fmla="*/ 156464 w 150"/>
                <a:gd name="T61" fmla="*/ 189732 h 124"/>
                <a:gd name="T62" fmla="*/ 174244 w 150"/>
                <a:gd name="T63" fmla="*/ 183075 h 124"/>
                <a:gd name="T64" fmla="*/ 195580 w 150"/>
                <a:gd name="T65" fmla="*/ 186403 h 124"/>
                <a:gd name="T66" fmla="*/ 206248 w 150"/>
                <a:gd name="T67" fmla="*/ 193060 h 124"/>
                <a:gd name="T68" fmla="*/ 220472 w 150"/>
                <a:gd name="T69" fmla="*/ 199718 h 124"/>
                <a:gd name="T70" fmla="*/ 227584 w 150"/>
                <a:gd name="T71" fmla="*/ 196389 h 124"/>
                <a:gd name="T72" fmla="*/ 266700 w 150"/>
                <a:gd name="T73" fmla="*/ 173089 h 124"/>
                <a:gd name="T74" fmla="*/ 266700 w 150"/>
                <a:gd name="T75" fmla="*/ 166431 h 124"/>
                <a:gd name="T76" fmla="*/ 259588 w 150"/>
                <a:gd name="T77" fmla="*/ 143131 h 124"/>
                <a:gd name="T78" fmla="*/ 252476 w 150"/>
                <a:gd name="T79" fmla="*/ 129817 h 124"/>
                <a:gd name="T80" fmla="*/ 234696 w 150"/>
                <a:gd name="T81" fmla="*/ 106516 h 124"/>
                <a:gd name="T82" fmla="*/ 224028 w 150"/>
                <a:gd name="T83" fmla="*/ 96530 h 124"/>
                <a:gd name="T84" fmla="*/ 234696 w 150"/>
                <a:gd name="T85" fmla="*/ 89873 h 124"/>
                <a:gd name="T86" fmla="*/ 238252 w 150"/>
                <a:gd name="T87" fmla="*/ 66573 h 124"/>
                <a:gd name="T88" fmla="*/ 231140 w 150"/>
                <a:gd name="T89" fmla="*/ 53258 h 124"/>
                <a:gd name="T90" fmla="*/ 220472 w 150"/>
                <a:gd name="T91" fmla="*/ 33286 h 124"/>
                <a:gd name="T92" fmla="*/ 206248 w 150"/>
                <a:gd name="T93" fmla="*/ 19972 h 124"/>
                <a:gd name="T94" fmla="*/ 199136 w 150"/>
                <a:gd name="T95" fmla="*/ 9986 h 124"/>
                <a:gd name="T96" fmla="*/ 184912 w 150"/>
                <a:gd name="T97" fmla="*/ 13315 h 124"/>
                <a:gd name="T98" fmla="*/ 167132 w 150"/>
                <a:gd name="T99" fmla="*/ 13315 h 1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0"/>
                <a:gd name="T151" fmla="*/ 0 h 124"/>
                <a:gd name="T152" fmla="*/ 150 w 150"/>
                <a:gd name="T153" fmla="*/ 124 h 1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0" h="124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4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8" y="102"/>
                  </a:lnTo>
                  <a:lnTo>
                    <a:pt x="10" y="104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0" y="110"/>
                  </a:lnTo>
                  <a:lnTo>
                    <a:pt x="60" y="116"/>
                  </a:lnTo>
                  <a:lnTo>
                    <a:pt x="62" y="120"/>
                  </a:lnTo>
                  <a:lnTo>
                    <a:pt x="68" y="120"/>
                  </a:lnTo>
                  <a:lnTo>
                    <a:pt x="68" y="124"/>
                  </a:lnTo>
                  <a:lnTo>
                    <a:pt x="74" y="120"/>
                  </a:lnTo>
                  <a:lnTo>
                    <a:pt x="78" y="120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86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2" y="112"/>
                  </a:lnTo>
                  <a:lnTo>
                    <a:pt x="94" y="112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10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6" y="122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2"/>
                  </a:lnTo>
                  <a:lnTo>
                    <a:pt x="150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4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60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4" y="46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4"/>
                  </a:lnTo>
                  <a:lnTo>
                    <a:pt x="124" y="20"/>
                  </a:lnTo>
                  <a:lnTo>
                    <a:pt x="122" y="18"/>
                  </a:lnTo>
                  <a:lnTo>
                    <a:pt x="120" y="16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1" name="Freeform 164"/>
            <p:cNvSpPr>
              <a:spLocks/>
            </p:cNvSpPr>
            <p:nvPr/>
          </p:nvSpPr>
          <p:spPr bwMode="auto">
            <a:xfrm>
              <a:off x="5099050" y="3382963"/>
              <a:ext cx="182563" cy="136525"/>
            </a:xfrm>
            <a:custGeom>
              <a:avLst/>
              <a:gdLst>
                <a:gd name="T0" fmla="*/ 35797 w 102"/>
                <a:gd name="T1" fmla="*/ 6660 h 82"/>
                <a:gd name="T2" fmla="*/ 46536 w 102"/>
                <a:gd name="T3" fmla="*/ 3330 h 82"/>
                <a:gd name="T4" fmla="*/ 64434 w 102"/>
                <a:gd name="T5" fmla="*/ 0 h 82"/>
                <a:gd name="T6" fmla="*/ 85912 w 102"/>
                <a:gd name="T7" fmla="*/ 6660 h 82"/>
                <a:gd name="T8" fmla="*/ 93071 w 102"/>
                <a:gd name="T9" fmla="*/ 6660 h 82"/>
                <a:gd name="T10" fmla="*/ 107390 w 102"/>
                <a:gd name="T11" fmla="*/ 6660 h 82"/>
                <a:gd name="T12" fmla="*/ 121709 w 102"/>
                <a:gd name="T13" fmla="*/ 6660 h 82"/>
                <a:gd name="T14" fmla="*/ 125288 w 102"/>
                <a:gd name="T15" fmla="*/ 0 h 82"/>
                <a:gd name="T16" fmla="*/ 136027 w 102"/>
                <a:gd name="T17" fmla="*/ 0 h 82"/>
                <a:gd name="T18" fmla="*/ 150346 w 102"/>
                <a:gd name="T19" fmla="*/ 6660 h 82"/>
                <a:gd name="T20" fmla="*/ 164665 w 102"/>
                <a:gd name="T21" fmla="*/ 23309 h 82"/>
                <a:gd name="T22" fmla="*/ 168244 w 102"/>
                <a:gd name="T23" fmla="*/ 29969 h 82"/>
                <a:gd name="T24" fmla="*/ 171824 w 102"/>
                <a:gd name="T25" fmla="*/ 46618 h 82"/>
                <a:gd name="T26" fmla="*/ 171824 w 102"/>
                <a:gd name="T27" fmla="*/ 63268 h 82"/>
                <a:gd name="T28" fmla="*/ 168244 w 102"/>
                <a:gd name="T29" fmla="*/ 86577 h 82"/>
                <a:gd name="T30" fmla="*/ 175404 w 102"/>
                <a:gd name="T31" fmla="*/ 96566 h 82"/>
                <a:gd name="T32" fmla="*/ 182563 w 102"/>
                <a:gd name="T33" fmla="*/ 103226 h 82"/>
                <a:gd name="T34" fmla="*/ 178983 w 102"/>
                <a:gd name="T35" fmla="*/ 106556 h 82"/>
                <a:gd name="T36" fmla="*/ 178983 w 102"/>
                <a:gd name="T37" fmla="*/ 113216 h 82"/>
                <a:gd name="T38" fmla="*/ 178983 w 102"/>
                <a:gd name="T39" fmla="*/ 123205 h 82"/>
                <a:gd name="T40" fmla="*/ 178983 w 102"/>
                <a:gd name="T41" fmla="*/ 133195 h 82"/>
                <a:gd name="T42" fmla="*/ 175404 w 102"/>
                <a:gd name="T43" fmla="*/ 136525 h 82"/>
                <a:gd name="T44" fmla="*/ 168244 w 102"/>
                <a:gd name="T45" fmla="*/ 129865 h 82"/>
                <a:gd name="T46" fmla="*/ 157505 w 102"/>
                <a:gd name="T47" fmla="*/ 123205 h 82"/>
                <a:gd name="T48" fmla="*/ 132448 w 102"/>
                <a:gd name="T49" fmla="*/ 116546 h 82"/>
                <a:gd name="T50" fmla="*/ 125288 w 102"/>
                <a:gd name="T51" fmla="*/ 113216 h 82"/>
                <a:gd name="T52" fmla="*/ 114549 w 102"/>
                <a:gd name="T53" fmla="*/ 106556 h 82"/>
                <a:gd name="T54" fmla="*/ 103810 w 102"/>
                <a:gd name="T55" fmla="*/ 106556 h 82"/>
                <a:gd name="T56" fmla="*/ 85912 w 102"/>
                <a:gd name="T57" fmla="*/ 109886 h 82"/>
                <a:gd name="T58" fmla="*/ 60854 w 102"/>
                <a:gd name="T59" fmla="*/ 119876 h 82"/>
                <a:gd name="T60" fmla="*/ 57275 w 102"/>
                <a:gd name="T61" fmla="*/ 119876 h 82"/>
                <a:gd name="T62" fmla="*/ 46536 w 102"/>
                <a:gd name="T63" fmla="*/ 116546 h 82"/>
                <a:gd name="T64" fmla="*/ 28637 w 102"/>
                <a:gd name="T65" fmla="*/ 106556 h 82"/>
                <a:gd name="T66" fmla="*/ 14319 w 102"/>
                <a:gd name="T67" fmla="*/ 93237 h 82"/>
                <a:gd name="T68" fmla="*/ 0 w 102"/>
                <a:gd name="T69" fmla="*/ 86577 h 82"/>
                <a:gd name="T70" fmla="*/ 7159 w 102"/>
                <a:gd name="T71" fmla="*/ 83247 h 82"/>
                <a:gd name="T72" fmla="*/ 17898 w 102"/>
                <a:gd name="T73" fmla="*/ 69927 h 82"/>
                <a:gd name="T74" fmla="*/ 25058 w 102"/>
                <a:gd name="T75" fmla="*/ 56608 h 82"/>
                <a:gd name="T76" fmla="*/ 28637 w 102"/>
                <a:gd name="T77" fmla="*/ 49948 h 82"/>
                <a:gd name="T78" fmla="*/ 28637 w 102"/>
                <a:gd name="T79" fmla="*/ 29969 h 82"/>
                <a:gd name="T80" fmla="*/ 32217 w 102"/>
                <a:gd name="T81" fmla="*/ 16649 h 82"/>
                <a:gd name="T82" fmla="*/ 32217 w 102"/>
                <a:gd name="T83" fmla="*/ 6660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82"/>
                <a:gd name="T128" fmla="*/ 102 w 102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82">
                  <a:moveTo>
                    <a:pt x="18" y="4"/>
                  </a:moveTo>
                  <a:lnTo>
                    <a:pt x="20" y="4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4" y="4"/>
                  </a:lnTo>
                  <a:lnTo>
                    <a:pt x="88" y="8"/>
                  </a:lnTo>
                  <a:lnTo>
                    <a:pt x="92" y="14"/>
                  </a:lnTo>
                  <a:lnTo>
                    <a:pt x="94" y="18"/>
                  </a:lnTo>
                  <a:lnTo>
                    <a:pt x="96" y="22"/>
                  </a:lnTo>
                  <a:lnTo>
                    <a:pt x="96" y="28"/>
                  </a:lnTo>
                  <a:lnTo>
                    <a:pt x="98" y="34"/>
                  </a:lnTo>
                  <a:lnTo>
                    <a:pt x="96" y="38"/>
                  </a:lnTo>
                  <a:lnTo>
                    <a:pt x="96" y="46"/>
                  </a:lnTo>
                  <a:lnTo>
                    <a:pt x="94" y="52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0" y="60"/>
                  </a:lnTo>
                  <a:lnTo>
                    <a:pt x="102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4"/>
                  </a:lnTo>
                  <a:lnTo>
                    <a:pt x="100" y="76"/>
                  </a:lnTo>
                  <a:lnTo>
                    <a:pt x="100" y="80"/>
                  </a:lnTo>
                  <a:lnTo>
                    <a:pt x="100" y="82"/>
                  </a:lnTo>
                  <a:lnTo>
                    <a:pt x="98" y="82"/>
                  </a:lnTo>
                  <a:lnTo>
                    <a:pt x="96" y="80"/>
                  </a:lnTo>
                  <a:lnTo>
                    <a:pt x="94" y="78"/>
                  </a:lnTo>
                  <a:lnTo>
                    <a:pt x="90" y="76"/>
                  </a:lnTo>
                  <a:lnTo>
                    <a:pt x="88" y="74"/>
                  </a:lnTo>
                  <a:lnTo>
                    <a:pt x="84" y="74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68" y="66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18" y="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2" name="Freeform 110"/>
            <p:cNvSpPr>
              <a:spLocks/>
            </p:cNvSpPr>
            <p:nvPr/>
          </p:nvSpPr>
          <p:spPr bwMode="auto">
            <a:xfrm>
              <a:off x="4759325" y="3473450"/>
              <a:ext cx="279400" cy="242888"/>
            </a:xfrm>
            <a:custGeom>
              <a:avLst/>
              <a:gdLst>
                <a:gd name="T0" fmla="*/ 168356 w 156"/>
                <a:gd name="T1" fmla="*/ 22976 h 148"/>
                <a:gd name="T2" fmla="*/ 164774 w 156"/>
                <a:gd name="T3" fmla="*/ 26258 h 148"/>
                <a:gd name="T4" fmla="*/ 164774 w 156"/>
                <a:gd name="T5" fmla="*/ 29540 h 148"/>
                <a:gd name="T6" fmla="*/ 168356 w 156"/>
                <a:gd name="T7" fmla="*/ 29540 h 148"/>
                <a:gd name="T8" fmla="*/ 168356 w 156"/>
                <a:gd name="T9" fmla="*/ 36105 h 148"/>
                <a:gd name="T10" fmla="*/ 136118 w 156"/>
                <a:gd name="T11" fmla="*/ 45952 h 148"/>
                <a:gd name="T12" fmla="*/ 139700 w 156"/>
                <a:gd name="T13" fmla="*/ 52516 h 148"/>
                <a:gd name="T14" fmla="*/ 150446 w 156"/>
                <a:gd name="T15" fmla="*/ 65645 h 148"/>
                <a:gd name="T16" fmla="*/ 168356 w 156"/>
                <a:gd name="T17" fmla="*/ 78774 h 148"/>
                <a:gd name="T18" fmla="*/ 182685 w 156"/>
                <a:gd name="T19" fmla="*/ 85339 h 148"/>
                <a:gd name="T20" fmla="*/ 182685 w 156"/>
                <a:gd name="T21" fmla="*/ 91904 h 148"/>
                <a:gd name="T22" fmla="*/ 186267 w 156"/>
                <a:gd name="T23" fmla="*/ 101750 h 148"/>
                <a:gd name="T24" fmla="*/ 247162 w 156"/>
                <a:gd name="T25" fmla="*/ 147702 h 148"/>
                <a:gd name="T26" fmla="*/ 279400 w 156"/>
                <a:gd name="T27" fmla="*/ 196936 h 148"/>
                <a:gd name="T28" fmla="*/ 257908 w 156"/>
                <a:gd name="T29" fmla="*/ 193654 h 148"/>
                <a:gd name="T30" fmla="*/ 239997 w 156"/>
                <a:gd name="T31" fmla="*/ 203501 h 148"/>
                <a:gd name="T32" fmla="*/ 232833 w 156"/>
                <a:gd name="T33" fmla="*/ 223194 h 148"/>
                <a:gd name="T34" fmla="*/ 222087 w 156"/>
                <a:gd name="T35" fmla="*/ 242888 h 148"/>
                <a:gd name="T36" fmla="*/ 214923 w 156"/>
                <a:gd name="T37" fmla="*/ 219912 h 148"/>
                <a:gd name="T38" fmla="*/ 211341 w 156"/>
                <a:gd name="T39" fmla="*/ 216630 h 148"/>
                <a:gd name="T40" fmla="*/ 207759 w 156"/>
                <a:gd name="T41" fmla="*/ 213348 h 148"/>
                <a:gd name="T42" fmla="*/ 211341 w 156"/>
                <a:gd name="T43" fmla="*/ 210065 h 148"/>
                <a:gd name="T44" fmla="*/ 218505 w 156"/>
                <a:gd name="T45" fmla="*/ 187089 h 148"/>
                <a:gd name="T46" fmla="*/ 197013 w 156"/>
                <a:gd name="T47" fmla="*/ 177243 h 148"/>
                <a:gd name="T48" fmla="*/ 143282 w 156"/>
                <a:gd name="T49" fmla="*/ 137855 h 148"/>
                <a:gd name="T50" fmla="*/ 89551 w 156"/>
                <a:gd name="T51" fmla="*/ 88621 h 148"/>
                <a:gd name="T52" fmla="*/ 89551 w 156"/>
                <a:gd name="T53" fmla="*/ 82057 h 148"/>
                <a:gd name="T54" fmla="*/ 85969 w 156"/>
                <a:gd name="T55" fmla="*/ 72210 h 148"/>
                <a:gd name="T56" fmla="*/ 75223 w 156"/>
                <a:gd name="T57" fmla="*/ 65645 h 148"/>
                <a:gd name="T58" fmla="*/ 32238 w 156"/>
                <a:gd name="T59" fmla="*/ 78774 h 148"/>
                <a:gd name="T60" fmla="*/ 21492 w 156"/>
                <a:gd name="T61" fmla="*/ 78774 h 148"/>
                <a:gd name="T62" fmla="*/ 7164 w 156"/>
                <a:gd name="T63" fmla="*/ 55799 h 148"/>
                <a:gd name="T64" fmla="*/ 3582 w 156"/>
                <a:gd name="T65" fmla="*/ 52516 h 148"/>
                <a:gd name="T66" fmla="*/ 0 w 156"/>
                <a:gd name="T67" fmla="*/ 36105 h 148"/>
                <a:gd name="T68" fmla="*/ 17910 w 156"/>
                <a:gd name="T69" fmla="*/ 39387 h 148"/>
                <a:gd name="T70" fmla="*/ 28656 w 156"/>
                <a:gd name="T71" fmla="*/ 39387 h 148"/>
                <a:gd name="T72" fmla="*/ 42985 w 156"/>
                <a:gd name="T73" fmla="*/ 19694 h 148"/>
                <a:gd name="T74" fmla="*/ 53731 w 156"/>
                <a:gd name="T75" fmla="*/ 19694 h 148"/>
                <a:gd name="T76" fmla="*/ 53731 w 156"/>
                <a:gd name="T77" fmla="*/ 22976 h 148"/>
                <a:gd name="T78" fmla="*/ 57313 w 156"/>
                <a:gd name="T79" fmla="*/ 26258 h 148"/>
                <a:gd name="T80" fmla="*/ 64477 w 156"/>
                <a:gd name="T81" fmla="*/ 22976 h 148"/>
                <a:gd name="T82" fmla="*/ 71641 w 156"/>
                <a:gd name="T83" fmla="*/ 19694 h 148"/>
                <a:gd name="T84" fmla="*/ 75223 w 156"/>
                <a:gd name="T85" fmla="*/ 16411 h 148"/>
                <a:gd name="T86" fmla="*/ 78805 w 156"/>
                <a:gd name="T87" fmla="*/ 13129 h 148"/>
                <a:gd name="T88" fmla="*/ 78805 w 156"/>
                <a:gd name="T89" fmla="*/ 16411 h 148"/>
                <a:gd name="T90" fmla="*/ 82387 w 156"/>
                <a:gd name="T91" fmla="*/ 19694 h 148"/>
                <a:gd name="T92" fmla="*/ 85969 w 156"/>
                <a:gd name="T93" fmla="*/ 16411 h 148"/>
                <a:gd name="T94" fmla="*/ 85969 w 156"/>
                <a:gd name="T95" fmla="*/ 13129 h 148"/>
                <a:gd name="T96" fmla="*/ 82387 w 156"/>
                <a:gd name="T97" fmla="*/ 9847 h 148"/>
                <a:gd name="T98" fmla="*/ 85969 w 156"/>
                <a:gd name="T99" fmla="*/ 6565 h 148"/>
                <a:gd name="T100" fmla="*/ 89551 w 156"/>
                <a:gd name="T101" fmla="*/ 6565 h 148"/>
                <a:gd name="T102" fmla="*/ 93133 w 156"/>
                <a:gd name="T103" fmla="*/ 0 h 148"/>
                <a:gd name="T104" fmla="*/ 100297 w 156"/>
                <a:gd name="T105" fmla="*/ 0 h 148"/>
                <a:gd name="T106" fmla="*/ 111044 w 156"/>
                <a:gd name="T107" fmla="*/ 0 h 148"/>
                <a:gd name="T108" fmla="*/ 118208 w 156"/>
                <a:gd name="T109" fmla="*/ 0 h 148"/>
                <a:gd name="T110" fmla="*/ 128954 w 156"/>
                <a:gd name="T111" fmla="*/ 3282 h 148"/>
                <a:gd name="T112" fmla="*/ 132536 w 156"/>
                <a:gd name="T113" fmla="*/ 6565 h 148"/>
                <a:gd name="T114" fmla="*/ 143282 w 156"/>
                <a:gd name="T115" fmla="*/ 13129 h 148"/>
                <a:gd name="T116" fmla="*/ 157610 w 156"/>
                <a:gd name="T117" fmla="*/ 19694 h 148"/>
                <a:gd name="T118" fmla="*/ 168356 w 156"/>
                <a:gd name="T119" fmla="*/ 22976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"/>
                <a:gd name="T181" fmla="*/ 0 h 148"/>
                <a:gd name="T182" fmla="*/ 156 w 156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" h="148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8" y="32"/>
                  </a:lnTo>
                  <a:lnTo>
                    <a:pt x="80" y="36"/>
                  </a:lnTo>
                  <a:lnTo>
                    <a:pt x="84" y="40"/>
                  </a:lnTo>
                  <a:lnTo>
                    <a:pt x="88" y="44"/>
                  </a:lnTo>
                  <a:lnTo>
                    <a:pt x="94" y="48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38" y="90"/>
                  </a:lnTo>
                  <a:lnTo>
                    <a:pt x="146" y="102"/>
                  </a:lnTo>
                  <a:lnTo>
                    <a:pt x="156" y="120"/>
                  </a:lnTo>
                  <a:lnTo>
                    <a:pt x="150" y="126"/>
                  </a:lnTo>
                  <a:lnTo>
                    <a:pt x="144" y="118"/>
                  </a:lnTo>
                  <a:lnTo>
                    <a:pt x="136" y="118"/>
                  </a:lnTo>
                  <a:lnTo>
                    <a:pt x="134" y="124"/>
                  </a:lnTo>
                  <a:lnTo>
                    <a:pt x="138" y="132"/>
                  </a:lnTo>
                  <a:lnTo>
                    <a:pt x="130" y="136"/>
                  </a:lnTo>
                  <a:lnTo>
                    <a:pt x="130" y="142"/>
                  </a:lnTo>
                  <a:lnTo>
                    <a:pt x="124" y="148"/>
                  </a:lnTo>
                  <a:lnTo>
                    <a:pt x="118" y="14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6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4"/>
                  </a:lnTo>
                  <a:lnTo>
                    <a:pt x="114" y="112"/>
                  </a:lnTo>
                  <a:lnTo>
                    <a:pt x="110" y="108"/>
                  </a:lnTo>
                  <a:lnTo>
                    <a:pt x="88" y="94"/>
                  </a:lnTo>
                  <a:lnTo>
                    <a:pt x="80" y="84"/>
                  </a:lnTo>
                  <a:lnTo>
                    <a:pt x="74" y="76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2" y="40"/>
                  </a:lnTo>
                  <a:lnTo>
                    <a:pt x="38" y="40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6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4"/>
                  </a:lnTo>
                  <a:lnTo>
                    <a:pt x="94" y="1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3" name="Freeform 118"/>
            <p:cNvSpPr>
              <a:spLocks/>
            </p:cNvSpPr>
            <p:nvPr/>
          </p:nvSpPr>
          <p:spPr bwMode="auto">
            <a:xfrm>
              <a:off x="4824413" y="3378200"/>
              <a:ext cx="185737" cy="100013"/>
            </a:xfrm>
            <a:custGeom>
              <a:avLst/>
              <a:gdLst>
                <a:gd name="T0" fmla="*/ 64294 w 104"/>
                <a:gd name="T1" fmla="*/ 96679 h 60"/>
                <a:gd name="T2" fmla="*/ 60722 w 104"/>
                <a:gd name="T3" fmla="*/ 93345 h 60"/>
                <a:gd name="T4" fmla="*/ 53578 w 104"/>
                <a:gd name="T5" fmla="*/ 93345 h 60"/>
                <a:gd name="T6" fmla="*/ 39291 w 104"/>
                <a:gd name="T7" fmla="*/ 93345 h 60"/>
                <a:gd name="T8" fmla="*/ 28575 w 104"/>
                <a:gd name="T9" fmla="*/ 93345 h 60"/>
                <a:gd name="T10" fmla="*/ 25003 w 104"/>
                <a:gd name="T11" fmla="*/ 100013 h 60"/>
                <a:gd name="T12" fmla="*/ 21431 w 104"/>
                <a:gd name="T13" fmla="*/ 100013 h 60"/>
                <a:gd name="T14" fmla="*/ 21431 w 104"/>
                <a:gd name="T15" fmla="*/ 93345 h 60"/>
                <a:gd name="T16" fmla="*/ 14287 w 104"/>
                <a:gd name="T17" fmla="*/ 93345 h 60"/>
                <a:gd name="T18" fmla="*/ 17859 w 104"/>
                <a:gd name="T19" fmla="*/ 90012 h 60"/>
                <a:gd name="T20" fmla="*/ 17859 w 104"/>
                <a:gd name="T21" fmla="*/ 63342 h 60"/>
                <a:gd name="T22" fmla="*/ 50006 w 104"/>
                <a:gd name="T23" fmla="*/ 56674 h 60"/>
                <a:gd name="T24" fmla="*/ 53578 w 104"/>
                <a:gd name="T25" fmla="*/ 43339 h 60"/>
                <a:gd name="T26" fmla="*/ 71437 w 104"/>
                <a:gd name="T27" fmla="*/ 20003 h 60"/>
                <a:gd name="T28" fmla="*/ 89297 w 104"/>
                <a:gd name="T29" fmla="*/ 6668 h 60"/>
                <a:gd name="T30" fmla="*/ 96440 w 104"/>
                <a:gd name="T31" fmla="*/ 0 h 60"/>
                <a:gd name="T32" fmla="*/ 100012 w 104"/>
                <a:gd name="T33" fmla="*/ 0 h 60"/>
                <a:gd name="T34" fmla="*/ 103584 w 104"/>
                <a:gd name="T35" fmla="*/ 6668 h 60"/>
                <a:gd name="T36" fmla="*/ 110728 w 104"/>
                <a:gd name="T37" fmla="*/ 6668 h 60"/>
                <a:gd name="T38" fmla="*/ 121443 w 104"/>
                <a:gd name="T39" fmla="*/ 10001 h 60"/>
                <a:gd name="T40" fmla="*/ 132159 w 104"/>
                <a:gd name="T41" fmla="*/ 3334 h 60"/>
                <a:gd name="T42" fmla="*/ 146446 w 104"/>
                <a:gd name="T43" fmla="*/ 3334 h 60"/>
                <a:gd name="T44" fmla="*/ 146446 w 104"/>
                <a:gd name="T45" fmla="*/ 10001 h 60"/>
                <a:gd name="T46" fmla="*/ 153590 w 104"/>
                <a:gd name="T47" fmla="*/ 13335 h 60"/>
                <a:gd name="T48" fmla="*/ 167878 w 104"/>
                <a:gd name="T49" fmla="*/ 16669 h 60"/>
                <a:gd name="T50" fmla="*/ 175021 w 104"/>
                <a:gd name="T51" fmla="*/ 16669 h 60"/>
                <a:gd name="T52" fmla="*/ 185737 w 104"/>
                <a:gd name="T53" fmla="*/ 30004 h 60"/>
                <a:gd name="T54" fmla="*/ 178593 w 104"/>
                <a:gd name="T55" fmla="*/ 33338 h 60"/>
                <a:gd name="T56" fmla="*/ 175021 w 104"/>
                <a:gd name="T57" fmla="*/ 46673 h 60"/>
                <a:gd name="T58" fmla="*/ 175021 w 104"/>
                <a:gd name="T59" fmla="*/ 56674 h 60"/>
                <a:gd name="T60" fmla="*/ 167878 w 104"/>
                <a:gd name="T61" fmla="*/ 63342 h 60"/>
                <a:gd name="T62" fmla="*/ 164306 w 104"/>
                <a:gd name="T63" fmla="*/ 73343 h 60"/>
                <a:gd name="T64" fmla="*/ 82153 w 104"/>
                <a:gd name="T65" fmla="*/ 93345 h 60"/>
                <a:gd name="T66" fmla="*/ 67865 w 104"/>
                <a:gd name="T67" fmla="*/ 100013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60"/>
                <a:gd name="T104" fmla="*/ 104 w 104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60">
                  <a:moveTo>
                    <a:pt x="38" y="60"/>
                  </a:moveTo>
                  <a:lnTo>
                    <a:pt x="36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10" y="54"/>
                  </a:lnTo>
                  <a:lnTo>
                    <a:pt x="0" y="40"/>
                  </a:lnTo>
                  <a:lnTo>
                    <a:pt x="10" y="38"/>
                  </a:lnTo>
                  <a:lnTo>
                    <a:pt x="22" y="32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0" y="26"/>
                  </a:lnTo>
                  <a:lnTo>
                    <a:pt x="30" y="16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2" y="2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8" y="10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4"/>
                  </a:lnTo>
                  <a:lnTo>
                    <a:pt x="98" y="28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4" y="38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70" y="48"/>
                  </a:lnTo>
                  <a:lnTo>
                    <a:pt x="46" y="56"/>
                  </a:lnTo>
                  <a:lnTo>
                    <a:pt x="42" y="58"/>
                  </a:lnTo>
                  <a:lnTo>
                    <a:pt x="38" y="6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4" name="Freeform 132"/>
            <p:cNvSpPr>
              <a:spLocks/>
            </p:cNvSpPr>
            <p:nvPr/>
          </p:nvSpPr>
          <p:spPr bwMode="auto">
            <a:xfrm>
              <a:off x="4732338" y="3354388"/>
              <a:ext cx="25400" cy="44450"/>
            </a:xfrm>
            <a:custGeom>
              <a:avLst/>
              <a:gdLst>
                <a:gd name="T0" fmla="*/ 18143 w 14"/>
                <a:gd name="T1" fmla="*/ 0 h 26"/>
                <a:gd name="T2" fmla="*/ 14514 w 14"/>
                <a:gd name="T3" fmla="*/ 0 h 26"/>
                <a:gd name="T4" fmla="*/ 14514 w 14"/>
                <a:gd name="T5" fmla="*/ 3419 h 26"/>
                <a:gd name="T6" fmla="*/ 10886 w 14"/>
                <a:gd name="T7" fmla="*/ 3419 h 26"/>
                <a:gd name="T8" fmla="*/ 3629 w 14"/>
                <a:gd name="T9" fmla="*/ 6838 h 26"/>
                <a:gd name="T10" fmla="*/ 3629 w 14"/>
                <a:gd name="T11" fmla="*/ 13677 h 26"/>
                <a:gd name="T12" fmla="*/ 0 w 14"/>
                <a:gd name="T13" fmla="*/ 20515 h 26"/>
                <a:gd name="T14" fmla="*/ 0 w 14"/>
                <a:gd name="T15" fmla="*/ 20515 h 26"/>
                <a:gd name="T16" fmla="*/ 0 w 14"/>
                <a:gd name="T17" fmla="*/ 23935 h 26"/>
                <a:gd name="T18" fmla="*/ 3629 w 14"/>
                <a:gd name="T19" fmla="*/ 30773 h 26"/>
                <a:gd name="T20" fmla="*/ 7257 w 14"/>
                <a:gd name="T21" fmla="*/ 34192 h 26"/>
                <a:gd name="T22" fmla="*/ 18143 w 14"/>
                <a:gd name="T23" fmla="*/ 41031 h 26"/>
                <a:gd name="T24" fmla="*/ 25400 w 14"/>
                <a:gd name="T25" fmla="*/ 44450 h 26"/>
                <a:gd name="T26" fmla="*/ 18143 w 14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6"/>
                <a:gd name="T44" fmla="*/ 14 w 14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6">
                  <a:moveTo>
                    <a:pt x="10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0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5" name="Freeform 106"/>
            <p:cNvSpPr>
              <a:spLocks/>
            </p:cNvSpPr>
            <p:nvPr/>
          </p:nvSpPr>
          <p:spPr bwMode="auto">
            <a:xfrm>
              <a:off x="4406900" y="3538538"/>
              <a:ext cx="279400" cy="215900"/>
            </a:xfrm>
            <a:custGeom>
              <a:avLst/>
              <a:gdLst>
                <a:gd name="T0" fmla="*/ 272327 w 158"/>
                <a:gd name="T1" fmla="*/ 75238 h 132"/>
                <a:gd name="T2" fmla="*/ 258180 w 158"/>
                <a:gd name="T3" fmla="*/ 75238 h 132"/>
                <a:gd name="T4" fmla="*/ 240496 w 158"/>
                <a:gd name="T5" fmla="*/ 81780 h 132"/>
                <a:gd name="T6" fmla="*/ 229886 w 158"/>
                <a:gd name="T7" fmla="*/ 88323 h 132"/>
                <a:gd name="T8" fmla="*/ 222813 w 158"/>
                <a:gd name="T9" fmla="*/ 94865 h 132"/>
                <a:gd name="T10" fmla="*/ 212203 w 158"/>
                <a:gd name="T11" fmla="*/ 107950 h 132"/>
                <a:gd name="T12" fmla="*/ 208666 w 158"/>
                <a:gd name="T13" fmla="*/ 121035 h 132"/>
                <a:gd name="T14" fmla="*/ 212203 w 158"/>
                <a:gd name="T15" fmla="*/ 130848 h 132"/>
                <a:gd name="T16" fmla="*/ 205129 w 158"/>
                <a:gd name="T17" fmla="*/ 137391 h 132"/>
                <a:gd name="T18" fmla="*/ 190982 w 158"/>
                <a:gd name="T19" fmla="*/ 150476 h 132"/>
                <a:gd name="T20" fmla="*/ 169762 w 158"/>
                <a:gd name="T21" fmla="*/ 193001 h 132"/>
                <a:gd name="T22" fmla="*/ 159152 w 158"/>
                <a:gd name="T23" fmla="*/ 193001 h 132"/>
                <a:gd name="T24" fmla="*/ 137932 w 158"/>
                <a:gd name="T25" fmla="*/ 193001 h 132"/>
                <a:gd name="T26" fmla="*/ 120248 w 158"/>
                <a:gd name="T27" fmla="*/ 189730 h 132"/>
                <a:gd name="T28" fmla="*/ 106101 w 158"/>
                <a:gd name="T29" fmla="*/ 193001 h 132"/>
                <a:gd name="T30" fmla="*/ 91954 w 158"/>
                <a:gd name="T31" fmla="*/ 196273 h 132"/>
                <a:gd name="T32" fmla="*/ 84881 w 158"/>
                <a:gd name="T33" fmla="*/ 199544 h 132"/>
                <a:gd name="T34" fmla="*/ 77808 w 158"/>
                <a:gd name="T35" fmla="*/ 196273 h 132"/>
                <a:gd name="T36" fmla="*/ 63661 w 158"/>
                <a:gd name="T37" fmla="*/ 196273 h 132"/>
                <a:gd name="T38" fmla="*/ 56587 w 158"/>
                <a:gd name="T39" fmla="*/ 202815 h 132"/>
                <a:gd name="T40" fmla="*/ 49514 w 158"/>
                <a:gd name="T41" fmla="*/ 215900 h 132"/>
                <a:gd name="T42" fmla="*/ 45977 w 158"/>
                <a:gd name="T43" fmla="*/ 215900 h 132"/>
                <a:gd name="T44" fmla="*/ 35367 w 158"/>
                <a:gd name="T45" fmla="*/ 212629 h 132"/>
                <a:gd name="T46" fmla="*/ 28294 w 158"/>
                <a:gd name="T47" fmla="*/ 202815 h 132"/>
                <a:gd name="T48" fmla="*/ 28294 w 158"/>
                <a:gd name="T49" fmla="*/ 196273 h 132"/>
                <a:gd name="T50" fmla="*/ 28294 w 158"/>
                <a:gd name="T51" fmla="*/ 193001 h 132"/>
                <a:gd name="T52" fmla="*/ 28294 w 158"/>
                <a:gd name="T53" fmla="*/ 193001 h 132"/>
                <a:gd name="T54" fmla="*/ 28294 w 158"/>
                <a:gd name="T55" fmla="*/ 186459 h 132"/>
                <a:gd name="T56" fmla="*/ 35367 w 158"/>
                <a:gd name="T57" fmla="*/ 170103 h 132"/>
                <a:gd name="T58" fmla="*/ 42441 w 158"/>
                <a:gd name="T59" fmla="*/ 166832 h 132"/>
                <a:gd name="T60" fmla="*/ 49514 w 158"/>
                <a:gd name="T61" fmla="*/ 160289 h 132"/>
                <a:gd name="T62" fmla="*/ 49514 w 158"/>
                <a:gd name="T63" fmla="*/ 147205 h 132"/>
                <a:gd name="T64" fmla="*/ 53051 w 158"/>
                <a:gd name="T65" fmla="*/ 117764 h 132"/>
                <a:gd name="T66" fmla="*/ 49514 w 158"/>
                <a:gd name="T67" fmla="*/ 81780 h 132"/>
                <a:gd name="T68" fmla="*/ 56587 w 158"/>
                <a:gd name="T69" fmla="*/ 68695 h 132"/>
                <a:gd name="T70" fmla="*/ 67197 w 158"/>
                <a:gd name="T71" fmla="*/ 62153 h 132"/>
                <a:gd name="T72" fmla="*/ 67197 w 158"/>
                <a:gd name="T73" fmla="*/ 58882 h 132"/>
                <a:gd name="T74" fmla="*/ 63661 w 158"/>
                <a:gd name="T75" fmla="*/ 52339 h 132"/>
                <a:gd name="T76" fmla="*/ 49514 w 158"/>
                <a:gd name="T77" fmla="*/ 45797 h 132"/>
                <a:gd name="T78" fmla="*/ 42441 w 158"/>
                <a:gd name="T79" fmla="*/ 45797 h 132"/>
                <a:gd name="T80" fmla="*/ 42441 w 158"/>
                <a:gd name="T81" fmla="*/ 45797 h 132"/>
                <a:gd name="T82" fmla="*/ 17684 w 158"/>
                <a:gd name="T83" fmla="*/ 52339 h 132"/>
                <a:gd name="T84" fmla="*/ 7073 w 158"/>
                <a:gd name="T85" fmla="*/ 39255 h 132"/>
                <a:gd name="T86" fmla="*/ 7073 w 158"/>
                <a:gd name="T87" fmla="*/ 32712 h 132"/>
                <a:gd name="T88" fmla="*/ 0 w 158"/>
                <a:gd name="T89" fmla="*/ 22898 h 132"/>
                <a:gd name="T90" fmla="*/ 3537 w 158"/>
                <a:gd name="T91" fmla="*/ 19627 h 132"/>
                <a:gd name="T92" fmla="*/ 7073 w 158"/>
                <a:gd name="T93" fmla="*/ 16356 h 132"/>
                <a:gd name="T94" fmla="*/ 31830 w 158"/>
                <a:gd name="T95" fmla="*/ 3271 h 132"/>
                <a:gd name="T96" fmla="*/ 38904 w 158"/>
                <a:gd name="T97" fmla="*/ 0 h 132"/>
                <a:gd name="T98" fmla="*/ 45977 w 158"/>
                <a:gd name="T99" fmla="*/ 6542 h 132"/>
                <a:gd name="T100" fmla="*/ 102565 w 158"/>
                <a:gd name="T101" fmla="*/ 9814 h 132"/>
                <a:gd name="T102" fmla="*/ 148542 w 158"/>
                <a:gd name="T103" fmla="*/ 13085 h 132"/>
                <a:gd name="T104" fmla="*/ 173299 w 158"/>
                <a:gd name="T105" fmla="*/ 9814 h 132"/>
                <a:gd name="T106" fmla="*/ 180372 w 158"/>
                <a:gd name="T107" fmla="*/ 13085 h 132"/>
                <a:gd name="T108" fmla="*/ 180372 w 158"/>
                <a:gd name="T109" fmla="*/ 19627 h 132"/>
                <a:gd name="T110" fmla="*/ 187446 w 158"/>
                <a:gd name="T111" fmla="*/ 22898 h 132"/>
                <a:gd name="T112" fmla="*/ 194519 w 158"/>
                <a:gd name="T113" fmla="*/ 29441 h 132"/>
                <a:gd name="T114" fmla="*/ 201592 w 158"/>
                <a:gd name="T115" fmla="*/ 32712 h 132"/>
                <a:gd name="T116" fmla="*/ 212203 w 158"/>
                <a:gd name="T117" fmla="*/ 35983 h 132"/>
                <a:gd name="T118" fmla="*/ 219276 w 158"/>
                <a:gd name="T119" fmla="*/ 45797 h 132"/>
                <a:gd name="T120" fmla="*/ 236960 w 158"/>
                <a:gd name="T121" fmla="*/ 58882 h 132"/>
                <a:gd name="T122" fmla="*/ 265253 w 158"/>
                <a:gd name="T123" fmla="*/ 68695 h 132"/>
                <a:gd name="T124" fmla="*/ 272327 w 158"/>
                <a:gd name="T125" fmla="*/ 75238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"/>
                <a:gd name="T190" fmla="*/ 0 h 132"/>
                <a:gd name="T191" fmla="*/ 158 w 158"/>
                <a:gd name="T192" fmla="*/ 132 h 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50"/>
                  </a:lnTo>
                  <a:lnTo>
                    <a:pt x="132" y="52"/>
                  </a:lnTo>
                  <a:lnTo>
                    <a:pt x="130" y="54"/>
                  </a:lnTo>
                  <a:lnTo>
                    <a:pt x="128" y="56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0" y="80"/>
                  </a:lnTo>
                  <a:lnTo>
                    <a:pt x="118" y="82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0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48" y="122"/>
                  </a:lnTo>
                  <a:lnTo>
                    <a:pt x="46" y="122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6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2" y="130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4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8" y="98"/>
                  </a:lnTo>
                  <a:lnTo>
                    <a:pt x="24" y="94"/>
                  </a:lnTo>
                  <a:lnTo>
                    <a:pt x="28" y="90"/>
                  </a:lnTo>
                  <a:lnTo>
                    <a:pt x="30" y="80"/>
                  </a:lnTo>
                  <a:lnTo>
                    <a:pt x="30" y="72"/>
                  </a:lnTo>
                  <a:lnTo>
                    <a:pt x="26" y="60"/>
                  </a:lnTo>
                  <a:lnTo>
                    <a:pt x="28" y="50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10" y="32"/>
                  </a:lnTo>
                  <a:lnTo>
                    <a:pt x="4" y="30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52" y="8"/>
                  </a:lnTo>
                  <a:lnTo>
                    <a:pt x="58" y="6"/>
                  </a:lnTo>
                  <a:lnTo>
                    <a:pt x="70" y="8"/>
                  </a:lnTo>
                  <a:lnTo>
                    <a:pt x="84" y="8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0" y="24"/>
                  </a:lnTo>
                  <a:lnTo>
                    <a:pt x="124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50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6" name="Freeform 124"/>
            <p:cNvSpPr>
              <a:spLocks/>
            </p:cNvSpPr>
            <p:nvPr/>
          </p:nvSpPr>
          <p:spPr bwMode="auto">
            <a:xfrm>
              <a:off x="4402138" y="3584575"/>
              <a:ext cx="71437" cy="147638"/>
            </a:xfrm>
            <a:custGeom>
              <a:avLst/>
              <a:gdLst>
                <a:gd name="T0" fmla="*/ 10716 w 40"/>
                <a:gd name="T1" fmla="*/ 3281 h 90"/>
                <a:gd name="T2" fmla="*/ 10716 w 40"/>
                <a:gd name="T3" fmla="*/ 52494 h 90"/>
                <a:gd name="T4" fmla="*/ 7144 w 40"/>
                <a:gd name="T5" fmla="*/ 65617 h 90"/>
                <a:gd name="T6" fmla="*/ 7144 w 40"/>
                <a:gd name="T7" fmla="*/ 78740 h 90"/>
                <a:gd name="T8" fmla="*/ 3572 w 40"/>
                <a:gd name="T9" fmla="*/ 85302 h 90"/>
                <a:gd name="T10" fmla="*/ 0 w 40"/>
                <a:gd name="T11" fmla="*/ 91864 h 90"/>
                <a:gd name="T12" fmla="*/ 0 w 40"/>
                <a:gd name="T13" fmla="*/ 91864 h 90"/>
                <a:gd name="T14" fmla="*/ 0 w 40"/>
                <a:gd name="T15" fmla="*/ 98425 h 90"/>
                <a:gd name="T16" fmla="*/ 0 w 40"/>
                <a:gd name="T17" fmla="*/ 104987 h 90"/>
                <a:gd name="T18" fmla="*/ 3572 w 40"/>
                <a:gd name="T19" fmla="*/ 108268 h 90"/>
                <a:gd name="T20" fmla="*/ 7144 w 40"/>
                <a:gd name="T21" fmla="*/ 111549 h 90"/>
                <a:gd name="T22" fmla="*/ 7144 w 40"/>
                <a:gd name="T23" fmla="*/ 111549 h 90"/>
                <a:gd name="T24" fmla="*/ 7144 w 40"/>
                <a:gd name="T25" fmla="*/ 141076 h 90"/>
                <a:gd name="T26" fmla="*/ 17859 w 40"/>
                <a:gd name="T27" fmla="*/ 144357 h 90"/>
                <a:gd name="T28" fmla="*/ 21431 w 40"/>
                <a:gd name="T29" fmla="*/ 144357 h 90"/>
                <a:gd name="T30" fmla="*/ 25003 w 40"/>
                <a:gd name="T31" fmla="*/ 144357 h 90"/>
                <a:gd name="T32" fmla="*/ 25003 w 40"/>
                <a:gd name="T33" fmla="*/ 144357 h 90"/>
                <a:gd name="T34" fmla="*/ 28575 w 40"/>
                <a:gd name="T35" fmla="*/ 144357 h 90"/>
                <a:gd name="T36" fmla="*/ 28575 w 40"/>
                <a:gd name="T37" fmla="*/ 144357 h 90"/>
                <a:gd name="T38" fmla="*/ 32147 w 40"/>
                <a:gd name="T39" fmla="*/ 147638 h 90"/>
                <a:gd name="T40" fmla="*/ 32147 w 40"/>
                <a:gd name="T41" fmla="*/ 144357 h 90"/>
                <a:gd name="T42" fmla="*/ 32147 w 40"/>
                <a:gd name="T43" fmla="*/ 141076 h 90"/>
                <a:gd name="T44" fmla="*/ 35719 w 40"/>
                <a:gd name="T45" fmla="*/ 134515 h 90"/>
                <a:gd name="T46" fmla="*/ 39290 w 40"/>
                <a:gd name="T47" fmla="*/ 127953 h 90"/>
                <a:gd name="T48" fmla="*/ 42862 w 40"/>
                <a:gd name="T49" fmla="*/ 124672 h 90"/>
                <a:gd name="T50" fmla="*/ 46434 w 40"/>
                <a:gd name="T51" fmla="*/ 121391 h 90"/>
                <a:gd name="T52" fmla="*/ 53578 w 40"/>
                <a:gd name="T53" fmla="*/ 114830 h 90"/>
                <a:gd name="T54" fmla="*/ 46434 w 40"/>
                <a:gd name="T55" fmla="*/ 108268 h 90"/>
                <a:gd name="T56" fmla="*/ 53578 w 40"/>
                <a:gd name="T57" fmla="*/ 101706 h 90"/>
                <a:gd name="T58" fmla="*/ 57150 w 40"/>
                <a:gd name="T59" fmla="*/ 85302 h 90"/>
                <a:gd name="T60" fmla="*/ 57150 w 40"/>
                <a:gd name="T61" fmla="*/ 72179 h 90"/>
                <a:gd name="T62" fmla="*/ 50006 w 40"/>
                <a:gd name="T63" fmla="*/ 52494 h 90"/>
                <a:gd name="T64" fmla="*/ 53578 w 40"/>
                <a:gd name="T65" fmla="*/ 36089 h 90"/>
                <a:gd name="T66" fmla="*/ 60721 w 40"/>
                <a:gd name="T67" fmla="*/ 26247 h 90"/>
                <a:gd name="T68" fmla="*/ 60721 w 40"/>
                <a:gd name="T69" fmla="*/ 22966 h 90"/>
                <a:gd name="T70" fmla="*/ 64293 w 40"/>
                <a:gd name="T71" fmla="*/ 22966 h 90"/>
                <a:gd name="T72" fmla="*/ 67865 w 40"/>
                <a:gd name="T73" fmla="*/ 19685 h 90"/>
                <a:gd name="T74" fmla="*/ 71437 w 40"/>
                <a:gd name="T75" fmla="*/ 16404 h 90"/>
                <a:gd name="T76" fmla="*/ 71437 w 40"/>
                <a:gd name="T77" fmla="*/ 13123 h 90"/>
                <a:gd name="T78" fmla="*/ 67865 w 40"/>
                <a:gd name="T79" fmla="*/ 9843 h 90"/>
                <a:gd name="T80" fmla="*/ 60721 w 40"/>
                <a:gd name="T81" fmla="*/ 3281 h 90"/>
                <a:gd name="T82" fmla="*/ 53578 w 40"/>
                <a:gd name="T83" fmla="*/ 0 h 90"/>
                <a:gd name="T84" fmla="*/ 46434 w 40"/>
                <a:gd name="T85" fmla="*/ 0 h 90"/>
                <a:gd name="T86" fmla="*/ 21431 w 40"/>
                <a:gd name="T87" fmla="*/ 6562 h 90"/>
                <a:gd name="T88" fmla="*/ 10716 w 40"/>
                <a:gd name="T89" fmla="*/ 3281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90"/>
                <a:gd name="T137" fmla="*/ 40 w 40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90">
                  <a:moveTo>
                    <a:pt x="6" y="2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86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6"/>
                  </a:lnTo>
                  <a:lnTo>
                    <a:pt x="26" y="74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30" y="62"/>
                  </a:lnTo>
                  <a:lnTo>
                    <a:pt x="32" y="52"/>
                  </a:lnTo>
                  <a:lnTo>
                    <a:pt x="32" y="44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6" y="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7" name="Freeform 134"/>
            <p:cNvSpPr>
              <a:spLocks/>
            </p:cNvSpPr>
            <p:nvPr/>
          </p:nvSpPr>
          <p:spPr bwMode="auto">
            <a:xfrm>
              <a:off x="4370388" y="3151188"/>
              <a:ext cx="125412" cy="141287"/>
            </a:xfrm>
            <a:custGeom>
              <a:avLst/>
              <a:gdLst>
                <a:gd name="T0" fmla="*/ 103913 w 70"/>
                <a:gd name="T1" fmla="*/ 50460 h 84"/>
                <a:gd name="T2" fmla="*/ 96746 w 70"/>
                <a:gd name="T3" fmla="*/ 43732 h 84"/>
                <a:gd name="T4" fmla="*/ 93163 w 70"/>
                <a:gd name="T5" fmla="*/ 37004 h 84"/>
                <a:gd name="T6" fmla="*/ 93163 w 70"/>
                <a:gd name="T7" fmla="*/ 30276 h 84"/>
                <a:gd name="T8" fmla="*/ 89580 w 70"/>
                <a:gd name="T9" fmla="*/ 33640 h 84"/>
                <a:gd name="T10" fmla="*/ 78830 w 70"/>
                <a:gd name="T11" fmla="*/ 37004 h 84"/>
                <a:gd name="T12" fmla="*/ 71664 w 70"/>
                <a:gd name="T13" fmla="*/ 33640 h 84"/>
                <a:gd name="T14" fmla="*/ 68081 w 70"/>
                <a:gd name="T15" fmla="*/ 26912 h 84"/>
                <a:gd name="T16" fmla="*/ 71664 w 70"/>
                <a:gd name="T17" fmla="*/ 13456 h 84"/>
                <a:gd name="T18" fmla="*/ 68081 w 70"/>
                <a:gd name="T19" fmla="*/ 0 h 84"/>
                <a:gd name="T20" fmla="*/ 53748 w 70"/>
                <a:gd name="T21" fmla="*/ 23548 h 84"/>
                <a:gd name="T22" fmla="*/ 57331 w 70"/>
                <a:gd name="T23" fmla="*/ 26912 h 84"/>
                <a:gd name="T24" fmla="*/ 50165 w 70"/>
                <a:gd name="T25" fmla="*/ 37004 h 84"/>
                <a:gd name="T26" fmla="*/ 35832 w 70"/>
                <a:gd name="T27" fmla="*/ 43732 h 84"/>
                <a:gd name="T28" fmla="*/ 3583 w 70"/>
                <a:gd name="T29" fmla="*/ 40368 h 84"/>
                <a:gd name="T30" fmla="*/ 0 w 70"/>
                <a:gd name="T31" fmla="*/ 47096 h 84"/>
                <a:gd name="T32" fmla="*/ 0 w 70"/>
                <a:gd name="T33" fmla="*/ 53824 h 84"/>
                <a:gd name="T34" fmla="*/ 3583 w 70"/>
                <a:gd name="T35" fmla="*/ 60552 h 84"/>
                <a:gd name="T36" fmla="*/ 10750 w 70"/>
                <a:gd name="T37" fmla="*/ 60552 h 84"/>
                <a:gd name="T38" fmla="*/ 21499 w 70"/>
                <a:gd name="T39" fmla="*/ 70644 h 84"/>
                <a:gd name="T40" fmla="*/ 25082 w 70"/>
                <a:gd name="T41" fmla="*/ 90827 h 84"/>
                <a:gd name="T42" fmla="*/ 28666 w 70"/>
                <a:gd name="T43" fmla="*/ 97555 h 84"/>
                <a:gd name="T44" fmla="*/ 28666 w 70"/>
                <a:gd name="T45" fmla="*/ 114375 h 84"/>
                <a:gd name="T46" fmla="*/ 25082 w 70"/>
                <a:gd name="T47" fmla="*/ 121103 h 84"/>
                <a:gd name="T48" fmla="*/ 25082 w 70"/>
                <a:gd name="T49" fmla="*/ 127831 h 84"/>
                <a:gd name="T50" fmla="*/ 25082 w 70"/>
                <a:gd name="T51" fmla="*/ 134559 h 84"/>
                <a:gd name="T52" fmla="*/ 28666 w 70"/>
                <a:gd name="T53" fmla="*/ 141287 h 84"/>
                <a:gd name="T54" fmla="*/ 46582 w 70"/>
                <a:gd name="T55" fmla="*/ 141287 h 84"/>
                <a:gd name="T56" fmla="*/ 75247 w 70"/>
                <a:gd name="T57" fmla="*/ 131195 h 84"/>
                <a:gd name="T58" fmla="*/ 111079 w 70"/>
                <a:gd name="T59" fmla="*/ 114375 h 84"/>
                <a:gd name="T60" fmla="*/ 121829 w 70"/>
                <a:gd name="T61" fmla="*/ 94191 h 84"/>
                <a:gd name="T62" fmla="*/ 121829 w 70"/>
                <a:gd name="T63" fmla="*/ 84099 h 84"/>
                <a:gd name="T64" fmla="*/ 121829 w 70"/>
                <a:gd name="T65" fmla="*/ 77371 h 84"/>
                <a:gd name="T66" fmla="*/ 114662 w 70"/>
                <a:gd name="T67" fmla="*/ 63916 h 84"/>
                <a:gd name="T68" fmla="*/ 111079 w 70"/>
                <a:gd name="T69" fmla="*/ 53824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84"/>
                <a:gd name="T107" fmla="*/ 70 w 7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4" y="22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6" y="84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4"/>
                  </a:lnTo>
                  <a:lnTo>
                    <a:pt x="62" y="68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4"/>
                  </a:lnTo>
                  <a:lnTo>
                    <a:pt x="68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8" name="Freeform 136"/>
            <p:cNvSpPr>
              <a:spLocks/>
            </p:cNvSpPr>
            <p:nvPr/>
          </p:nvSpPr>
          <p:spPr bwMode="auto">
            <a:xfrm>
              <a:off x="4476750" y="3021013"/>
              <a:ext cx="192088" cy="328612"/>
            </a:xfrm>
            <a:custGeom>
              <a:avLst/>
              <a:gdLst>
                <a:gd name="T0" fmla="*/ 67587 w 108"/>
                <a:gd name="T1" fmla="*/ 0 h 200"/>
                <a:gd name="T2" fmla="*/ 56915 w 108"/>
                <a:gd name="T3" fmla="*/ 0 h 200"/>
                <a:gd name="T4" fmla="*/ 42686 w 108"/>
                <a:gd name="T5" fmla="*/ 0 h 200"/>
                <a:gd name="T6" fmla="*/ 24900 w 108"/>
                <a:gd name="T7" fmla="*/ 23003 h 200"/>
                <a:gd name="T8" fmla="*/ 28457 w 108"/>
                <a:gd name="T9" fmla="*/ 32861 h 200"/>
                <a:gd name="T10" fmla="*/ 24900 w 108"/>
                <a:gd name="T11" fmla="*/ 49292 h 200"/>
                <a:gd name="T12" fmla="*/ 17786 w 108"/>
                <a:gd name="T13" fmla="*/ 55864 h 200"/>
                <a:gd name="T14" fmla="*/ 10672 w 108"/>
                <a:gd name="T15" fmla="*/ 69009 h 200"/>
                <a:gd name="T16" fmla="*/ 7114 w 108"/>
                <a:gd name="T17" fmla="*/ 82153 h 200"/>
                <a:gd name="T18" fmla="*/ 24900 w 108"/>
                <a:gd name="T19" fmla="*/ 88725 h 200"/>
                <a:gd name="T20" fmla="*/ 21343 w 108"/>
                <a:gd name="T21" fmla="*/ 92011 h 200"/>
                <a:gd name="T22" fmla="*/ 17786 w 108"/>
                <a:gd name="T23" fmla="*/ 101870 h 200"/>
                <a:gd name="T24" fmla="*/ 21343 w 108"/>
                <a:gd name="T25" fmla="*/ 111728 h 200"/>
                <a:gd name="T26" fmla="*/ 39129 w 108"/>
                <a:gd name="T27" fmla="*/ 121586 h 200"/>
                <a:gd name="T28" fmla="*/ 42686 w 108"/>
                <a:gd name="T29" fmla="*/ 131445 h 200"/>
                <a:gd name="T30" fmla="*/ 35572 w 108"/>
                <a:gd name="T31" fmla="*/ 138017 h 200"/>
                <a:gd name="T32" fmla="*/ 32015 w 108"/>
                <a:gd name="T33" fmla="*/ 151162 h 200"/>
                <a:gd name="T34" fmla="*/ 35572 w 108"/>
                <a:gd name="T35" fmla="*/ 161020 h 200"/>
                <a:gd name="T36" fmla="*/ 56915 w 108"/>
                <a:gd name="T37" fmla="*/ 151162 h 200"/>
                <a:gd name="T38" fmla="*/ 60472 w 108"/>
                <a:gd name="T39" fmla="*/ 167592 h 200"/>
                <a:gd name="T40" fmla="*/ 71144 w 108"/>
                <a:gd name="T41" fmla="*/ 187309 h 200"/>
                <a:gd name="T42" fmla="*/ 39129 w 108"/>
                <a:gd name="T43" fmla="*/ 207026 h 200"/>
                <a:gd name="T44" fmla="*/ 49801 w 108"/>
                <a:gd name="T45" fmla="*/ 230028 h 200"/>
                <a:gd name="T46" fmla="*/ 35572 w 108"/>
                <a:gd name="T47" fmla="*/ 249745 h 200"/>
                <a:gd name="T48" fmla="*/ 32015 w 108"/>
                <a:gd name="T49" fmla="*/ 253031 h 200"/>
                <a:gd name="T50" fmla="*/ 32015 w 108"/>
                <a:gd name="T51" fmla="*/ 259604 h 200"/>
                <a:gd name="T52" fmla="*/ 67587 w 108"/>
                <a:gd name="T53" fmla="*/ 266176 h 200"/>
                <a:gd name="T54" fmla="*/ 92487 w 108"/>
                <a:gd name="T55" fmla="*/ 256317 h 200"/>
                <a:gd name="T56" fmla="*/ 88930 w 108"/>
                <a:gd name="T57" fmla="*/ 262890 h 200"/>
                <a:gd name="T58" fmla="*/ 78258 w 108"/>
                <a:gd name="T59" fmla="*/ 272748 h 200"/>
                <a:gd name="T60" fmla="*/ 0 w 108"/>
                <a:gd name="T61" fmla="*/ 318754 h 200"/>
                <a:gd name="T62" fmla="*/ 46243 w 108"/>
                <a:gd name="T63" fmla="*/ 312181 h 200"/>
                <a:gd name="T64" fmla="*/ 103158 w 108"/>
                <a:gd name="T65" fmla="*/ 305609 h 200"/>
                <a:gd name="T66" fmla="*/ 192088 w 108"/>
                <a:gd name="T67" fmla="*/ 282606 h 200"/>
                <a:gd name="T68" fmla="*/ 174302 w 108"/>
                <a:gd name="T69" fmla="*/ 266176 h 200"/>
                <a:gd name="T70" fmla="*/ 181416 w 108"/>
                <a:gd name="T71" fmla="*/ 259604 h 200"/>
                <a:gd name="T72" fmla="*/ 181416 w 108"/>
                <a:gd name="T73" fmla="*/ 243173 h 200"/>
                <a:gd name="T74" fmla="*/ 177859 w 108"/>
                <a:gd name="T75" fmla="*/ 236601 h 200"/>
                <a:gd name="T76" fmla="*/ 167188 w 108"/>
                <a:gd name="T77" fmla="*/ 226742 h 200"/>
                <a:gd name="T78" fmla="*/ 152959 w 108"/>
                <a:gd name="T79" fmla="*/ 223456 h 200"/>
                <a:gd name="T80" fmla="*/ 149402 w 108"/>
                <a:gd name="T81" fmla="*/ 197167 h 200"/>
                <a:gd name="T82" fmla="*/ 117387 w 108"/>
                <a:gd name="T83" fmla="*/ 161020 h 200"/>
                <a:gd name="T84" fmla="*/ 113830 w 108"/>
                <a:gd name="T85" fmla="*/ 134731 h 200"/>
                <a:gd name="T86" fmla="*/ 99601 w 108"/>
                <a:gd name="T87" fmla="*/ 108442 h 200"/>
                <a:gd name="T88" fmla="*/ 99601 w 108"/>
                <a:gd name="T89" fmla="*/ 69009 h 200"/>
                <a:gd name="T90" fmla="*/ 96044 w 108"/>
                <a:gd name="T91" fmla="*/ 65722 h 200"/>
                <a:gd name="T92" fmla="*/ 92487 w 108"/>
                <a:gd name="T93" fmla="*/ 55864 h 200"/>
                <a:gd name="T94" fmla="*/ 85372 w 108"/>
                <a:gd name="T95" fmla="*/ 52578 h 200"/>
                <a:gd name="T96" fmla="*/ 78258 w 108"/>
                <a:gd name="T97" fmla="*/ 49292 h 200"/>
                <a:gd name="T98" fmla="*/ 60472 w 108"/>
                <a:gd name="T99" fmla="*/ 46006 h 200"/>
                <a:gd name="T100" fmla="*/ 60472 w 108"/>
                <a:gd name="T101" fmla="*/ 39433 h 200"/>
                <a:gd name="T102" fmla="*/ 60472 w 108"/>
                <a:gd name="T103" fmla="*/ 29575 h 200"/>
                <a:gd name="T104" fmla="*/ 64029 w 108"/>
                <a:gd name="T105" fmla="*/ 23003 h 200"/>
                <a:gd name="T106" fmla="*/ 71144 w 108"/>
                <a:gd name="T107" fmla="*/ 13144 h 200"/>
                <a:gd name="T108" fmla="*/ 71144 w 108"/>
                <a:gd name="T109" fmla="*/ 3286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200"/>
                <a:gd name="T167" fmla="*/ 108 w 108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200">
                  <a:moveTo>
                    <a:pt x="38" y="0"/>
                  </a:moveTo>
                  <a:lnTo>
                    <a:pt x="38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4" y="54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0" y="62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6" y="70"/>
                  </a:lnTo>
                  <a:lnTo>
                    <a:pt x="22" y="74"/>
                  </a:lnTo>
                  <a:lnTo>
                    <a:pt x="24" y="80"/>
                  </a:lnTo>
                  <a:lnTo>
                    <a:pt x="22" y="82"/>
                  </a:lnTo>
                  <a:lnTo>
                    <a:pt x="20" y="84"/>
                  </a:lnTo>
                  <a:lnTo>
                    <a:pt x="20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0" y="98"/>
                  </a:lnTo>
                  <a:lnTo>
                    <a:pt x="22" y="98"/>
                  </a:lnTo>
                  <a:lnTo>
                    <a:pt x="32" y="92"/>
                  </a:lnTo>
                  <a:lnTo>
                    <a:pt x="42" y="92"/>
                  </a:lnTo>
                  <a:lnTo>
                    <a:pt x="34" y="102"/>
                  </a:lnTo>
                  <a:lnTo>
                    <a:pt x="34" y="112"/>
                  </a:lnTo>
                  <a:lnTo>
                    <a:pt x="40" y="114"/>
                  </a:lnTo>
                  <a:lnTo>
                    <a:pt x="40" y="126"/>
                  </a:lnTo>
                  <a:lnTo>
                    <a:pt x="22" y="126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4"/>
                  </a:lnTo>
                  <a:lnTo>
                    <a:pt x="16" y="156"/>
                  </a:lnTo>
                  <a:lnTo>
                    <a:pt x="18" y="158"/>
                  </a:lnTo>
                  <a:lnTo>
                    <a:pt x="20" y="160"/>
                  </a:lnTo>
                  <a:lnTo>
                    <a:pt x="38" y="162"/>
                  </a:lnTo>
                  <a:lnTo>
                    <a:pt x="48" y="160"/>
                  </a:lnTo>
                  <a:lnTo>
                    <a:pt x="52" y="156"/>
                  </a:lnTo>
                  <a:lnTo>
                    <a:pt x="52" y="158"/>
                  </a:lnTo>
                  <a:lnTo>
                    <a:pt x="50" y="160"/>
                  </a:lnTo>
                  <a:lnTo>
                    <a:pt x="48" y="162"/>
                  </a:lnTo>
                  <a:lnTo>
                    <a:pt x="44" y="166"/>
                  </a:lnTo>
                  <a:lnTo>
                    <a:pt x="20" y="174"/>
                  </a:lnTo>
                  <a:lnTo>
                    <a:pt x="0" y="194"/>
                  </a:lnTo>
                  <a:lnTo>
                    <a:pt x="10" y="200"/>
                  </a:lnTo>
                  <a:lnTo>
                    <a:pt x="26" y="190"/>
                  </a:lnTo>
                  <a:lnTo>
                    <a:pt x="36" y="186"/>
                  </a:lnTo>
                  <a:lnTo>
                    <a:pt x="58" y="186"/>
                  </a:lnTo>
                  <a:lnTo>
                    <a:pt x="84" y="180"/>
                  </a:lnTo>
                  <a:lnTo>
                    <a:pt x="108" y="172"/>
                  </a:lnTo>
                  <a:lnTo>
                    <a:pt x="96" y="164"/>
                  </a:lnTo>
                  <a:lnTo>
                    <a:pt x="98" y="162"/>
                  </a:lnTo>
                  <a:lnTo>
                    <a:pt x="100" y="160"/>
                  </a:lnTo>
                  <a:lnTo>
                    <a:pt x="102" y="158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0" y="144"/>
                  </a:lnTo>
                  <a:lnTo>
                    <a:pt x="98" y="142"/>
                  </a:lnTo>
                  <a:lnTo>
                    <a:pt x="94" y="138"/>
                  </a:lnTo>
                  <a:lnTo>
                    <a:pt x="90" y="136"/>
                  </a:lnTo>
                  <a:lnTo>
                    <a:pt x="86" y="136"/>
                  </a:lnTo>
                  <a:lnTo>
                    <a:pt x="86" y="130"/>
                  </a:lnTo>
                  <a:lnTo>
                    <a:pt x="84" y="120"/>
                  </a:lnTo>
                  <a:lnTo>
                    <a:pt x="76" y="106"/>
                  </a:lnTo>
                  <a:lnTo>
                    <a:pt x="66" y="98"/>
                  </a:lnTo>
                  <a:lnTo>
                    <a:pt x="66" y="94"/>
                  </a:lnTo>
                  <a:lnTo>
                    <a:pt x="64" y="82"/>
                  </a:lnTo>
                  <a:lnTo>
                    <a:pt x="60" y="72"/>
                  </a:lnTo>
                  <a:lnTo>
                    <a:pt x="56" y="66"/>
                  </a:lnTo>
                  <a:lnTo>
                    <a:pt x="48" y="60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4" y="36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4" y="30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38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9" name="Freeform 138"/>
            <p:cNvSpPr>
              <a:spLocks/>
            </p:cNvSpPr>
            <p:nvPr/>
          </p:nvSpPr>
          <p:spPr bwMode="auto">
            <a:xfrm>
              <a:off x="4437063" y="3151188"/>
              <a:ext cx="65087" cy="53975"/>
            </a:xfrm>
            <a:custGeom>
              <a:avLst/>
              <a:gdLst>
                <a:gd name="T0" fmla="*/ 25312 w 36"/>
                <a:gd name="T1" fmla="*/ 0 h 32"/>
                <a:gd name="T2" fmla="*/ 28928 w 36"/>
                <a:gd name="T3" fmla="*/ 0 h 32"/>
                <a:gd name="T4" fmla="*/ 32544 w 36"/>
                <a:gd name="T5" fmla="*/ 0 h 32"/>
                <a:gd name="T6" fmla="*/ 36159 w 36"/>
                <a:gd name="T7" fmla="*/ 0 h 32"/>
                <a:gd name="T8" fmla="*/ 43391 w 36"/>
                <a:gd name="T9" fmla="*/ 0 h 32"/>
                <a:gd name="T10" fmla="*/ 47007 w 36"/>
                <a:gd name="T11" fmla="*/ 3373 h 32"/>
                <a:gd name="T12" fmla="*/ 54239 w 36"/>
                <a:gd name="T13" fmla="*/ 3373 h 32"/>
                <a:gd name="T14" fmla="*/ 57855 w 36"/>
                <a:gd name="T15" fmla="*/ 10120 h 32"/>
                <a:gd name="T16" fmla="*/ 57855 w 36"/>
                <a:gd name="T17" fmla="*/ 10120 h 32"/>
                <a:gd name="T18" fmla="*/ 61471 w 36"/>
                <a:gd name="T19" fmla="*/ 13494 h 32"/>
                <a:gd name="T20" fmla="*/ 65087 w 36"/>
                <a:gd name="T21" fmla="*/ 20241 h 32"/>
                <a:gd name="T22" fmla="*/ 65087 w 36"/>
                <a:gd name="T23" fmla="*/ 26988 h 32"/>
                <a:gd name="T24" fmla="*/ 61471 w 36"/>
                <a:gd name="T25" fmla="*/ 37108 h 32"/>
                <a:gd name="T26" fmla="*/ 57855 w 36"/>
                <a:gd name="T27" fmla="*/ 47228 h 32"/>
                <a:gd name="T28" fmla="*/ 54239 w 36"/>
                <a:gd name="T29" fmla="*/ 47228 h 32"/>
                <a:gd name="T30" fmla="*/ 54239 w 36"/>
                <a:gd name="T31" fmla="*/ 50602 h 32"/>
                <a:gd name="T32" fmla="*/ 47007 w 36"/>
                <a:gd name="T33" fmla="*/ 53975 h 32"/>
                <a:gd name="T34" fmla="*/ 47007 w 36"/>
                <a:gd name="T35" fmla="*/ 53975 h 32"/>
                <a:gd name="T36" fmla="*/ 43391 w 36"/>
                <a:gd name="T37" fmla="*/ 50602 h 32"/>
                <a:gd name="T38" fmla="*/ 36159 w 36"/>
                <a:gd name="T39" fmla="*/ 50602 h 32"/>
                <a:gd name="T40" fmla="*/ 32544 w 36"/>
                <a:gd name="T41" fmla="*/ 47228 h 32"/>
                <a:gd name="T42" fmla="*/ 28928 w 36"/>
                <a:gd name="T43" fmla="*/ 43855 h 32"/>
                <a:gd name="T44" fmla="*/ 28928 w 36"/>
                <a:gd name="T45" fmla="*/ 40481 h 32"/>
                <a:gd name="T46" fmla="*/ 25312 w 36"/>
                <a:gd name="T47" fmla="*/ 37108 h 32"/>
                <a:gd name="T48" fmla="*/ 25312 w 36"/>
                <a:gd name="T49" fmla="*/ 33734 h 32"/>
                <a:gd name="T50" fmla="*/ 25312 w 36"/>
                <a:gd name="T51" fmla="*/ 30361 h 32"/>
                <a:gd name="T52" fmla="*/ 21696 w 36"/>
                <a:gd name="T53" fmla="*/ 33734 h 32"/>
                <a:gd name="T54" fmla="*/ 21696 w 36"/>
                <a:gd name="T55" fmla="*/ 33734 h 32"/>
                <a:gd name="T56" fmla="*/ 18080 w 36"/>
                <a:gd name="T57" fmla="*/ 37108 h 32"/>
                <a:gd name="T58" fmla="*/ 10848 w 36"/>
                <a:gd name="T59" fmla="*/ 37108 h 32"/>
                <a:gd name="T60" fmla="*/ 7232 w 36"/>
                <a:gd name="T61" fmla="*/ 33734 h 32"/>
                <a:gd name="T62" fmla="*/ 3616 w 36"/>
                <a:gd name="T63" fmla="*/ 33734 h 32"/>
                <a:gd name="T64" fmla="*/ 0 w 36"/>
                <a:gd name="T65" fmla="*/ 30361 h 32"/>
                <a:gd name="T66" fmla="*/ 0 w 36"/>
                <a:gd name="T67" fmla="*/ 26988 h 32"/>
                <a:gd name="T68" fmla="*/ 0 w 36"/>
                <a:gd name="T69" fmla="*/ 20241 h 32"/>
                <a:gd name="T70" fmla="*/ 3616 w 36"/>
                <a:gd name="T71" fmla="*/ 13494 h 32"/>
                <a:gd name="T72" fmla="*/ 25312 w 36"/>
                <a:gd name="T73" fmla="*/ 0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32"/>
                <a:gd name="T113" fmla="*/ 36 w 36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32">
                  <a:moveTo>
                    <a:pt x="14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0" name="Freeform 148"/>
            <p:cNvSpPr>
              <a:spLocks/>
            </p:cNvSpPr>
            <p:nvPr/>
          </p:nvSpPr>
          <p:spPr bwMode="auto">
            <a:xfrm>
              <a:off x="5214938" y="3586163"/>
              <a:ext cx="400050" cy="184150"/>
            </a:xfrm>
            <a:custGeom>
              <a:avLst/>
              <a:gdLst>
                <a:gd name="T0" fmla="*/ 346472 w 224"/>
                <a:gd name="T1" fmla="*/ 59191 h 112"/>
                <a:gd name="T2" fmla="*/ 364331 w 224"/>
                <a:gd name="T3" fmla="*/ 65768 h 112"/>
                <a:gd name="T4" fmla="*/ 385763 w 224"/>
                <a:gd name="T5" fmla="*/ 95363 h 112"/>
                <a:gd name="T6" fmla="*/ 400050 w 224"/>
                <a:gd name="T7" fmla="*/ 131536 h 112"/>
                <a:gd name="T8" fmla="*/ 392906 w 224"/>
                <a:gd name="T9" fmla="*/ 134824 h 112"/>
                <a:gd name="T10" fmla="*/ 367903 w 224"/>
                <a:gd name="T11" fmla="*/ 131536 h 112"/>
                <a:gd name="T12" fmla="*/ 346472 w 224"/>
                <a:gd name="T13" fmla="*/ 134824 h 112"/>
                <a:gd name="T14" fmla="*/ 325041 w 224"/>
                <a:gd name="T15" fmla="*/ 144689 h 112"/>
                <a:gd name="T16" fmla="*/ 310753 w 224"/>
                <a:gd name="T17" fmla="*/ 151266 h 112"/>
                <a:gd name="T18" fmla="*/ 300038 w 224"/>
                <a:gd name="T19" fmla="*/ 154554 h 112"/>
                <a:gd name="T20" fmla="*/ 289322 w 224"/>
                <a:gd name="T21" fmla="*/ 161131 h 112"/>
                <a:gd name="T22" fmla="*/ 267891 w 224"/>
                <a:gd name="T23" fmla="*/ 167708 h 112"/>
                <a:gd name="T24" fmla="*/ 242888 w 224"/>
                <a:gd name="T25" fmla="*/ 167708 h 112"/>
                <a:gd name="T26" fmla="*/ 228600 w 224"/>
                <a:gd name="T27" fmla="*/ 161131 h 112"/>
                <a:gd name="T28" fmla="*/ 221456 w 224"/>
                <a:gd name="T29" fmla="*/ 167708 h 112"/>
                <a:gd name="T30" fmla="*/ 210741 w 224"/>
                <a:gd name="T31" fmla="*/ 180862 h 112"/>
                <a:gd name="T32" fmla="*/ 203597 w 224"/>
                <a:gd name="T33" fmla="*/ 180862 h 112"/>
                <a:gd name="T34" fmla="*/ 203597 w 224"/>
                <a:gd name="T35" fmla="*/ 177573 h 112"/>
                <a:gd name="T36" fmla="*/ 207169 w 224"/>
                <a:gd name="T37" fmla="*/ 170996 h 112"/>
                <a:gd name="T38" fmla="*/ 207169 w 224"/>
                <a:gd name="T39" fmla="*/ 164420 h 112"/>
                <a:gd name="T40" fmla="*/ 175022 w 224"/>
                <a:gd name="T41" fmla="*/ 170996 h 112"/>
                <a:gd name="T42" fmla="*/ 164306 w 224"/>
                <a:gd name="T43" fmla="*/ 174285 h 112"/>
                <a:gd name="T44" fmla="*/ 146447 w 224"/>
                <a:gd name="T45" fmla="*/ 177573 h 112"/>
                <a:gd name="T46" fmla="*/ 125016 w 224"/>
                <a:gd name="T47" fmla="*/ 170996 h 112"/>
                <a:gd name="T48" fmla="*/ 103584 w 224"/>
                <a:gd name="T49" fmla="*/ 170996 h 112"/>
                <a:gd name="T50" fmla="*/ 92869 w 224"/>
                <a:gd name="T51" fmla="*/ 180862 h 112"/>
                <a:gd name="T52" fmla="*/ 78581 w 224"/>
                <a:gd name="T53" fmla="*/ 180862 h 112"/>
                <a:gd name="T54" fmla="*/ 60722 w 224"/>
                <a:gd name="T55" fmla="*/ 174285 h 112"/>
                <a:gd name="T56" fmla="*/ 46434 w 224"/>
                <a:gd name="T57" fmla="*/ 167708 h 112"/>
                <a:gd name="T58" fmla="*/ 25003 w 224"/>
                <a:gd name="T59" fmla="*/ 154554 h 112"/>
                <a:gd name="T60" fmla="*/ 21431 w 224"/>
                <a:gd name="T61" fmla="*/ 141401 h 112"/>
                <a:gd name="T62" fmla="*/ 14288 w 224"/>
                <a:gd name="T63" fmla="*/ 128247 h 112"/>
                <a:gd name="T64" fmla="*/ 0 w 224"/>
                <a:gd name="T65" fmla="*/ 108517 h 112"/>
                <a:gd name="T66" fmla="*/ 0 w 224"/>
                <a:gd name="T67" fmla="*/ 88787 h 112"/>
                <a:gd name="T68" fmla="*/ 3572 w 224"/>
                <a:gd name="T69" fmla="*/ 82210 h 112"/>
                <a:gd name="T70" fmla="*/ 25003 w 224"/>
                <a:gd name="T71" fmla="*/ 72345 h 112"/>
                <a:gd name="T72" fmla="*/ 35719 w 224"/>
                <a:gd name="T73" fmla="*/ 75633 h 112"/>
                <a:gd name="T74" fmla="*/ 53578 w 224"/>
                <a:gd name="T75" fmla="*/ 72345 h 112"/>
                <a:gd name="T76" fmla="*/ 67866 w 224"/>
                <a:gd name="T77" fmla="*/ 65768 h 112"/>
                <a:gd name="T78" fmla="*/ 85725 w 224"/>
                <a:gd name="T79" fmla="*/ 65768 h 112"/>
                <a:gd name="T80" fmla="*/ 71438 w 224"/>
                <a:gd name="T81" fmla="*/ 62479 h 112"/>
                <a:gd name="T82" fmla="*/ 67866 w 224"/>
                <a:gd name="T83" fmla="*/ 52614 h 112"/>
                <a:gd name="T84" fmla="*/ 75009 w 224"/>
                <a:gd name="T85" fmla="*/ 32884 h 112"/>
                <a:gd name="T86" fmla="*/ 92869 w 224"/>
                <a:gd name="T87" fmla="*/ 26307 h 112"/>
                <a:gd name="T88" fmla="*/ 110728 w 224"/>
                <a:gd name="T89" fmla="*/ 29596 h 112"/>
                <a:gd name="T90" fmla="*/ 125016 w 224"/>
                <a:gd name="T91" fmla="*/ 23019 h 112"/>
                <a:gd name="T92" fmla="*/ 153591 w 224"/>
                <a:gd name="T93" fmla="*/ 9865 h 112"/>
                <a:gd name="T94" fmla="*/ 157163 w 224"/>
                <a:gd name="T95" fmla="*/ 3288 h 112"/>
                <a:gd name="T96" fmla="*/ 175022 w 224"/>
                <a:gd name="T97" fmla="*/ 0 h 112"/>
                <a:gd name="T98" fmla="*/ 200025 w 224"/>
                <a:gd name="T99" fmla="*/ 9865 h 112"/>
                <a:gd name="T100" fmla="*/ 217884 w 224"/>
                <a:gd name="T101" fmla="*/ 19730 h 112"/>
                <a:gd name="T102" fmla="*/ 235744 w 224"/>
                <a:gd name="T103" fmla="*/ 26307 h 112"/>
                <a:gd name="T104" fmla="*/ 250031 w 224"/>
                <a:gd name="T105" fmla="*/ 19730 h 112"/>
                <a:gd name="T106" fmla="*/ 271463 w 224"/>
                <a:gd name="T107" fmla="*/ 19730 h 112"/>
                <a:gd name="T108" fmla="*/ 282178 w 224"/>
                <a:gd name="T109" fmla="*/ 26307 h 112"/>
                <a:gd name="T110" fmla="*/ 303609 w 224"/>
                <a:gd name="T111" fmla="*/ 39461 h 112"/>
                <a:gd name="T112" fmla="*/ 325041 w 224"/>
                <a:gd name="T113" fmla="*/ 46038 h 1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"/>
                <a:gd name="T172" fmla="*/ 0 h 112"/>
                <a:gd name="T173" fmla="*/ 224 w 224"/>
                <a:gd name="T174" fmla="*/ 112 h 1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" h="112">
                  <a:moveTo>
                    <a:pt x="188" y="30"/>
                  </a:moveTo>
                  <a:lnTo>
                    <a:pt x="190" y="32"/>
                  </a:lnTo>
                  <a:lnTo>
                    <a:pt x="194" y="36"/>
                  </a:lnTo>
                  <a:lnTo>
                    <a:pt x="198" y="38"/>
                  </a:lnTo>
                  <a:lnTo>
                    <a:pt x="200" y="38"/>
                  </a:lnTo>
                  <a:lnTo>
                    <a:pt x="204" y="40"/>
                  </a:lnTo>
                  <a:lnTo>
                    <a:pt x="210" y="48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6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4"/>
                  </a:lnTo>
                  <a:lnTo>
                    <a:pt x="170" y="94"/>
                  </a:lnTo>
                  <a:lnTo>
                    <a:pt x="168" y="94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56" y="102"/>
                  </a:lnTo>
                  <a:lnTo>
                    <a:pt x="150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2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4" y="110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4" y="108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6"/>
                  </a:lnTo>
                  <a:lnTo>
                    <a:pt x="70" y="104"/>
                  </a:lnTo>
                  <a:lnTo>
                    <a:pt x="64" y="104"/>
                  </a:lnTo>
                  <a:lnTo>
                    <a:pt x="58" y="102"/>
                  </a:lnTo>
                  <a:lnTo>
                    <a:pt x="58" y="104"/>
                  </a:lnTo>
                  <a:lnTo>
                    <a:pt x="56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2"/>
                  </a:lnTo>
                  <a:lnTo>
                    <a:pt x="48" y="110"/>
                  </a:lnTo>
                  <a:lnTo>
                    <a:pt x="44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8" y="78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6" y="48"/>
                  </a:lnTo>
                  <a:lnTo>
                    <a:pt x="8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6" y="42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2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6" y="12"/>
                  </a:lnTo>
                  <a:lnTo>
                    <a:pt x="82" y="8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6" y="10"/>
                  </a:lnTo>
                  <a:lnTo>
                    <a:pt x="122" y="12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60" y="18"/>
                  </a:lnTo>
                  <a:lnTo>
                    <a:pt x="164" y="22"/>
                  </a:lnTo>
                  <a:lnTo>
                    <a:pt x="170" y="24"/>
                  </a:lnTo>
                  <a:lnTo>
                    <a:pt x="178" y="26"/>
                  </a:lnTo>
                  <a:lnTo>
                    <a:pt x="180" y="28"/>
                  </a:lnTo>
                  <a:lnTo>
                    <a:pt x="182" y="28"/>
                  </a:lnTo>
                  <a:lnTo>
                    <a:pt x="186" y="30"/>
                  </a:lnTo>
                  <a:lnTo>
                    <a:pt x="188" y="3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1" name="Freeform 168"/>
            <p:cNvSpPr>
              <a:spLocks/>
            </p:cNvSpPr>
            <p:nvPr/>
          </p:nvSpPr>
          <p:spPr bwMode="auto">
            <a:xfrm>
              <a:off x="5400675" y="3875088"/>
              <a:ext cx="479425" cy="385762"/>
            </a:xfrm>
            <a:custGeom>
              <a:avLst/>
              <a:gdLst>
                <a:gd name="T0" fmla="*/ 60823 w 268"/>
                <a:gd name="T1" fmla="*/ 13302 h 232"/>
                <a:gd name="T2" fmla="*/ 71556 w 268"/>
                <a:gd name="T3" fmla="*/ 39906 h 232"/>
                <a:gd name="T4" fmla="*/ 64400 w 268"/>
                <a:gd name="T5" fmla="*/ 49883 h 232"/>
                <a:gd name="T6" fmla="*/ 53667 w 268"/>
                <a:gd name="T7" fmla="*/ 59860 h 232"/>
                <a:gd name="T8" fmla="*/ 46511 w 268"/>
                <a:gd name="T9" fmla="*/ 66511 h 232"/>
                <a:gd name="T10" fmla="*/ 0 w 268"/>
                <a:gd name="T11" fmla="*/ 69836 h 232"/>
                <a:gd name="T12" fmla="*/ 10733 w 268"/>
                <a:gd name="T13" fmla="*/ 93115 h 232"/>
                <a:gd name="T14" fmla="*/ 14311 w 268"/>
                <a:gd name="T15" fmla="*/ 99766 h 232"/>
                <a:gd name="T16" fmla="*/ 21467 w 268"/>
                <a:gd name="T17" fmla="*/ 113068 h 232"/>
                <a:gd name="T18" fmla="*/ 32200 w 268"/>
                <a:gd name="T19" fmla="*/ 129696 h 232"/>
                <a:gd name="T20" fmla="*/ 46511 w 268"/>
                <a:gd name="T21" fmla="*/ 149649 h 232"/>
                <a:gd name="T22" fmla="*/ 67978 w 268"/>
                <a:gd name="T23" fmla="*/ 182904 h 232"/>
                <a:gd name="T24" fmla="*/ 75134 w 268"/>
                <a:gd name="T25" fmla="*/ 196207 h 232"/>
                <a:gd name="T26" fmla="*/ 93023 w 268"/>
                <a:gd name="T27" fmla="*/ 232787 h 232"/>
                <a:gd name="T28" fmla="*/ 121645 w 268"/>
                <a:gd name="T29" fmla="*/ 282670 h 232"/>
                <a:gd name="T30" fmla="*/ 139534 w 268"/>
                <a:gd name="T31" fmla="*/ 315926 h 232"/>
                <a:gd name="T32" fmla="*/ 161001 w 268"/>
                <a:gd name="T33" fmla="*/ 352507 h 232"/>
                <a:gd name="T34" fmla="*/ 171734 w 268"/>
                <a:gd name="T35" fmla="*/ 355832 h 232"/>
                <a:gd name="T36" fmla="*/ 178890 w 268"/>
                <a:gd name="T37" fmla="*/ 352507 h 232"/>
                <a:gd name="T38" fmla="*/ 186045 w 268"/>
                <a:gd name="T39" fmla="*/ 342530 h 232"/>
                <a:gd name="T40" fmla="*/ 186045 w 268"/>
                <a:gd name="T41" fmla="*/ 335879 h 232"/>
                <a:gd name="T42" fmla="*/ 189623 w 268"/>
                <a:gd name="T43" fmla="*/ 339205 h 232"/>
                <a:gd name="T44" fmla="*/ 196779 w 268"/>
                <a:gd name="T45" fmla="*/ 339205 h 232"/>
                <a:gd name="T46" fmla="*/ 243290 w 268"/>
                <a:gd name="T47" fmla="*/ 385762 h 232"/>
                <a:gd name="T48" fmla="*/ 250446 w 268"/>
                <a:gd name="T49" fmla="*/ 379111 h 232"/>
                <a:gd name="T50" fmla="*/ 257601 w 268"/>
                <a:gd name="T51" fmla="*/ 365809 h 232"/>
                <a:gd name="T52" fmla="*/ 271913 w 268"/>
                <a:gd name="T53" fmla="*/ 352507 h 232"/>
                <a:gd name="T54" fmla="*/ 282646 w 268"/>
                <a:gd name="T55" fmla="*/ 339205 h 232"/>
                <a:gd name="T56" fmla="*/ 296957 w 268"/>
                <a:gd name="T57" fmla="*/ 332553 h 232"/>
                <a:gd name="T58" fmla="*/ 343469 w 268"/>
                <a:gd name="T59" fmla="*/ 315926 h 232"/>
                <a:gd name="T60" fmla="*/ 389980 w 268"/>
                <a:gd name="T61" fmla="*/ 305949 h 232"/>
                <a:gd name="T62" fmla="*/ 400713 w 268"/>
                <a:gd name="T63" fmla="*/ 302624 h 232"/>
                <a:gd name="T64" fmla="*/ 443647 w 268"/>
                <a:gd name="T65" fmla="*/ 282670 h 232"/>
                <a:gd name="T66" fmla="*/ 479425 w 268"/>
                <a:gd name="T67" fmla="*/ 246090 h 232"/>
                <a:gd name="T68" fmla="*/ 479425 w 268"/>
                <a:gd name="T69" fmla="*/ 219485 h 232"/>
                <a:gd name="T70" fmla="*/ 479425 w 268"/>
                <a:gd name="T71" fmla="*/ 212834 h 232"/>
                <a:gd name="T72" fmla="*/ 479425 w 268"/>
                <a:gd name="T73" fmla="*/ 202858 h 232"/>
                <a:gd name="T74" fmla="*/ 418602 w 268"/>
                <a:gd name="T75" fmla="*/ 206183 h 232"/>
                <a:gd name="T76" fmla="*/ 415025 w 268"/>
                <a:gd name="T77" fmla="*/ 206183 h 232"/>
                <a:gd name="T78" fmla="*/ 407869 w 268"/>
                <a:gd name="T79" fmla="*/ 199532 h 232"/>
                <a:gd name="T80" fmla="*/ 407869 w 268"/>
                <a:gd name="T81" fmla="*/ 192881 h 232"/>
                <a:gd name="T82" fmla="*/ 393558 w 268"/>
                <a:gd name="T83" fmla="*/ 179579 h 232"/>
                <a:gd name="T84" fmla="*/ 386402 w 268"/>
                <a:gd name="T85" fmla="*/ 182904 h 232"/>
                <a:gd name="T86" fmla="*/ 375669 w 268"/>
                <a:gd name="T87" fmla="*/ 182904 h 232"/>
                <a:gd name="T88" fmla="*/ 364935 w 268"/>
                <a:gd name="T89" fmla="*/ 176253 h 232"/>
                <a:gd name="T90" fmla="*/ 361358 w 268"/>
                <a:gd name="T91" fmla="*/ 162951 h 232"/>
                <a:gd name="T92" fmla="*/ 350624 w 268"/>
                <a:gd name="T93" fmla="*/ 146324 h 232"/>
                <a:gd name="T94" fmla="*/ 343469 w 268"/>
                <a:gd name="T95" fmla="*/ 133021 h 232"/>
                <a:gd name="T96" fmla="*/ 307691 w 268"/>
                <a:gd name="T97" fmla="*/ 89789 h 232"/>
                <a:gd name="T98" fmla="*/ 275490 w 268"/>
                <a:gd name="T99" fmla="*/ 86464 h 232"/>
                <a:gd name="T100" fmla="*/ 264757 w 268"/>
                <a:gd name="T101" fmla="*/ 79813 h 232"/>
                <a:gd name="T102" fmla="*/ 257601 w 268"/>
                <a:gd name="T103" fmla="*/ 76487 h 232"/>
                <a:gd name="T104" fmla="*/ 246868 w 268"/>
                <a:gd name="T105" fmla="*/ 69836 h 232"/>
                <a:gd name="T106" fmla="*/ 228979 w 268"/>
                <a:gd name="T107" fmla="*/ 56534 h 232"/>
                <a:gd name="T108" fmla="*/ 214668 w 268"/>
                <a:gd name="T109" fmla="*/ 46557 h 232"/>
                <a:gd name="T110" fmla="*/ 182468 w 268"/>
                <a:gd name="T111" fmla="*/ 29930 h 232"/>
                <a:gd name="T112" fmla="*/ 121645 w 268"/>
                <a:gd name="T113" fmla="*/ 6651 h 232"/>
                <a:gd name="T114" fmla="*/ 110912 w 268"/>
                <a:gd name="T115" fmla="*/ 0 h 232"/>
                <a:gd name="T116" fmla="*/ 103756 w 268"/>
                <a:gd name="T117" fmla="*/ 3326 h 2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8"/>
                <a:gd name="T178" fmla="*/ 0 h 232"/>
                <a:gd name="T179" fmla="*/ 268 w 268"/>
                <a:gd name="T180" fmla="*/ 232 h 2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8" h="232">
                  <a:moveTo>
                    <a:pt x="54" y="4"/>
                  </a:moveTo>
                  <a:lnTo>
                    <a:pt x="34" y="8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2" y="100"/>
                  </a:lnTo>
                  <a:lnTo>
                    <a:pt x="38" y="110"/>
                  </a:lnTo>
                  <a:lnTo>
                    <a:pt x="40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8"/>
                  </a:lnTo>
                  <a:lnTo>
                    <a:pt x="78" y="190"/>
                  </a:lnTo>
                  <a:lnTo>
                    <a:pt x="86" y="202"/>
                  </a:lnTo>
                  <a:lnTo>
                    <a:pt x="90" y="212"/>
                  </a:lnTo>
                  <a:lnTo>
                    <a:pt x="94" y="216"/>
                  </a:lnTo>
                  <a:lnTo>
                    <a:pt x="96" y="214"/>
                  </a:lnTo>
                  <a:lnTo>
                    <a:pt x="98" y="212"/>
                  </a:lnTo>
                  <a:lnTo>
                    <a:pt x="100" y="212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4"/>
                  </a:lnTo>
                  <a:lnTo>
                    <a:pt x="106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4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8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2" y="190"/>
                  </a:lnTo>
                  <a:lnTo>
                    <a:pt x="208" y="186"/>
                  </a:lnTo>
                  <a:lnTo>
                    <a:pt x="218" y="184"/>
                  </a:lnTo>
                  <a:lnTo>
                    <a:pt x="220" y="184"/>
                  </a:lnTo>
                  <a:lnTo>
                    <a:pt x="224" y="182"/>
                  </a:lnTo>
                  <a:lnTo>
                    <a:pt x="234" y="178"/>
                  </a:lnTo>
                  <a:lnTo>
                    <a:pt x="248" y="170"/>
                  </a:lnTo>
                  <a:lnTo>
                    <a:pt x="260" y="162"/>
                  </a:lnTo>
                  <a:lnTo>
                    <a:pt x="268" y="148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8"/>
                  </a:lnTo>
                  <a:lnTo>
                    <a:pt x="268" y="124"/>
                  </a:lnTo>
                  <a:lnTo>
                    <a:pt x="268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2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2" y="110"/>
                  </a:lnTo>
                  <a:lnTo>
                    <a:pt x="210" y="110"/>
                  </a:lnTo>
                  <a:lnTo>
                    <a:pt x="206" y="110"/>
                  </a:lnTo>
                  <a:lnTo>
                    <a:pt x="204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2"/>
                  </a:lnTo>
                  <a:lnTo>
                    <a:pt x="148" y="48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2"/>
                  </a:lnTo>
                  <a:lnTo>
                    <a:pt x="134" y="38"/>
                  </a:lnTo>
                  <a:lnTo>
                    <a:pt x="128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8"/>
                  </a:lnTo>
                  <a:lnTo>
                    <a:pt x="102" y="18"/>
                  </a:lnTo>
                  <a:lnTo>
                    <a:pt x="94" y="18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2" name="Freeform 172"/>
            <p:cNvSpPr>
              <a:spLocks/>
            </p:cNvSpPr>
            <p:nvPr/>
          </p:nvSpPr>
          <p:spPr bwMode="auto">
            <a:xfrm>
              <a:off x="5600700" y="4179888"/>
              <a:ext cx="214313" cy="144462"/>
            </a:xfrm>
            <a:custGeom>
              <a:avLst/>
              <a:gdLst>
                <a:gd name="T0" fmla="*/ 214313 w 120"/>
                <a:gd name="T1" fmla="*/ 50394 h 86"/>
                <a:gd name="T2" fmla="*/ 185738 w 120"/>
                <a:gd name="T3" fmla="*/ 53753 h 86"/>
                <a:gd name="T4" fmla="*/ 167879 w 120"/>
                <a:gd name="T5" fmla="*/ 67192 h 86"/>
                <a:gd name="T6" fmla="*/ 157163 w 120"/>
                <a:gd name="T7" fmla="*/ 77270 h 86"/>
                <a:gd name="T8" fmla="*/ 142875 w 120"/>
                <a:gd name="T9" fmla="*/ 90709 h 86"/>
                <a:gd name="T10" fmla="*/ 135732 w 120"/>
                <a:gd name="T11" fmla="*/ 97428 h 86"/>
                <a:gd name="T12" fmla="*/ 125016 w 120"/>
                <a:gd name="T13" fmla="*/ 100787 h 86"/>
                <a:gd name="T14" fmla="*/ 114300 w 120"/>
                <a:gd name="T15" fmla="*/ 104147 h 86"/>
                <a:gd name="T16" fmla="*/ 103585 w 120"/>
                <a:gd name="T17" fmla="*/ 107507 h 86"/>
                <a:gd name="T18" fmla="*/ 100013 w 120"/>
                <a:gd name="T19" fmla="*/ 107507 h 86"/>
                <a:gd name="T20" fmla="*/ 96441 w 120"/>
                <a:gd name="T21" fmla="*/ 107507 h 86"/>
                <a:gd name="T22" fmla="*/ 67866 w 120"/>
                <a:gd name="T23" fmla="*/ 134383 h 86"/>
                <a:gd name="T24" fmla="*/ 14288 w 120"/>
                <a:gd name="T25" fmla="*/ 144462 h 86"/>
                <a:gd name="T26" fmla="*/ 7144 w 120"/>
                <a:gd name="T27" fmla="*/ 144462 h 86"/>
                <a:gd name="T28" fmla="*/ 0 w 120"/>
                <a:gd name="T29" fmla="*/ 141102 h 86"/>
                <a:gd name="T30" fmla="*/ 3572 w 120"/>
                <a:gd name="T31" fmla="*/ 141102 h 86"/>
                <a:gd name="T32" fmla="*/ 3572 w 120"/>
                <a:gd name="T33" fmla="*/ 141102 h 86"/>
                <a:gd name="T34" fmla="*/ 7144 w 120"/>
                <a:gd name="T35" fmla="*/ 134383 h 86"/>
                <a:gd name="T36" fmla="*/ 10716 w 120"/>
                <a:gd name="T37" fmla="*/ 134383 h 86"/>
                <a:gd name="T38" fmla="*/ 14288 w 120"/>
                <a:gd name="T39" fmla="*/ 134383 h 86"/>
                <a:gd name="T40" fmla="*/ 17859 w 120"/>
                <a:gd name="T41" fmla="*/ 134383 h 86"/>
                <a:gd name="T42" fmla="*/ 21431 w 120"/>
                <a:gd name="T43" fmla="*/ 131024 h 86"/>
                <a:gd name="T44" fmla="*/ 17859 w 120"/>
                <a:gd name="T45" fmla="*/ 127664 h 86"/>
                <a:gd name="T46" fmla="*/ 25003 w 120"/>
                <a:gd name="T47" fmla="*/ 114226 h 86"/>
                <a:gd name="T48" fmla="*/ 25003 w 120"/>
                <a:gd name="T49" fmla="*/ 114226 h 86"/>
                <a:gd name="T50" fmla="*/ 28575 w 120"/>
                <a:gd name="T51" fmla="*/ 114226 h 86"/>
                <a:gd name="T52" fmla="*/ 32147 w 120"/>
                <a:gd name="T53" fmla="*/ 110866 h 86"/>
                <a:gd name="T54" fmla="*/ 35719 w 120"/>
                <a:gd name="T55" fmla="*/ 110866 h 86"/>
                <a:gd name="T56" fmla="*/ 35719 w 120"/>
                <a:gd name="T57" fmla="*/ 110866 h 86"/>
                <a:gd name="T58" fmla="*/ 39291 w 120"/>
                <a:gd name="T59" fmla="*/ 110866 h 86"/>
                <a:gd name="T60" fmla="*/ 39291 w 120"/>
                <a:gd name="T61" fmla="*/ 107507 h 86"/>
                <a:gd name="T62" fmla="*/ 39291 w 120"/>
                <a:gd name="T63" fmla="*/ 104147 h 86"/>
                <a:gd name="T64" fmla="*/ 39291 w 120"/>
                <a:gd name="T65" fmla="*/ 100787 h 86"/>
                <a:gd name="T66" fmla="*/ 35719 w 120"/>
                <a:gd name="T67" fmla="*/ 100787 h 86"/>
                <a:gd name="T68" fmla="*/ 35719 w 120"/>
                <a:gd name="T69" fmla="*/ 94068 h 86"/>
                <a:gd name="T70" fmla="*/ 35719 w 120"/>
                <a:gd name="T71" fmla="*/ 90709 h 86"/>
                <a:gd name="T72" fmla="*/ 35719 w 120"/>
                <a:gd name="T73" fmla="*/ 87349 h 86"/>
                <a:gd name="T74" fmla="*/ 42863 w 120"/>
                <a:gd name="T75" fmla="*/ 80630 h 86"/>
                <a:gd name="T76" fmla="*/ 42863 w 120"/>
                <a:gd name="T77" fmla="*/ 80630 h 86"/>
                <a:gd name="T78" fmla="*/ 46434 w 120"/>
                <a:gd name="T79" fmla="*/ 77270 h 86"/>
                <a:gd name="T80" fmla="*/ 50006 w 120"/>
                <a:gd name="T81" fmla="*/ 77270 h 86"/>
                <a:gd name="T82" fmla="*/ 50006 w 120"/>
                <a:gd name="T83" fmla="*/ 73911 h 86"/>
                <a:gd name="T84" fmla="*/ 53578 w 120"/>
                <a:gd name="T85" fmla="*/ 70551 h 86"/>
                <a:gd name="T86" fmla="*/ 57150 w 120"/>
                <a:gd name="T87" fmla="*/ 63832 h 86"/>
                <a:gd name="T88" fmla="*/ 64294 w 120"/>
                <a:gd name="T89" fmla="*/ 57113 h 86"/>
                <a:gd name="T90" fmla="*/ 67866 w 120"/>
                <a:gd name="T91" fmla="*/ 50394 h 86"/>
                <a:gd name="T92" fmla="*/ 75010 w 120"/>
                <a:gd name="T93" fmla="*/ 43675 h 86"/>
                <a:gd name="T94" fmla="*/ 82153 w 120"/>
                <a:gd name="T95" fmla="*/ 36955 h 86"/>
                <a:gd name="T96" fmla="*/ 85725 w 120"/>
                <a:gd name="T97" fmla="*/ 30236 h 86"/>
                <a:gd name="T98" fmla="*/ 92869 w 120"/>
                <a:gd name="T99" fmla="*/ 26877 h 86"/>
                <a:gd name="T100" fmla="*/ 100013 w 120"/>
                <a:gd name="T101" fmla="*/ 23517 h 86"/>
                <a:gd name="T102" fmla="*/ 121444 w 120"/>
                <a:gd name="T103" fmla="*/ 16798 h 86"/>
                <a:gd name="T104" fmla="*/ 146447 w 120"/>
                <a:gd name="T105" fmla="*/ 10079 h 86"/>
                <a:gd name="T106" fmla="*/ 171450 w 120"/>
                <a:gd name="T107" fmla="*/ 3360 h 86"/>
                <a:gd name="T108" fmla="*/ 189310 w 120"/>
                <a:gd name="T109" fmla="*/ 0 h 86"/>
                <a:gd name="T110" fmla="*/ 189310 w 120"/>
                <a:gd name="T111" fmla="*/ 0 h 86"/>
                <a:gd name="T112" fmla="*/ 192882 w 120"/>
                <a:gd name="T113" fmla="*/ 0 h 86"/>
                <a:gd name="T114" fmla="*/ 196454 w 120"/>
                <a:gd name="T115" fmla="*/ 3360 h 86"/>
                <a:gd name="T116" fmla="*/ 214313 w 120"/>
                <a:gd name="T117" fmla="*/ 50394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86"/>
                <a:gd name="T179" fmla="*/ 120 w 120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86">
                  <a:moveTo>
                    <a:pt x="120" y="30"/>
                  </a:moveTo>
                  <a:lnTo>
                    <a:pt x="104" y="32"/>
                  </a:lnTo>
                  <a:lnTo>
                    <a:pt x="94" y="40"/>
                  </a:lnTo>
                  <a:lnTo>
                    <a:pt x="88" y="46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0" y="60"/>
                  </a:lnTo>
                  <a:lnTo>
                    <a:pt x="64" y="62"/>
                  </a:lnTo>
                  <a:lnTo>
                    <a:pt x="58" y="64"/>
                  </a:lnTo>
                  <a:lnTo>
                    <a:pt x="56" y="64"/>
                  </a:lnTo>
                  <a:lnTo>
                    <a:pt x="54" y="64"/>
                  </a:lnTo>
                  <a:lnTo>
                    <a:pt x="38" y="80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36" y="34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6" y="22"/>
                  </a:lnTo>
                  <a:lnTo>
                    <a:pt x="48" y="18"/>
                  </a:lnTo>
                  <a:lnTo>
                    <a:pt x="52" y="16"/>
                  </a:lnTo>
                  <a:lnTo>
                    <a:pt x="56" y="14"/>
                  </a:lnTo>
                  <a:lnTo>
                    <a:pt x="68" y="10"/>
                  </a:lnTo>
                  <a:lnTo>
                    <a:pt x="82" y="6"/>
                  </a:lnTo>
                  <a:lnTo>
                    <a:pt x="9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2"/>
                  </a:lnTo>
                  <a:lnTo>
                    <a:pt x="120" y="3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3" name="Freeform 174"/>
            <p:cNvSpPr>
              <a:spLocks/>
            </p:cNvSpPr>
            <p:nvPr/>
          </p:nvSpPr>
          <p:spPr bwMode="auto">
            <a:xfrm>
              <a:off x="5791200" y="4062413"/>
              <a:ext cx="166688" cy="168275"/>
            </a:xfrm>
            <a:custGeom>
              <a:avLst/>
              <a:gdLst>
                <a:gd name="T0" fmla="*/ 131222 w 94"/>
                <a:gd name="T1" fmla="*/ 0 h 102"/>
                <a:gd name="T2" fmla="*/ 131222 w 94"/>
                <a:gd name="T3" fmla="*/ 3300 h 102"/>
                <a:gd name="T4" fmla="*/ 131222 w 94"/>
                <a:gd name="T5" fmla="*/ 9899 h 102"/>
                <a:gd name="T6" fmla="*/ 131222 w 94"/>
                <a:gd name="T7" fmla="*/ 9899 h 102"/>
                <a:gd name="T8" fmla="*/ 138316 w 94"/>
                <a:gd name="T9" fmla="*/ 19797 h 102"/>
                <a:gd name="T10" fmla="*/ 145409 w 94"/>
                <a:gd name="T11" fmla="*/ 26396 h 102"/>
                <a:gd name="T12" fmla="*/ 152502 w 94"/>
                <a:gd name="T13" fmla="*/ 32995 h 102"/>
                <a:gd name="T14" fmla="*/ 156048 w 94"/>
                <a:gd name="T15" fmla="*/ 36295 h 102"/>
                <a:gd name="T16" fmla="*/ 163141 w 94"/>
                <a:gd name="T17" fmla="*/ 36295 h 102"/>
                <a:gd name="T18" fmla="*/ 163141 w 94"/>
                <a:gd name="T19" fmla="*/ 36295 h 102"/>
                <a:gd name="T20" fmla="*/ 166688 w 94"/>
                <a:gd name="T21" fmla="*/ 46193 h 102"/>
                <a:gd name="T22" fmla="*/ 166688 w 94"/>
                <a:gd name="T23" fmla="*/ 56092 h 102"/>
                <a:gd name="T24" fmla="*/ 159595 w 94"/>
                <a:gd name="T25" fmla="*/ 62691 h 102"/>
                <a:gd name="T26" fmla="*/ 156048 w 94"/>
                <a:gd name="T27" fmla="*/ 69290 h 102"/>
                <a:gd name="T28" fmla="*/ 148955 w 94"/>
                <a:gd name="T29" fmla="*/ 75889 h 102"/>
                <a:gd name="T30" fmla="*/ 141862 w 94"/>
                <a:gd name="T31" fmla="*/ 79188 h 102"/>
                <a:gd name="T32" fmla="*/ 138316 w 94"/>
                <a:gd name="T33" fmla="*/ 79188 h 102"/>
                <a:gd name="T34" fmla="*/ 134769 w 94"/>
                <a:gd name="T35" fmla="*/ 82488 h 102"/>
                <a:gd name="T36" fmla="*/ 134769 w 94"/>
                <a:gd name="T37" fmla="*/ 89087 h 102"/>
                <a:gd name="T38" fmla="*/ 131222 w 94"/>
                <a:gd name="T39" fmla="*/ 92386 h 102"/>
                <a:gd name="T40" fmla="*/ 127676 w 94"/>
                <a:gd name="T41" fmla="*/ 98985 h 102"/>
                <a:gd name="T42" fmla="*/ 120583 w 94"/>
                <a:gd name="T43" fmla="*/ 102285 h 102"/>
                <a:gd name="T44" fmla="*/ 117036 w 94"/>
                <a:gd name="T45" fmla="*/ 105584 h 102"/>
                <a:gd name="T46" fmla="*/ 117036 w 94"/>
                <a:gd name="T47" fmla="*/ 105584 h 102"/>
                <a:gd name="T48" fmla="*/ 106397 w 94"/>
                <a:gd name="T49" fmla="*/ 108884 h 102"/>
                <a:gd name="T50" fmla="*/ 99303 w 94"/>
                <a:gd name="T51" fmla="*/ 112183 h 102"/>
                <a:gd name="T52" fmla="*/ 92210 w 94"/>
                <a:gd name="T53" fmla="*/ 115483 h 102"/>
                <a:gd name="T54" fmla="*/ 92210 w 94"/>
                <a:gd name="T55" fmla="*/ 118782 h 102"/>
                <a:gd name="T56" fmla="*/ 92210 w 94"/>
                <a:gd name="T57" fmla="*/ 125381 h 102"/>
                <a:gd name="T58" fmla="*/ 92210 w 94"/>
                <a:gd name="T59" fmla="*/ 125381 h 102"/>
                <a:gd name="T60" fmla="*/ 92210 w 94"/>
                <a:gd name="T61" fmla="*/ 128681 h 102"/>
                <a:gd name="T62" fmla="*/ 88664 w 94"/>
                <a:gd name="T63" fmla="*/ 135280 h 102"/>
                <a:gd name="T64" fmla="*/ 78024 w 94"/>
                <a:gd name="T65" fmla="*/ 145178 h 102"/>
                <a:gd name="T66" fmla="*/ 56745 w 94"/>
                <a:gd name="T67" fmla="*/ 158376 h 102"/>
                <a:gd name="T68" fmla="*/ 24826 w 94"/>
                <a:gd name="T69" fmla="*/ 168275 h 102"/>
                <a:gd name="T70" fmla="*/ 7093 w 94"/>
                <a:gd name="T71" fmla="*/ 122082 h 102"/>
                <a:gd name="T72" fmla="*/ 3547 w 94"/>
                <a:gd name="T73" fmla="*/ 122082 h 102"/>
                <a:gd name="T74" fmla="*/ 3547 w 94"/>
                <a:gd name="T75" fmla="*/ 118782 h 102"/>
                <a:gd name="T76" fmla="*/ 0 w 94"/>
                <a:gd name="T77" fmla="*/ 118782 h 102"/>
                <a:gd name="T78" fmla="*/ 7093 w 94"/>
                <a:gd name="T79" fmla="*/ 115483 h 102"/>
                <a:gd name="T80" fmla="*/ 24826 w 94"/>
                <a:gd name="T81" fmla="*/ 108884 h 102"/>
                <a:gd name="T82" fmla="*/ 46105 w 94"/>
                <a:gd name="T83" fmla="*/ 98985 h 102"/>
                <a:gd name="T84" fmla="*/ 70931 w 94"/>
                <a:gd name="T85" fmla="*/ 85787 h 102"/>
                <a:gd name="T86" fmla="*/ 85117 w 94"/>
                <a:gd name="T87" fmla="*/ 65990 h 102"/>
                <a:gd name="T88" fmla="*/ 92210 w 94"/>
                <a:gd name="T89" fmla="*/ 42894 h 102"/>
                <a:gd name="T90" fmla="*/ 92210 w 94"/>
                <a:gd name="T91" fmla="*/ 39594 h 102"/>
                <a:gd name="T92" fmla="*/ 88664 w 94"/>
                <a:gd name="T93" fmla="*/ 36295 h 102"/>
                <a:gd name="T94" fmla="*/ 88664 w 94"/>
                <a:gd name="T95" fmla="*/ 29696 h 102"/>
                <a:gd name="T96" fmla="*/ 88664 w 94"/>
                <a:gd name="T97" fmla="*/ 26396 h 102"/>
                <a:gd name="T98" fmla="*/ 88664 w 94"/>
                <a:gd name="T99" fmla="*/ 23097 h 102"/>
                <a:gd name="T100" fmla="*/ 88664 w 94"/>
                <a:gd name="T101" fmla="*/ 23097 h 102"/>
                <a:gd name="T102" fmla="*/ 88664 w 94"/>
                <a:gd name="T103" fmla="*/ 19797 h 102"/>
                <a:gd name="T104" fmla="*/ 92210 w 94"/>
                <a:gd name="T105" fmla="*/ 16498 h 102"/>
                <a:gd name="T106" fmla="*/ 95757 w 94"/>
                <a:gd name="T107" fmla="*/ 16498 h 102"/>
                <a:gd name="T108" fmla="*/ 99303 w 94"/>
                <a:gd name="T109" fmla="*/ 16498 h 102"/>
                <a:gd name="T110" fmla="*/ 106397 w 94"/>
                <a:gd name="T111" fmla="*/ 13198 h 102"/>
                <a:gd name="T112" fmla="*/ 109943 w 94"/>
                <a:gd name="T113" fmla="*/ 9899 h 102"/>
                <a:gd name="T114" fmla="*/ 109943 w 94"/>
                <a:gd name="T115" fmla="*/ 9899 h 102"/>
                <a:gd name="T116" fmla="*/ 109943 w 94"/>
                <a:gd name="T117" fmla="*/ 6599 h 102"/>
                <a:gd name="T118" fmla="*/ 113490 w 94"/>
                <a:gd name="T119" fmla="*/ 3300 h 102"/>
                <a:gd name="T120" fmla="*/ 117036 w 94"/>
                <a:gd name="T121" fmla="*/ 3300 h 102"/>
                <a:gd name="T122" fmla="*/ 117036 w 94"/>
                <a:gd name="T123" fmla="*/ 3300 h 102"/>
                <a:gd name="T124" fmla="*/ 131222 w 94"/>
                <a:gd name="T125" fmla="*/ 0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4"/>
                <a:gd name="T190" fmla="*/ 0 h 102"/>
                <a:gd name="T191" fmla="*/ 94 w 94"/>
                <a:gd name="T192" fmla="*/ 102 h 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4" h="102">
                  <a:moveTo>
                    <a:pt x="74" y="0"/>
                  </a:moveTo>
                  <a:lnTo>
                    <a:pt x="74" y="2"/>
                  </a:lnTo>
                  <a:lnTo>
                    <a:pt x="74" y="6"/>
                  </a:lnTo>
                  <a:lnTo>
                    <a:pt x="78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4" y="28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88" y="42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8" y="48"/>
                  </a:lnTo>
                  <a:lnTo>
                    <a:pt x="76" y="50"/>
                  </a:lnTo>
                  <a:lnTo>
                    <a:pt x="76" y="54"/>
                  </a:lnTo>
                  <a:lnTo>
                    <a:pt x="74" y="56"/>
                  </a:lnTo>
                  <a:lnTo>
                    <a:pt x="72" y="60"/>
                  </a:lnTo>
                  <a:lnTo>
                    <a:pt x="68" y="62"/>
                  </a:lnTo>
                  <a:lnTo>
                    <a:pt x="66" y="64"/>
                  </a:lnTo>
                  <a:lnTo>
                    <a:pt x="60" y="66"/>
                  </a:lnTo>
                  <a:lnTo>
                    <a:pt x="56" y="68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0" y="82"/>
                  </a:lnTo>
                  <a:lnTo>
                    <a:pt x="44" y="88"/>
                  </a:lnTo>
                  <a:lnTo>
                    <a:pt x="32" y="96"/>
                  </a:lnTo>
                  <a:lnTo>
                    <a:pt x="14" y="102"/>
                  </a:lnTo>
                  <a:lnTo>
                    <a:pt x="4" y="74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4" y="70"/>
                  </a:lnTo>
                  <a:lnTo>
                    <a:pt x="14" y="66"/>
                  </a:lnTo>
                  <a:lnTo>
                    <a:pt x="26" y="60"/>
                  </a:lnTo>
                  <a:lnTo>
                    <a:pt x="40" y="52"/>
                  </a:lnTo>
                  <a:lnTo>
                    <a:pt x="48" y="40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60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4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4" name="Freeform 180"/>
            <p:cNvSpPr>
              <a:spLocks/>
            </p:cNvSpPr>
            <p:nvPr/>
          </p:nvSpPr>
          <p:spPr bwMode="auto">
            <a:xfrm>
              <a:off x="5368925" y="3840163"/>
              <a:ext cx="41275" cy="101600"/>
            </a:xfrm>
            <a:custGeom>
              <a:avLst/>
              <a:gdLst>
                <a:gd name="T0" fmla="*/ 41275 w 22"/>
                <a:gd name="T1" fmla="*/ 0 h 62"/>
                <a:gd name="T2" fmla="*/ 30018 w 22"/>
                <a:gd name="T3" fmla="*/ 3277 h 62"/>
                <a:gd name="T4" fmla="*/ 30018 w 22"/>
                <a:gd name="T5" fmla="*/ 6555 h 62"/>
                <a:gd name="T6" fmla="*/ 30018 w 22"/>
                <a:gd name="T7" fmla="*/ 9832 h 62"/>
                <a:gd name="T8" fmla="*/ 30018 w 22"/>
                <a:gd name="T9" fmla="*/ 16387 h 62"/>
                <a:gd name="T10" fmla="*/ 26266 w 22"/>
                <a:gd name="T11" fmla="*/ 19665 h 62"/>
                <a:gd name="T12" fmla="*/ 26266 w 22"/>
                <a:gd name="T13" fmla="*/ 22942 h 62"/>
                <a:gd name="T14" fmla="*/ 26266 w 22"/>
                <a:gd name="T15" fmla="*/ 22942 h 62"/>
                <a:gd name="T16" fmla="*/ 22514 w 22"/>
                <a:gd name="T17" fmla="*/ 29497 h 62"/>
                <a:gd name="T18" fmla="*/ 18761 w 22"/>
                <a:gd name="T19" fmla="*/ 32774 h 62"/>
                <a:gd name="T20" fmla="*/ 11257 w 22"/>
                <a:gd name="T21" fmla="*/ 39329 h 62"/>
                <a:gd name="T22" fmla="*/ 0 w 22"/>
                <a:gd name="T23" fmla="*/ 49161 h 62"/>
                <a:gd name="T24" fmla="*/ 0 w 22"/>
                <a:gd name="T25" fmla="*/ 49161 h 62"/>
                <a:gd name="T26" fmla="*/ 3752 w 22"/>
                <a:gd name="T27" fmla="*/ 52439 h 62"/>
                <a:gd name="T28" fmla="*/ 7505 w 22"/>
                <a:gd name="T29" fmla="*/ 62271 h 62"/>
                <a:gd name="T30" fmla="*/ 15009 w 22"/>
                <a:gd name="T31" fmla="*/ 78658 h 62"/>
                <a:gd name="T32" fmla="*/ 33770 w 22"/>
                <a:gd name="T33" fmla="*/ 101600 h 62"/>
                <a:gd name="T34" fmla="*/ 33770 w 22"/>
                <a:gd name="T35" fmla="*/ 98323 h 62"/>
                <a:gd name="T36" fmla="*/ 33770 w 22"/>
                <a:gd name="T37" fmla="*/ 91768 h 62"/>
                <a:gd name="T38" fmla="*/ 33770 w 22"/>
                <a:gd name="T39" fmla="*/ 85213 h 62"/>
                <a:gd name="T40" fmla="*/ 33770 w 22"/>
                <a:gd name="T41" fmla="*/ 75381 h 62"/>
                <a:gd name="T42" fmla="*/ 33770 w 22"/>
                <a:gd name="T43" fmla="*/ 65548 h 62"/>
                <a:gd name="T44" fmla="*/ 37523 w 22"/>
                <a:gd name="T45" fmla="*/ 58994 h 62"/>
                <a:gd name="T46" fmla="*/ 41275 w 22"/>
                <a:gd name="T47" fmla="*/ 55716 h 62"/>
                <a:gd name="T48" fmla="*/ 41275 w 22"/>
                <a:gd name="T49" fmla="*/ 45884 h 62"/>
                <a:gd name="T50" fmla="*/ 41275 w 22"/>
                <a:gd name="T51" fmla="*/ 22942 h 62"/>
                <a:gd name="T52" fmla="*/ 41275 w 2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62"/>
                <a:gd name="T83" fmla="*/ 22 w 22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6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2" y="28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5" name="Freeform 190"/>
            <p:cNvSpPr>
              <a:spLocks/>
            </p:cNvSpPr>
            <p:nvPr/>
          </p:nvSpPr>
          <p:spPr bwMode="auto">
            <a:xfrm>
              <a:off x="4394200" y="3733800"/>
              <a:ext cx="463550" cy="404813"/>
            </a:xfrm>
            <a:custGeom>
              <a:avLst/>
              <a:gdLst>
                <a:gd name="T0" fmla="*/ 0 w 260"/>
                <a:gd name="T1" fmla="*/ 209043 h 244"/>
                <a:gd name="T2" fmla="*/ 35658 w 260"/>
                <a:gd name="T3" fmla="*/ 189134 h 244"/>
                <a:gd name="T4" fmla="*/ 153328 w 260"/>
                <a:gd name="T5" fmla="*/ 149316 h 244"/>
                <a:gd name="T6" fmla="*/ 156894 w 260"/>
                <a:gd name="T7" fmla="*/ 122771 h 244"/>
                <a:gd name="T8" fmla="*/ 167591 w 260"/>
                <a:gd name="T9" fmla="*/ 116135 h 244"/>
                <a:gd name="T10" fmla="*/ 181854 w 260"/>
                <a:gd name="T11" fmla="*/ 116135 h 244"/>
                <a:gd name="T12" fmla="*/ 192552 w 260"/>
                <a:gd name="T13" fmla="*/ 116135 h 244"/>
                <a:gd name="T14" fmla="*/ 181854 w 260"/>
                <a:gd name="T15" fmla="*/ 102862 h 244"/>
                <a:gd name="T16" fmla="*/ 174723 w 260"/>
                <a:gd name="T17" fmla="*/ 89590 h 244"/>
                <a:gd name="T18" fmla="*/ 174723 w 260"/>
                <a:gd name="T19" fmla="*/ 72999 h 244"/>
                <a:gd name="T20" fmla="*/ 171157 w 260"/>
                <a:gd name="T21" fmla="*/ 56408 h 244"/>
                <a:gd name="T22" fmla="*/ 160460 w 260"/>
                <a:gd name="T23" fmla="*/ 49772 h 244"/>
                <a:gd name="T24" fmla="*/ 153328 w 260"/>
                <a:gd name="T25" fmla="*/ 46454 h 244"/>
                <a:gd name="T26" fmla="*/ 160460 w 260"/>
                <a:gd name="T27" fmla="*/ 39818 h 244"/>
                <a:gd name="T28" fmla="*/ 206815 w 260"/>
                <a:gd name="T29" fmla="*/ 23227 h 244"/>
                <a:gd name="T30" fmla="*/ 224643 w 260"/>
                <a:gd name="T31" fmla="*/ 19909 h 244"/>
                <a:gd name="T32" fmla="*/ 242472 w 260"/>
                <a:gd name="T33" fmla="*/ 16591 h 244"/>
                <a:gd name="T34" fmla="*/ 253170 w 260"/>
                <a:gd name="T35" fmla="*/ 13273 h 244"/>
                <a:gd name="T36" fmla="*/ 263867 w 260"/>
                <a:gd name="T37" fmla="*/ 9954 h 244"/>
                <a:gd name="T38" fmla="*/ 299525 w 260"/>
                <a:gd name="T39" fmla="*/ 3318 h 244"/>
                <a:gd name="T40" fmla="*/ 353011 w 260"/>
                <a:gd name="T41" fmla="*/ 0 h 244"/>
                <a:gd name="T42" fmla="*/ 360143 w 260"/>
                <a:gd name="T43" fmla="*/ 0 h 244"/>
                <a:gd name="T44" fmla="*/ 370840 w 260"/>
                <a:gd name="T45" fmla="*/ 0 h 244"/>
                <a:gd name="T46" fmla="*/ 385103 w 260"/>
                <a:gd name="T47" fmla="*/ 3318 h 244"/>
                <a:gd name="T48" fmla="*/ 388669 w 260"/>
                <a:gd name="T49" fmla="*/ 13273 h 244"/>
                <a:gd name="T50" fmla="*/ 385103 w 260"/>
                <a:gd name="T51" fmla="*/ 19909 h 244"/>
                <a:gd name="T52" fmla="*/ 381537 w 260"/>
                <a:gd name="T53" fmla="*/ 36500 h 244"/>
                <a:gd name="T54" fmla="*/ 381537 w 260"/>
                <a:gd name="T55" fmla="*/ 43136 h 244"/>
                <a:gd name="T56" fmla="*/ 377971 w 260"/>
                <a:gd name="T57" fmla="*/ 53090 h 244"/>
                <a:gd name="T58" fmla="*/ 374406 w 260"/>
                <a:gd name="T59" fmla="*/ 56408 h 244"/>
                <a:gd name="T60" fmla="*/ 374406 w 260"/>
                <a:gd name="T61" fmla="*/ 66363 h 244"/>
                <a:gd name="T62" fmla="*/ 377971 w 260"/>
                <a:gd name="T63" fmla="*/ 72999 h 244"/>
                <a:gd name="T64" fmla="*/ 381537 w 260"/>
                <a:gd name="T65" fmla="*/ 79635 h 244"/>
                <a:gd name="T66" fmla="*/ 377971 w 260"/>
                <a:gd name="T67" fmla="*/ 86272 h 244"/>
                <a:gd name="T68" fmla="*/ 385103 w 260"/>
                <a:gd name="T69" fmla="*/ 96226 h 244"/>
                <a:gd name="T70" fmla="*/ 388669 w 260"/>
                <a:gd name="T71" fmla="*/ 96226 h 244"/>
                <a:gd name="T72" fmla="*/ 392235 w 260"/>
                <a:gd name="T73" fmla="*/ 102862 h 244"/>
                <a:gd name="T74" fmla="*/ 399366 w 260"/>
                <a:gd name="T75" fmla="*/ 142680 h 244"/>
                <a:gd name="T76" fmla="*/ 417195 w 260"/>
                <a:gd name="T77" fmla="*/ 179180 h 244"/>
                <a:gd name="T78" fmla="*/ 417195 w 260"/>
                <a:gd name="T79" fmla="*/ 182498 h 244"/>
                <a:gd name="T80" fmla="*/ 417195 w 260"/>
                <a:gd name="T81" fmla="*/ 189134 h 244"/>
                <a:gd name="T82" fmla="*/ 420761 w 260"/>
                <a:gd name="T83" fmla="*/ 205725 h 244"/>
                <a:gd name="T84" fmla="*/ 420761 w 260"/>
                <a:gd name="T85" fmla="*/ 222315 h 244"/>
                <a:gd name="T86" fmla="*/ 424326 w 260"/>
                <a:gd name="T87" fmla="*/ 228952 h 244"/>
                <a:gd name="T88" fmla="*/ 427892 w 260"/>
                <a:gd name="T89" fmla="*/ 232270 h 244"/>
                <a:gd name="T90" fmla="*/ 435024 w 260"/>
                <a:gd name="T91" fmla="*/ 238906 h 244"/>
                <a:gd name="T92" fmla="*/ 435024 w 260"/>
                <a:gd name="T93" fmla="*/ 252179 h 244"/>
                <a:gd name="T94" fmla="*/ 431458 w 260"/>
                <a:gd name="T95" fmla="*/ 272087 h 244"/>
                <a:gd name="T96" fmla="*/ 435024 w 260"/>
                <a:gd name="T97" fmla="*/ 275406 h 244"/>
                <a:gd name="T98" fmla="*/ 438590 w 260"/>
                <a:gd name="T99" fmla="*/ 285360 h 244"/>
                <a:gd name="T100" fmla="*/ 438590 w 260"/>
                <a:gd name="T101" fmla="*/ 295314 h 244"/>
                <a:gd name="T102" fmla="*/ 445721 w 260"/>
                <a:gd name="T103" fmla="*/ 305269 h 244"/>
                <a:gd name="T104" fmla="*/ 342314 w 260"/>
                <a:gd name="T105" fmla="*/ 391540 h 244"/>
                <a:gd name="T106" fmla="*/ 263867 w 260"/>
                <a:gd name="T107" fmla="*/ 378268 h 244"/>
                <a:gd name="T108" fmla="*/ 7132 w 260"/>
                <a:gd name="T109" fmla="*/ 235588 h 2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"/>
                <a:gd name="T166" fmla="*/ 0 h 244"/>
                <a:gd name="T167" fmla="*/ 260 w 260"/>
                <a:gd name="T168" fmla="*/ 244 h 2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" h="244">
                  <a:moveTo>
                    <a:pt x="4" y="142"/>
                  </a:moveTo>
                  <a:lnTo>
                    <a:pt x="0" y="126"/>
                  </a:lnTo>
                  <a:lnTo>
                    <a:pt x="10" y="120"/>
                  </a:lnTo>
                  <a:lnTo>
                    <a:pt x="20" y="114"/>
                  </a:lnTo>
                  <a:lnTo>
                    <a:pt x="34" y="108"/>
                  </a:lnTo>
                  <a:lnTo>
                    <a:pt x="86" y="90"/>
                  </a:lnTo>
                  <a:lnTo>
                    <a:pt x="88" y="78"/>
                  </a:lnTo>
                  <a:lnTo>
                    <a:pt x="88" y="74"/>
                  </a:lnTo>
                  <a:lnTo>
                    <a:pt x="90" y="72"/>
                  </a:lnTo>
                  <a:lnTo>
                    <a:pt x="94" y="70"/>
                  </a:lnTo>
                  <a:lnTo>
                    <a:pt x="98" y="70"/>
                  </a:lnTo>
                  <a:lnTo>
                    <a:pt x="102" y="70"/>
                  </a:lnTo>
                  <a:lnTo>
                    <a:pt x="106" y="70"/>
                  </a:lnTo>
                  <a:lnTo>
                    <a:pt x="108" y="70"/>
                  </a:lnTo>
                  <a:lnTo>
                    <a:pt x="102" y="62"/>
                  </a:lnTo>
                  <a:lnTo>
                    <a:pt x="100" y="60"/>
                  </a:lnTo>
                  <a:lnTo>
                    <a:pt x="98" y="54"/>
                  </a:lnTo>
                  <a:lnTo>
                    <a:pt x="98" y="50"/>
                  </a:lnTo>
                  <a:lnTo>
                    <a:pt x="98" y="44"/>
                  </a:lnTo>
                  <a:lnTo>
                    <a:pt x="98" y="38"/>
                  </a:lnTo>
                  <a:lnTo>
                    <a:pt x="96" y="34"/>
                  </a:lnTo>
                  <a:lnTo>
                    <a:pt x="92" y="32"/>
                  </a:lnTo>
                  <a:lnTo>
                    <a:pt x="90" y="30"/>
                  </a:lnTo>
                  <a:lnTo>
                    <a:pt x="86" y="28"/>
                  </a:lnTo>
                  <a:lnTo>
                    <a:pt x="88" y="26"/>
                  </a:lnTo>
                  <a:lnTo>
                    <a:pt x="90" y="24"/>
                  </a:lnTo>
                  <a:lnTo>
                    <a:pt x="94" y="2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26" y="12"/>
                  </a:lnTo>
                  <a:lnTo>
                    <a:pt x="130" y="10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2" y="6"/>
                  </a:lnTo>
                  <a:lnTo>
                    <a:pt x="148" y="6"/>
                  </a:lnTo>
                  <a:lnTo>
                    <a:pt x="158" y="4"/>
                  </a:lnTo>
                  <a:lnTo>
                    <a:pt x="168" y="2"/>
                  </a:lnTo>
                  <a:lnTo>
                    <a:pt x="176" y="2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6" y="2"/>
                  </a:lnTo>
                  <a:lnTo>
                    <a:pt x="218" y="6"/>
                  </a:lnTo>
                  <a:lnTo>
                    <a:pt x="218" y="8"/>
                  </a:lnTo>
                  <a:lnTo>
                    <a:pt x="216" y="10"/>
                  </a:lnTo>
                  <a:lnTo>
                    <a:pt x="216" y="12"/>
                  </a:lnTo>
                  <a:lnTo>
                    <a:pt x="214" y="16"/>
                  </a:lnTo>
                  <a:lnTo>
                    <a:pt x="214" y="22"/>
                  </a:lnTo>
                  <a:lnTo>
                    <a:pt x="214" y="24"/>
                  </a:lnTo>
                  <a:lnTo>
                    <a:pt x="214" y="26"/>
                  </a:lnTo>
                  <a:lnTo>
                    <a:pt x="214" y="30"/>
                  </a:lnTo>
                  <a:lnTo>
                    <a:pt x="212" y="32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40"/>
                  </a:lnTo>
                  <a:lnTo>
                    <a:pt x="210" y="42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4" y="48"/>
                  </a:lnTo>
                  <a:lnTo>
                    <a:pt x="212" y="50"/>
                  </a:lnTo>
                  <a:lnTo>
                    <a:pt x="212" y="52"/>
                  </a:lnTo>
                  <a:lnTo>
                    <a:pt x="214" y="56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20" y="60"/>
                  </a:lnTo>
                  <a:lnTo>
                    <a:pt x="220" y="62"/>
                  </a:lnTo>
                  <a:lnTo>
                    <a:pt x="222" y="72"/>
                  </a:lnTo>
                  <a:lnTo>
                    <a:pt x="224" y="86"/>
                  </a:lnTo>
                  <a:lnTo>
                    <a:pt x="228" y="102"/>
                  </a:lnTo>
                  <a:lnTo>
                    <a:pt x="234" y="108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4"/>
                  </a:lnTo>
                  <a:lnTo>
                    <a:pt x="234" y="118"/>
                  </a:lnTo>
                  <a:lnTo>
                    <a:pt x="236" y="124"/>
                  </a:lnTo>
                  <a:lnTo>
                    <a:pt x="236" y="128"/>
                  </a:lnTo>
                  <a:lnTo>
                    <a:pt x="236" y="134"/>
                  </a:lnTo>
                  <a:lnTo>
                    <a:pt x="238" y="136"/>
                  </a:lnTo>
                  <a:lnTo>
                    <a:pt x="238" y="138"/>
                  </a:lnTo>
                  <a:lnTo>
                    <a:pt x="240" y="140"/>
                  </a:lnTo>
                  <a:lnTo>
                    <a:pt x="242" y="142"/>
                  </a:lnTo>
                  <a:lnTo>
                    <a:pt x="244" y="144"/>
                  </a:lnTo>
                  <a:lnTo>
                    <a:pt x="244" y="148"/>
                  </a:lnTo>
                  <a:lnTo>
                    <a:pt x="244" y="152"/>
                  </a:lnTo>
                  <a:lnTo>
                    <a:pt x="244" y="156"/>
                  </a:lnTo>
                  <a:lnTo>
                    <a:pt x="242" y="164"/>
                  </a:lnTo>
                  <a:lnTo>
                    <a:pt x="242" y="166"/>
                  </a:lnTo>
                  <a:lnTo>
                    <a:pt x="244" y="166"/>
                  </a:lnTo>
                  <a:lnTo>
                    <a:pt x="246" y="170"/>
                  </a:lnTo>
                  <a:lnTo>
                    <a:pt x="246" y="172"/>
                  </a:lnTo>
                  <a:lnTo>
                    <a:pt x="246" y="174"/>
                  </a:lnTo>
                  <a:lnTo>
                    <a:pt x="246" y="178"/>
                  </a:lnTo>
                  <a:lnTo>
                    <a:pt x="248" y="182"/>
                  </a:lnTo>
                  <a:lnTo>
                    <a:pt x="250" y="184"/>
                  </a:lnTo>
                  <a:lnTo>
                    <a:pt x="260" y="198"/>
                  </a:lnTo>
                  <a:lnTo>
                    <a:pt x="192" y="236"/>
                  </a:lnTo>
                  <a:lnTo>
                    <a:pt x="150" y="244"/>
                  </a:lnTo>
                  <a:lnTo>
                    <a:pt x="148" y="228"/>
                  </a:lnTo>
                  <a:lnTo>
                    <a:pt x="120" y="228"/>
                  </a:lnTo>
                  <a:lnTo>
                    <a:pt x="4" y="14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6" name="Freeform 218"/>
            <p:cNvSpPr>
              <a:spLocks/>
            </p:cNvSpPr>
            <p:nvPr/>
          </p:nvSpPr>
          <p:spPr bwMode="auto">
            <a:xfrm>
              <a:off x="4308475" y="3760788"/>
              <a:ext cx="277813" cy="207962"/>
            </a:xfrm>
            <a:custGeom>
              <a:avLst/>
              <a:gdLst>
                <a:gd name="T0" fmla="*/ 0 w 156"/>
                <a:gd name="T1" fmla="*/ 198059 h 126"/>
                <a:gd name="T2" fmla="*/ 0 w 156"/>
                <a:gd name="T3" fmla="*/ 194758 h 126"/>
                <a:gd name="T4" fmla="*/ 3562 w 156"/>
                <a:gd name="T5" fmla="*/ 191457 h 126"/>
                <a:gd name="T6" fmla="*/ 21370 w 156"/>
                <a:gd name="T7" fmla="*/ 184855 h 126"/>
                <a:gd name="T8" fmla="*/ 35617 w 156"/>
                <a:gd name="T9" fmla="*/ 174952 h 126"/>
                <a:gd name="T10" fmla="*/ 53426 w 156"/>
                <a:gd name="T11" fmla="*/ 161748 h 126"/>
                <a:gd name="T12" fmla="*/ 67672 w 156"/>
                <a:gd name="T13" fmla="*/ 148544 h 126"/>
                <a:gd name="T14" fmla="*/ 78358 w 156"/>
                <a:gd name="T15" fmla="*/ 135340 h 126"/>
                <a:gd name="T16" fmla="*/ 81919 w 156"/>
                <a:gd name="T17" fmla="*/ 132039 h 126"/>
                <a:gd name="T18" fmla="*/ 81919 w 156"/>
                <a:gd name="T19" fmla="*/ 115534 h 126"/>
                <a:gd name="T20" fmla="*/ 89043 w 156"/>
                <a:gd name="T21" fmla="*/ 99030 h 126"/>
                <a:gd name="T22" fmla="*/ 99728 w 156"/>
                <a:gd name="T23" fmla="*/ 89127 h 126"/>
                <a:gd name="T24" fmla="*/ 103289 w 156"/>
                <a:gd name="T25" fmla="*/ 79224 h 126"/>
                <a:gd name="T26" fmla="*/ 106851 w 156"/>
                <a:gd name="T27" fmla="*/ 72622 h 126"/>
                <a:gd name="T28" fmla="*/ 113975 w 156"/>
                <a:gd name="T29" fmla="*/ 66020 h 126"/>
                <a:gd name="T30" fmla="*/ 117536 w 156"/>
                <a:gd name="T31" fmla="*/ 59418 h 126"/>
                <a:gd name="T32" fmla="*/ 124660 w 156"/>
                <a:gd name="T33" fmla="*/ 56117 h 126"/>
                <a:gd name="T34" fmla="*/ 131783 w 156"/>
                <a:gd name="T35" fmla="*/ 52816 h 126"/>
                <a:gd name="T36" fmla="*/ 135345 w 156"/>
                <a:gd name="T37" fmla="*/ 49515 h 126"/>
                <a:gd name="T38" fmla="*/ 135345 w 156"/>
                <a:gd name="T39" fmla="*/ 49515 h 126"/>
                <a:gd name="T40" fmla="*/ 135345 w 156"/>
                <a:gd name="T41" fmla="*/ 36311 h 126"/>
                <a:gd name="T42" fmla="*/ 135345 w 156"/>
                <a:gd name="T43" fmla="*/ 23107 h 126"/>
                <a:gd name="T44" fmla="*/ 138907 w 156"/>
                <a:gd name="T45" fmla="*/ 13204 h 126"/>
                <a:gd name="T46" fmla="*/ 138907 w 156"/>
                <a:gd name="T47" fmla="*/ 6602 h 126"/>
                <a:gd name="T48" fmla="*/ 142468 w 156"/>
                <a:gd name="T49" fmla="*/ 0 h 126"/>
                <a:gd name="T50" fmla="*/ 142468 w 156"/>
                <a:gd name="T51" fmla="*/ 0 h 126"/>
                <a:gd name="T52" fmla="*/ 146030 w 156"/>
                <a:gd name="T53" fmla="*/ 0 h 126"/>
                <a:gd name="T54" fmla="*/ 149592 w 156"/>
                <a:gd name="T55" fmla="*/ 3301 h 126"/>
                <a:gd name="T56" fmla="*/ 156715 w 156"/>
                <a:gd name="T57" fmla="*/ 6602 h 126"/>
                <a:gd name="T58" fmla="*/ 163838 w 156"/>
                <a:gd name="T59" fmla="*/ 9903 h 126"/>
                <a:gd name="T60" fmla="*/ 174524 w 156"/>
                <a:gd name="T61" fmla="*/ 13204 h 126"/>
                <a:gd name="T62" fmla="*/ 181647 w 156"/>
                <a:gd name="T63" fmla="*/ 16505 h 126"/>
                <a:gd name="T64" fmla="*/ 203017 w 156"/>
                <a:gd name="T65" fmla="*/ 19806 h 126"/>
                <a:gd name="T66" fmla="*/ 224387 w 156"/>
                <a:gd name="T67" fmla="*/ 19806 h 126"/>
                <a:gd name="T68" fmla="*/ 238634 w 156"/>
                <a:gd name="T69" fmla="*/ 19806 h 126"/>
                <a:gd name="T70" fmla="*/ 238634 w 156"/>
                <a:gd name="T71" fmla="*/ 19806 h 126"/>
                <a:gd name="T72" fmla="*/ 245758 w 156"/>
                <a:gd name="T73" fmla="*/ 23107 h 126"/>
                <a:gd name="T74" fmla="*/ 249319 w 156"/>
                <a:gd name="T75" fmla="*/ 26408 h 126"/>
                <a:gd name="T76" fmla="*/ 256443 w 156"/>
                <a:gd name="T77" fmla="*/ 29709 h 126"/>
                <a:gd name="T78" fmla="*/ 260004 w 156"/>
                <a:gd name="T79" fmla="*/ 36311 h 126"/>
                <a:gd name="T80" fmla="*/ 260004 w 156"/>
                <a:gd name="T81" fmla="*/ 46214 h 126"/>
                <a:gd name="T82" fmla="*/ 260004 w 156"/>
                <a:gd name="T83" fmla="*/ 56117 h 126"/>
                <a:gd name="T84" fmla="*/ 260004 w 156"/>
                <a:gd name="T85" fmla="*/ 62719 h 126"/>
                <a:gd name="T86" fmla="*/ 263566 w 156"/>
                <a:gd name="T87" fmla="*/ 72622 h 126"/>
                <a:gd name="T88" fmla="*/ 267128 w 156"/>
                <a:gd name="T89" fmla="*/ 75923 h 126"/>
                <a:gd name="T90" fmla="*/ 277813 w 156"/>
                <a:gd name="T91" fmla="*/ 89127 h 126"/>
                <a:gd name="T92" fmla="*/ 277813 w 156"/>
                <a:gd name="T93" fmla="*/ 89127 h 126"/>
                <a:gd name="T94" fmla="*/ 274251 w 156"/>
                <a:gd name="T95" fmla="*/ 89127 h 126"/>
                <a:gd name="T96" fmla="*/ 267128 w 156"/>
                <a:gd name="T97" fmla="*/ 89127 h 126"/>
                <a:gd name="T98" fmla="*/ 260004 w 156"/>
                <a:gd name="T99" fmla="*/ 89127 h 126"/>
                <a:gd name="T100" fmla="*/ 252881 w 156"/>
                <a:gd name="T101" fmla="*/ 89127 h 126"/>
                <a:gd name="T102" fmla="*/ 245758 w 156"/>
                <a:gd name="T103" fmla="*/ 92428 h 126"/>
                <a:gd name="T104" fmla="*/ 242196 w 156"/>
                <a:gd name="T105" fmla="*/ 95729 h 126"/>
                <a:gd name="T106" fmla="*/ 242196 w 156"/>
                <a:gd name="T107" fmla="*/ 102331 h 126"/>
                <a:gd name="T108" fmla="*/ 238634 w 156"/>
                <a:gd name="T109" fmla="*/ 122136 h 126"/>
                <a:gd name="T110" fmla="*/ 146030 w 156"/>
                <a:gd name="T111" fmla="*/ 151845 h 126"/>
                <a:gd name="T112" fmla="*/ 121098 w 156"/>
                <a:gd name="T113" fmla="*/ 161748 h 126"/>
                <a:gd name="T114" fmla="*/ 103289 w 156"/>
                <a:gd name="T115" fmla="*/ 171651 h 126"/>
                <a:gd name="T116" fmla="*/ 85481 w 156"/>
                <a:gd name="T117" fmla="*/ 181554 h 126"/>
                <a:gd name="T118" fmla="*/ 92604 w 156"/>
                <a:gd name="T119" fmla="*/ 207962 h 126"/>
                <a:gd name="T120" fmla="*/ 0 w 156"/>
                <a:gd name="T121" fmla="*/ 198059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6"/>
                <a:gd name="T184" fmla="*/ 0 h 126"/>
                <a:gd name="T185" fmla="*/ 156 w 156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6" h="126">
                  <a:moveTo>
                    <a:pt x="0" y="120"/>
                  </a:moveTo>
                  <a:lnTo>
                    <a:pt x="0" y="118"/>
                  </a:lnTo>
                  <a:lnTo>
                    <a:pt x="2" y="116"/>
                  </a:lnTo>
                  <a:lnTo>
                    <a:pt x="12" y="112"/>
                  </a:lnTo>
                  <a:lnTo>
                    <a:pt x="20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70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58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2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2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8" y="14"/>
                  </a:lnTo>
                  <a:lnTo>
                    <a:pt x="140" y="16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4"/>
                  </a:lnTo>
                  <a:lnTo>
                    <a:pt x="150" y="46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38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8"/>
                  </a:lnTo>
                  <a:lnTo>
                    <a:pt x="58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7" name="Freeform 222"/>
            <p:cNvSpPr>
              <a:spLocks/>
            </p:cNvSpPr>
            <p:nvPr/>
          </p:nvSpPr>
          <p:spPr bwMode="auto">
            <a:xfrm>
              <a:off x="4810125" y="3825875"/>
              <a:ext cx="366713" cy="334963"/>
            </a:xfrm>
            <a:custGeom>
              <a:avLst/>
              <a:gdLst>
                <a:gd name="T0" fmla="*/ 352472 w 206"/>
                <a:gd name="T1" fmla="*/ 56380 h 202"/>
                <a:gd name="T2" fmla="*/ 341791 w 206"/>
                <a:gd name="T3" fmla="*/ 49747 h 202"/>
                <a:gd name="T4" fmla="*/ 320429 w 206"/>
                <a:gd name="T5" fmla="*/ 43114 h 202"/>
                <a:gd name="T6" fmla="*/ 306188 w 206"/>
                <a:gd name="T7" fmla="*/ 36481 h 202"/>
                <a:gd name="T8" fmla="*/ 302627 w 206"/>
                <a:gd name="T9" fmla="*/ 36481 h 202"/>
                <a:gd name="T10" fmla="*/ 284826 w 206"/>
                <a:gd name="T11" fmla="*/ 39798 h 202"/>
                <a:gd name="T12" fmla="*/ 263464 w 206"/>
                <a:gd name="T13" fmla="*/ 43114 h 202"/>
                <a:gd name="T14" fmla="*/ 245662 w 206"/>
                <a:gd name="T15" fmla="*/ 49747 h 202"/>
                <a:gd name="T16" fmla="*/ 242102 w 206"/>
                <a:gd name="T17" fmla="*/ 56380 h 202"/>
                <a:gd name="T18" fmla="*/ 245662 w 206"/>
                <a:gd name="T19" fmla="*/ 69646 h 202"/>
                <a:gd name="T20" fmla="*/ 249222 w 206"/>
                <a:gd name="T21" fmla="*/ 76279 h 202"/>
                <a:gd name="T22" fmla="*/ 245662 w 206"/>
                <a:gd name="T23" fmla="*/ 89545 h 202"/>
                <a:gd name="T24" fmla="*/ 217180 w 206"/>
                <a:gd name="T25" fmla="*/ 96177 h 202"/>
                <a:gd name="T26" fmla="*/ 188697 w 206"/>
                <a:gd name="T27" fmla="*/ 86228 h 202"/>
                <a:gd name="T28" fmla="*/ 170895 w 206"/>
                <a:gd name="T29" fmla="*/ 72962 h 202"/>
                <a:gd name="T30" fmla="*/ 153094 w 206"/>
                <a:gd name="T31" fmla="*/ 59696 h 202"/>
                <a:gd name="T32" fmla="*/ 149533 w 206"/>
                <a:gd name="T33" fmla="*/ 43114 h 202"/>
                <a:gd name="T34" fmla="*/ 142413 w 206"/>
                <a:gd name="T35" fmla="*/ 29848 h 202"/>
                <a:gd name="T36" fmla="*/ 138853 w 206"/>
                <a:gd name="T37" fmla="*/ 26532 h 202"/>
                <a:gd name="T38" fmla="*/ 99689 w 206"/>
                <a:gd name="T39" fmla="*/ 16582 h 202"/>
                <a:gd name="T40" fmla="*/ 81887 w 206"/>
                <a:gd name="T41" fmla="*/ 9949 h 202"/>
                <a:gd name="T42" fmla="*/ 67646 w 206"/>
                <a:gd name="T43" fmla="*/ 6633 h 202"/>
                <a:gd name="T44" fmla="*/ 42724 w 206"/>
                <a:gd name="T45" fmla="*/ 0 h 202"/>
                <a:gd name="T46" fmla="*/ 42724 w 206"/>
                <a:gd name="T47" fmla="*/ 6633 h 202"/>
                <a:gd name="T48" fmla="*/ 46284 w 206"/>
                <a:gd name="T49" fmla="*/ 19899 h 202"/>
                <a:gd name="T50" fmla="*/ 42724 w 206"/>
                <a:gd name="T51" fmla="*/ 29848 h 202"/>
                <a:gd name="T52" fmla="*/ 39164 w 206"/>
                <a:gd name="T53" fmla="*/ 33165 h 202"/>
                <a:gd name="T54" fmla="*/ 32043 w 206"/>
                <a:gd name="T55" fmla="*/ 36481 h 202"/>
                <a:gd name="T56" fmla="*/ 28483 w 206"/>
                <a:gd name="T57" fmla="*/ 39798 h 202"/>
                <a:gd name="T58" fmla="*/ 28483 w 206"/>
                <a:gd name="T59" fmla="*/ 49747 h 202"/>
                <a:gd name="T60" fmla="*/ 32043 w 206"/>
                <a:gd name="T61" fmla="*/ 53063 h 202"/>
                <a:gd name="T62" fmla="*/ 28483 w 206"/>
                <a:gd name="T63" fmla="*/ 56380 h 202"/>
                <a:gd name="T64" fmla="*/ 21362 w 206"/>
                <a:gd name="T65" fmla="*/ 66329 h 202"/>
                <a:gd name="T66" fmla="*/ 10681 w 206"/>
                <a:gd name="T67" fmla="*/ 76279 h 202"/>
                <a:gd name="T68" fmla="*/ 0 w 206"/>
                <a:gd name="T69" fmla="*/ 82912 h 202"/>
                <a:gd name="T70" fmla="*/ 0 w 206"/>
                <a:gd name="T71" fmla="*/ 82912 h 202"/>
                <a:gd name="T72" fmla="*/ 3560 w 206"/>
                <a:gd name="T73" fmla="*/ 89545 h 202"/>
                <a:gd name="T74" fmla="*/ 3560 w 206"/>
                <a:gd name="T75" fmla="*/ 99494 h 202"/>
                <a:gd name="T76" fmla="*/ 7121 w 206"/>
                <a:gd name="T77" fmla="*/ 119393 h 202"/>
                <a:gd name="T78" fmla="*/ 10681 w 206"/>
                <a:gd name="T79" fmla="*/ 132659 h 202"/>
                <a:gd name="T80" fmla="*/ 10681 w 206"/>
                <a:gd name="T81" fmla="*/ 135975 h 202"/>
                <a:gd name="T82" fmla="*/ 17802 w 206"/>
                <a:gd name="T83" fmla="*/ 145924 h 202"/>
                <a:gd name="T84" fmla="*/ 21362 w 206"/>
                <a:gd name="T85" fmla="*/ 162507 h 202"/>
                <a:gd name="T86" fmla="*/ 21362 w 206"/>
                <a:gd name="T87" fmla="*/ 175773 h 202"/>
                <a:gd name="T88" fmla="*/ 17802 w 206"/>
                <a:gd name="T89" fmla="*/ 179089 h 202"/>
                <a:gd name="T90" fmla="*/ 21362 w 206"/>
                <a:gd name="T91" fmla="*/ 185722 h 202"/>
                <a:gd name="T92" fmla="*/ 24922 w 206"/>
                <a:gd name="T93" fmla="*/ 202304 h 202"/>
                <a:gd name="T94" fmla="*/ 49844 w 206"/>
                <a:gd name="T95" fmla="*/ 235469 h 202"/>
                <a:gd name="T96" fmla="*/ 60525 w 206"/>
                <a:gd name="T97" fmla="*/ 235469 h 202"/>
                <a:gd name="T98" fmla="*/ 71206 w 206"/>
                <a:gd name="T99" fmla="*/ 242102 h 202"/>
                <a:gd name="T100" fmla="*/ 78327 w 206"/>
                <a:gd name="T101" fmla="*/ 252051 h 202"/>
                <a:gd name="T102" fmla="*/ 85448 w 206"/>
                <a:gd name="T103" fmla="*/ 262001 h 202"/>
                <a:gd name="T104" fmla="*/ 327549 w 206"/>
                <a:gd name="T105" fmla="*/ 334963 h 202"/>
                <a:gd name="T106" fmla="*/ 366713 w 206"/>
                <a:gd name="T107" fmla="*/ 308431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202"/>
                <a:gd name="T164" fmla="*/ 206 w 206"/>
                <a:gd name="T165" fmla="*/ 202 h 2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202">
                  <a:moveTo>
                    <a:pt x="206" y="36"/>
                  </a:moveTo>
                  <a:lnTo>
                    <a:pt x="198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8"/>
                  </a:lnTo>
                  <a:lnTo>
                    <a:pt x="180" y="26"/>
                  </a:lnTo>
                  <a:lnTo>
                    <a:pt x="176" y="24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0" y="24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8"/>
                  </a:lnTo>
                  <a:lnTo>
                    <a:pt x="138" y="30"/>
                  </a:lnTo>
                  <a:lnTo>
                    <a:pt x="136" y="32"/>
                  </a:lnTo>
                  <a:lnTo>
                    <a:pt x="136" y="34"/>
                  </a:lnTo>
                  <a:lnTo>
                    <a:pt x="136" y="38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8"/>
                  </a:lnTo>
                  <a:lnTo>
                    <a:pt x="122" y="58"/>
                  </a:lnTo>
                  <a:lnTo>
                    <a:pt x="114" y="56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6" y="36"/>
                  </a:lnTo>
                  <a:lnTo>
                    <a:pt x="84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2" y="142"/>
                  </a:lnTo>
                  <a:lnTo>
                    <a:pt x="34" y="142"/>
                  </a:lnTo>
                  <a:lnTo>
                    <a:pt x="40" y="146"/>
                  </a:lnTo>
                  <a:lnTo>
                    <a:pt x="42" y="150"/>
                  </a:lnTo>
                  <a:lnTo>
                    <a:pt x="44" y="152"/>
                  </a:lnTo>
                  <a:lnTo>
                    <a:pt x="46" y="156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6"/>
                  </a:lnTo>
                  <a:lnTo>
                    <a:pt x="206" y="186"/>
                  </a:lnTo>
                  <a:lnTo>
                    <a:pt x="206" y="3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8" name="Freeform 280"/>
            <p:cNvSpPr>
              <a:spLocks/>
            </p:cNvSpPr>
            <p:nvPr/>
          </p:nvSpPr>
          <p:spPr bwMode="auto">
            <a:xfrm>
              <a:off x="5176838" y="3886200"/>
              <a:ext cx="247650" cy="247650"/>
            </a:xfrm>
            <a:custGeom>
              <a:avLst/>
              <a:gdLst>
                <a:gd name="T0" fmla="*/ 0 w 138"/>
                <a:gd name="T1" fmla="*/ 247650 h 150"/>
                <a:gd name="T2" fmla="*/ 0 w 138"/>
                <a:gd name="T3" fmla="*/ 0 h 150"/>
                <a:gd name="T4" fmla="*/ 3589 w 138"/>
                <a:gd name="T5" fmla="*/ 0 h 150"/>
                <a:gd name="T6" fmla="*/ 10767 w 138"/>
                <a:gd name="T7" fmla="*/ 0 h 150"/>
                <a:gd name="T8" fmla="*/ 17946 w 138"/>
                <a:gd name="T9" fmla="*/ 0 h 150"/>
                <a:gd name="T10" fmla="*/ 28713 w 138"/>
                <a:gd name="T11" fmla="*/ 0 h 150"/>
                <a:gd name="T12" fmla="*/ 39480 w 138"/>
                <a:gd name="T13" fmla="*/ 0 h 150"/>
                <a:gd name="T14" fmla="*/ 46659 w 138"/>
                <a:gd name="T15" fmla="*/ 3302 h 150"/>
                <a:gd name="T16" fmla="*/ 50248 w 138"/>
                <a:gd name="T17" fmla="*/ 3302 h 150"/>
                <a:gd name="T18" fmla="*/ 53837 w 138"/>
                <a:gd name="T19" fmla="*/ 6604 h 150"/>
                <a:gd name="T20" fmla="*/ 61015 w 138"/>
                <a:gd name="T21" fmla="*/ 9906 h 150"/>
                <a:gd name="T22" fmla="*/ 68193 w 138"/>
                <a:gd name="T23" fmla="*/ 13208 h 150"/>
                <a:gd name="T24" fmla="*/ 78961 w 138"/>
                <a:gd name="T25" fmla="*/ 16510 h 150"/>
                <a:gd name="T26" fmla="*/ 122030 w 138"/>
                <a:gd name="T27" fmla="*/ 3302 h 150"/>
                <a:gd name="T28" fmla="*/ 122030 w 138"/>
                <a:gd name="T29" fmla="*/ 3302 h 150"/>
                <a:gd name="T30" fmla="*/ 125620 w 138"/>
                <a:gd name="T31" fmla="*/ 3302 h 150"/>
                <a:gd name="T32" fmla="*/ 129209 w 138"/>
                <a:gd name="T33" fmla="*/ 3302 h 150"/>
                <a:gd name="T34" fmla="*/ 136387 w 138"/>
                <a:gd name="T35" fmla="*/ 3302 h 150"/>
                <a:gd name="T36" fmla="*/ 143565 w 138"/>
                <a:gd name="T37" fmla="*/ 3302 h 150"/>
                <a:gd name="T38" fmla="*/ 150743 w 138"/>
                <a:gd name="T39" fmla="*/ 6604 h 150"/>
                <a:gd name="T40" fmla="*/ 150743 w 138"/>
                <a:gd name="T41" fmla="*/ 6604 h 150"/>
                <a:gd name="T42" fmla="*/ 150743 w 138"/>
                <a:gd name="T43" fmla="*/ 13208 h 150"/>
                <a:gd name="T44" fmla="*/ 154333 w 138"/>
                <a:gd name="T45" fmla="*/ 19812 h 150"/>
                <a:gd name="T46" fmla="*/ 157922 w 138"/>
                <a:gd name="T47" fmla="*/ 29718 h 150"/>
                <a:gd name="T48" fmla="*/ 161511 w 138"/>
                <a:gd name="T49" fmla="*/ 39624 h 150"/>
                <a:gd name="T50" fmla="*/ 165100 w 138"/>
                <a:gd name="T51" fmla="*/ 46228 h 150"/>
                <a:gd name="T52" fmla="*/ 175867 w 138"/>
                <a:gd name="T53" fmla="*/ 62738 h 150"/>
                <a:gd name="T54" fmla="*/ 190224 w 138"/>
                <a:gd name="T55" fmla="*/ 89154 h 150"/>
                <a:gd name="T56" fmla="*/ 204580 w 138"/>
                <a:gd name="T57" fmla="*/ 118872 h 150"/>
                <a:gd name="T58" fmla="*/ 218937 w 138"/>
                <a:gd name="T59" fmla="*/ 148590 h 150"/>
                <a:gd name="T60" fmla="*/ 233293 w 138"/>
                <a:gd name="T61" fmla="*/ 175006 h 150"/>
                <a:gd name="T62" fmla="*/ 244061 w 138"/>
                <a:gd name="T63" fmla="*/ 198120 h 150"/>
                <a:gd name="T64" fmla="*/ 247650 w 138"/>
                <a:gd name="T65" fmla="*/ 211328 h 150"/>
                <a:gd name="T66" fmla="*/ 247650 w 138"/>
                <a:gd name="T67" fmla="*/ 211328 h 150"/>
                <a:gd name="T68" fmla="*/ 244061 w 138"/>
                <a:gd name="T69" fmla="*/ 217932 h 150"/>
                <a:gd name="T70" fmla="*/ 236883 w 138"/>
                <a:gd name="T71" fmla="*/ 224536 h 150"/>
                <a:gd name="T72" fmla="*/ 226115 w 138"/>
                <a:gd name="T73" fmla="*/ 231140 h 150"/>
                <a:gd name="T74" fmla="*/ 215348 w 138"/>
                <a:gd name="T75" fmla="*/ 237744 h 150"/>
                <a:gd name="T76" fmla="*/ 197402 w 138"/>
                <a:gd name="T77" fmla="*/ 244348 h 150"/>
                <a:gd name="T78" fmla="*/ 0 w 138"/>
                <a:gd name="T79" fmla="*/ 24765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8"/>
                <a:gd name="T121" fmla="*/ 0 h 150"/>
                <a:gd name="T122" fmla="*/ 138 w 138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4" y="10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24"/>
                  </a:lnTo>
                  <a:lnTo>
                    <a:pt x="92" y="28"/>
                  </a:lnTo>
                  <a:lnTo>
                    <a:pt x="98" y="38"/>
                  </a:lnTo>
                  <a:lnTo>
                    <a:pt x="106" y="54"/>
                  </a:lnTo>
                  <a:lnTo>
                    <a:pt x="114" y="72"/>
                  </a:lnTo>
                  <a:lnTo>
                    <a:pt x="122" y="90"/>
                  </a:lnTo>
                  <a:lnTo>
                    <a:pt x="130" y="106"/>
                  </a:lnTo>
                  <a:lnTo>
                    <a:pt x="136" y="120"/>
                  </a:lnTo>
                  <a:lnTo>
                    <a:pt x="138" y="128"/>
                  </a:lnTo>
                  <a:lnTo>
                    <a:pt x="136" y="132"/>
                  </a:lnTo>
                  <a:lnTo>
                    <a:pt x="132" y="136"/>
                  </a:lnTo>
                  <a:lnTo>
                    <a:pt x="126" y="140"/>
                  </a:lnTo>
                  <a:lnTo>
                    <a:pt x="120" y="144"/>
                  </a:lnTo>
                  <a:lnTo>
                    <a:pt x="110" y="148"/>
                  </a:lnTo>
                  <a:lnTo>
                    <a:pt x="0" y="15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9" name="Freeform 282"/>
            <p:cNvSpPr>
              <a:spLocks/>
            </p:cNvSpPr>
            <p:nvPr/>
          </p:nvSpPr>
          <p:spPr bwMode="auto">
            <a:xfrm>
              <a:off x="5326063" y="3887788"/>
              <a:ext cx="74612" cy="84137"/>
            </a:xfrm>
            <a:custGeom>
              <a:avLst/>
              <a:gdLst>
                <a:gd name="T0" fmla="*/ 0 w 42"/>
                <a:gd name="T1" fmla="*/ 0 h 50"/>
                <a:gd name="T2" fmla="*/ 3553 w 42"/>
                <a:gd name="T3" fmla="*/ 13462 h 50"/>
                <a:gd name="T4" fmla="*/ 3553 w 42"/>
                <a:gd name="T5" fmla="*/ 16827 h 50"/>
                <a:gd name="T6" fmla="*/ 3553 w 42"/>
                <a:gd name="T7" fmla="*/ 20193 h 50"/>
                <a:gd name="T8" fmla="*/ 7106 w 42"/>
                <a:gd name="T9" fmla="*/ 26924 h 50"/>
                <a:gd name="T10" fmla="*/ 10659 w 42"/>
                <a:gd name="T11" fmla="*/ 33655 h 50"/>
                <a:gd name="T12" fmla="*/ 14212 w 42"/>
                <a:gd name="T13" fmla="*/ 40386 h 50"/>
                <a:gd name="T14" fmla="*/ 17765 w 42"/>
                <a:gd name="T15" fmla="*/ 47117 h 50"/>
                <a:gd name="T16" fmla="*/ 21318 w 42"/>
                <a:gd name="T17" fmla="*/ 50482 h 50"/>
                <a:gd name="T18" fmla="*/ 28424 w 42"/>
                <a:gd name="T19" fmla="*/ 57213 h 50"/>
                <a:gd name="T20" fmla="*/ 31977 w 42"/>
                <a:gd name="T21" fmla="*/ 67310 h 50"/>
                <a:gd name="T22" fmla="*/ 39082 w 42"/>
                <a:gd name="T23" fmla="*/ 70675 h 50"/>
                <a:gd name="T24" fmla="*/ 46188 w 42"/>
                <a:gd name="T25" fmla="*/ 77406 h 50"/>
                <a:gd name="T26" fmla="*/ 56847 w 42"/>
                <a:gd name="T27" fmla="*/ 80772 h 50"/>
                <a:gd name="T28" fmla="*/ 60400 w 42"/>
                <a:gd name="T29" fmla="*/ 84137 h 50"/>
                <a:gd name="T30" fmla="*/ 60400 w 42"/>
                <a:gd name="T31" fmla="*/ 84137 h 50"/>
                <a:gd name="T32" fmla="*/ 63953 w 42"/>
                <a:gd name="T33" fmla="*/ 84137 h 50"/>
                <a:gd name="T34" fmla="*/ 67506 w 42"/>
                <a:gd name="T35" fmla="*/ 80772 h 50"/>
                <a:gd name="T36" fmla="*/ 67506 w 42"/>
                <a:gd name="T37" fmla="*/ 77406 h 50"/>
                <a:gd name="T38" fmla="*/ 74612 w 42"/>
                <a:gd name="T39" fmla="*/ 53848 h 50"/>
                <a:gd name="T40" fmla="*/ 67506 w 42"/>
                <a:gd name="T41" fmla="*/ 47117 h 50"/>
                <a:gd name="T42" fmla="*/ 60400 w 42"/>
                <a:gd name="T43" fmla="*/ 30289 h 50"/>
                <a:gd name="T44" fmla="*/ 49741 w 42"/>
                <a:gd name="T45" fmla="*/ 13462 h 50"/>
                <a:gd name="T46" fmla="*/ 42635 w 42"/>
                <a:gd name="T47" fmla="*/ 0 h 50"/>
                <a:gd name="T48" fmla="*/ 42635 w 42"/>
                <a:gd name="T49" fmla="*/ 0 h 50"/>
                <a:gd name="T50" fmla="*/ 35530 w 42"/>
                <a:gd name="T51" fmla="*/ 0 h 50"/>
                <a:gd name="T52" fmla="*/ 24871 w 42"/>
                <a:gd name="T53" fmla="*/ 0 h 50"/>
                <a:gd name="T54" fmla="*/ 17765 w 42"/>
                <a:gd name="T55" fmla="*/ 3365 h 50"/>
                <a:gd name="T56" fmla="*/ 7106 w 42"/>
                <a:gd name="T57" fmla="*/ 3365 h 50"/>
                <a:gd name="T58" fmla="*/ 0 w 42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50"/>
                <a:gd name="T92" fmla="*/ 42 w 42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50">
                  <a:moveTo>
                    <a:pt x="0" y="0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42" y="32"/>
                  </a:lnTo>
                  <a:lnTo>
                    <a:pt x="38" y="28"/>
                  </a:lnTo>
                  <a:lnTo>
                    <a:pt x="34" y="18"/>
                  </a:lnTo>
                  <a:lnTo>
                    <a:pt x="28" y="8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0" name="Freeform 104"/>
            <p:cNvSpPr>
              <a:spLocks/>
            </p:cNvSpPr>
            <p:nvPr/>
          </p:nvSpPr>
          <p:spPr bwMode="auto">
            <a:xfrm>
              <a:off x="4738688" y="2378075"/>
              <a:ext cx="598487" cy="682625"/>
            </a:xfrm>
            <a:custGeom>
              <a:avLst/>
              <a:gdLst>
                <a:gd name="T0" fmla="*/ 537926 w 336"/>
                <a:gd name="T1" fmla="*/ 72902 h 412"/>
                <a:gd name="T2" fmla="*/ 559300 w 336"/>
                <a:gd name="T3" fmla="*/ 69588 h 412"/>
                <a:gd name="T4" fmla="*/ 555738 w 336"/>
                <a:gd name="T5" fmla="*/ 72902 h 412"/>
                <a:gd name="T6" fmla="*/ 580675 w 336"/>
                <a:gd name="T7" fmla="*/ 62961 h 412"/>
                <a:gd name="T8" fmla="*/ 584237 w 336"/>
                <a:gd name="T9" fmla="*/ 39765 h 412"/>
                <a:gd name="T10" fmla="*/ 537926 w 336"/>
                <a:gd name="T11" fmla="*/ 6627 h 412"/>
                <a:gd name="T12" fmla="*/ 445303 w 336"/>
                <a:gd name="T13" fmla="*/ 13255 h 412"/>
                <a:gd name="T14" fmla="*/ 409679 w 336"/>
                <a:gd name="T15" fmla="*/ 26510 h 412"/>
                <a:gd name="T16" fmla="*/ 388304 w 336"/>
                <a:gd name="T17" fmla="*/ 33137 h 412"/>
                <a:gd name="T18" fmla="*/ 381179 w 336"/>
                <a:gd name="T19" fmla="*/ 43078 h 412"/>
                <a:gd name="T20" fmla="*/ 363367 w 336"/>
                <a:gd name="T21" fmla="*/ 62961 h 412"/>
                <a:gd name="T22" fmla="*/ 345555 w 336"/>
                <a:gd name="T23" fmla="*/ 56333 h 412"/>
                <a:gd name="T24" fmla="*/ 331305 w 336"/>
                <a:gd name="T25" fmla="*/ 56333 h 412"/>
                <a:gd name="T26" fmla="*/ 313493 w 336"/>
                <a:gd name="T27" fmla="*/ 79529 h 412"/>
                <a:gd name="T28" fmla="*/ 281431 w 336"/>
                <a:gd name="T29" fmla="*/ 96098 h 412"/>
                <a:gd name="T30" fmla="*/ 263619 w 336"/>
                <a:gd name="T31" fmla="*/ 125921 h 412"/>
                <a:gd name="T32" fmla="*/ 242245 w 336"/>
                <a:gd name="T33" fmla="*/ 188882 h 412"/>
                <a:gd name="T34" fmla="*/ 188808 w 336"/>
                <a:gd name="T35" fmla="*/ 284979 h 412"/>
                <a:gd name="T36" fmla="*/ 163871 w 336"/>
                <a:gd name="T37" fmla="*/ 331371 h 412"/>
                <a:gd name="T38" fmla="*/ 124685 w 336"/>
                <a:gd name="T39" fmla="*/ 384391 h 412"/>
                <a:gd name="T40" fmla="*/ 46311 w 336"/>
                <a:gd name="T41" fmla="*/ 460606 h 412"/>
                <a:gd name="T42" fmla="*/ 28499 w 336"/>
                <a:gd name="T43" fmla="*/ 470547 h 412"/>
                <a:gd name="T44" fmla="*/ 14250 w 336"/>
                <a:gd name="T45" fmla="*/ 497057 h 412"/>
                <a:gd name="T46" fmla="*/ 7125 w 336"/>
                <a:gd name="T47" fmla="*/ 553390 h 412"/>
                <a:gd name="T48" fmla="*/ 17812 w 336"/>
                <a:gd name="T49" fmla="*/ 569959 h 412"/>
                <a:gd name="T50" fmla="*/ 10687 w 336"/>
                <a:gd name="T51" fmla="*/ 583214 h 412"/>
                <a:gd name="T52" fmla="*/ 3562 w 336"/>
                <a:gd name="T53" fmla="*/ 603096 h 412"/>
                <a:gd name="T54" fmla="*/ 7125 w 336"/>
                <a:gd name="T55" fmla="*/ 636233 h 412"/>
                <a:gd name="T56" fmla="*/ 17812 w 336"/>
                <a:gd name="T57" fmla="*/ 662743 h 412"/>
                <a:gd name="T58" fmla="*/ 49874 w 336"/>
                <a:gd name="T59" fmla="*/ 682625 h 412"/>
                <a:gd name="T60" fmla="*/ 81936 w 336"/>
                <a:gd name="T61" fmla="*/ 666056 h 412"/>
                <a:gd name="T62" fmla="*/ 96185 w 336"/>
                <a:gd name="T63" fmla="*/ 646174 h 412"/>
                <a:gd name="T64" fmla="*/ 103310 w 336"/>
                <a:gd name="T65" fmla="*/ 622978 h 412"/>
                <a:gd name="T66" fmla="*/ 117560 w 336"/>
                <a:gd name="T67" fmla="*/ 613037 h 412"/>
                <a:gd name="T68" fmla="*/ 135372 w 336"/>
                <a:gd name="T69" fmla="*/ 593155 h 412"/>
                <a:gd name="T70" fmla="*/ 142497 w 336"/>
                <a:gd name="T71" fmla="*/ 566645 h 412"/>
                <a:gd name="T72" fmla="*/ 163871 w 336"/>
                <a:gd name="T73" fmla="*/ 589841 h 412"/>
                <a:gd name="T74" fmla="*/ 178121 w 336"/>
                <a:gd name="T75" fmla="*/ 530194 h 412"/>
                <a:gd name="T76" fmla="*/ 178121 w 336"/>
                <a:gd name="T77" fmla="*/ 434097 h 412"/>
                <a:gd name="T78" fmla="*/ 235120 w 336"/>
                <a:gd name="T79" fmla="*/ 331371 h 412"/>
                <a:gd name="T80" fmla="*/ 249370 w 336"/>
                <a:gd name="T81" fmla="*/ 294921 h 412"/>
                <a:gd name="T82" fmla="*/ 274307 w 336"/>
                <a:gd name="T83" fmla="*/ 268411 h 412"/>
                <a:gd name="T84" fmla="*/ 284994 w 336"/>
                <a:gd name="T85" fmla="*/ 222019 h 412"/>
                <a:gd name="T86" fmla="*/ 302806 w 336"/>
                <a:gd name="T87" fmla="*/ 185568 h 412"/>
                <a:gd name="T88" fmla="*/ 398991 w 336"/>
                <a:gd name="T89" fmla="*/ 106039 h 412"/>
                <a:gd name="T90" fmla="*/ 423928 w 336"/>
                <a:gd name="T91" fmla="*/ 109353 h 412"/>
                <a:gd name="T92" fmla="*/ 466677 w 336"/>
                <a:gd name="T93" fmla="*/ 119294 h 412"/>
                <a:gd name="T94" fmla="*/ 488052 w 336"/>
                <a:gd name="T95" fmla="*/ 106039 h 412"/>
                <a:gd name="T96" fmla="*/ 495177 w 336"/>
                <a:gd name="T97" fmla="*/ 92784 h 412"/>
                <a:gd name="T98" fmla="*/ 523676 w 336"/>
                <a:gd name="T99" fmla="*/ 82843 h 412"/>
                <a:gd name="T100" fmla="*/ 580675 w 336"/>
                <a:gd name="T101" fmla="*/ 109353 h 412"/>
                <a:gd name="T102" fmla="*/ 577112 w 336"/>
                <a:gd name="T103" fmla="*/ 86157 h 4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6"/>
                <a:gd name="T157" fmla="*/ 0 h 412"/>
                <a:gd name="T158" fmla="*/ 336 w 336"/>
                <a:gd name="T159" fmla="*/ 412 h 4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6" h="412">
                  <a:moveTo>
                    <a:pt x="324" y="52"/>
                  </a:moveTo>
                  <a:lnTo>
                    <a:pt x="314" y="50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4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28" y="26"/>
                  </a:lnTo>
                  <a:lnTo>
                    <a:pt x="328" y="24"/>
                  </a:lnTo>
                  <a:lnTo>
                    <a:pt x="328" y="22"/>
                  </a:lnTo>
                  <a:lnTo>
                    <a:pt x="314" y="20"/>
                  </a:lnTo>
                  <a:lnTo>
                    <a:pt x="310" y="12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6"/>
                  </a:lnTo>
                  <a:lnTo>
                    <a:pt x="250" y="8"/>
                  </a:lnTo>
                  <a:lnTo>
                    <a:pt x="244" y="12"/>
                  </a:lnTo>
                  <a:lnTo>
                    <a:pt x="238" y="14"/>
                  </a:lnTo>
                  <a:lnTo>
                    <a:pt x="234" y="14"/>
                  </a:lnTo>
                  <a:lnTo>
                    <a:pt x="230" y="16"/>
                  </a:lnTo>
                  <a:lnTo>
                    <a:pt x="228" y="16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4"/>
                  </a:lnTo>
                  <a:lnTo>
                    <a:pt x="214" y="26"/>
                  </a:lnTo>
                  <a:lnTo>
                    <a:pt x="214" y="30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8"/>
                  </a:lnTo>
                  <a:lnTo>
                    <a:pt x="200" y="38"/>
                  </a:lnTo>
                  <a:lnTo>
                    <a:pt x="196" y="36"/>
                  </a:lnTo>
                  <a:lnTo>
                    <a:pt x="194" y="36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50"/>
                  </a:lnTo>
                  <a:lnTo>
                    <a:pt x="168" y="56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4"/>
                  </a:lnTo>
                  <a:lnTo>
                    <a:pt x="110" y="162"/>
                  </a:lnTo>
                  <a:lnTo>
                    <a:pt x="106" y="172"/>
                  </a:lnTo>
                  <a:lnTo>
                    <a:pt x="102" y="180"/>
                  </a:lnTo>
                  <a:lnTo>
                    <a:pt x="100" y="186"/>
                  </a:lnTo>
                  <a:lnTo>
                    <a:pt x="98" y="190"/>
                  </a:lnTo>
                  <a:lnTo>
                    <a:pt x="92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0" y="232"/>
                  </a:lnTo>
                  <a:lnTo>
                    <a:pt x="54" y="254"/>
                  </a:lnTo>
                  <a:lnTo>
                    <a:pt x="32" y="270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2"/>
                  </a:lnTo>
                  <a:lnTo>
                    <a:pt x="18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6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6" y="302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6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60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8"/>
                  </a:lnTo>
                  <a:lnTo>
                    <a:pt x="6" y="396"/>
                  </a:lnTo>
                  <a:lnTo>
                    <a:pt x="10" y="400"/>
                  </a:lnTo>
                  <a:lnTo>
                    <a:pt x="16" y="406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6" y="410"/>
                  </a:lnTo>
                  <a:lnTo>
                    <a:pt x="40" y="406"/>
                  </a:lnTo>
                  <a:lnTo>
                    <a:pt x="46" y="402"/>
                  </a:lnTo>
                  <a:lnTo>
                    <a:pt x="48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8"/>
                  </a:lnTo>
                  <a:lnTo>
                    <a:pt x="58" y="376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6" y="370"/>
                  </a:lnTo>
                  <a:lnTo>
                    <a:pt x="68" y="368"/>
                  </a:lnTo>
                  <a:lnTo>
                    <a:pt x="70" y="366"/>
                  </a:lnTo>
                  <a:lnTo>
                    <a:pt x="70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8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6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20"/>
                  </a:lnTo>
                  <a:lnTo>
                    <a:pt x="100" y="306"/>
                  </a:lnTo>
                  <a:lnTo>
                    <a:pt x="100" y="290"/>
                  </a:lnTo>
                  <a:lnTo>
                    <a:pt x="100" y="274"/>
                  </a:lnTo>
                  <a:lnTo>
                    <a:pt x="100" y="262"/>
                  </a:lnTo>
                  <a:lnTo>
                    <a:pt x="98" y="254"/>
                  </a:lnTo>
                  <a:lnTo>
                    <a:pt x="120" y="242"/>
                  </a:lnTo>
                  <a:lnTo>
                    <a:pt x="120" y="216"/>
                  </a:lnTo>
                  <a:lnTo>
                    <a:pt x="132" y="200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6"/>
                  </a:lnTo>
                  <a:lnTo>
                    <a:pt x="146" y="170"/>
                  </a:lnTo>
                  <a:lnTo>
                    <a:pt x="150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6"/>
                  </a:lnTo>
                  <a:lnTo>
                    <a:pt x="160" y="134"/>
                  </a:lnTo>
                  <a:lnTo>
                    <a:pt x="162" y="130"/>
                  </a:lnTo>
                  <a:lnTo>
                    <a:pt x="164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2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0" y="72"/>
                  </a:lnTo>
                  <a:lnTo>
                    <a:pt x="260" y="72"/>
                  </a:lnTo>
                  <a:lnTo>
                    <a:pt x="262" y="72"/>
                  </a:lnTo>
                  <a:lnTo>
                    <a:pt x="266" y="70"/>
                  </a:lnTo>
                  <a:lnTo>
                    <a:pt x="270" y="70"/>
                  </a:lnTo>
                  <a:lnTo>
                    <a:pt x="272" y="68"/>
                  </a:lnTo>
                  <a:lnTo>
                    <a:pt x="274" y="64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4"/>
                  </a:lnTo>
                  <a:lnTo>
                    <a:pt x="282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4" y="68"/>
                  </a:lnTo>
                  <a:lnTo>
                    <a:pt x="326" y="68"/>
                  </a:lnTo>
                  <a:lnTo>
                    <a:pt x="326" y="66"/>
                  </a:lnTo>
                  <a:lnTo>
                    <a:pt x="328" y="62"/>
                  </a:lnTo>
                  <a:lnTo>
                    <a:pt x="328" y="58"/>
                  </a:lnTo>
                  <a:lnTo>
                    <a:pt x="336" y="56"/>
                  </a:lnTo>
                  <a:lnTo>
                    <a:pt x="324" y="5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1" name="Freeform 142"/>
            <p:cNvSpPr>
              <a:spLocks/>
            </p:cNvSpPr>
            <p:nvPr/>
          </p:nvSpPr>
          <p:spPr bwMode="auto">
            <a:xfrm>
              <a:off x="4887913" y="2505075"/>
              <a:ext cx="304800" cy="644525"/>
            </a:xfrm>
            <a:custGeom>
              <a:avLst/>
              <a:gdLst>
                <a:gd name="T0" fmla="*/ 3586 w 170"/>
                <a:gd name="T1" fmla="*/ 472652 h 390"/>
                <a:gd name="T2" fmla="*/ 3586 w 170"/>
                <a:gd name="T3" fmla="*/ 495789 h 390"/>
                <a:gd name="T4" fmla="*/ 3586 w 170"/>
                <a:gd name="T5" fmla="*/ 515620 h 390"/>
                <a:gd name="T6" fmla="*/ 0 w 170"/>
                <a:gd name="T7" fmla="*/ 532146 h 390"/>
                <a:gd name="T8" fmla="*/ 32273 w 170"/>
                <a:gd name="T9" fmla="*/ 641220 h 390"/>
                <a:gd name="T10" fmla="*/ 71718 w 170"/>
                <a:gd name="T11" fmla="*/ 631304 h 390"/>
                <a:gd name="T12" fmla="*/ 93233 w 170"/>
                <a:gd name="T13" fmla="*/ 614778 h 390"/>
                <a:gd name="T14" fmla="*/ 111162 w 170"/>
                <a:gd name="T15" fmla="*/ 594946 h 390"/>
                <a:gd name="T16" fmla="*/ 121920 w 170"/>
                <a:gd name="T17" fmla="*/ 545367 h 390"/>
                <a:gd name="T18" fmla="*/ 161365 w 170"/>
                <a:gd name="T19" fmla="*/ 489178 h 390"/>
                <a:gd name="T20" fmla="*/ 168536 w 170"/>
                <a:gd name="T21" fmla="*/ 466041 h 390"/>
                <a:gd name="T22" fmla="*/ 168536 w 170"/>
                <a:gd name="T23" fmla="*/ 449515 h 390"/>
                <a:gd name="T24" fmla="*/ 150607 w 170"/>
                <a:gd name="T25" fmla="*/ 436294 h 390"/>
                <a:gd name="T26" fmla="*/ 139849 w 170"/>
                <a:gd name="T27" fmla="*/ 436294 h 390"/>
                <a:gd name="T28" fmla="*/ 143435 w 170"/>
                <a:gd name="T29" fmla="*/ 380104 h 390"/>
                <a:gd name="T30" fmla="*/ 143435 w 170"/>
                <a:gd name="T31" fmla="*/ 383410 h 390"/>
                <a:gd name="T32" fmla="*/ 147021 w 170"/>
                <a:gd name="T33" fmla="*/ 360273 h 390"/>
                <a:gd name="T34" fmla="*/ 157779 w 170"/>
                <a:gd name="T35" fmla="*/ 337136 h 390"/>
                <a:gd name="T36" fmla="*/ 172122 w 170"/>
                <a:gd name="T37" fmla="*/ 320610 h 390"/>
                <a:gd name="T38" fmla="*/ 193638 w 170"/>
                <a:gd name="T39" fmla="*/ 307389 h 390"/>
                <a:gd name="T40" fmla="*/ 211567 w 170"/>
                <a:gd name="T41" fmla="*/ 290863 h 390"/>
                <a:gd name="T42" fmla="*/ 222325 w 170"/>
                <a:gd name="T43" fmla="*/ 261115 h 390"/>
                <a:gd name="T44" fmla="*/ 222325 w 170"/>
                <a:gd name="T45" fmla="*/ 231368 h 390"/>
                <a:gd name="T46" fmla="*/ 283285 w 170"/>
                <a:gd name="T47" fmla="*/ 195010 h 390"/>
                <a:gd name="T48" fmla="*/ 304800 w 170"/>
                <a:gd name="T49" fmla="*/ 195010 h 390"/>
                <a:gd name="T50" fmla="*/ 294042 w 170"/>
                <a:gd name="T51" fmla="*/ 175179 h 390"/>
                <a:gd name="T52" fmla="*/ 276113 w 170"/>
                <a:gd name="T53" fmla="*/ 132210 h 390"/>
                <a:gd name="T54" fmla="*/ 276113 w 170"/>
                <a:gd name="T55" fmla="*/ 118989 h 390"/>
                <a:gd name="T56" fmla="*/ 283285 w 170"/>
                <a:gd name="T57" fmla="*/ 112379 h 390"/>
                <a:gd name="T58" fmla="*/ 283285 w 170"/>
                <a:gd name="T59" fmla="*/ 92547 h 390"/>
                <a:gd name="T60" fmla="*/ 254598 w 170"/>
                <a:gd name="T61" fmla="*/ 62800 h 390"/>
                <a:gd name="T62" fmla="*/ 233082 w 170"/>
                <a:gd name="T63" fmla="*/ 42968 h 390"/>
                <a:gd name="T64" fmla="*/ 222325 w 170"/>
                <a:gd name="T65" fmla="*/ 33053 h 390"/>
                <a:gd name="T66" fmla="*/ 207981 w 170"/>
                <a:gd name="T67" fmla="*/ 6611 h 390"/>
                <a:gd name="T68" fmla="*/ 186466 w 170"/>
                <a:gd name="T69" fmla="*/ 23137 h 390"/>
                <a:gd name="T70" fmla="*/ 164951 w 170"/>
                <a:gd name="T71" fmla="*/ 42968 h 390"/>
                <a:gd name="T72" fmla="*/ 157779 w 170"/>
                <a:gd name="T73" fmla="*/ 52884 h 390"/>
                <a:gd name="T74" fmla="*/ 147021 w 170"/>
                <a:gd name="T75" fmla="*/ 72716 h 390"/>
                <a:gd name="T76" fmla="*/ 139849 w 170"/>
                <a:gd name="T77" fmla="*/ 92547 h 390"/>
                <a:gd name="T78" fmla="*/ 129092 w 170"/>
                <a:gd name="T79" fmla="*/ 135516 h 390"/>
                <a:gd name="T80" fmla="*/ 118334 w 170"/>
                <a:gd name="T81" fmla="*/ 152042 h 390"/>
                <a:gd name="T82" fmla="*/ 96819 w 170"/>
                <a:gd name="T83" fmla="*/ 171873 h 390"/>
                <a:gd name="T84" fmla="*/ 86061 w 170"/>
                <a:gd name="T85" fmla="*/ 204926 h 390"/>
                <a:gd name="T86" fmla="*/ 25101 w 170"/>
                <a:gd name="T87" fmla="*/ 294168 h 390"/>
                <a:gd name="T88" fmla="*/ 28687 w 170"/>
                <a:gd name="T89" fmla="*/ 432989 h 390"/>
                <a:gd name="T90" fmla="*/ 28687 w 170"/>
                <a:gd name="T91" fmla="*/ 442904 h 390"/>
                <a:gd name="T92" fmla="*/ 17929 w 170"/>
                <a:gd name="T93" fmla="*/ 459431 h 3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0"/>
                <a:gd name="T142" fmla="*/ 0 h 390"/>
                <a:gd name="T143" fmla="*/ 170 w 170"/>
                <a:gd name="T144" fmla="*/ 390 h 3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0" h="390">
                  <a:moveTo>
                    <a:pt x="2" y="280"/>
                  </a:moveTo>
                  <a:lnTo>
                    <a:pt x="2" y="282"/>
                  </a:lnTo>
                  <a:lnTo>
                    <a:pt x="2" y="286"/>
                  </a:lnTo>
                  <a:lnTo>
                    <a:pt x="2" y="292"/>
                  </a:lnTo>
                  <a:lnTo>
                    <a:pt x="2" y="296"/>
                  </a:lnTo>
                  <a:lnTo>
                    <a:pt x="2" y="300"/>
                  </a:lnTo>
                  <a:lnTo>
                    <a:pt x="2" y="304"/>
                  </a:lnTo>
                  <a:lnTo>
                    <a:pt x="2" y="308"/>
                  </a:lnTo>
                  <a:lnTo>
                    <a:pt x="2" y="312"/>
                  </a:lnTo>
                  <a:lnTo>
                    <a:pt x="2" y="318"/>
                  </a:lnTo>
                  <a:lnTo>
                    <a:pt x="0" y="322"/>
                  </a:lnTo>
                  <a:lnTo>
                    <a:pt x="2" y="350"/>
                  </a:lnTo>
                  <a:lnTo>
                    <a:pt x="14" y="368"/>
                  </a:lnTo>
                  <a:lnTo>
                    <a:pt x="18" y="388"/>
                  </a:lnTo>
                  <a:lnTo>
                    <a:pt x="26" y="390"/>
                  </a:lnTo>
                  <a:lnTo>
                    <a:pt x="38" y="386"/>
                  </a:lnTo>
                  <a:lnTo>
                    <a:pt x="40" y="382"/>
                  </a:lnTo>
                  <a:lnTo>
                    <a:pt x="42" y="378"/>
                  </a:lnTo>
                  <a:lnTo>
                    <a:pt x="48" y="374"/>
                  </a:lnTo>
                  <a:lnTo>
                    <a:pt x="52" y="372"/>
                  </a:lnTo>
                  <a:lnTo>
                    <a:pt x="54" y="372"/>
                  </a:lnTo>
                  <a:lnTo>
                    <a:pt x="56" y="372"/>
                  </a:lnTo>
                  <a:lnTo>
                    <a:pt x="62" y="360"/>
                  </a:lnTo>
                  <a:lnTo>
                    <a:pt x="66" y="346"/>
                  </a:lnTo>
                  <a:lnTo>
                    <a:pt x="68" y="334"/>
                  </a:lnTo>
                  <a:lnTo>
                    <a:pt x="68" y="330"/>
                  </a:lnTo>
                  <a:lnTo>
                    <a:pt x="68" y="322"/>
                  </a:lnTo>
                  <a:lnTo>
                    <a:pt x="84" y="302"/>
                  </a:lnTo>
                  <a:lnTo>
                    <a:pt x="90" y="296"/>
                  </a:lnTo>
                  <a:lnTo>
                    <a:pt x="92" y="292"/>
                  </a:lnTo>
                  <a:lnTo>
                    <a:pt x="94" y="286"/>
                  </a:lnTo>
                  <a:lnTo>
                    <a:pt x="94" y="282"/>
                  </a:lnTo>
                  <a:lnTo>
                    <a:pt x="94" y="280"/>
                  </a:lnTo>
                  <a:lnTo>
                    <a:pt x="94" y="278"/>
                  </a:lnTo>
                  <a:lnTo>
                    <a:pt x="94" y="272"/>
                  </a:lnTo>
                  <a:lnTo>
                    <a:pt x="90" y="270"/>
                  </a:lnTo>
                  <a:lnTo>
                    <a:pt x="88" y="266"/>
                  </a:lnTo>
                  <a:lnTo>
                    <a:pt x="84" y="264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4"/>
                  </a:lnTo>
                  <a:lnTo>
                    <a:pt x="80" y="230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0"/>
                  </a:lnTo>
                  <a:lnTo>
                    <a:pt x="80" y="226"/>
                  </a:lnTo>
                  <a:lnTo>
                    <a:pt x="82" y="218"/>
                  </a:lnTo>
                  <a:lnTo>
                    <a:pt x="84" y="214"/>
                  </a:lnTo>
                  <a:lnTo>
                    <a:pt x="86" y="208"/>
                  </a:lnTo>
                  <a:lnTo>
                    <a:pt x="88" y="204"/>
                  </a:lnTo>
                  <a:lnTo>
                    <a:pt x="90" y="200"/>
                  </a:lnTo>
                  <a:lnTo>
                    <a:pt x="92" y="198"/>
                  </a:lnTo>
                  <a:lnTo>
                    <a:pt x="96" y="194"/>
                  </a:lnTo>
                  <a:lnTo>
                    <a:pt x="100" y="190"/>
                  </a:lnTo>
                  <a:lnTo>
                    <a:pt x="104" y="188"/>
                  </a:lnTo>
                  <a:lnTo>
                    <a:pt x="108" y="186"/>
                  </a:lnTo>
                  <a:lnTo>
                    <a:pt x="112" y="184"/>
                  </a:lnTo>
                  <a:lnTo>
                    <a:pt x="118" y="176"/>
                  </a:lnTo>
                  <a:lnTo>
                    <a:pt x="120" y="170"/>
                  </a:lnTo>
                  <a:lnTo>
                    <a:pt x="124" y="164"/>
                  </a:lnTo>
                  <a:lnTo>
                    <a:pt x="124" y="158"/>
                  </a:lnTo>
                  <a:lnTo>
                    <a:pt x="124" y="156"/>
                  </a:lnTo>
                  <a:lnTo>
                    <a:pt x="124" y="154"/>
                  </a:lnTo>
                  <a:lnTo>
                    <a:pt x="124" y="140"/>
                  </a:lnTo>
                  <a:lnTo>
                    <a:pt x="136" y="130"/>
                  </a:lnTo>
                  <a:lnTo>
                    <a:pt x="146" y="122"/>
                  </a:lnTo>
                  <a:lnTo>
                    <a:pt x="158" y="118"/>
                  </a:lnTo>
                  <a:lnTo>
                    <a:pt x="168" y="120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68" y="114"/>
                  </a:lnTo>
                  <a:lnTo>
                    <a:pt x="164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4" y="80"/>
                  </a:lnTo>
                  <a:lnTo>
                    <a:pt x="154" y="78"/>
                  </a:lnTo>
                  <a:lnTo>
                    <a:pt x="154" y="76"/>
                  </a:lnTo>
                  <a:lnTo>
                    <a:pt x="154" y="72"/>
                  </a:lnTo>
                  <a:lnTo>
                    <a:pt x="156" y="72"/>
                  </a:lnTo>
                  <a:lnTo>
                    <a:pt x="158" y="68"/>
                  </a:lnTo>
                  <a:lnTo>
                    <a:pt x="160" y="66"/>
                  </a:lnTo>
                  <a:lnTo>
                    <a:pt x="160" y="62"/>
                  </a:lnTo>
                  <a:lnTo>
                    <a:pt x="158" y="56"/>
                  </a:lnTo>
                  <a:lnTo>
                    <a:pt x="154" y="50"/>
                  </a:lnTo>
                  <a:lnTo>
                    <a:pt x="142" y="42"/>
                  </a:lnTo>
                  <a:lnTo>
                    <a:pt x="142" y="38"/>
                  </a:lnTo>
                  <a:lnTo>
                    <a:pt x="138" y="34"/>
                  </a:lnTo>
                  <a:lnTo>
                    <a:pt x="134" y="28"/>
                  </a:lnTo>
                  <a:lnTo>
                    <a:pt x="130" y="26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2" y="6"/>
                  </a:lnTo>
                  <a:lnTo>
                    <a:pt x="108" y="10"/>
                  </a:lnTo>
                  <a:lnTo>
                    <a:pt x="104" y="14"/>
                  </a:lnTo>
                  <a:lnTo>
                    <a:pt x="98" y="18"/>
                  </a:lnTo>
                  <a:lnTo>
                    <a:pt x="96" y="22"/>
                  </a:lnTo>
                  <a:lnTo>
                    <a:pt x="92" y="26"/>
                  </a:lnTo>
                  <a:lnTo>
                    <a:pt x="90" y="28"/>
                  </a:lnTo>
                  <a:lnTo>
                    <a:pt x="88" y="32"/>
                  </a:lnTo>
                  <a:lnTo>
                    <a:pt x="86" y="36"/>
                  </a:lnTo>
                  <a:lnTo>
                    <a:pt x="84" y="40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0" y="84"/>
                  </a:lnTo>
                  <a:lnTo>
                    <a:pt x="68" y="88"/>
                  </a:lnTo>
                  <a:lnTo>
                    <a:pt x="66" y="92"/>
                  </a:lnTo>
                  <a:lnTo>
                    <a:pt x="62" y="96"/>
                  </a:lnTo>
                  <a:lnTo>
                    <a:pt x="58" y="100"/>
                  </a:lnTo>
                  <a:lnTo>
                    <a:pt x="54" y="104"/>
                  </a:lnTo>
                  <a:lnTo>
                    <a:pt x="52" y="106"/>
                  </a:lnTo>
                  <a:lnTo>
                    <a:pt x="50" y="106"/>
                  </a:lnTo>
                  <a:lnTo>
                    <a:pt x="48" y="124"/>
                  </a:lnTo>
                  <a:lnTo>
                    <a:pt x="36" y="140"/>
                  </a:lnTo>
                  <a:lnTo>
                    <a:pt x="36" y="166"/>
                  </a:lnTo>
                  <a:lnTo>
                    <a:pt x="14" y="178"/>
                  </a:lnTo>
                  <a:lnTo>
                    <a:pt x="16" y="186"/>
                  </a:lnTo>
                  <a:lnTo>
                    <a:pt x="16" y="234"/>
                  </a:lnTo>
                  <a:lnTo>
                    <a:pt x="16" y="262"/>
                  </a:lnTo>
                  <a:lnTo>
                    <a:pt x="16" y="264"/>
                  </a:lnTo>
                  <a:lnTo>
                    <a:pt x="16" y="268"/>
                  </a:lnTo>
                  <a:lnTo>
                    <a:pt x="14" y="270"/>
                  </a:lnTo>
                  <a:lnTo>
                    <a:pt x="12" y="274"/>
                  </a:lnTo>
                  <a:lnTo>
                    <a:pt x="10" y="278"/>
                  </a:lnTo>
                  <a:lnTo>
                    <a:pt x="6" y="280"/>
                  </a:lnTo>
                  <a:lnTo>
                    <a:pt x="2" y="28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2" name="Freeform 144"/>
            <p:cNvSpPr>
              <a:spLocks/>
            </p:cNvSpPr>
            <p:nvPr/>
          </p:nvSpPr>
          <p:spPr bwMode="auto">
            <a:xfrm>
              <a:off x="5102225" y="2462213"/>
              <a:ext cx="220663" cy="511175"/>
            </a:xfrm>
            <a:custGeom>
              <a:avLst/>
              <a:gdLst>
                <a:gd name="T0" fmla="*/ 181513 w 124"/>
                <a:gd name="T1" fmla="*/ 99580 h 308"/>
                <a:gd name="T2" fmla="*/ 217104 w 124"/>
                <a:gd name="T3" fmla="*/ 185882 h 308"/>
                <a:gd name="T4" fmla="*/ 195749 w 124"/>
                <a:gd name="T5" fmla="*/ 209117 h 308"/>
                <a:gd name="T6" fmla="*/ 202868 w 124"/>
                <a:gd name="T7" fmla="*/ 222394 h 308"/>
                <a:gd name="T8" fmla="*/ 206427 w 124"/>
                <a:gd name="T9" fmla="*/ 235672 h 308"/>
                <a:gd name="T10" fmla="*/ 206427 w 124"/>
                <a:gd name="T11" fmla="*/ 248949 h 308"/>
                <a:gd name="T12" fmla="*/ 202868 w 124"/>
                <a:gd name="T13" fmla="*/ 298739 h 308"/>
                <a:gd name="T14" fmla="*/ 202868 w 124"/>
                <a:gd name="T15" fmla="*/ 351848 h 308"/>
                <a:gd name="T16" fmla="*/ 213545 w 124"/>
                <a:gd name="T17" fmla="*/ 368444 h 308"/>
                <a:gd name="T18" fmla="*/ 220663 w 124"/>
                <a:gd name="T19" fmla="*/ 418234 h 308"/>
                <a:gd name="T20" fmla="*/ 217104 w 124"/>
                <a:gd name="T21" fmla="*/ 428192 h 308"/>
                <a:gd name="T22" fmla="*/ 160159 w 124"/>
                <a:gd name="T23" fmla="*/ 484620 h 308"/>
                <a:gd name="T24" fmla="*/ 160159 w 124"/>
                <a:gd name="T25" fmla="*/ 484620 h 308"/>
                <a:gd name="T26" fmla="*/ 156600 w 124"/>
                <a:gd name="T27" fmla="*/ 484620 h 308"/>
                <a:gd name="T28" fmla="*/ 142363 w 124"/>
                <a:gd name="T29" fmla="*/ 484620 h 308"/>
                <a:gd name="T30" fmla="*/ 124568 w 124"/>
                <a:gd name="T31" fmla="*/ 487940 h 308"/>
                <a:gd name="T32" fmla="*/ 96095 w 124"/>
                <a:gd name="T33" fmla="*/ 501217 h 308"/>
                <a:gd name="T34" fmla="*/ 85418 w 124"/>
                <a:gd name="T35" fmla="*/ 501217 h 308"/>
                <a:gd name="T36" fmla="*/ 67623 w 124"/>
                <a:gd name="T37" fmla="*/ 504536 h 308"/>
                <a:gd name="T38" fmla="*/ 39150 w 124"/>
                <a:gd name="T39" fmla="*/ 504536 h 308"/>
                <a:gd name="T40" fmla="*/ 35591 w 124"/>
                <a:gd name="T41" fmla="*/ 501217 h 308"/>
                <a:gd name="T42" fmla="*/ 21354 w 124"/>
                <a:gd name="T43" fmla="*/ 491259 h 308"/>
                <a:gd name="T44" fmla="*/ 10677 w 124"/>
                <a:gd name="T45" fmla="*/ 481301 h 308"/>
                <a:gd name="T46" fmla="*/ 7118 w 124"/>
                <a:gd name="T47" fmla="*/ 471343 h 308"/>
                <a:gd name="T48" fmla="*/ 7118 w 124"/>
                <a:gd name="T49" fmla="*/ 458066 h 308"/>
                <a:gd name="T50" fmla="*/ 7118 w 124"/>
                <a:gd name="T51" fmla="*/ 441469 h 308"/>
                <a:gd name="T52" fmla="*/ 7118 w 124"/>
                <a:gd name="T53" fmla="*/ 378402 h 308"/>
                <a:gd name="T54" fmla="*/ 10677 w 124"/>
                <a:gd name="T55" fmla="*/ 368444 h 308"/>
                <a:gd name="T56" fmla="*/ 21354 w 124"/>
                <a:gd name="T57" fmla="*/ 348528 h 308"/>
                <a:gd name="T58" fmla="*/ 74741 w 124"/>
                <a:gd name="T59" fmla="*/ 308697 h 308"/>
                <a:gd name="T60" fmla="*/ 88977 w 124"/>
                <a:gd name="T61" fmla="*/ 292100 h 308"/>
                <a:gd name="T62" fmla="*/ 99654 w 124"/>
                <a:gd name="T63" fmla="*/ 262226 h 308"/>
                <a:gd name="T64" fmla="*/ 85418 w 124"/>
                <a:gd name="T65" fmla="*/ 242310 h 308"/>
                <a:gd name="T66" fmla="*/ 88977 w 124"/>
                <a:gd name="T67" fmla="*/ 238991 h 308"/>
                <a:gd name="T68" fmla="*/ 85418 w 124"/>
                <a:gd name="T69" fmla="*/ 232352 h 308"/>
                <a:gd name="T70" fmla="*/ 67623 w 124"/>
                <a:gd name="T71" fmla="*/ 199159 h 308"/>
                <a:gd name="T72" fmla="*/ 60504 w 124"/>
                <a:gd name="T73" fmla="*/ 162647 h 308"/>
                <a:gd name="T74" fmla="*/ 64063 w 124"/>
                <a:gd name="T75" fmla="*/ 162647 h 308"/>
                <a:gd name="T76" fmla="*/ 67623 w 124"/>
                <a:gd name="T77" fmla="*/ 152689 h 308"/>
                <a:gd name="T78" fmla="*/ 67623 w 124"/>
                <a:gd name="T79" fmla="*/ 139411 h 308"/>
                <a:gd name="T80" fmla="*/ 53386 w 124"/>
                <a:gd name="T81" fmla="*/ 122815 h 308"/>
                <a:gd name="T82" fmla="*/ 39150 w 124"/>
                <a:gd name="T83" fmla="*/ 112857 h 308"/>
                <a:gd name="T84" fmla="*/ 32032 w 124"/>
                <a:gd name="T85" fmla="*/ 99580 h 308"/>
                <a:gd name="T86" fmla="*/ 17795 w 124"/>
                <a:gd name="T87" fmla="*/ 82983 h 308"/>
                <a:gd name="T88" fmla="*/ 0 w 124"/>
                <a:gd name="T89" fmla="*/ 43151 h 308"/>
                <a:gd name="T90" fmla="*/ 17795 w 124"/>
                <a:gd name="T91" fmla="*/ 33193 h 308"/>
                <a:gd name="T92" fmla="*/ 49827 w 124"/>
                <a:gd name="T93" fmla="*/ 23235 h 308"/>
                <a:gd name="T94" fmla="*/ 71182 w 124"/>
                <a:gd name="T95" fmla="*/ 36512 h 308"/>
                <a:gd name="T96" fmla="*/ 103213 w 124"/>
                <a:gd name="T97" fmla="*/ 36512 h 308"/>
                <a:gd name="T98" fmla="*/ 124568 w 124"/>
                <a:gd name="T99" fmla="*/ 23235 h 308"/>
                <a:gd name="T100" fmla="*/ 128127 w 124"/>
                <a:gd name="T101" fmla="*/ 16597 h 308"/>
                <a:gd name="T102" fmla="*/ 135245 w 124"/>
                <a:gd name="T103" fmla="*/ 6639 h 308"/>
                <a:gd name="T104" fmla="*/ 145922 w 124"/>
                <a:gd name="T105" fmla="*/ 0 h 308"/>
                <a:gd name="T106" fmla="*/ 163718 w 124"/>
                <a:gd name="T107" fmla="*/ 3319 h 308"/>
                <a:gd name="T108" fmla="*/ 213545 w 124"/>
                <a:gd name="T109" fmla="*/ 29874 h 308"/>
                <a:gd name="T110" fmla="*/ 206427 w 124"/>
                <a:gd name="T111" fmla="*/ 39832 h 308"/>
                <a:gd name="T112" fmla="*/ 177954 w 124"/>
                <a:gd name="T113" fmla="*/ 73025 h 3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308"/>
                <a:gd name="T173" fmla="*/ 124 w 124"/>
                <a:gd name="T174" fmla="*/ 308 h 3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308">
                  <a:moveTo>
                    <a:pt x="100" y="44"/>
                  </a:moveTo>
                  <a:lnTo>
                    <a:pt x="102" y="60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4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4" y="134"/>
                  </a:lnTo>
                  <a:lnTo>
                    <a:pt x="116" y="138"/>
                  </a:lnTo>
                  <a:lnTo>
                    <a:pt x="116" y="142"/>
                  </a:lnTo>
                  <a:lnTo>
                    <a:pt x="118" y="146"/>
                  </a:lnTo>
                  <a:lnTo>
                    <a:pt x="116" y="150"/>
                  </a:lnTo>
                  <a:lnTo>
                    <a:pt x="116" y="164"/>
                  </a:lnTo>
                  <a:lnTo>
                    <a:pt x="114" y="180"/>
                  </a:lnTo>
                  <a:lnTo>
                    <a:pt x="112" y="198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0" y="222"/>
                  </a:lnTo>
                  <a:lnTo>
                    <a:pt x="124" y="234"/>
                  </a:lnTo>
                  <a:lnTo>
                    <a:pt x="124" y="252"/>
                  </a:lnTo>
                  <a:lnTo>
                    <a:pt x="124" y="256"/>
                  </a:lnTo>
                  <a:lnTo>
                    <a:pt x="122" y="258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2"/>
                  </a:lnTo>
                  <a:lnTo>
                    <a:pt x="70" y="294"/>
                  </a:lnTo>
                  <a:lnTo>
                    <a:pt x="66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2"/>
                  </a:lnTo>
                  <a:lnTo>
                    <a:pt x="44" y="302"/>
                  </a:lnTo>
                  <a:lnTo>
                    <a:pt x="38" y="304"/>
                  </a:lnTo>
                  <a:lnTo>
                    <a:pt x="34" y="308"/>
                  </a:lnTo>
                  <a:lnTo>
                    <a:pt x="22" y="304"/>
                  </a:lnTo>
                  <a:lnTo>
                    <a:pt x="22" y="302"/>
                  </a:lnTo>
                  <a:lnTo>
                    <a:pt x="20" y="302"/>
                  </a:lnTo>
                  <a:lnTo>
                    <a:pt x="16" y="300"/>
                  </a:lnTo>
                  <a:lnTo>
                    <a:pt x="12" y="296"/>
                  </a:lnTo>
                  <a:lnTo>
                    <a:pt x="8" y="294"/>
                  </a:lnTo>
                  <a:lnTo>
                    <a:pt x="6" y="290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82"/>
                  </a:lnTo>
                  <a:lnTo>
                    <a:pt x="4" y="276"/>
                  </a:lnTo>
                  <a:lnTo>
                    <a:pt x="2" y="272"/>
                  </a:lnTo>
                  <a:lnTo>
                    <a:pt x="4" y="266"/>
                  </a:lnTo>
                  <a:lnTo>
                    <a:pt x="4" y="260"/>
                  </a:lnTo>
                  <a:lnTo>
                    <a:pt x="4" y="228"/>
                  </a:lnTo>
                  <a:lnTo>
                    <a:pt x="4" y="226"/>
                  </a:lnTo>
                  <a:lnTo>
                    <a:pt x="6" y="222"/>
                  </a:lnTo>
                  <a:lnTo>
                    <a:pt x="8" y="218"/>
                  </a:lnTo>
                  <a:lnTo>
                    <a:pt x="12" y="210"/>
                  </a:lnTo>
                  <a:lnTo>
                    <a:pt x="18" y="204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50" y="176"/>
                  </a:lnTo>
                  <a:lnTo>
                    <a:pt x="56" y="168"/>
                  </a:lnTo>
                  <a:lnTo>
                    <a:pt x="56" y="158"/>
                  </a:lnTo>
                  <a:lnTo>
                    <a:pt x="48" y="146"/>
                  </a:lnTo>
                  <a:lnTo>
                    <a:pt x="50" y="144"/>
                  </a:lnTo>
                  <a:lnTo>
                    <a:pt x="50" y="142"/>
                  </a:lnTo>
                  <a:lnTo>
                    <a:pt x="48" y="140"/>
                  </a:lnTo>
                  <a:lnTo>
                    <a:pt x="42" y="132"/>
                  </a:lnTo>
                  <a:lnTo>
                    <a:pt x="38" y="120"/>
                  </a:lnTo>
                  <a:lnTo>
                    <a:pt x="34" y="108"/>
                  </a:lnTo>
                  <a:lnTo>
                    <a:pt x="34" y="98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38" y="92"/>
                  </a:lnTo>
                  <a:lnTo>
                    <a:pt x="40" y="88"/>
                  </a:lnTo>
                  <a:lnTo>
                    <a:pt x="38" y="84"/>
                  </a:lnTo>
                  <a:lnTo>
                    <a:pt x="36" y="80"/>
                  </a:lnTo>
                  <a:lnTo>
                    <a:pt x="30" y="74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18" y="60"/>
                  </a:lnTo>
                  <a:lnTo>
                    <a:pt x="16" y="54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8" y="14"/>
                  </a:lnTo>
                  <a:lnTo>
                    <a:pt x="28" y="14"/>
                  </a:lnTo>
                  <a:lnTo>
                    <a:pt x="36" y="22"/>
                  </a:lnTo>
                  <a:lnTo>
                    <a:pt x="40" y="22"/>
                  </a:lnTo>
                  <a:lnTo>
                    <a:pt x="48" y="22"/>
                  </a:lnTo>
                  <a:lnTo>
                    <a:pt x="58" y="22"/>
                  </a:lnTo>
                  <a:lnTo>
                    <a:pt x="66" y="18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0" y="4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3" name="Freeform 270"/>
            <p:cNvSpPr>
              <a:spLocks/>
            </p:cNvSpPr>
            <p:nvPr/>
          </p:nvSpPr>
          <p:spPr bwMode="auto">
            <a:xfrm>
              <a:off x="4951413" y="5102225"/>
              <a:ext cx="398462" cy="292100"/>
            </a:xfrm>
            <a:custGeom>
              <a:avLst/>
              <a:gdLst>
                <a:gd name="T0" fmla="*/ 302404 w 224"/>
                <a:gd name="T1" fmla="*/ 9846 h 178"/>
                <a:gd name="T2" fmla="*/ 288173 w 224"/>
                <a:gd name="T3" fmla="*/ 19692 h 178"/>
                <a:gd name="T4" fmla="*/ 270385 w 224"/>
                <a:gd name="T5" fmla="*/ 29538 h 178"/>
                <a:gd name="T6" fmla="*/ 256154 w 224"/>
                <a:gd name="T7" fmla="*/ 36102 h 178"/>
                <a:gd name="T8" fmla="*/ 238366 w 224"/>
                <a:gd name="T9" fmla="*/ 55794 h 178"/>
                <a:gd name="T10" fmla="*/ 227693 w 224"/>
                <a:gd name="T11" fmla="*/ 75487 h 178"/>
                <a:gd name="T12" fmla="*/ 217019 w 224"/>
                <a:gd name="T13" fmla="*/ 75487 h 178"/>
                <a:gd name="T14" fmla="*/ 202789 w 224"/>
                <a:gd name="T15" fmla="*/ 65640 h 178"/>
                <a:gd name="T16" fmla="*/ 181443 w 224"/>
                <a:gd name="T17" fmla="*/ 68922 h 178"/>
                <a:gd name="T18" fmla="*/ 174327 w 224"/>
                <a:gd name="T19" fmla="*/ 75487 h 178"/>
                <a:gd name="T20" fmla="*/ 167212 w 224"/>
                <a:gd name="T21" fmla="*/ 91897 h 178"/>
                <a:gd name="T22" fmla="*/ 142308 w 224"/>
                <a:gd name="T23" fmla="*/ 108307 h 178"/>
                <a:gd name="T24" fmla="*/ 117404 w 224"/>
                <a:gd name="T25" fmla="*/ 111589 h 178"/>
                <a:gd name="T26" fmla="*/ 113846 w 224"/>
                <a:gd name="T27" fmla="*/ 101743 h 178"/>
                <a:gd name="T28" fmla="*/ 120962 w 224"/>
                <a:gd name="T29" fmla="*/ 95179 h 178"/>
                <a:gd name="T30" fmla="*/ 113846 w 224"/>
                <a:gd name="T31" fmla="*/ 65640 h 178"/>
                <a:gd name="T32" fmla="*/ 99616 w 224"/>
                <a:gd name="T33" fmla="*/ 52512 h 178"/>
                <a:gd name="T34" fmla="*/ 96058 w 224"/>
                <a:gd name="T35" fmla="*/ 127999 h 178"/>
                <a:gd name="T36" fmla="*/ 88942 w 224"/>
                <a:gd name="T37" fmla="*/ 134563 h 178"/>
                <a:gd name="T38" fmla="*/ 46250 w 224"/>
                <a:gd name="T39" fmla="*/ 134563 h 178"/>
                <a:gd name="T40" fmla="*/ 42692 w 224"/>
                <a:gd name="T41" fmla="*/ 134563 h 178"/>
                <a:gd name="T42" fmla="*/ 39135 w 224"/>
                <a:gd name="T43" fmla="*/ 114871 h 178"/>
                <a:gd name="T44" fmla="*/ 32019 w 224"/>
                <a:gd name="T45" fmla="*/ 111589 h 178"/>
                <a:gd name="T46" fmla="*/ 0 w 224"/>
                <a:gd name="T47" fmla="*/ 134563 h 178"/>
                <a:gd name="T48" fmla="*/ 32019 w 224"/>
                <a:gd name="T49" fmla="*/ 262562 h 178"/>
                <a:gd name="T50" fmla="*/ 67596 w 224"/>
                <a:gd name="T51" fmla="*/ 285536 h 178"/>
                <a:gd name="T52" fmla="*/ 120962 w 224"/>
                <a:gd name="T53" fmla="*/ 282254 h 178"/>
                <a:gd name="T54" fmla="*/ 177885 w 224"/>
                <a:gd name="T55" fmla="*/ 269126 h 178"/>
                <a:gd name="T56" fmla="*/ 227693 w 224"/>
                <a:gd name="T57" fmla="*/ 262562 h 178"/>
                <a:gd name="T58" fmla="*/ 259712 w 224"/>
                <a:gd name="T59" fmla="*/ 246152 h 178"/>
                <a:gd name="T60" fmla="*/ 273943 w 224"/>
                <a:gd name="T61" fmla="*/ 233024 h 178"/>
                <a:gd name="T62" fmla="*/ 295289 w 224"/>
                <a:gd name="T63" fmla="*/ 206767 h 178"/>
                <a:gd name="T64" fmla="*/ 327308 w 224"/>
                <a:gd name="T65" fmla="*/ 170665 h 178"/>
                <a:gd name="T66" fmla="*/ 337981 w 224"/>
                <a:gd name="T67" fmla="*/ 160819 h 178"/>
                <a:gd name="T68" fmla="*/ 352212 w 224"/>
                <a:gd name="T69" fmla="*/ 144409 h 178"/>
                <a:gd name="T70" fmla="*/ 359327 w 224"/>
                <a:gd name="T71" fmla="*/ 137845 h 178"/>
                <a:gd name="T72" fmla="*/ 377116 w 224"/>
                <a:gd name="T73" fmla="*/ 124717 h 178"/>
                <a:gd name="T74" fmla="*/ 384231 w 224"/>
                <a:gd name="T75" fmla="*/ 114871 h 178"/>
                <a:gd name="T76" fmla="*/ 394904 w 224"/>
                <a:gd name="T77" fmla="*/ 95179 h 178"/>
                <a:gd name="T78" fmla="*/ 380674 w 224"/>
                <a:gd name="T79" fmla="*/ 85333 h 178"/>
                <a:gd name="T80" fmla="*/ 380674 w 224"/>
                <a:gd name="T81" fmla="*/ 72204 h 178"/>
                <a:gd name="T82" fmla="*/ 373558 w 224"/>
                <a:gd name="T83" fmla="*/ 52512 h 178"/>
                <a:gd name="T84" fmla="*/ 370000 w 224"/>
                <a:gd name="T85" fmla="*/ 42666 h 178"/>
                <a:gd name="T86" fmla="*/ 370000 w 224"/>
                <a:gd name="T87" fmla="*/ 16410 h 178"/>
                <a:gd name="T88" fmla="*/ 309520 w 224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4"/>
                <a:gd name="T136" fmla="*/ 0 h 178"/>
                <a:gd name="T137" fmla="*/ 224 w 224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4" h="178">
                  <a:moveTo>
                    <a:pt x="174" y="0"/>
                  </a:moveTo>
                  <a:lnTo>
                    <a:pt x="172" y="4"/>
                  </a:lnTo>
                  <a:lnTo>
                    <a:pt x="170" y="6"/>
                  </a:lnTo>
                  <a:lnTo>
                    <a:pt x="166" y="10"/>
                  </a:lnTo>
                  <a:lnTo>
                    <a:pt x="164" y="10"/>
                  </a:lnTo>
                  <a:lnTo>
                    <a:pt x="162" y="12"/>
                  </a:lnTo>
                  <a:lnTo>
                    <a:pt x="160" y="14"/>
                  </a:lnTo>
                  <a:lnTo>
                    <a:pt x="156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2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0" y="38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18" y="46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6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40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4" y="84"/>
                  </a:lnTo>
                  <a:lnTo>
                    <a:pt x="38" y="84"/>
                  </a:lnTo>
                  <a:lnTo>
                    <a:pt x="26" y="82"/>
                  </a:lnTo>
                  <a:lnTo>
                    <a:pt x="24" y="82"/>
                  </a:lnTo>
                  <a:lnTo>
                    <a:pt x="22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70"/>
                  </a:lnTo>
                  <a:lnTo>
                    <a:pt x="12" y="80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18" y="126"/>
                  </a:lnTo>
                  <a:lnTo>
                    <a:pt x="18" y="160"/>
                  </a:lnTo>
                  <a:lnTo>
                    <a:pt x="20" y="162"/>
                  </a:lnTo>
                  <a:lnTo>
                    <a:pt x="26" y="168"/>
                  </a:lnTo>
                  <a:lnTo>
                    <a:pt x="38" y="174"/>
                  </a:lnTo>
                  <a:lnTo>
                    <a:pt x="56" y="178"/>
                  </a:lnTo>
                  <a:lnTo>
                    <a:pt x="60" y="176"/>
                  </a:lnTo>
                  <a:lnTo>
                    <a:pt x="68" y="172"/>
                  </a:lnTo>
                  <a:lnTo>
                    <a:pt x="80" y="168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4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2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0" y="144"/>
                  </a:lnTo>
                  <a:lnTo>
                    <a:pt x="154" y="142"/>
                  </a:lnTo>
                  <a:lnTo>
                    <a:pt x="154" y="140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8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4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4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2"/>
                  </a:lnTo>
                  <a:lnTo>
                    <a:pt x="208" y="30"/>
                  </a:lnTo>
                  <a:lnTo>
                    <a:pt x="208" y="26"/>
                  </a:lnTo>
                  <a:lnTo>
                    <a:pt x="208" y="20"/>
                  </a:lnTo>
                  <a:lnTo>
                    <a:pt x="208" y="14"/>
                  </a:lnTo>
                  <a:lnTo>
                    <a:pt x="208" y="10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4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4" name="Freeform 286"/>
            <p:cNvSpPr>
              <a:spLocks/>
            </p:cNvSpPr>
            <p:nvPr/>
          </p:nvSpPr>
          <p:spPr bwMode="auto">
            <a:xfrm>
              <a:off x="7862888" y="5600700"/>
              <a:ext cx="101600" cy="90488"/>
            </a:xfrm>
            <a:custGeom>
              <a:avLst/>
              <a:gdLst>
                <a:gd name="T0" fmla="*/ 18143 w 56"/>
                <a:gd name="T1" fmla="*/ 3232 h 56"/>
                <a:gd name="T2" fmla="*/ 14514 w 56"/>
                <a:gd name="T3" fmla="*/ 3232 h 56"/>
                <a:gd name="T4" fmla="*/ 14514 w 56"/>
                <a:gd name="T5" fmla="*/ 3232 h 56"/>
                <a:gd name="T6" fmla="*/ 10886 w 56"/>
                <a:gd name="T7" fmla="*/ 3232 h 56"/>
                <a:gd name="T8" fmla="*/ 3629 w 56"/>
                <a:gd name="T9" fmla="*/ 6463 h 56"/>
                <a:gd name="T10" fmla="*/ 0 w 56"/>
                <a:gd name="T11" fmla="*/ 9695 h 56"/>
                <a:gd name="T12" fmla="*/ 0 w 56"/>
                <a:gd name="T13" fmla="*/ 16159 h 56"/>
                <a:gd name="T14" fmla="*/ 0 w 56"/>
                <a:gd name="T15" fmla="*/ 22622 h 56"/>
                <a:gd name="T16" fmla="*/ 7257 w 56"/>
                <a:gd name="T17" fmla="*/ 48476 h 56"/>
                <a:gd name="T18" fmla="*/ 10886 w 56"/>
                <a:gd name="T19" fmla="*/ 48476 h 56"/>
                <a:gd name="T20" fmla="*/ 14514 w 56"/>
                <a:gd name="T21" fmla="*/ 54939 h 56"/>
                <a:gd name="T22" fmla="*/ 18143 w 56"/>
                <a:gd name="T23" fmla="*/ 58171 h 56"/>
                <a:gd name="T24" fmla="*/ 21771 w 56"/>
                <a:gd name="T25" fmla="*/ 64634 h 56"/>
                <a:gd name="T26" fmla="*/ 25400 w 56"/>
                <a:gd name="T27" fmla="*/ 71098 h 56"/>
                <a:gd name="T28" fmla="*/ 29029 w 56"/>
                <a:gd name="T29" fmla="*/ 77561 h 56"/>
                <a:gd name="T30" fmla="*/ 36286 w 56"/>
                <a:gd name="T31" fmla="*/ 80793 h 56"/>
                <a:gd name="T32" fmla="*/ 47171 w 56"/>
                <a:gd name="T33" fmla="*/ 84025 h 56"/>
                <a:gd name="T34" fmla="*/ 54429 w 56"/>
                <a:gd name="T35" fmla="*/ 87256 h 56"/>
                <a:gd name="T36" fmla="*/ 65314 w 56"/>
                <a:gd name="T37" fmla="*/ 90488 h 56"/>
                <a:gd name="T38" fmla="*/ 68943 w 56"/>
                <a:gd name="T39" fmla="*/ 90488 h 56"/>
                <a:gd name="T40" fmla="*/ 76200 w 56"/>
                <a:gd name="T41" fmla="*/ 87256 h 56"/>
                <a:gd name="T42" fmla="*/ 83457 w 56"/>
                <a:gd name="T43" fmla="*/ 80793 h 56"/>
                <a:gd name="T44" fmla="*/ 90714 w 56"/>
                <a:gd name="T45" fmla="*/ 74329 h 56"/>
                <a:gd name="T46" fmla="*/ 97971 w 56"/>
                <a:gd name="T47" fmla="*/ 64634 h 56"/>
                <a:gd name="T48" fmla="*/ 101600 w 56"/>
                <a:gd name="T49" fmla="*/ 54939 h 56"/>
                <a:gd name="T50" fmla="*/ 101600 w 56"/>
                <a:gd name="T51" fmla="*/ 48476 h 56"/>
                <a:gd name="T52" fmla="*/ 101600 w 56"/>
                <a:gd name="T53" fmla="*/ 38781 h 56"/>
                <a:gd name="T54" fmla="*/ 101600 w 56"/>
                <a:gd name="T55" fmla="*/ 29085 h 56"/>
                <a:gd name="T56" fmla="*/ 101600 w 56"/>
                <a:gd name="T57" fmla="*/ 19390 h 56"/>
                <a:gd name="T58" fmla="*/ 101600 w 56"/>
                <a:gd name="T59" fmla="*/ 12927 h 56"/>
                <a:gd name="T60" fmla="*/ 97971 w 56"/>
                <a:gd name="T61" fmla="*/ 9695 h 56"/>
                <a:gd name="T62" fmla="*/ 97971 w 56"/>
                <a:gd name="T63" fmla="*/ 9695 h 56"/>
                <a:gd name="T64" fmla="*/ 94343 w 56"/>
                <a:gd name="T65" fmla="*/ 6463 h 56"/>
                <a:gd name="T66" fmla="*/ 87086 w 56"/>
                <a:gd name="T67" fmla="*/ 3232 h 56"/>
                <a:gd name="T68" fmla="*/ 83457 w 56"/>
                <a:gd name="T69" fmla="*/ 0 h 56"/>
                <a:gd name="T70" fmla="*/ 76200 w 56"/>
                <a:gd name="T71" fmla="*/ 0 h 56"/>
                <a:gd name="T72" fmla="*/ 72571 w 56"/>
                <a:gd name="T73" fmla="*/ 0 h 56"/>
                <a:gd name="T74" fmla="*/ 68943 w 56"/>
                <a:gd name="T75" fmla="*/ 3232 h 56"/>
                <a:gd name="T76" fmla="*/ 65314 w 56"/>
                <a:gd name="T77" fmla="*/ 9695 h 56"/>
                <a:gd name="T78" fmla="*/ 61686 w 56"/>
                <a:gd name="T79" fmla="*/ 12927 h 56"/>
                <a:gd name="T80" fmla="*/ 58057 w 56"/>
                <a:gd name="T81" fmla="*/ 16159 h 56"/>
                <a:gd name="T82" fmla="*/ 58057 w 56"/>
                <a:gd name="T83" fmla="*/ 19390 h 56"/>
                <a:gd name="T84" fmla="*/ 29029 w 56"/>
                <a:gd name="T85" fmla="*/ 3232 h 56"/>
                <a:gd name="T86" fmla="*/ 18143 w 56"/>
                <a:gd name="T87" fmla="*/ 3232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56"/>
                <a:gd name="T134" fmla="*/ 56 w 56"/>
                <a:gd name="T135" fmla="*/ 56 h 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56">
                  <a:moveTo>
                    <a:pt x="10" y="2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20" y="50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6" y="56"/>
                  </a:lnTo>
                  <a:lnTo>
                    <a:pt x="38" y="56"/>
                  </a:lnTo>
                  <a:lnTo>
                    <a:pt x="42" y="54"/>
                  </a:lnTo>
                  <a:lnTo>
                    <a:pt x="46" y="50"/>
                  </a:lnTo>
                  <a:lnTo>
                    <a:pt x="50" y="46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5" name="Freeform 328"/>
            <p:cNvSpPr>
              <a:spLocks/>
            </p:cNvSpPr>
            <p:nvPr/>
          </p:nvSpPr>
          <p:spPr bwMode="auto">
            <a:xfrm>
              <a:off x="8362950" y="5570538"/>
              <a:ext cx="130175" cy="182562"/>
            </a:xfrm>
            <a:custGeom>
              <a:avLst/>
              <a:gdLst>
                <a:gd name="T0" fmla="*/ 14464 w 72"/>
                <a:gd name="T1" fmla="*/ 0 h 110"/>
                <a:gd name="T2" fmla="*/ 7232 w 72"/>
                <a:gd name="T3" fmla="*/ 0 h 110"/>
                <a:gd name="T4" fmla="*/ 0 w 72"/>
                <a:gd name="T5" fmla="*/ 6639 h 110"/>
                <a:gd name="T6" fmla="*/ 3616 w 72"/>
                <a:gd name="T7" fmla="*/ 16597 h 110"/>
                <a:gd name="T8" fmla="*/ 10848 w 72"/>
                <a:gd name="T9" fmla="*/ 29874 h 110"/>
                <a:gd name="T10" fmla="*/ 25312 w 72"/>
                <a:gd name="T11" fmla="*/ 46470 h 110"/>
                <a:gd name="T12" fmla="*/ 36160 w 72"/>
                <a:gd name="T13" fmla="*/ 59748 h 110"/>
                <a:gd name="T14" fmla="*/ 39776 w 72"/>
                <a:gd name="T15" fmla="*/ 63067 h 110"/>
                <a:gd name="T16" fmla="*/ 39776 w 72"/>
                <a:gd name="T17" fmla="*/ 86302 h 110"/>
                <a:gd name="T18" fmla="*/ 28928 w 72"/>
                <a:gd name="T19" fmla="*/ 119495 h 110"/>
                <a:gd name="T20" fmla="*/ 32544 w 72"/>
                <a:gd name="T21" fmla="*/ 126134 h 110"/>
                <a:gd name="T22" fmla="*/ 39776 w 72"/>
                <a:gd name="T23" fmla="*/ 139411 h 110"/>
                <a:gd name="T24" fmla="*/ 50624 w 72"/>
                <a:gd name="T25" fmla="*/ 149369 h 110"/>
                <a:gd name="T26" fmla="*/ 57856 w 72"/>
                <a:gd name="T27" fmla="*/ 165965 h 110"/>
                <a:gd name="T28" fmla="*/ 65088 w 72"/>
                <a:gd name="T29" fmla="*/ 179243 h 110"/>
                <a:gd name="T30" fmla="*/ 65088 w 72"/>
                <a:gd name="T31" fmla="*/ 179243 h 110"/>
                <a:gd name="T32" fmla="*/ 72319 w 72"/>
                <a:gd name="T33" fmla="*/ 165965 h 110"/>
                <a:gd name="T34" fmla="*/ 83167 w 72"/>
                <a:gd name="T35" fmla="*/ 149369 h 110"/>
                <a:gd name="T36" fmla="*/ 97631 w 72"/>
                <a:gd name="T37" fmla="*/ 132772 h 110"/>
                <a:gd name="T38" fmla="*/ 108479 w 72"/>
                <a:gd name="T39" fmla="*/ 126134 h 110"/>
                <a:gd name="T40" fmla="*/ 119327 w 72"/>
                <a:gd name="T41" fmla="*/ 112857 h 110"/>
                <a:gd name="T42" fmla="*/ 126559 w 72"/>
                <a:gd name="T43" fmla="*/ 92941 h 110"/>
                <a:gd name="T44" fmla="*/ 130175 w 72"/>
                <a:gd name="T45" fmla="*/ 82983 h 110"/>
                <a:gd name="T46" fmla="*/ 130175 w 72"/>
                <a:gd name="T47" fmla="*/ 79663 h 110"/>
                <a:gd name="T48" fmla="*/ 115711 w 72"/>
                <a:gd name="T49" fmla="*/ 82983 h 110"/>
                <a:gd name="T50" fmla="*/ 97631 w 72"/>
                <a:gd name="T51" fmla="*/ 82983 h 110"/>
                <a:gd name="T52" fmla="*/ 83167 w 72"/>
                <a:gd name="T53" fmla="*/ 76344 h 110"/>
                <a:gd name="T54" fmla="*/ 68703 w 72"/>
                <a:gd name="T55" fmla="*/ 63067 h 110"/>
                <a:gd name="T56" fmla="*/ 57856 w 72"/>
                <a:gd name="T57" fmla="*/ 49790 h 110"/>
                <a:gd name="T58" fmla="*/ 54240 w 72"/>
                <a:gd name="T59" fmla="*/ 43151 h 110"/>
                <a:gd name="T60" fmla="*/ 32544 w 72"/>
                <a:gd name="T61" fmla="*/ 13277 h 110"/>
                <a:gd name="T62" fmla="*/ 28928 w 72"/>
                <a:gd name="T63" fmla="*/ 6639 h 110"/>
                <a:gd name="T64" fmla="*/ 21696 w 72"/>
                <a:gd name="T65" fmla="*/ 0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10"/>
                <a:gd name="T101" fmla="*/ 72 w 72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10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2" y="52"/>
                  </a:lnTo>
                  <a:lnTo>
                    <a:pt x="20" y="62"/>
                  </a:lnTo>
                  <a:lnTo>
                    <a:pt x="16" y="72"/>
                  </a:lnTo>
                  <a:lnTo>
                    <a:pt x="18" y="76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6"/>
                  </a:lnTo>
                  <a:lnTo>
                    <a:pt x="28" y="90"/>
                  </a:lnTo>
                  <a:lnTo>
                    <a:pt x="30" y="96"/>
                  </a:lnTo>
                  <a:lnTo>
                    <a:pt x="32" y="100"/>
                  </a:lnTo>
                  <a:lnTo>
                    <a:pt x="34" y="104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8" y="104"/>
                  </a:lnTo>
                  <a:lnTo>
                    <a:pt x="40" y="100"/>
                  </a:lnTo>
                  <a:lnTo>
                    <a:pt x="44" y="94"/>
                  </a:lnTo>
                  <a:lnTo>
                    <a:pt x="46" y="90"/>
                  </a:lnTo>
                  <a:lnTo>
                    <a:pt x="50" y="84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60" y="76"/>
                  </a:lnTo>
                  <a:lnTo>
                    <a:pt x="64" y="72"/>
                  </a:lnTo>
                  <a:lnTo>
                    <a:pt x="66" y="68"/>
                  </a:lnTo>
                  <a:lnTo>
                    <a:pt x="68" y="62"/>
                  </a:lnTo>
                  <a:lnTo>
                    <a:pt x="70" y="56"/>
                  </a:lnTo>
                  <a:lnTo>
                    <a:pt x="72" y="52"/>
                  </a:lnTo>
                  <a:lnTo>
                    <a:pt x="72" y="50"/>
                  </a:lnTo>
                  <a:lnTo>
                    <a:pt x="72" y="48"/>
                  </a:lnTo>
                  <a:lnTo>
                    <a:pt x="68" y="48"/>
                  </a:lnTo>
                  <a:lnTo>
                    <a:pt x="64" y="50"/>
                  </a:lnTo>
                  <a:lnTo>
                    <a:pt x="58" y="50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2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6" name="Freeform 330"/>
            <p:cNvSpPr>
              <a:spLocks/>
            </p:cNvSpPr>
            <p:nvPr/>
          </p:nvSpPr>
          <p:spPr bwMode="auto">
            <a:xfrm>
              <a:off x="8234363" y="5740400"/>
              <a:ext cx="168275" cy="174625"/>
            </a:xfrm>
            <a:custGeom>
              <a:avLst/>
              <a:gdLst>
                <a:gd name="T0" fmla="*/ 10741 w 94"/>
                <a:gd name="T1" fmla="*/ 131792 h 106"/>
                <a:gd name="T2" fmla="*/ 10741 w 94"/>
                <a:gd name="T3" fmla="*/ 131792 h 106"/>
                <a:gd name="T4" fmla="*/ 7161 w 94"/>
                <a:gd name="T5" fmla="*/ 135087 h 106"/>
                <a:gd name="T6" fmla="*/ 3580 w 94"/>
                <a:gd name="T7" fmla="*/ 141677 h 106"/>
                <a:gd name="T8" fmla="*/ 3580 w 94"/>
                <a:gd name="T9" fmla="*/ 144972 h 106"/>
                <a:gd name="T10" fmla="*/ 0 w 94"/>
                <a:gd name="T11" fmla="*/ 151561 h 106"/>
                <a:gd name="T12" fmla="*/ 3580 w 94"/>
                <a:gd name="T13" fmla="*/ 154856 h 106"/>
                <a:gd name="T14" fmla="*/ 7161 w 94"/>
                <a:gd name="T15" fmla="*/ 158151 h 106"/>
                <a:gd name="T16" fmla="*/ 17902 w 94"/>
                <a:gd name="T17" fmla="*/ 161446 h 106"/>
                <a:gd name="T18" fmla="*/ 32223 w 94"/>
                <a:gd name="T19" fmla="*/ 164741 h 106"/>
                <a:gd name="T20" fmla="*/ 42964 w 94"/>
                <a:gd name="T21" fmla="*/ 168035 h 106"/>
                <a:gd name="T22" fmla="*/ 53705 w 94"/>
                <a:gd name="T23" fmla="*/ 171330 h 106"/>
                <a:gd name="T24" fmla="*/ 60865 w 94"/>
                <a:gd name="T25" fmla="*/ 174625 h 106"/>
                <a:gd name="T26" fmla="*/ 68026 w 94"/>
                <a:gd name="T27" fmla="*/ 171330 h 106"/>
                <a:gd name="T28" fmla="*/ 75187 w 94"/>
                <a:gd name="T29" fmla="*/ 168035 h 106"/>
                <a:gd name="T30" fmla="*/ 82347 w 94"/>
                <a:gd name="T31" fmla="*/ 164741 h 106"/>
                <a:gd name="T32" fmla="*/ 89508 w 94"/>
                <a:gd name="T33" fmla="*/ 154856 h 106"/>
                <a:gd name="T34" fmla="*/ 93088 w 94"/>
                <a:gd name="T35" fmla="*/ 148267 h 106"/>
                <a:gd name="T36" fmla="*/ 96669 w 94"/>
                <a:gd name="T37" fmla="*/ 141677 h 106"/>
                <a:gd name="T38" fmla="*/ 96669 w 94"/>
                <a:gd name="T39" fmla="*/ 135087 h 106"/>
                <a:gd name="T40" fmla="*/ 93088 w 94"/>
                <a:gd name="T41" fmla="*/ 128498 h 106"/>
                <a:gd name="T42" fmla="*/ 93088 w 94"/>
                <a:gd name="T43" fmla="*/ 121908 h 106"/>
                <a:gd name="T44" fmla="*/ 96669 w 94"/>
                <a:gd name="T45" fmla="*/ 115318 h 106"/>
                <a:gd name="T46" fmla="*/ 100249 w 94"/>
                <a:gd name="T47" fmla="*/ 112024 h 106"/>
                <a:gd name="T48" fmla="*/ 107410 w 94"/>
                <a:gd name="T49" fmla="*/ 105434 h 106"/>
                <a:gd name="T50" fmla="*/ 114570 w 94"/>
                <a:gd name="T51" fmla="*/ 98844 h 106"/>
                <a:gd name="T52" fmla="*/ 121731 w 94"/>
                <a:gd name="T53" fmla="*/ 88960 h 106"/>
                <a:gd name="T54" fmla="*/ 128892 w 94"/>
                <a:gd name="T55" fmla="*/ 82370 h 106"/>
                <a:gd name="T56" fmla="*/ 132472 w 94"/>
                <a:gd name="T57" fmla="*/ 75781 h 106"/>
                <a:gd name="T58" fmla="*/ 136052 w 94"/>
                <a:gd name="T59" fmla="*/ 72486 h 106"/>
                <a:gd name="T60" fmla="*/ 136052 w 94"/>
                <a:gd name="T61" fmla="*/ 69191 h 106"/>
                <a:gd name="T62" fmla="*/ 146793 w 94"/>
                <a:gd name="T63" fmla="*/ 49422 h 106"/>
                <a:gd name="T64" fmla="*/ 150373 w 94"/>
                <a:gd name="T65" fmla="*/ 49422 h 106"/>
                <a:gd name="T66" fmla="*/ 153954 w 94"/>
                <a:gd name="T67" fmla="*/ 46127 h 106"/>
                <a:gd name="T68" fmla="*/ 157534 w 94"/>
                <a:gd name="T69" fmla="*/ 39538 h 106"/>
                <a:gd name="T70" fmla="*/ 161114 w 94"/>
                <a:gd name="T71" fmla="*/ 32948 h 106"/>
                <a:gd name="T72" fmla="*/ 164695 w 94"/>
                <a:gd name="T73" fmla="*/ 26358 h 106"/>
                <a:gd name="T74" fmla="*/ 168275 w 94"/>
                <a:gd name="T75" fmla="*/ 19769 h 106"/>
                <a:gd name="T76" fmla="*/ 168275 w 94"/>
                <a:gd name="T77" fmla="*/ 16474 h 106"/>
                <a:gd name="T78" fmla="*/ 164695 w 94"/>
                <a:gd name="T79" fmla="*/ 13179 h 106"/>
                <a:gd name="T80" fmla="*/ 157534 w 94"/>
                <a:gd name="T81" fmla="*/ 6590 h 106"/>
                <a:gd name="T82" fmla="*/ 150373 w 94"/>
                <a:gd name="T83" fmla="*/ 3295 h 106"/>
                <a:gd name="T84" fmla="*/ 143213 w 94"/>
                <a:gd name="T85" fmla="*/ 3295 h 106"/>
                <a:gd name="T86" fmla="*/ 136052 w 94"/>
                <a:gd name="T87" fmla="*/ 0 h 106"/>
                <a:gd name="T88" fmla="*/ 128892 w 94"/>
                <a:gd name="T89" fmla="*/ 0 h 106"/>
                <a:gd name="T90" fmla="*/ 125311 w 94"/>
                <a:gd name="T91" fmla="*/ 3295 h 106"/>
                <a:gd name="T92" fmla="*/ 121731 w 94"/>
                <a:gd name="T93" fmla="*/ 9884 h 106"/>
                <a:gd name="T94" fmla="*/ 118151 w 94"/>
                <a:gd name="T95" fmla="*/ 13179 h 106"/>
                <a:gd name="T96" fmla="*/ 114570 w 94"/>
                <a:gd name="T97" fmla="*/ 16474 h 106"/>
                <a:gd name="T98" fmla="*/ 110990 w 94"/>
                <a:gd name="T99" fmla="*/ 19769 h 106"/>
                <a:gd name="T100" fmla="*/ 110990 w 94"/>
                <a:gd name="T101" fmla="*/ 19769 h 106"/>
                <a:gd name="T102" fmla="*/ 103829 w 94"/>
                <a:gd name="T103" fmla="*/ 42833 h 106"/>
                <a:gd name="T104" fmla="*/ 78767 w 94"/>
                <a:gd name="T105" fmla="*/ 62601 h 106"/>
                <a:gd name="T106" fmla="*/ 60865 w 94"/>
                <a:gd name="T107" fmla="*/ 75781 h 106"/>
                <a:gd name="T108" fmla="*/ 39384 w 94"/>
                <a:gd name="T109" fmla="*/ 102139 h 106"/>
                <a:gd name="T110" fmla="*/ 28643 w 94"/>
                <a:gd name="T111" fmla="*/ 118613 h 106"/>
                <a:gd name="T112" fmla="*/ 25062 w 94"/>
                <a:gd name="T113" fmla="*/ 118613 h 106"/>
                <a:gd name="T114" fmla="*/ 21482 w 94"/>
                <a:gd name="T115" fmla="*/ 118613 h 106"/>
                <a:gd name="T116" fmla="*/ 17902 w 94"/>
                <a:gd name="T117" fmla="*/ 121908 h 106"/>
                <a:gd name="T118" fmla="*/ 14321 w 94"/>
                <a:gd name="T119" fmla="*/ 125203 h 106"/>
                <a:gd name="T120" fmla="*/ 10741 w 94"/>
                <a:gd name="T121" fmla="*/ 131792 h 1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"/>
                <a:gd name="T184" fmla="*/ 0 h 106"/>
                <a:gd name="T185" fmla="*/ 94 w 94"/>
                <a:gd name="T186" fmla="*/ 106 h 1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" h="106">
                  <a:moveTo>
                    <a:pt x="6" y="80"/>
                  </a:moveTo>
                  <a:lnTo>
                    <a:pt x="6" y="80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8" y="100"/>
                  </a:lnTo>
                  <a:lnTo>
                    <a:pt x="24" y="102"/>
                  </a:lnTo>
                  <a:lnTo>
                    <a:pt x="30" y="104"/>
                  </a:lnTo>
                  <a:lnTo>
                    <a:pt x="34" y="106"/>
                  </a:lnTo>
                  <a:lnTo>
                    <a:pt x="38" y="104"/>
                  </a:lnTo>
                  <a:lnTo>
                    <a:pt x="42" y="102"/>
                  </a:lnTo>
                  <a:lnTo>
                    <a:pt x="46" y="100"/>
                  </a:lnTo>
                  <a:lnTo>
                    <a:pt x="50" y="94"/>
                  </a:lnTo>
                  <a:lnTo>
                    <a:pt x="52" y="90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2" y="78"/>
                  </a:lnTo>
                  <a:lnTo>
                    <a:pt x="52" y="74"/>
                  </a:lnTo>
                  <a:lnTo>
                    <a:pt x="54" y="70"/>
                  </a:lnTo>
                  <a:lnTo>
                    <a:pt x="56" y="68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8" y="54"/>
                  </a:lnTo>
                  <a:lnTo>
                    <a:pt x="72" y="50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6" y="28"/>
                  </a:lnTo>
                  <a:lnTo>
                    <a:pt x="88" y="24"/>
                  </a:lnTo>
                  <a:lnTo>
                    <a:pt x="90" y="20"/>
                  </a:lnTo>
                  <a:lnTo>
                    <a:pt x="92" y="16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8" y="6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58" y="26"/>
                  </a:lnTo>
                  <a:lnTo>
                    <a:pt x="44" y="38"/>
                  </a:lnTo>
                  <a:lnTo>
                    <a:pt x="34" y="46"/>
                  </a:lnTo>
                  <a:lnTo>
                    <a:pt x="22" y="6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0" y="74"/>
                  </a:lnTo>
                  <a:lnTo>
                    <a:pt x="8" y="76"/>
                  </a:lnTo>
                  <a:lnTo>
                    <a:pt x="6" y="8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7" name="Freeform 366"/>
            <p:cNvSpPr>
              <a:spLocks/>
            </p:cNvSpPr>
            <p:nvPr/>
          </p:nvSpPr>
          <p:spPr bwMode="auto">
            <a:xfrm>
              <a:off x="7164388" y="4887913"/>
              <a:ext cx="906462" cy="676275"/>
            </a:xfrm>
            <a:custGeom>
              <a:avLst/>
              <a:gdLst>
                <a:gd name="T0" fmla="*/ 171300 w 508"/>
                <a:gd name="T1" fmla="*/ 205535 h 408"/>
                <a:gd name="T2" fmla="*/ 192712 w 508"/>
                <a:gd name="T3" fmla="*/ 169069 h 408"/>
                <a:gd name="T4" fmla="*/ 228400 w 508"/>
                <a:gd name="T5" fmla="*/ 142548 h 408"/>
                <a:gd name="T6" fmla="*/ 235537 w 508"/>
                <a:gd name="T7" fmla="*/ 119343 h 408"/>
                <a:gd name="T8" fmla="*/ 303344 w 508"/>
                <a:gd name="T9" fmla="*/ 79562 h 408"/>
                <a:gd name="T10" fmla="*/ 339031 w 508"/>
                <a:gd name="T11" fmla="*/ 99452 h 408"/>
                <a:gd name="T12" fmla="*/ 360444 w 508"/>
                <a:gd name="T13" fmla="*/ 96137 h 408"/>
                <a:gd name="T14" fmla="*/ 349737 w 508"/>
                <a:gd name="T15" fmla="*/ 72932 h 408"/>
                <a:gd name="T16" fmla="*/ 364012 w 508"/>
                <a:gd name="T17" fmla="*/ 46411 h 408"/>
                <a:gd name="T18" fmla="*/ 410406 w 508"/>
                <a:gd name="T19" fmla="*/ 29836 h 408"/>
                <a:gd name="T20" fmla="*/ 396131 w 508"/>
                <a:gd name="T21" fmla="*/ 13260 h 408"/>
                <a:gd name="T22" fmla="*/ 424681 w 508"/>
                <a:gd name="T23" fmla="*/ 0 h 408"/>
                <a:gd name="T24" fmla="*/ 435387 w 508"/>
                <a:gd name="T25" fmla="*/ 16575 h 408"/>
                <a:gd name="T26" fmla="*/ 449662 w 508"/>
                <a:gd name="T27" fmla="*/ 19890 h 408"/>
                <a:gd name="T28" fmla="*/ 456800 w 508"/>
                <a:gd name="T29" fmla="*/ 6630 h 408"/>
                <a:gd name="T30" fmla="*/ 478212 w 508"/>
                <a:gd name="T31" fmla="*/ 33151 h 408"/>
                <a:gd name="T32" fmla="*/ 531744 w 508"/>
                <a:gd name="T33" fmla="*/ 29836 h 408"/>
                <a:gd name="T34" fmla="*/ 531744 w 508"/>
                <a:gd name="T35" fmla="*/ 56356 h 408"/>
                <a:gd name="T36" fmla="*/ 510331 w 508"/>
                <a:gd name="T37" fmla="*/ 86192 h 408"/>
                <a:gd name="T38" fmla="*/ 581706 w 508"/>
                <a:gd name="T39" fmla="*/ 135918 h 408"/>
                <a:gd name="T40" fmla="*/ 613825 w 508"/>
                <a:gd name="T41" fmla="*/ 132603 h 408"/>
                <a:gd name="T42" fmla="*/ 638806 w 508"/>
                <a:gd name="T43" fmla="*/ 19890 h 408"/>
                <a:gd name="T44" fmla="*/ 649512 w 508"/>
                <a:gd name="T45" fmla="*/ 0 h 408"/>
                <a:gd name="T46" fmla="*/ 674493 w 508"/>
                <a:gd name="T47" fmla="*/ 33151 h 408"/>
                <a:gd name="T48" fmla="*/ 670925 w 508"/>
                <a:gd name="T49" fmla="*/ 59671 h 408"/>
                <a:gd name="T50" fmla="*/ 695906 w 508"/>
                <a:gd name="T51" fmla="*/ 69617 h 408"/>
                <a:gd name="T52" fmla="*/ 720887 w 508"/>
                <a:gd name="T53" fmla="*/ 109397 h 408"/>
                <a:gd name="T54" fmla="*/ 735162 w 508"/>
                <a:gd name="T55" fmla="*/ 132603 h 408"/>
                <a:gd name="T56" fmla="*/ 753006 w 508"/>
                <a:gd name="T57" fmla="*/ 169069 h 408"/>
                <a:gd name="T58" fmla="*/ 810106 w 508"/>
                <a:gd name="T59" fmla="*/ 225425 h 408"/>
                <a:gd name="T60" fmla="*/ 902893 w 508"/>
                <a:gd name="T61" fmla="*/ 348083 h 408"/>
                <a:gd name="T62" fmla="*/ 906462 w 508"/>
                <a:gd name="T63" fmla="*/ 454165 h 408"/>
                <a:gd name="T64" fmla="*/ 870775 w 508"/>
                <a:gd name="T65" fmla="*/ 490631 h 408"/>
                <a:gd name="T66" fmla="*/ 842225 w 508"/>
                <a:gd name="T67" fmla="*/ 550302 h 408"/>
                <a:gd name="T68" fmla="*/ 820812 w 508"/>
                <a:gd name="T69" fmla="*/ 583453 h 408"/>
                <a:gd name="T70" fmla="*/ 820812 w 508"/>
                <a:gd name="T71" fmla="*/ 636494 h 408"/>
                <a:gd name="T72" fmla="*/ 738731 w 508"/>
                <a:gd name="T73" fmla="*/ 676275 h 408"/>
                <a:gd name="T74" fmla="*/ 699475 w 508"/>
                <a:gd name="T75" fmla="*/ 649754 h 408"/>
                <a:gd name="T76" fmla="*/ 670925 w 508"/>
                <a:gd name="T77" fmla="*/ 659700 h 408"/>
                <a:gd name="T78" fmla="*/ 613825 w 508"/>
                <a:gd name="T79" fmla="*/ 643124 h 408"/>
                <a:gd name="T80" fmla="*/ 488919 w 508"/>
                <a:gd name="T81" fmla="*/ 527097 h 408"/>
                <a:gd name="T82" fmla="*/ 381856 w 508"/>
                <a:gd name="T83" fmla="*/ 487316 h 408"/>
                <a:gd name="T84" fmla="*/ 239106 w 508"/>
                <a:gd name="T85" fmla="*/ 540357 h 408"/>
                <a:gd name="T86" fmla="*/ 214125 w 508"/>
                <a:gd name="T87" fmla="*/ 563563 h 408"/>
                <a:gd name="T88" fmla="*/ 142750 w 508"/>
                <a:gd name="T89" fmla="*/ 560247 h 408"/>
                <a:gd name="T90" fmla="*/ 114200 w 508"/>
                <a:gd name="T91" fmla="*/ 583453 h 408"/>
                <a:gd name="T92" fmla="*/ 64237 w 508"/>
                <a:gd name="T93" fmla="*/ 583453 h 408"/>
                <a:gd name="T94" fmla="*/ 53531 w 508"/>
                <a:gd name="T95" fmla="*/ 566878 h 408"/>
                <a:gd name="T96" fmla="*/ 35687 w 508"/>
                <a:gd name="T97" fmla="*/ 570193 h 408"/>
                <a:gd name="T98" fmla="*/ 42825 w 508"/>
                <a:gd name="T99" fmla="*/ 540357 h 408"/>
                <a:gd name="T100" fmla="*/ 42825 w 508"/>
                <a:gd name="T101" fmla="*/ 470741 h 408"/>
                <a:gd name="T102" fmla="*/ 7137 w 508"/>
                <a:gd name="T103" fmla="*/ 377918 h 408"/>
                <a:gd name="T104" fmla="*/ 7137 w 508"/>
                <a:gd name="T105" fmla="*/ 321562 h 408"/>
                <a:gd name="T106" fmla="*/ 21412 w 508"/>
                <a:gd name="T107" fmla="*/ 258576 h 408"/>
                <a:gd name="T108" fmla="*/ 53531 w 508"/>
                <a:gd name="T109" fmla="*/ 228740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8"/>
                <a:gd name="T166" fmla="*/ 0 h 408"/>
                <a:gd name="T167" fmla="*/ 508 w 508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0" y="132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6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08" y="106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0"/>
                  </a:lnTo>
                  <a:lnTo>
                    <a:pt x="128" y="76"/>
                  </a:lnTo>
                  <a:lnTo>
                    <a:pt x="130" y="74"/>
                  </a:lnTo>
                  <a:lnTo>
                    <a:pt x="132" y="72"/>
                  </a:lnTo>
                  <a:lnTo>
                    <a:pt x="136" y="70"/>
                  </a:lnTo>
                  <a:lnTo>
                    <a:pt x="138" y="66"/>
                  </a:lnTo>
                  <a:lnTo>
                    <a:pt x="146" y="58"/>
                  </a:lnTo>
                  <a:lnTo>
                    <a:pt x="156" y="50"/>
                  </a:lnTo>
                  <a:lnTo>
                    <a:pt x="168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2"/>
                  </a:lnTo>
                  <a:lnTo>
                    <a:pt x="198" y="60"/>
                  </a:lnTo>
                  <a:lnTo>
                    <a:pt x="200" y="60"/>
                  </a:lnTo>
                  <a:lnTo>
                    <a:pt x="202" y="58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0" y="40"/>
                  </a:lnTo>
                  <a:lnTo>
                    <a:pt x="202" y="34"/>
                  </a:lnTo>
                  <a:lnTo>
                    <a:pt x="202" y="32"/>
                  </a:lnTo>
                  <a:lnTo>
                    <a:pt x="202" y="30"/>
                  </a:lnTo>
                  <a:lnTo>
                    <a:pt x="204" y="28"/>
                  </a:lnTo>
                  <a:lnTo>
                    <a:pt x="204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6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0" y="16"/>
                  </a:lnTo>
                  <a:lnTo>
                    <a:pt x="232" y="14"/>
                  </a:lnTo>
                  <a:lnTo>
                    <a:pt x="232" y="12"/>
                  </a:lnTo>
                  <a:lnTo>
                    <a:pt x="222" y="12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2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6" y="4"/>
                  </a:lnTo>
                  <a:lnTo>
                    <a:pt x="246" y="6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0" y="8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6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8" y="16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2"/>
                  </a:lnTo>
                  <a:lnTo>
                    <a:pt x="302" y="26"/>
                  </a:lnTo>
                  <a:lnTo>
                    <a:pt x="302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298" y="34"/>
                  </a:lnTo>
                  <a:lnTo>
                    <a:pt x="296" y="34"/>
                  </a:lnTo>
                  <a:lnTo>
                    <a:pt x="294" y="38"/>
                  </a:lnTo>
                  <a:lnTo>
                    <a:pt x="292" y="40"/>
                  </a:lnTo>
                  <a:lnTo>
                    <a:pt x="288" y="44"/>
                  </a:lnTo>
                  <a:lnTo>
                    <a:pt x="286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8"/>
                  </a:lnTo>
                  <a:lnTo>
                    <a:pt x="298" y="64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4"/>
                  </a:lnTo>
                  <a:lnTo>
                    <a:pt x="332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80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4" y="44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8"/>
                  </a:lnTo>
                  <a:lnTo>
                    <a:pt x="358" y="4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8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6" y="22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6" y="40"/>
                  </a:lnTo>
                  <a:lnTo>
                    <a:pt x="378" y="42"/>
                  </a:lnTo>
                  <a:lnTo>
                    <a:pt x="380" y="44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2"/>
                  </a:lnTo>
                  <a:lnTo>
                    <a:pt x="398" y="58"/>
                  </a:lnTo>
                  <a:lnTo>
                    <a:pt x="400" y="62"/>
                  </a:lnTo>
                  <a:lnTo>
                    <a:pt x="404" y="66"/>
                  </a:lnTo>
                  <a:lnTo>
                    <a:pt x="406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6"/>
                  </a:lnTo>
                  <a:lnTo>
                    <a:pt x="416" y="90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2" y="102"/>
                  </a:lnTo>
                  <a:lnTo>
                    <a:pt x="426" y="106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6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6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4"/>
                  </a:lnTo>
                  <a:lnTo>
                    <a:pt x="506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2" y="292"/>
                  </a:lnTo>
                  <a:lnTo>
                    <a:pt x="488" y="296"/>
                  </a:lnTo>
                  <a:lnTo>
                    <a:pt x="480" y="312"/>
                  </a:lnTo>
                  <a:lnTo>
                    <a:pt x="480" y="314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8"/>
                  </a:lnTo>
                  <a:lnTo>
                    <a:pt x="472" y="332"/>
                  </a:lnTo>
                  <a:lnTo>
                    <a:pt x="468" y="336"/>
                  </a:lnTo>
                  <a:lnTo>
                    <a:pt x="466" y="340"/>
                  </a:lnTo>
                  <a:lnTo>
                    <a:pt x="462" y="342"/>
                  </a:lnTo>
                  <a:lnTo>
                    <a:pt x="460" y="344"/>
                  </a:lnTo>
                  <a:lnTo>
                    <a:pt x="458" y="348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4" y="364"/>
                  </a:lnTo>
                  <a:lnTo>
                    <a:pt x="464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6"/>
                  </a:lnTo>
                  <a:lnTo>
                    <a:pt x="428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6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4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8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8"/>
                  </a:lnTo>
                  <a:lnTo>
                    <a:pt x="376" y="398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4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8"/>
                  </a:lnTo>
                  <a:lnTo>
                    <a:pt x="330" y="354"/>
                  </a:lnTo>
                  <a:lnTo>
                    <a:pt x="316" y="334"/>
                  </a:lnTo>
                  <a:lnTo>
                    <a:pt x="292" y="334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18" y="294"/>
                  </a:lnTo>
                  <a:lnTo>
                    <a:pt x="214" y="294"/>
                  </a:lnTo>
                  <a:lnTo>
                    <a:pt x="202" y="296"/>
                  </a:lnTo>
                  <a:lnTo>
                    <a:pt x="190" y="300"/>
                  </a:lnTo>
                  <a:lnTo>
                    <a:pt x="178" y="306"/>
                  </a:lnTo>
                  <a:lnTo>
                    <a:pt x="142" y="326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6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40"/>
                  </a:lnTo>
                  <a:lnTo>
                    <a:pt x="102" y="340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8"/>
                  </a:lnTo>
                  <a:lnTo>
                    <a:pt x="64" y="352"/>
                  </a:lnTo>
                  <a:lnTo>
                    <a:pt x="58" y="354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2"/>
                  </a:lnTo>
                  <a:lnTo>
                    <a:pt x="32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4"/>
                  </a:lnTo>
                  <a:lnTo>
                    <a:pt x="18" y="342"/>
                  </a:lnTo>
                  <a:lnTo>
                    <a:pt x="16" y="340"/>
                  </a:lnTo>
                  <a:lnTo>
                    <a:pt x="16" y="336"/>
                  </a:lnTo>
                  <a:lnTo>
                    <a:pt x="16" y="334"/>
                  </a:lnTo>
                  <a:lnTo>
                    <a:pt x="20" y="330"/>
                  </a:lnTo>
                  <a:lnTo>
                    <a:pt x="24" y="326"/>
                  </a:lnTo>
                  <a:lnTo>
                    <a:pt x="30" y="302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0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20"/>
                  </a:lnTo>
                  <a:lnTo>
                    <a:pt x="6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8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2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6" y="152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8" name="Freeform 62"/>
            <p:cNvSpPr>
              <a:spLocks/>
            </p:cNvSpPr>
            <p:nvPr/>
          </p:nvSpPr>
          <p:spPr bwMode="auto">
            <a:xfrm>
              <a:off x="6845300" y="4095750"/>
              <a:ext cx="153988" cy="192088"/>
            </a:xfrm>
            <a:custGeom>
              <a:avLst/>
              <a:gdLst>
                <a:gd name="T0" fmla="*/ 3581 w 86"/>
                <a:gd name="T1" fmla="*/ 46366 h 116"/>
                <a:gd name="T2" fmla="*/ 10743 w 86"/>
                <a:gd name="T3" fmla="*/ 46366 h 116"/>
                <a:gd name="T4" fmla="*/ 14324 w 86"/>
                <a:gd name="T5" fmla="*/ 52990 h 116"/>
                <a:gd name="T6" fmla="*/ 17906 w 86"/>
                <a:gd name="T7" fmla="*/ 59614 h 116"/>
                <a:gd name="T8" fmla="*/ 39392 w 86"/>
                <a:gd name="T9" fmla="*/ 66237 h 116"/>
                <a:gd name="T10" fmla="*/ 39392 w 86"/>
                <a:gd name="T11" fmla="*/ 82797 h 116"/>
                <a:gd name="T12" fmla="*/ 35811 w 86"/>
                <a:gd name="T13" fmla="*/ 96044 h 116"/>
                <a:gd name="T14" fmla="*/ 32230 w 86"/>
                <a:gd name="T15" fmla="*/ 102668 h 116"/>
                <a:gd name="T16" fmla="*/ 35811 w 86"/>
                <a:gd name="T17" fmla="*/ 102668 h 116"/>
                <a:gd name="T18" fmla="*/ 46555 w 86"/>
                <a:gd name="T19" fmla="*/ 102668 h 116"/>
                <a:gd name="T20" fmla="*/ 57298 w 86"/>
                <a:gd name="T21" fmla="*/ 92732 h 116"/>
                <a:gd name="T22" fmla="*/ 68041 w 86"/>
                <a:gd name="T23" fmla="*/ 96044 h 116"/>
                <a:gd name="T24" fmla="*/ 75203 w 86"/>
                <a:gd name="T25" fmla="*/ 99356 h 116"/>
                <a:gd name="T26" fmla="*/ 89528 w 86"/>
                <a:gd name="T27" fmla="*/ 109291 h 116"/>
                <a:gd name="T28" fmla="*/ 100271 w 86"/>
                <a:gd name="T29" fmla="*/ 129163 h 116"/>
                <a:gd name="T30" fmla="*/ 107433 w 86"/>
                <a:gd name="T31" fmla="*/ 142410 h 116"/>
                <a:gd name="T32" fmla="*/ 111015 w 86"/>
                <a:gd name="T33" fmla="*/ 155658 h 116"/>
                <a:gd name="T34" fmla="*/ 111015 w 86"/>
                <a:gd name="T35" fmla="*/ 175529 h 116"/>
                <a:gd name="T36" fmla="*/ 107433 w 86"/>
                <a:gd name="T37" fmla="*/ 182152 h 116"/>
                <a:gd name="T38" fmla="*/ 125339 w 86"/>
                <a:gd name="T39" fmla="*/ 192088 h 116"/>
                <a:gd name="T40" fmla="*/ 136082 w 86"/>
                <a:gd name="T41" fmla="*/ 188776 h 116"/>
                <a:gd name="T42" fmla="*/ 153988 w 86"/>
                <a:gd name="T43" fmla="*/ 188776 h 116"/>
                <a:gd name="T44" fmla="*/ 153988 w 86"/>
                <a:gd name="T45" fmla="*/ 165593 h 116"/>
                <a:gd name="T46" fmla="*/ 143245 w 86"/>
                <a:gd name="T47" fmla="*/ 132474 h 116"/>
                <a:gd name="T48" fmla="*/ 128920 w 86"/>
                <a:gd name="T49" fmla="*/ 115915 h 116"/>
                <a:gd name="T50" fmla="*/ 114596 w 86"/>
                <a:gd name="T51" fmla="*/ 102668 h 116"/>
                <a:gd name="T52" fmla="*/ 107433 w 86"/>
                <a:gd name="T53" fmla="*/ 99356 h 116"/>
                <a:gd name="T54" fmla="*/ 103852 w 86"/>
                <a:gd name="T55" fmla="*/ 92732 h 116"/>
                <a:gd name="T56" fmla="*/ 89528 w 86"/>
                <a:gd name="T57" fmla="*/ 82797 h 116"/>
                <a:gd name="T58" fmla="*/ 82366 w 86"/>
                <a:gd name="T59" fmla="*/ 72861 h 116"/>
                <a:gd name="T60" fmla="*/ 89528 w 86"/>
                <a:gd name="T61" fmla="*/ 62925 h 116"/>
                <a:gd name="T62" fmla="*/ 93109 w 86"/>
                <a:gd name="T63" fmla="*/ 59614 h 116"/>
                <a:gd name="T64" fmla="*/ 96690 w 86"/>
                <a:gd name="T65" fmla="*/ 49678 h 116"/>
                <a:gd name="T66" fmla="*/ 93109 w 86"/>
                <a:gd name="T67" fmla="*/ 39742 h 116"/>
                <a:gd name="T68" fmla="*/ 71622 w 86"/>
                <a:gd name="T69" fmla="*/ 26495 h 116"/>
                <a:gd name="T70" fmla="*/ 64460 w 86"/>
                <a:gd name="T71" fmla="*/ 6624 h 116"/>
                <a:gd name="T72" fmla="*/ 57298 w 86"/>
                <a:gd name="T73" fmla="*/ 3312 h 116"/>
                <a:gd name="T74" fmla="*/ 46555 w 86"/>
                <a:gd name="T75" fmla="*/ 0 h 116"/>
                <a:gd name="T76" fmla="*/ 42973 w 86"/>
                <a:gd name="T77" fmla="*/ 6624 h 116"/>
                <a:gd name="T78" fmla="*/ 42973 w 86"/>
                <a:gd name="T79" fmla="*/ 16559 h 116"/>
                <a:gd name="T80" fmla="*/ 42973 w 86"/>
                <a:gd name="T81" fmla="*/ 29807 h 116"/>
                <a:gd name="T82" fmla="*/ 39392 w 86"/>
                <a:gd name="T83" fmla="*/ 36430 h 116"/>
                <a:gd name="T84" fmla="*/ 32230 w 86"/>
                <a:gd name="T85" fmla="*/ 36430 h 116"/>
                <a:gd name="T86" fmla="*/ 21487 w 86"/>
                <a:gd name="T87" fmla="*/ 36430 h 116"/>
                <a:gd name="T88" fmla="*/ 0 w 86"/>
                <a:gd name="T89" fmla="*/ 46366 h 1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116"/>
                <a:gd name="T137" fmla="*/ 86 w 86"/>
                <a:gd name="T138" fmla="*/ 116 h 1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116">
                  <a:moveTo>
                    <a:pt x="0" y="28"/>
                  </a:move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0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2" y="60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4"/>
                  </a:lnTo>
                  <a:lnTo>
                    <a:pt x="56" y="78"/>
                  </a:lnTo>
                  <a:lnTo>
                    <a:pt x="58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2" y="114"/>
                  </a:lnTo>
                  <a:lnTo>
                    <a:pt x="76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80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60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0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0" y="1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0" y="2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19" name="Freeform 66"/>
            <p:cNvSpPr>
              <a:spLocks/>
            </p:cNvSpPr>
            <p:nvPr/>
          </p:nvSpPr>
          <p:spPr bwMode="auto">
            <a:xfrm>
              <a:off x="6831013" y="4460875"/>
              <a:ext cx="122237" cy="109538"/>
            </a:xfrm>
            <a:custGeom>
              <a:avLst/>
              <a:gdLst>
                <a:gd name="T0" fmla="*/ 0 w 68"/>
                <a:gd name="T1" fmla="*/ 0 h 66"/>
                <a:gd name="T2" fmla="*/ 25166 w 68"/>
                <a:gd name="T3" fmla="*/ 43151 h 66"/>
                <a:gd name="T4" fmla="*/ 32357 w 68"/>
                <a:gd name="T5" fmla="*/ 49790 h 66"/>
                <a:gd name="T6" fmla="*/ 46738 w 68"/>
                <a:gd name="T7" fmla="*/ 59748 h 66"/>
                <a:gd name="T8" fmla="*/ 68309 w 68"/>
                <a:gd name="T9" fmla="*/ 76345 h 66"/>
                <a:gd name="T10" fmla="*/ 89880 w 68"/>
                <a:gd name="T11" fmla="*/ 89622 h 66"/>
                <a:gd name="T12" fmla="*/ 107856 w 68"/>
                <a:gd name="T13" fmla="*/ 102899 h 66"/>
                <a:gd name="T14" fmla="*/ 118642 w 68"/>
                <a:gd name="T15" fmla="*/ 109538 h 66"/>
                <a:gd name="T16" fmla="*/ 122237 w 68"/>
                <a:gd name="T17" fmla="*/ 109538 h 66"/>
                <a:gd name="T18" fmla="*/ 122237 w 68"/>
                <a:gd name="T19" fmla="*/ 102899 h 66"/>
                <a:gd name="T20" fmla="*/ 122237 w 68"/>
                <a:gd name="T21" fmla="*/ 102899 h 66"/>
                <a:gd name="T22" fmla="*/ 122237 w 68"/>
                <a:gd name="T23" fmla="*/ 96261 h 66"/>
                <a:gd name="T24" fmla="*/ 118642 w 68"/>
                <a:gd name="T25" fmla="*/ 92941 h 66"/>
                <a:gd name="T26" fmla="*/ 118642 w 68"/>
                <a:gd name="T27" fmla="*/ 89622 h 66"/>
                <a:gd name="T28" fmla="*/ 104261 w 68"/>
                <a:gd name="T29" fmla="*/ 69706 h 66"/>
                <a:gd name="T30" fmla="*/ 104261 w 68"/>
                <a:gd name="T31" fmla="*/ 66387 h 66"/>
                <a:gd name="T32" fmla="*/ 104261 w 68"/>
                <a:gd name="T33" fmla="*/ 59748 h 66"/>
                <a:gd name="T34" fmla="*/ 100666 w 68"/>
                <a:gd name="T35" fmla="*/ 53109 h 66"/>
                <a:gd name="T36" fmla="*/ 100666 w 68"/>
                <a:gd name="T37" fmla="*/ 46471 h 66"/>
                <a:gd name="T38" fmla="*/ 97071 w 68"/>
                <a:gd name="T39" fmla="*/ 39832 h 66"/>
                <a:gd name="T40" fmla="*/ 82690 w 68"/>
                <a:gd name="T41" fmla="*/ 19916 h 66"/>
                <a:gd name="T42" fmla="*/ 68309 w 68"/>
                <a:gd name="T43" fmla="*/ 23235 h 66"/>
                <a:gd name="T44" fmla="*/ 50333 w 68"/>
                <a:gd name="T45" fmla="*/ 6639 h 66"/>
                <a:gd name="T46" fmla="*/ 21571 w 68"/>
                <a:gd name="T47" fmla="*/ 13277 h 66"/>
                <a:gd name="T48" fmla="*/ 0 w 68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6"/>
                <a:gd name="T77" fmla="*/ 68 w 68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6">
                  <a:moveTo>
                    <a:pt x="0" y="0"/>
                  </a:moveTo>
                  <a:lnTo>
                    <a:pt x="14" y="26"/>
                  </a:lnTo>
                  <a:lnTo>
                    <a:pt x="18" y="30"/>
                  </a:lnTo>
                  <a:lnTo>
                    <a:pt x="26" y="36"/>
                  </a:lnTo>
                  <a:lnTo>
                    <a:pt x="38" y="46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28" y="4"/>
                  </a:lnTo>
                  <a:lnTo>
                    <a:pt x="12" y="8"/>
                  </a:lnTo>
                  <a:lnTo>
                    <a:pt x="0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0" name="Freeform 70"/>
            <p:cNvSpPr>
              <a:spLocks/>
            </p:cNvSpPr>
            <p:nvPr/>
          </p:nvSpPr>
          <p:spPr bwMode="auto">
            <a:xfrm>
              <a:off x="6675438" y="3976688"/>
              <a:ext cx="173037" cy="449262"/>
            </a:xfrm>
            <a:custGeom>
              <a:avLst/>
              <a:gdLst>
                <a:gd name="T0" fmla="*/ 67096 w 98"/>
                <a:gd name="T1" fmla="*/ 280789 h 272"/>
                <a:gd name="T2" fmla="*/ 45908 w 98"/>
                <a:gd name="T3" fmla="*/ 274182 h 272"/>
                <a:gd name="T4" fmla="*/ 45908 w 98"/>
                <a:gd name="T5" fmla="*/ 257665 h 272"/>
                <a:gd name="T6" fmla="*/ 45908 w 98"/>
                <a:gd name="T7" fmla="*/ 237845 h 272"/>
                <a:gd name="T8" fmla="*/ 42376 w 98"/>
                <a:gd name="T9" fmla="*/ 227934 h 272"/>
                <a:gd name="T10" fmla="*/ 35314 w 98"/>
                <a:gd name="T11" fmla="*/ 214721 h 272"/>
                <a:gd name="T12" fmla="*/ 28251 w 98"/>
                <a:gd name="T13" fmla="*/ 198204 h 272"/>
                <a:gd name="T14" fmla="*/ 17657 w 98"/>
                <a:gd name="T15" fmla="*/ 184990 h 272"/>
                <a:gd name="T16" fmla="*/ 14125 w 98"/>
                <a:gd name="T17" fmla="*/ 178383 h 272"/>
                <a:gd name="T18" fmla="*/ 7063 w 98"/>
                <a:gd name="T19" fmla="*/ 171777 h 272"/>
                <a:gd name="T20" fmla="*/ 3531 w 98"/>
                <a:gd name="T21" fmla="*/ 155260 h 272"/>
                <a:gd name="T22" fmla="*/ 3531 w 98"/>
                <a:gd name="T23" fmla="*/ 148653 h 272"/>
                <a:gd name="T24" fmla="*/ 3531 w 98"/>
                <a:gd name="T25" fmla="*/ 135439 h 272"/>
                <a:gd name="T26" fmla="*/ 3531 w 98"/>
                <a:gd name="T27" fmla="*/ 128832 h 272"/>
                <a:gd name="T28" fmla="*/ 0 w 98"/>
                <a:gd name="T29" fmla="*/ 122226 h 272"/>
                <a:gd name="T30" fmla="*/ 0 w 98"/>
                <a:gd name="T31" fmla="*/ 118922 h 272"/>
                <a:gd name="T32" fmla="*/ 7063 w 98"/>
                <a:gd name="T33" fmla="*/ 118922 h 272"/>
                <a:gd name="T34" fmla="*/ 10594 w 98"/>
                <a:gd name="T35" fmla="*/ 118922 h 272"/>
                <a:gd name="T36" fmla="*/ 14125 w 98"/>
                <a:gd name="T37" fmla="*/ 122226 h 272"/>
                <a:gd name="T38" fmla="*/ 17657 w 98"/>
                <a:gd name="T39" fmla="*/ 115619 h 272"/>
                <a:gd name="T40" fmla="*/ 10594 w 98"/>
                <a:gd name="T41" fmla="*/ 92495 h 272"/>
                <a:gd name="T42" fmla="*/ 10594 w 98"/>
                <a:gd name="T43" fmla="*/ 92495 h 272"/>
                <a:gd name="T44" fmla="*/ 17657 w 98"/>
                <a:gd name="T45" fmla="*/ 95798 h 272"/>
                <a:gd name="T46" fmla="*/ 28251 w 98"/>
                <a:gd name="T47" fmla="*/ 99102 h 272"/>
                <a:gd name="T48" fmla="*/ 38845 w 98"/>
                <a:gd name="T49" fmla="*/ 95798 h 272"/>
                <a:gd name="T50" fmla="*/ 38845 w 98"/>
                <a:gd name="T51" fmla="*/ 92495 h 272"/>
                <a:gd name="T52" fmla="*/ 45908 w 98"/>
                <a:gd name="T53" fmla="*/ 89192 h 272"/>
                <a:gd name="T54" fmla="*/ 49439 w 98"/>
                <a:gd name="T55" fmla="*/ 82585 h 272"/>
                <a:gd name="T56" fmla="*/ 52971 w 98"/>
                <a:gd name="T57" fmla="*/ 69371 h 272"/>
                <a:gd name="T58" fmla="*/ 60033 w 98"/>
                <a:gd name="T59" fmla="*/ 56158 h 272"/>
                <a:gd name="T60" fmla="*/ 63565 w 98"/>
                <a:gd name="T61" fmla="*/ 52854 h 272"/>
                <a:gd name="T62" fmla="*/ 70627 w 98"/>
                <a:gd name="T63" fmla="*/ 46248 h 272"/>
                <a:gd name="T64" fmla="*/ 113004 w 98"/>
                <a:gd name="T65" fmla="*/ 0 h 272"/>
                <a:gd name="T66" fmla="*/ 130661 w 98"/>
                <a:gd name="T67" fmla="*/ 16517 h 272"/>
                <a:gd name="T68" fmla="*/ 148317 w 98"/>
                <a:gd name="T69" fmla="*/ 56158 h 272"/>
                <a:gd name="T70" fmla="*/ 144786 w 98"/>
                <a:gd name="T71" fmla="*/ 59461 h 272"/>
                <a:gd name="T72" fmla="*/ 134192 w 98"/>
                <a:gd name="T73" fmla="*/ 85888 h 272"/>
                <a:gd name="T74" fmla="*/ 127129 w 98"/>
                <a:gd name="T75" fmla="*/ 118922 h 272"/>
                <a:gd name="T76" fmla="*/ 130661 w 98"/>
                <a:gd name="T77" fmla="*/ 125529 h 272"/>
                <a:gd name="T78" fmla="*/ 141255 w 98"/>
                <a:gd name="T79" fmla="*/ 132136 h 272"/>
                <a:gd name="T80" fmla="*/ 158912 w 98"/>
                <a:gd name="T81" fmla="*/ 132136 h 272"/>
                <a:gd name="T82" fmla="*/ 169506 w 98"/>
                <a:gd name="T83" fmla="*/ 165170 h 272"/>
                <a:gd name="T84" fmla="*/ 158912 w 98"/>
                <a:gd name="T85" fmla="*/ 168473 h 272"/>
                <a:gd name="T86" fmla="*/ 144786 w 98"/>
                <a:gd name="T87" fmla="*/ 184990 h 272"/>
                <a:gd name="T88" fmla="*/ 144786 w 98"/>
                <a:gd name="T89" fmla="*/ 227934 h 272"/>
                <a:gd name="T90" fmla="*/ 144786 w 98"/>
                <a:gd name="T91" fmla="*/ 227934 h 272"/>
                <a:gd name="T92" fmla="*/ 137723 w 98"/>
                <a:gd name="T93" fmla="*/ 234541 h 272"/>
                <a:gd name="T94" fmla="*/ 137723 w 98"/>
                <a:gd name="T95" fmla="*/ 251058 h 272"/>
                <a:gd name="T96" fmla="*/ 141255 w 98"/>
                <a:gd name="T97" fmla="*/ 260968 h 272"/>
                <a:gd name="T98" fmla="*/ 141255 w 98"/>
                <a:gd name="T99" fmla="*/ 277485 h 272"/>
                <a:gd name="T100" fmla="*/ 148317 w 98"/>
                <a:gd name="T101" fmla="*/ 300609 h 272"/>
                <a:gd name="T102" fmla="*/ 148317 w 98"/>
                <a:gd name="T103" fmla="*/ 350160 h 272"/>
                <a:gd name="T104" fmla="*/ 148317 w 98"/>
                <a:gd name="T105" fmla="*/ 369980 h 272"/>
                <a:gd name="T106" fmla="*/ 144786 w 98"/>
                <a:gd name="T107" fmla="*/ 403014 h 272"/>
                <a:gd name="T108" fmla="*/ 134192 w 98"/>
                <a:gd name="T109" fmla="*/ 449262 h 272"/>
                <a:gd name="T110" fmla="*/ 127129 w 98"/>
                <a:gd name="T111" fmla="*/ 432745 h 272"/>
                <a:gd name="T112" fmla="*/ 127129 w 98"/>
                <a:gd name="T113" fmla="*/ 373284 h 272"/>
                <a:gd name="T114" fmla="*/ 130661 w 98"/>
                <a:gd name="T115" fmla="*/ 340250 h 272"/>
                <a:gd name="T116" fmla="*/ 123598 w 98"/>
                <a:gd name="T117" fmla="*/ 280789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"/>
                <a:gd name="T178" fmla="*/ 0 h 272"/>
                <a:gd name="T179" fmla="*/ 98 w 98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" h="272">
                  <a:moveTo>
                    <a:pt x="62" y="154"/>
                  </a:moveTo>
                  <a:lnTo>
                    <a:pt x="38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50"/>
                  </a:lnTo>
                  <a:lnTo>
                    <a:pt x="26" y="144"/>
                  </a:lnTo>
                  <a:lnTo>
                    <a:pt x="24" y="138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2" y="82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52" y="24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4" y="10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2"/>
                  </a:lnTo>
                  <a:lnTo>
                    <a:pt x="76" y="52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80"/>
                  </a:lnTo>
                  <a:lnTo>
                    <a:pt x="98" y="84"/>
                  </a:lnTo>
                  <a:lnTo>
                    <a:pt x="96" y="100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6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78" y="142"/>
                  </a:lnTo>
                  <a:lnTo>
                    <a:pt x="78" y="146"/>
                  </a:lnTo>
                  <a:lnTo>
                    <a:pt x="78" y="152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6" y="188"/>
                  </a:lnTo>
                  <a:lnTo>
                    <a:pt x="84" y="212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0" y="248"/>
                  </a:lnTo>
                  <a:lnTo>
                    <a:pt x="72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70"/>
                  </a:lnTo>
                  <a:lnTo>
                    <a:pt x="62" y="15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1" name="Freeform 72"/>
            <p:cNvSpPr>
              <a:spLocks/>
            </p:cNvSpPr>
            <p:nvPr/>
          </p:nvSpPr>
          <p:spPr bwMode="auto">
            <a:xfrm>
              <a:off x="6900863" y="4084638"/>
              <a:ext cx="158750" cy="273050"/>
            </a:xfrm>
            <a:custGeom>
              <a:avLst/>
              <a:gdLst>
                <a:gd name="T0" fmla="*/ 102306 w 90"/>
                <a:gd name="T1" fmla="*/ 203965 h 166"/>
                <a:gd name="T2" fmla="*/ 109361 w 90"/>
                <a:gd name="T3" fmla="*/ 207255 h 166"/>
                <a:gd name="T4" fmla="*/ 109361 w 90"/>
                <a:gd name="T5" fmla="*/ 217124 h 166"/>
                <a:gd name="T6" fmla="*/ 84667 w 90"/>
                <a:gd name="T7" fmla="*/ 250022 h 166"/>
                <a:gd name="T8" fmla="*/ 70556 w 90"/>
                <a:gd name="T9" fmla="*/ 256601 h 166"/>
                <a:gd name="T10" fmla="*/ 77611 w 90"/>
                <a:gd name="T11" fmla="*/ 269760 h 166"/>
                <a:gd name="T12" fmla="*/ 112889 w 90"/>
                <a:gd name="T13" fmla="*/ 269760 h 166"/>
                <a:gd name="T14" fmla="*/ 137583 w 90"/>
                <a:gd name="T15" fmla="*/ 243442 h 166"/>
                <a:gd name="T16" fmla="*/ 155222 w 90"/>
                <a:gd name="T17" fmla="*/ 220414 h 166"/>
                <a:gd name="T18" fmla="*/ 155222 w 90"/>
                <a:gd name="T19" fmla="*/ 203965 h 166"/>
                <a:gd name="T20" fmla="*/ 148167 w 90"/>
                <a:gd name="T21" fmla="*/ 164488 h 166"/>
                <a:gd name="T22" fmla="*/ 148167 w 90"/>
                <a:gd name="T23" fmla="*/ 157908 h 166"/>
                <a:gd name="T24" fmla="*/ 144639 w 90"/>
                <a:gd name="T25" fmla="*/ 144749 h 166"/>
                <a:gd name="T26" fmla="*/ 134056 w 90"/>
                <a:gd name="T27" fmla="*/ 131590 h 166"/>
                <a:gd name="T28" fmla="*/ 102306 w 90"/>
                <a:gd name="T29" fmla="*/ 118431 h 166"/>
                <a:gd name="T30" fmla="*/ 81139 w 90"/>
                <a:gd name="T31" fmla="*/ 72375 h 166"/>
                <a:gd name="T32" fmla="*/ 84667 w 90"/>
                <a:gd name="T33" fmla="*/ 65795 h 166"/>
                <a:gd name="T34" fmla="*/ 91722 w 90"/>
                <a:gd name="T35" fmla="*/ 59216 h 166"/>
                <a:gd name="T36" fmla="*/ 105833 w 90"/>
                <a:gd name="T37" fmla="*/ 49346 h 166"/>
                <a:gd name="T38" fmla="*/ 112889 w 90"/>
                <a:gd name="T39" fmla="*/ 49346 h 166"/>
                <a:gd name="T40" fmla="*/ 123472 w 90"/>
                <a:gd name="T41" fmla="*/ 39477 h 166"/>
                <a:gd name="T42" fmla="*/ 123472 w 90"/>
                <a:gd name="T43" fmla="*/ 32898 h 166"/>
                <a:gd name="T44" fmla="*/ 116417 w 90"/>
                <a:gd name="T45" fmla="*/ 23028 h 166"/>
                <a:gd name="T46" fmla="*/ 112889 w 90"/>
                <a:gd name="T47" fmla="*/ 16449 h 166"/>
                <a:gd name="T48" fmla="*/ 105833 w 90"/>
                <a:gd name="T49" fmla="*/ 6580 h 166"/>
                <a:gd name="T50" fmla="*/ 88194 w 90"/>
                <a:gd name="T51" fmla="*/ 0 h 166"/>
                <a:gd name="T52" fmla="*/ 84667 w 90"/>
                <a:gd name="T53" fmla="*/ 3290 h 166"/>
                <a:gd name="T54" fmla="*/ 70556 w 90"/>
                <a:gd name="T55" fmla="*/ 3290 h 166"/>
                <a:gd name="T56" fmla="*/ 49389 w 90"/>
                <a:gd name="T57" fmla="*/ 0 h 166"/>
                <a:gd name="T58" fmla="*/ 31750 w 90"/>
                <a:gd name="T59" fmla="*/ 0 h 166"/>
                <a:gd name="T60" fmla="*/ 24694 w 90"/>
                <a:gd name="T61" fmla="*/ 0 h 166"/>
                <a:gd name="T62" fmla="*/ 14111 w 90"/>
                <a:gd name="T63" fmla="*/ 3290 h 166"/>
                <a:gd name="T64" fmla="*/ 3528 w 90"/>
                <a:gd name="T65" fmla="*/ 3290 h 166"/>
                <a:gd name="T66" fmla="*/ 0 w 90"/>
                <a:gd name="T67" fmla="*/ 13159 h 166"/>
                <a:gd name="T68" fmla="*/ 3528 w 90"/>
                <a:gd name="T69" fmla="*/ 13159 h 166"/>
                <a:gd name="T70" fmla="*/ 10583 w 90"/>
                <a:gd name="T71" fmla="*/ 19739 h 166"/>
                <a:gd name="T72" fmla="*/ 31750 w 90"/>
                <a:gd name="T73" fmla="*/ 49346 h 166"/>
                <a:gd name="T74" fmla="*/ 42333 w 90"/>
                <a:gd name="T75" fmla="*/ 59216 h 166"/>
                <a:gd name="T76" fmla="*/ 38806 w 90"/>
                <a:gd name="T77" fmla="*/ 69085 h 166"/>
                <a:gd name="T78" fmla="*/ 35278 w 90"/>
                <a:gd name="T79" fmla="*/ 75664 h 166"/>
                <a:gd name="T80" fmla="*/ 28222 w 90"/>
                <a:gd name="T81" fmla="*/ 82244 h 166"/>
                <a:gd name="T82" fmla="*/ 31750 w 90"/>
                <a:gd name="T83" fmla="*/ 92113 h 166"/>
                <a:gd name="T84" fmla="*/ 42333 w 90"/>
                <a:gd name="T85" fmla="*/ 101983 h 166"/>
                <a:gd name="T86" fmla="*/ 52917 w 90"/>
                <a:gd name="T87" fmla="*/ 108562 h 166"/>
                <a:gd name="T88" fmla="*/ 56444 w 90"/>
                <a:gd name="T89" fmla="*/ 111852 h 166"/>
                <a:gd name="T90" fmla="*/ 63500 w 90"/>
                <a:gd name="T91" fmla="*/ 121721 h 166"/>
                <a:gd name="T92" fmla="*/ 81139 w 90"/>
                <a:gd name="T93" fmla="*/ 134880 h 166"/>
                <a:gd name="T94" fmla="*/ 91722 w 90"/>
                <a:gd name="T95" fmla="*/ 151329 h 166"/>
                <a:gd name="T96" fmla="*/ 98778 w 90"/>
                <a:gd name="T97" fmla="*/ 171067 h 166"/>
                <a:gd name="T98" fmla="*/ 98778 w 90"/>
                <a:gd name="T99" fmla="*/ 187516 h 166"/>
                <a:gd name="T100" fmla="*/ 98778 w 90"/>
                <a:gd name="T101" fmla="*/ 200675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"/>
                <a:gd name="T154" fmla="*/ 0 h 166"/>
                <a:gd name="T155" fmla="*/ 90 w 90"/>
                <a:gd name="T156" fmla="*/ 166 h 1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" h="166">
                  <a:moveTo>
                    <a:pt x="56" y="122"/>
                  </a:moveTo>
                  <a:lnTo>
                    <a:pt x="58" y="124"/>
                  </a:lnTo>
                  <a:lnTo>
                    <a:pt x="60" y="124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62" y="132"/>
                  </a:lnTo>
                  <a:lnTo>
                    <a:pt x="60" y="148"/>
                  </a:lnTo>
                  <a:lnTo>
                    <a:pt x="48" y="152"/>
                  </a:lnTo>
                  <a:lnTo>
                    <a:pt x="46" y="156"/>
                  </a:lnTo>
                  <a:lnTo>
                    <a:pt x="40" y="156"/>
                  </a:lnTo>
                  <a:lnTo>
                    <a:pt x="38" y="166"/>
                  </a:lnTo>
                  <a:lnTo>
                    <a:pt x="44" y="164"/>
                  </a:lnTo>
                  <a:lnTo>
                    <a:pt x="60" y="166"/>
                  </a:lnTo>
                  <a:lnTo>
                    <a:pt x="64" y="164"/>
                  </a:lnTo>
                  <a:lnTo>
                    <a:pt x="70" y="156"/>
                  </a:lnTo>
                  <a:lnTo>
                    <a:pt x="78" y="148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28"/>
                  </a:lnTo>
                  <a:lnTo>
                    <a:pt x="88" y="124"/>
                  </a:lnTo>
                  <a:lnTo>
                    <a:pt x="88" y="12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4" y="92"/>
                  </a:lnTo>
                  <a:lnTo>
                    <a:pt x="82" y="88"/>
                  </a:lnTo>
                  <a:lnTo>
                    <a:pt x="80" y="84"/>
                  </a:lnTo>
                  <a:lnTo>
                    <a:pt x="76" y="80"/>
                  </a:lnTo>
                  <a:lnTo>
                    <a:pt x="70" y="76"/>
                  </a:lnTo>
                  <a:lnTo>
                    <a:pt x="58" y="72"/>
                  </a:lnTo>
                  <a:lnTo>
                    <a:pt x="46" y="52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2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0" y="24"/>
                  </a:lnTo>
                  <a:lnTo>
                    <a:pt x="70" y="20"/>
                  </a:lnTo>
                  <a:lnTo>
                    <a:pt x="68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24"/>
                  </a:lnTo>
                  <a:lnTo>
                    <a:pt x="18" y="30"/>
                  </a:lnTo>
                  <a:lnTo>
                    <a:pt x="22" y="32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4" y="62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4" y="70"/>
                  </a:lnTo>
                  <a:lnTo>
                    <a:pt x="36" y="74"/>
                  </a:lnTo>
                  <a:lnTo>
                    <a:pt x="40" y="78"/>
                  </a:lnTo>
                  <a:lnTo>
                    <a:pt x="46" y="82"/>
                  </a:lnTo>
                  <a:lnTo>
                    <a:pt x="50" y="88"/>
                  </a:lnTo>
                  <a:lnTo>
                    <a:pt x="52" y="92"/>
                  </a:lnTo>
                  <a:lnTo>
                    <a:pt x="54" y="98"/>
                  </a:lnTo>
                  <a:lnTo>
                    <a:pt x="56" y="104"/>
                  </a:lnTo>
                  <a:lnTo>
                    <a:pt x="56" y="110"/>
                  </a:lnTo>
                  <a:lnTo>
                    <a:pt x="56" y="114"/>
                  </a:lnTo>
                  <a:lnTo>
                    <a:pt x="56" y="116"/>
                  </a:lnTo>
                  <a:lnTo>
                    <a:pt x="56" y="12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2" name="Freeform 74"/>
            <p:cNvSpPr>
              <a:spLocks/>
            </p:cNvSpPr>
            <p:nvPr/>
          </p:nvSpPr>
          <p:spPr bwMode="auto">
            <a:xfrm>
              <a:off x="6811963" y="4141788"/>
              <a:ext cx="144462" cy="342900"/>
            </a:xfrm>
            <a:custGeom>
              <a:avLst/>
              <a:gdLst>
                <a:gd name="T0" fmla="*/ 31711 w 82"/>
                <a:gd name="T1" fmla="*/ 0 h 206"/>
                <a:gd name="T2" fmla="*/ 17617 w 82"/>
                <a:gd name="T3" fmla="*/ 9987 h 206"/>
                <a:gd name="T4" fmla="*/ 7047 w 82"/>
                <a:gd name="T5" fmla="*/ 36620 h 206"/>
                <a:gd name="T6" fmla="*/ 10570 w 82"/>
                <a:gd name="T7" fmla="*/ 63253 h 206"/>
                <a:gd name="T8" fmla="*/ 7047 w 82"/>
                <a:gd name="T9" fmla="*/ 66583 h 206"/>
                <a:gd name="T10" fmla="*/ 3523 w 82"/>
                <a:gd name="T11" fmla="*/ 76570 h 206"/>
                <a:gd name="T12" fmla="*/ 7047 w 82"/>
                <a:gd name="T13" fmla="*/ 96545 h 206"/>
                <a:gd name="T14" fmla="*/ 7047 w 82"/>
                <a:gd name="T15" fmla="*/ 103203 h 206"/>
                <a:gd name="T16" fmla="*/ 10570 w 82"/>
                <a:gd name="T17" fmla="*/ 123178 h 206"/>
                <a:gd name="T18" fmla="*/ 17617 w 82"/>
                <a:gd name="T19" fmla="*/ 146482 h 206"/>
                <a:gd name="T20" fmla="*/ 14094 w 82"/>
                <a:gd name="T21" fmla="*/ 196418 h 206"/>
                <a:gd name="T22" fmla="*/ 14094 w 82"/>
                <a:gd name="T23" fmla="*/ 216393 h 206"/>
                <a:gd name="T24" fmla="*/ 7047 w 82"/>
                <a:gd name="T25" fmla="*/ 266330 h 206"/>
                <a:gd name="T26" fmla="*/ 0 w 82"/>
                <a:gd name="T27" fmla="*/ 286305 h 206"/>
                <a:gd name="T28" fmla="*/ 0 w 82"/>
                <a:gd name="T29" fmla="*/ 289634 h 206"/>
                <a:gd name="T30" fmla="*/ 3523 w 82"/>
                <a:gd name="T31" fmla="*/ 296292 h 206"/>
                <a:gd name="T32" fmla="*/ 10570 w 82"/>
                <a:gd name="T33" fmla="*/ 306280 h 206"/>
                <a:gd name="T34" fmla="*/ 42282 w 82"/>
                <a:gd name="T35" fmla="*/ 332913 h 206"/>
                <a:gd name="T36" fmla="*/ 88087 w 82"/>
                <a:gd name="T37" fmla="*/ 342900 h 206"/>
                <a:gd name="T38" fmla="*/ 81040 w 82"/>
                <a:gd name="T39" fmla="*/ 316267 h 206"/>
                <a:gd name="T40" fmla="*/ 35235 w 82"/>
                <a:gd name="T41" fmla="*/ 272988 h 206"/>
                <a:gd name="T42" fmla="*/ 24664 w 82"/>
                <a:gd name="T43" fmla="*/ 243026 h 206"/>
                <a:gd name="T44" fmla="*/ 28188 w 82"/>
                <a:gd name="T45" fmla="*/ 209735 h 206"/>
                <a:gd name="T46" fmla="*/ 38758 w 82"/>
                <a:gd name="T47" fmla="*/ 176444 h 206"/>
                <a:gd name="T48" fmla="*/ 42282 w 82"/>
                <a:gd name="T49" fmla="*/ 146482 h 206"/>
                <a:gd name="T50" fmla="*/ 45805 w 82"/>
                <a:gd name="T51" fmla="*/ 143152 h 206"/>
                <a:gd name="T52" fmla="*/ 49328 w 82"/>
                <a:gd name="T53" fmla="*/ 136494 h 206"/>
                <a:gd name="T54" fmla="*/ 56375 w 82"/>
                <a:gd name="T55" fmla="*/ 136494 h 206"/>
                <a:gd name="T56" fmla="*/ 59899 w 82"/>
                <a:gd name="T57" fmla="*/ 146482 h 206"/>
                <a:gd name="T58" fmla="*/ 73993 w 82"/>
                <a:gd name="T59" fmla="*/ 179773 h 206"/>
                <a:gd name="T60" fmla="*/ 84563 w 82"/>
                <a:gd name="T61" fmla="*/ 183102 h 206"/>
                <a:gd name="T62" fmla="*/ 84563 w 82"/>
                <a:gd name="T63" fmla="*/ 149811 h 206"/>
                <a:gd name="T64" fmla="*/ 98657 w 82"/>
                <a:gd name="T65" fmla="*/ 136494 h 206"/>
                <a:gd name="T66" fmla="*/ 109227 w 82"/>
                <a:gd name="T67" fmla="*/ 133165 h 206"/>
                <a:gd name="T68" fmla="*/ 126845 w 82"/>
                <a:gd name="T69" fmla="*/ 133165 h 206"/>
                <a:gd name="T70" fmla="*/ 140939 w 82"/>
                <a:gd name="T71" fmla="*/ 133165 h 206"/>
                <a:gd name="T72" fmla="*/ 144462 w 82"/>
                <a:gd name="T73" fmla="*/ 119849 h 206"/>
                <a:gd name="T74" fmla="*/ 140939 w 82"/>
                <a:gd name="T75" fmla="*/ 99874 h 206"/>
                <a:gd name="T76" fmla="*/ 137415 w 82"/>
                <a:gd name="T77" fmla="*/ 93216 h 206"/>
                <a:gd name="T78" fmla="*/ 130368 w 82"/>
                <a:gd name="T79" fmla="*/ 76570 h 206"/>
                <a:gd name="T80" fmla="*/ 112751 w 82"/>
                <a:gd name="T81" fmla="*/ 53266 h 206"/>
                <a:gd name="T82" fmla="*/ 105704 w 82"/>
                <a:gd name="T83" fmla="*/ 49937 h 206"/>
                <a:gd name="T84" fmla="*/ 95134 w 82"/>
                <a:gd name="T85" fmla="*/ 46608 h 206"/>
                <a:gd name="T86" fmla="*/ 84563 w 82"/>
                <a:gd name="T87" fmla="*/ 49937 h 206"/>
                <a:gd name="T88" fmla="*/ 77516 w 82"/>
                <a:gd name="T89" fmla="*/ 56595 h 206"/>
                <a:gd name="T90" fmla="*/ 66946 w 82"/>
                <a:gd name="T91" fmla="*/ 56595 h 206"/>
                <a:gd name="T92" fmla="*/ 66946 w 82"/>
                <a:gd name="T93" fmla="*/ 53266 h 206"/>
                <a:gd name="T94" fmla="*/ 70469 w 82"/>
                <a:gd name="T95" fmla="*/ 43279 h 206"/>
                <a:gd name="T96" fmla="*/ 73993 w 82"/>
                <a:gd name="T97" fmla="*/ 26633 h 206"/>
                <a:gd name="T98" fmla="*/ 70469 w 82"/>
                <a:gd name="T99" fmla="*/ 13317 h 206"/>
                <a:gd name="T100" fmla="*/ 52852 w 82"/>
                <a:gd name="T101" fmla="*/ 13317 h 206"/>
                <a:gd name="T102" fmla="*/ 49328 w 82"/>
                <a:gd name="T103" fmla="*/ 3329 h 206"/>
                <a:gd name="T104" fmla="*/ 42282 w 82"/>
                <a:gd name="T105" fmla="*/ 0 h 206"/>
                <a:gd name="T106" fmla="*/ 35235 w 82"/>
                <a:gd name="T107" fmla="*/ 0 h 2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06"/>
                <a:gd name="T164" fmla="*/ 82 w 82"/>
                <a:gd name="T165" fmla="*/ 206 h 2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06">
                  <a:moveTo>
                    <a:pt x="20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4" y="22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4" y="58"/>
                  </a:lnTo>
                  <a:lnTo>
                    <a:pt x="4" y="62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8" y="82"/>
                  </a:lnTo>
                  <a:lnTo>
                    <a:pt x="10" y="88"/>
                  </a:lnTo>
                  <a:lnTo>
                    <a:pt x="8" y="112"/>
                  </a:lnTo>
                  <a:lnTo>
                    <a:pt x="8" y="118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6" y="144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0" y="174"/>
                  </a:lnTo>
                  <a:lnTo>
                    <a:pt x="2" y="178"/>
                  </a:lnTo>
                  <a:lnTo>
                    <a:pt x="4" y="180"/>
                  </a:lnTo>
                  <a:lnTo>
                    <a:pt x="6" y="184"/>
                  </a:lnTo>
                  <a:lnTo>
                    <a:pt x="12" y="190"/>
                  </a:lnTo>
                  <a:lnTo>
                    <a:pt x="24" y="200"/>
                  </a:lnTo>
                  <a:lnTo>
                    <a:pt x="40" y="196"/>
                  </a:lnTo>
                  <a:lnTo>
                    <a:pt x="50" y="206"/>
                  </a:lnTo>
                  <a:lnTo>
                    <a:pt x="58" y="204"/>
                  </a:lnTo>
                  <a:lnTo>
                    <a:pt x="46" y="190"/>
                  </a:lnTo>
                  <a:lnTo>
                    <a:pt x="22" y="166"/>
                  </a:lnTo>
                  <a:lnTo>
                    <a:pt x="20" y="164"/>
                  </a:lnTo>
                  <a:lnTo>
                    <a:pt x="16" y="158"/>
                  </a:lnTo>
                  <a:lnTo>
                    <a:pt x="14" y="146"/>
                  </a:lnTo>
                  <a:lnTo>
                    <a:pt x="16" y="130"/>
                  </a:lnTo>
                  <a:lnTo>
                    <a:pt x="16" y="126"/>
                  </a:lnTo>
                  <a:lnTo>
                    <a:pt x="20" y="118"/>
                  </a:lnTo>
                  <a:lnTo>
                    <a:pt x="22" y="106"/>
                  </a:lnTo>
                  <a:lnTo>
                    <a:pt x="24" y="96"/>
                  </a:lnTo>
                  <a:lnTo>
                    <a:pt x="24" y="88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4" y="88"/>
                  </a:lnTo>
                  <a:lnTo>
                    <a:pt x="34" y="92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48" y="110"/>
                  </a:lnTo>
                  <a:lnTo>
                    <a:pt x="46" y="100"/>
                  </a:lnTo>
                  <a:lnTo>
                    <a:pt x="48" y="90"/>
                  </a:lnTo>
                  <a:lnTo>
                    <a:pt x="56" y="82"/>
                  </a:lnTo>
                  <a:lnTo>
                    <a:pt x="58" y="80"/>
                  </a:lnTo>
                  <a:lnTo>
                    <a:pt x="62" y="80"/>
                  </a:lnTo>
                  <a:lnTo>
                    <a:pt x="68" y="78"/>
                  </a:lnTo>
                  <a:lnTo>
                    <a:pt x="72" y="80"/>
                  </a:lnTo>
                  <a:lnTo>
                    <a:pt x="80" y="82"/>
                  </a:lnTo>
                  <a:lnTo>
                    <a:pt x="80" y="80"/>
                  </a:lnTo>
                  <a:lnTo>
                    <a:pt x="82" y="78"/>
                  </a:lnTo>
                  <a:lnTo>
                    <a:pt x="82" y="72"/>
                  </a:lnTo>
                  <a:lnTo>
                    <a:pt x="82" y="66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4" y="46"/>
                  </a:lnTo>
                  <a:lnTo>
                    <a:pt x="70" y="38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40" y="30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3" name="Freeform 90"/>
            <p:cNvSpPr>
              <a:spLocks/>
            </p:cNvSpPr>
            <p:nvPr/>
          </p:nvSpPr>
          <p:spPr bwMode="auto">
            <a:xfrm>
              <a:off x="6891338" y="4273550"/>
              <a:ext cx="122237" cy="88900"/>
            </a:xfrm>
            <a:custGeom>
              <a:avLst/>
              <a:gdLst>
                <a:gd name="T0" fmla="*/ 3595 w 68"/>
                <a:gd name="T1" fmla="*/ 57150 h 56"/>
                <a:gd name="T2" fmla="*/ 3595 w 68"/>
                <a:gd name="T3" fmla="*/ 50800 h 56"/>
                <a:gd name="T4" fmla="*/ 0 w 68"/>
                <a:gd name="T5" fmla="*/ 34925 h 56"/>
                <a:gd name="T6" fmla="*/ 3595 w 68"/>
                <a:gd name="T7" fmla="*/ 19050 h 56"/>
                <a:gd name="T8" fmla="*/ 17976 w 68"/>
                <a:gd name="T9" fmla="*/ 6350 h 56"/>
                <a:gd name="T10" fmla="*/ 17976 w 68"/>
                <a:gd name="T11" fmla="*/ 6350 h 56"/>
                <a:gd name="T12" fmla="*/ 17976 w 68"/>
                <a:gd name="T13" fmla="*/ 3175 h 56"/>
                <a:gd name="T14" fmla="*/ 25166 w 68"/>
                <a:gd name="T15" fmla="*/ 3175 h 56"/>
                <a:gd name="T16" fmla="*/ 28762 w 68"/>
                <a:gd name="T17" fmla="*/ 0 h 56"/>
                <a:gd name="T18" fmla="*/ 39547 w 68"/>
                <a:gd name="T19" fmla="*/ 0 h 56"/>
                <a:gd name="T20" fmla="*/ 50333 w 68"/>
                <a:gd name="T21" fmla="*/ 3175 h 56"/>
                <a:gd name="T22" fmla="*/ 61119 w 68"/>
                <a:gd name="T23" fmla="*/ 6350 h 56"/>
                <a:gd name="T24" fmla="*/ 75499 w 68"/>
                <a:gd name="T25" fmla="*/ 15875 h 56"/>
                <a:gd name="T26" fmla="*/ 79095 w 68"/>
                <a:gd name="T27" fmla="*/ 15875 h 56"/>
                <a:gd name="T28" fmla="*/ 82690 w 68"/>
                <a:gd name="T29" fmla="*/ 12700 h 56"/>
                <a:gd name="T30" fmla="*/ 89880 w 68"/>
                <a:gd name="T31" fmla="*/ 12700 h 56"/>
                <a:gd name="T32" fmla="*/ 97071 w 68"/>
                <a:gd name="T33" fmla="*/ 12700 h 56"/>
                <a:gd name="T34" fmla="*/ 104261 w 68"/>
                <a:gd name="T35" fmla="*/ 12700 h 56"/>
                <a:gd name="T36" fmla="*/ 107856 w 68"/>
                <a:gd name="T37" fmla="*/ 12700 h 56"/>
                <a:gd name="T38" fmla="*/ 115047 w 68"/>
                <a:gd name="T39" fmla="*/ 15875 h 56"/>
                <a:gd name="T40" fmla="*/ 118642 w 68"/>
                <a:gd name="T41" fmla="*/ 19050 h 56"/>
                <a:gd name="T42" fmla="*/ 122237 w 68"/>
                <a:gd name="T43" fmla="*/ 25400 h 56"/>
                <a:gd name="T44" fmla="*/ 118642 w 68"/>
                <a:gd name="T45" fmla="*/ 28575 h 56"/>
                <a:gd name="T46" fmla="*/ 118642 w 68"/>
                <a:gd name="T47" fmla="*/ 34925 h 56"/>
                <a:gd name="T48" fmla="*/ 115047 w 68"/>
                <a:gd name="T49" fmla="*/ 41275 h 56"/>
                <a:gd name="T50" fmla="*/ 115047 w 68"/>
                <a:gd name="T51" fmla="*/ 47625 h 56"/>
                <a:gd name="T52" fmla="*/ 115047 w 68"/>
                <a:gd name="T53" fmla="*/ 50800 h 56"/>
                <a:gd name="T54" fmla="*/ 115047 w 68"/>
                <a:gd name="T55" fmla="*/ 53975 h 56"/>
                <a:gd name="T56" fmla="*/ 93475 w 68"/>
                <a:gd name="T57" fmla="*/ 60325 h 56"/>
                <a:gd name="T58" fmla="*/ 89880 w 68"/>
                <a:gd name="T59" fmla="*/ 66675 h 56"/>
                <a:gd name="T60" fmla="*/ 79095 w 68"/>
                <a:gd name="T61" fmla="*/ 66675 h 56"/>
                <a:gd name="T62" fmla="*/ 75499 w 68"/>
                <a:gd name="T63" fmla="*/ 82550 h 56"/>
                <a:gd name="T64" fmla="*/ 39547 w 68"/>
                <a:gd name="T65" fmla="*/ 88900 h 56"/>
                <a:gd name="T66" fmla="*/ 3595 w 68"/>
                <a:gd name="T67" fmla="*/ 57150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6"/>
                <a:gd name="T104" fmla="*/ 68 w 68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2" y="38"/>
                  </a:lnTo>
                  <a:lnTo>
                    <a:pt x="50" y="42"/>
                  </a:lnTo>
                  <a:lnTo>
                    <a:pt x="44" y="42"/>
                  </a:lnTo>
                  <a:lnTo>
                    <a:pt x="42" y="52"/>
                  </a:lnTo>
                  <a:lnTo>
                    <a:pt x="22" y="56"/>
                  </a:lnTo>
                  <a:lnTo>
                    <a:pt x="2" y="3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4" name="Freeform 346"/>
            <p:cNvSpPr>
              <a:spLocks/>
            </p:cNvSpPr>
            <p:nvPr/>
          </p:nvSpPr>
          <p:spPr bwMode="auto">
            <a:xfrm>
              <a:off x="7304088" y="4178300"/>
              <a:ext cx="63500" cy="160338"/>
            </a:xfrm>
            <a:custGeom>
              <a:avLst/>
              <a:gdLst>
                <a:gd name="T0" fmla="*/ 35278 w 36"/>
                <a:gd name="T1" fmla="*/ 0 h 96"/>
                <a:gd name="T2" fmla="*/ 31750 w 36"/>
                <a:gd name="T3" fmla="*/ 0 h 96"/>
                <a:gd name="T4" fmla="*/ 28222 w 36"/>
                <a:gd name="T5" fmla="*/ 0 h 96"/>
                <a:gd name="T6" fmla="*/ 21167 w 36"/>
                <a:gd name="T7" fmla="*/ 3340 h 96"/>
                <a:gd name="T8" fmla="*/ 14111 w 36"/>
                <a:gd name="T9" fmla="*/ 3340 h 96"/>
                <a:gd name="T10" fmla="*/ 7056 w 36"/>
                <a:gd name="T11" fmla="*/ 6681 h 96"/>
                <a:gd name="T12" fmla="*/ 3528 w 36"/>
                <a:gd name="T13" fmla="*/ 13362 h 96"/>
                <a:gd name="T14" fmla="*/ 3528 w 36"/>
                <a:gd name="T15" fmla="*/ 23383 h 96"/>
                <a:gd name="T16" fmla="*/ 0 w 36"/>
                <a:gd name="T17" fmla="*/ 43425 h 96"/>
                <a:gd name="T18" fmla="*/ 0 w 36"/>
                <a:gd name="T19" fmla="*/ 66808 h 96"/>
                <a:gd name="T20" fmla="*/ 0 w 36"/>
                <a:gd name="T21" fmla="*/ 83509 h 96"/>
                <a:gd name="T22" fmla="*/ 3528 w 36"/>
                <a:gd name="T23" fmla="*/ 86850 h 96"/>
                <a:gd name="T24" fmla="*/ 7056 w 36"/>
                <a:gd name="T25" fmla="*/ 90190 h 96"/>
                <a:gd name="T26" fmla="*/ 7056 w 36"/>
                <a:gd name="T27" fmla="*/ 90190 h 96"/>
                <a:gd name="T28" fmla="*/ 7056 w 36"/>
                <a:gd name="T29" fmla="*/ 93530 h 96"/>
                <a:gd name="T30" fmla="*/ 7056 w 36"/>
                <a:gd name="T31" fmla="*/ 93530 h 96"/>
                <a:gd name="T32" fmla="*/ 3528 w 36"/>
                <a:gd name="T33" fmla="*/ 100211 h 96"/>
                <a:gd name="T34" fmla="*/ 3528 w 36"/>
                <a:gd name="T35" fmla="*/ 103552 h 96"/>
                <a:gd name="T36" fmla="*/ 0 w 36"/>
                <a:gd name="T37" fmla="*/ 106892 h 96"/>
                <a:gd name="T38" fmla="*/ 0 w 36"/>
                <a:gd name="T39" fmla="*/ 113573 h 96"/>
                <a:gd name="T40" fmla="*/ 3528 w 36"/>
                <a:gd name="T41" fmla="*/ 120254 h 96"/>
                <a:gd name="T42" fmla="*/ 7056 w 36"/>
                <a:gd name="T43" fmla="*/ 126934 h 96"/>
                <a:gd name="T44" fmla="*/ 10583 w 36"/>
                <a:gd name="T45" fmla="*/ 136955 h 96"/>
                <a:gd name="T46" fmla="*/ 17639 w 36"/>
                <a:gd name="T47" fmla="*/ 146977 h 96"/>
                <a:gd name="T48" fmla="*/ 21167 w 36"/>
                <a:gd name="T49" fmla="*/ 153657 h 96"/>
                <a:gd name="T50" fmla="*/ 24694 w 36"/>
                <a:gd name="T51" fmla="*/ 156998 h 96"/>
                <a:gd name="T52" fmla="*/ 28222 w 36"/>
                <a:gd name="T53" fmla="*/ 160338 h 96"/>
                <a:gd name="T54" fmla="*/ 31750 w 36"/>
                <a:gd name="T55" fmla="*/ 156998 h 96"/>
                <a:gd name="T56" fmla="*/ 35278 w 36"/>
                <a:gd name="T57" fmla="*/ 153657 h 96"/>
                <a:gd name="T58" fmla="*/ 38806 w 36"/>
                <a:gd name="T59" fmla="*/ 146977 h 96"/>
                <a:gd name="T60" fmla="*/ 42333 w 36"/>
                <a:gd name="T61" fmla="*/ 140296 h 96"/>
                <a:gd name="T62" fmla="*/ 42333 w 36"/>
                <a:gd name="T63" fmla="*/ 130275 h 96"/>
                <a:gd name="T64" fmla="*/ 42333 w 36"/>
                <a:gd name="T65" fmla="*/ 120254 h 96"/>
                <a:gd name="T66" fmla="*/ 42333 w 36"/>
                <a:gd name="T67" fmla="*/ 110232 h 96"/>
                <a:gd name="T68" fmla="*/ 42333 w 36"/>
                <a:gd name="T69" fmla="*/ 103552 h 96"/>
                <a:gd name="T70" fmla="*/ 42333 w 36"/>
                <a:gd name="T71" fmla="*/ 96871 h 96"/>
                <a:gd name="T72" fmla="*/ 42333 w 36"/>
                <a:gd name="T73" fmla="*/ 93530 h 96"/>
                <a:gd name="T74" fmla="*/ 52917 w 36"/>
                <a:gd name="T75" fmla="*/ 70148 h 96"/>
                <a:gd name="T76" fmla="*/ 52917 w 36"/>
                <a:gd name="T77" fmla="*/ 66808 h 96"/>
                <a:gd name="T78" fmla="*/ 52917 w 36"/>
                <a:gd name="T79" fmla="*/ 63467 h 96"/>
                <a:gd name="T80" fmla="*/ 52917 w 36"/>
                <a:gd name="T81" fmla="*/ 53446 h 96"/>
                <a:gd name="T82" fmla="*/ 52917 w 36"/>
                <a:gd name="T83" fmla="*/ 46765 h 96"/>
                <a:gd name="T84" fmla="*/ 56444 w 36"/>
                <a:gd name="T85" fmla="*/ 40085 h 96"/>
                <a:gd name="T86" fmla="*/ 56444 w 36"/>
                <a:gd name="T87" fmla="*/ 40085 h 96"/>
                <a:gd name="T88" fmla="*/ 59972 w 36"/>
                <a:gd name="T89" fmla="*/ 36744 h 96"/>
                <a:gd name="T90" fmla="*/ 59972 w 36"/>
                <a:gd name="T91" fmla="*/ 33404 h 96"/>
                <a:gd name="T92" fmla="*/ 59972 w 36"/>
                <a:gd name="T93" fmla="*/ 26723 h 96"/>
                <a:gd name="T94" fmla="*/ 59972 w 36"/>
                <a:gd name="T95" fmla="*/ 20042 h 96"/>
                <a:gd name="T96" fmla="*/ 59972 w 36"/>
                <a:gd name="T97" fmla="*/ 10021 h 96"/>
                <a:gd name="T98" fmla="*/ 59972 w 36"/>
                <a:gd name="T99" fmla="*/ 3340 h 96"/>
                <a:gd name="T100" fmla="*/ 63500 w 36"/>
                <a:gd name="T101" fmla="*/ 0 h 96"/>
                <a:gd name="T102" fmla="*/ 59972 w 36"/>
                <a:gd name="T103" fmla="*/ 0 h 96"/>
                <a:gd name="T104" fmla="*/ 56444 w 36"/>
                <a:gd name="T105" fmla="*/ 3340 h 96"/>
                <a:gd name="T106" fmla="*/ 49389 w 36"/>
                <a:gd name="T107" fmla="*/ 3340 h 96"/>
                <a:gd name="T108" fmla="*/ 42333 w 36"/>
                <a:gd name="T109" fmla="*/ 3340 h 96"/>
                <a:gd name="T110" fmla="*/ 35278 w 36"/>
                <a:gd name="T111" fmla="*/ 0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96"/>
                <a:gd name="T170" fmla="*/ 36 w 36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96">
                  <a:moveTo>
                    <a:pt x="20" y="0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0" y="92"/>
                  </a:lnTo>
                  <a:lnTo>
                    <a:pt x="22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5" name="Freeform 348"/>
            <p:cNvSpPr>
              <a:spLocks/>
            </p:cNvSpPr>
            <p:nvPr/>
          </p:nvSpPr>
          <p:spPr bwMode="auto">
            <a:xfrm>
              <a:off x="7245350" y="4346575"/>
              <a:ext cx="58738" cy="52388"/>
            </a:xfrm>
            <a:custGeom>
              <a:avLst/>
              <a:gdLst>
                <a:gd name="T0" fmla="*/ 3671 w 32"/>
                <a:gd name="T1" fmla="*/ 43143 h 34"/>
                <a:gd name="T2" fmla="*/ 0 w 32"/>
                <a:gd name="T3" fmla="*/ 43143 h 34"/>
                <a:gd name="T4" fmla="*/ 0 w 32"/>
                <a:gd name="T5" fmla="*/ 46225 h 34"/>
                <a:gd name="T6" fmla="*/ 0 w 32"/>
                <a:gd name="T7" fmla="*/ 49306 h 34"/>
                <a:gd name="T8" fmla="*/ 0 w 32"/>
                <a:gd name="T9" fmla="*/ 49306 h 34"/>
                <a:gd name="T10" fmla="*/ 3671 w 32"/>
                <a:gd name="T11" fmla="*/ 52388 h 34"/>
                <a:gd name="T12" fmla="*/ 11013 w 32"/>
                <a:gd name="T13" fmla="*/ 52388 h 34"/>
                <a:gd name="T14" fmla="*/ 14685 w 32"/>
                <a:gd name="T15" fmla="*/ 49306 h 34"/>
                <a:gd name="T16" fmla="*/ 22027 w 32"/>
                <a:gd name="T17" fmla="*/ 46225 h 34"/>
                <a:gd name="T18" fmla="*/ 29369 w 32"/>
                <a:gd name="T19" fmla="*/ 43143 h 34"/>
                <a:gd name="T20" fmla="*/ 36711 w 32"/>
                <a:gd name="T21" fmla="*/ 36980 h 34"/>
                <a:gd name="T22" fmla="*/ 40382 w 32"/>
                <a:gd name="T23" fmla="*/ 36980 h 34"/>
                <a:gd name="T24" fmla="*/ 40382 w 32"/>
                <a:gd name="T25" fmla="*/ 33898 h 34"/>
                <a:gd name="T26" fmla="*/ 40382 w 32"/>
                <a:gd name="T27" fmla="*/ 33898 h 34"/>
                <a:gd name="T28" fmla="*/ 44053 w 32"/>
                <a:gd name="T29" fmla="*/ 30816 h 34"/>
                <a:gd name="T30" fmla="*/ 47725 w 32"/>
                <a:gd name="T31" fmla="*/ 24653 h 34"/>
                <a:gd name="T32" fmla="*/ 51396 w 32"/>
                <a:gd name="T33" fmla="*/ 21572 h 34"/>
                <a:gd name="T34" fmla="*/ 55067 w 32"/>
                <a:gd name="T35" fmla="*/ 15408 h 34"/>
                <a:gd name="T36" fmla="*/ 58738 w 32"/>
                <a:gd name="T37" fmla="*/ 9245 h 34"/>
                <a:gd name="T38" fmla="*/ 58738 w 32"/>
                <a:gd name="T39" fmla="*/ 9245 h 34"/>
                <a:gd name="T40" fmla="*/ 58738 w 32"/>
                <a:gd name="T41" fmla="*/ 6163 h 34"/>
                <a:gd name="T42" fmla="*/ 58738 w 32"/>
                <a:gd name="T43" fmla="*/ 3082 h 34"/>
                <a:gd name="T44" fmla="*/ 55067 w 32"/>
                <a:gd name="T45" fmla="*/ 0 h 34"/>
                <a:gd name="T46" fmla="*/ 51396 w 32"/>
                <a:gd name="T47" fmla="*/ 0 h 34"/>
                <a:gd name="T48" fmla="*/ 47725 w 32"/>
                <a:gd name="T49" fmla="*/ 0 h 34"/>
                <a:gd name="T50" fmla="*/ 40382 w 32"/>
                <a:gd name="T51" fmla="*/ 3082 h 34"/>
                <a:gd name="T52" fmla="*/ 33040 w 32"/>
                <a:gd name="T53" fmla="*/ 9245 h 34"/>
                <a:gd name="T54" fmla="*/ 25698 w 32"/>
                <a:gd name="T55" fmla="*/ 15408 h 34"/>
                <a:gd name="T56" fmla="*/ 18356 w 32"/>
                <a:gd name="T57" fmla="*/ 24653 h 34"/>
                <a:gd name="T58" fmla="*/ 14685 w 32"/>
                <a:gd name="T59" fmla="*/ 30816 h 34"/>
                <a:gd name="T60" fmla="*/ 7342 w 32"/>
                <a:gd name="T61" fmla="*/ 36980 h 34"/>
                <a:gd name="T62" fmla="*/ 3671 w 32"/>
                <a:gd name="T63" fmla="*/ 40061 h 34"/>
                <a:gd name="T64" fmla="*/ 3671 w 32"/>
                <a:gd name="T65" fmla="*/ 43143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34"/>
                <a:gd name="T101" fmla="*/ 32 w 32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34">
                  <a:moveTo>
                    <a:pt x="2" y="28"/>
                  </a:move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12" y="30"/>
                  </a:lnTo>
                  <a:lnTo>
                    <a:pt x="16" y="28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6" name="Freeform 352"/>
            <p:cNvSpPr>
              <a:spLocks/>
            </p:cNvSpPr>
            <p:nvPr/>
          </p:nvSpPr>
          <p:spPr bwMode="auto">
            <a:xfrm>
              <a:off x="7353300" y="4275138"/>
              <a:ext cx="42863" cy="34925"/>
            </a:xfrm>
            <a:custGeom>
              <a:avLst/>
              <a:gdLst>
                <a:gd name="T0" fmla="*/ 21432 w 24"/>
                <a:gd name="T1" fmla="*/ 34925 h 20"/>
                <a:gd name="T2" fmla="*/ 32147 w 24"/>
                <a:gd name="T3" fmla="*/ 31433 h 20"/>
                <a:gd name="T4" fmla="*/ 35719 w 24"/>
                <a:gd name="T5" fmla="*/ 27940 h 20"/>
                <a:gd name="T6" fmla="*/ 42863 w 24"/>
                <a:gd name="T7" fmla="*/ 24447 h 20"/>
                <a:gd name="T8" fmla="*/ 42863 w 24"/>
                <a:gd name="T9" fmla="*/ 17463 h 20"/>
                <a:gd name="T10" fmla="*/ 42863 w 24"/>
                <a:gd name="T11" fmla="*/ 10477 h 20"/>
                <a:gd name="T12" fmla="*/ 35719 w 24"/>
                <a:gd name="T13" fmla="*/ 6985 h 20"/>
                <a:gd name="T14" fmla="*/ 32147 w 24"/>
                <a:gd name="T15" fmla="*/ 3493 h 20"/>
                <a:gd name="T16" fmla="*/ 21432 w 24"/>
                <a:gd name="T17" fmla="*/ 0 h 20"/>
                <a:gd name="T18" fmla="*/ 14288 w 24"/>
                <a:gd name="T19" fmla="*/ 3493 h 20"/>
                <a:gd name="T20" fmla="*/ 7144 w 24"/>
                <a:gd name="T21" fmla="*/ 6985 h 20"/>
                <a:gd name="T22" fmla="*/ 3572 w 24"/>
                <a:gd name="T23" fmla="*/ 10477 h 20"/>
                <a:gd name="T24" fmla="*/ 0 w 24"/>
                <a:gd name="T25" fmla="*/ 17463 h 20"/>
                <a:gd name="T26" fmla="*/ 3572 w 24"/>
                <a:gd name="T27" fmla="*/ 24447 h 20"/>
                <a:gd name="T28" fmla="*/ 7144 w 24"/>
                <a:gd name="T29" fmla="*/ 27940 h 20"/>
                <a:gd name="T30" fmla="*/ 14288 w 24"/>
                <a:gd name="T31" fmla="*/ 31433 h 20"/>
                <a:gd name="T32" fmla="*/ 21432 w 24"/>
                <a:gd name="T33" fmla="*/ 34925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0"/>
                <a:gd name="T53" fmla="*/ 24 w 2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0">
                  <a:moveTo>
                    <a:pt x="12" y="20"/>
                  </a:moveTo>
                  <a:lnTo>
                    <a:pt x="18" y="18"/>
                  </a:lnTo>
                  <a:lnTo>
                    <a:pt x="20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8"/>
                  </a:lnTo>
                  <a:lnTo>
                    <a:pt x="12" y="2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7" name="Freeform 356"/>
            <p:cNvSpPr>
              <a:spLocks/>
            </p:cNvSpPr>
            <p:nvPr/>
          </p:nvSpPr>
          <p:spPr bwMode="auto">
            <a:xfrm>
              <a:off x="7353300" y="4386263"/>
              <a:ext cx="107950" cy="76200"/>
            </a:xfrm>
            <a:custGeom>
              <a:avLst/>
              <a:gdLst>
                <a:gd name="T0" fmla="*/ 71967 w 60"/>
                <a:gd name="T1" fmla="*/ 0 h 46"/>
                <a:gd name="T2" fmla="*/ 53975 w 60"/>
                <a:gd name="T3" fmla="*/ 9939 h 46"/>
                <a:gd name="T4" fmla="*/ 32385 w 60"/>
                <a:gd name="T5" fmla="*/ 13252 h 46"/>
                <a:gd name="T6" fmla="*/ 10795 w 60"/>
                <a:gd name="T7" fmla="*/ 23191 h 46"/>
                <a:gd name="T8" fmla="*/ 10795 w 60"/>
                <a:gd name="T9" fmla="*/ 26504 h 46"/>
                <a:gd name="T10" fmla="*/ 7197 w 60"/>
                <a:gd name="T11" fmla="*/ 29817 h 46"/>
                <a:gd name="T12" fmla="*/ 3598 w 60"/>
                <a:gd name="T13" fmla="*/ 33130 h 46"/>
                <a:gd name="T14" fmla="*/ 0 w 60"/>
                <a:gd name="T15" fmla="*/ 39757 h 46"/>
                <a:gd name="T16" fmla="*/ 0 w 60"/>
                <a:gd name="T17" fmla="*/ 46383 h 46"/>
                <a:gd name="T18" fmla="*/ 0 w 60"/>
                <a:gd name="T19" fmla="*/ 49696 h 46"/>
                <a:gd name="T20" fmla="*/ 0 w 60"/>
                <a:gd name="T21" fmla="*/ 53009 h 46"/>
                <a:gd name="T22" fmla="*/ 3598 w 60"/>
                <a:gd name="T23" fmla="*/ 56322 h 46"/>
                <a:gd name="T24" fmla="*/ 14393 w 60"/>
                <a:gd name="T25" fmla="*/ 53009 h 46"/>
                <a:gd name="T26" fmla="*/ 21590 w 60"/>
                <a:gd name="T27" fmla="*/ 53009 h 46"/>
                <a:gd name="T28" fmla="*/ 28787 w 60"/>
                <a:gd name="T29" fmla="*/ 49696 h 46"/>
                <a:gd name="T30" fmla="*/ 35983 w 60"/>
                <a:gd name="T31" fmla="*/ 49696 h 46"/>
                <a:gd name="T32" fmla="*/ 35983 w 60"/>
                <a:gd name="T33" fmla="*/ 49696 h 46"/>
                <a:gd name="T34" fmla="*/ 35983 w 60"/>
                <a:gd name="T35" fmla="*/ 49696 h 46"/>
                <a:gd name="T36" fmla="*/ 35983 w 60"/>
                <a:gd name="T37" fmla="*/ 53009 h 46"/>
                <a:gd name="T38" fmla="*/ 35983 w 60"/>
                <a:gd name="T39" fmla="*/ 59635 h 46"/>
                <a:gd name="T40" fmla="*/ 39582 w 60"/>
                <a:gd name="T41" fmla="*/ 62948 h 46"/>
                <a:gd name="T42" fmla="*/ 39582 w 60"/>
                <a:gd name="T43" fmla="*/ 66261 h 46"/>
                <a:gd name="T44" fmla="*/ 46778 w 60"/>
                <a:gd name="T45" fmla="*/ 69574 h 46"/>
                <a:gd name="T46" fmla="*/ 50377 w 60"/>
                <a:gd name="T47" fmla="*/ 69574 h 46"/>
                <a:gd name="T48" fmla="*/ 57573 w 60"/>
                <a:gd name="T49" fmla="*/ 72887 h 46"/>
                <a:gd name="T50" fmla="*/ 64770 w 60"/>
                <a:gd name="T51" fmla="*/ 76200 h 46"/>
                <a:gd name="T52" fmla="*/ 71967 w 60"/>
                <a:gd name="T53" fmla="*/ 76200 h 46"/>
                <a:gd name="T54" fmla="*/ 75565 w 60"/>
                <a:gd name="T55" fmla="*/ 72887 h 46"/>
                <a:gd name="T56" fmla="*/ 79163 w 60"/>
                <a:gd name="T57" fmla="*/ 66261 h 46"/>
                <a:gd name="T58" fmla="*/ 79163 w 60"/>
                <a:gd name="T59" fmla="*/ 59635 h 46"/>
                <a:gd name="T60" fmla="*/ 79163 w 60"/>
                <a:gd name="T61" fmla="*/ 53009 h 46"/>
                <a:gd name="T62" fmla="*/ 75565 w 60"/>
                <a:gd name="T63" fmla="*/ 49696 h 46"/>
                <a:gd name="T64" fmla="*/ 75565 w 60"/>
                <a:gd name="T65" fmla="*/ 46383 h 46"/>
                <a:gd name="T66" fmla="*/ 79163 w 60"/>
                <a:gd name="T67" fmla="*/ 43070 h 46"/>
                <a:gd name="T68" fmla="*/ 82762 w 60"/>
                <a:gd name="T69" fmla="*/ 43070 h 46"/>
                <a:gd name="T70" fmla="*/ 86360 w 60"/>
                <a:gd name="T71" fmla="*/ 46383 h 46"/>
                <a:gd name="T72" fmla="*/ 89958 w 60"/>
                <a:gd name="T73" fmla="*/ 53009 h 46"/>
                <a:gd name="T74" fmla="*/ 93557 w 60"/>
                <a:gd name="T75" fmla="*/ 56322 h 46"/>
                <a:gd name="T76" fmla="*/ 97155 w 60"/>
                <a:gd name="T77" fmla="*/ 56322 h 46"/>
                <a:gd name="T78" fmla="*/ 100753 w 60"/>
                <a:gd name="T79" fmla="*/ 53009 h 46"/>
                <a:gd name="T80" fmla="*/ 104352 w 60"/>
                <a:gd name="T81" fmla="*/ 46383 h 46"/>
                <a:gd name="T82" fmla="*/ 107950 w 60"/>
                <a:gd name="T83" fmla="*/ 39757 h 46"/>
                <a:gd name="T84" fmla="*/ 107950 w 60"/>
                <a:gd name="T85" fmla="*/ 29817 h 46"/>
                <a:gd name="T86" fmla="*/ 107950 w 60"/>
                <a:gd name="T87" fmla="*/ 23191 h 46"/>
                <a:gd name="T88" fmla="*/ 104352 w 60"/>
                <a:gd name="T89" fmla="*/ 16565 h 46"/>
                <a:gd name="T90" fmla="*/ 97155 w 60"/>
                <a:gd name="T91" fmla="*/ 9939 h 46"/>
                <a:gd name="T92" fmla="*/ 93557 w 60"/>
                <a:gd name="T93" fmla="*/ 3313 h 46"/>
                <a:gd name="T94" fmla="*/ 86360 w 60"/>
                <a:gd name="T95" fmla="*/ 0 h 46"/>
                <a:gd name="T96" fmla="*/ 79163 w 60"/>
                <a:gd name="T97" fmla="*/ 0 h 46"/>
                <a:gd name="T98" fmla="*/ 71967 w 60"/>
                <a:gd name="T99" fmla="*/ 0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46"/>
                <a:gd name="T152" fmla="*/ 60 w 60"/>
                <a:gd name="T153" fmla="*/ 46 h 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46">
                  <a:moveTo>
                    <a:pt x="40" y="0"/>
                  </a:moveTo>
                  <a:lnTo>
                    <a:pt x="30" y="6"/>
                  </a:lnTo>
                  <a:lnTo>
                    <a:pt x="18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32" y="44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4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8" y="28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8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8" name="Freeform 358"/>
            <p:cNvSpPr>
              <a:spLocks/>
            </p:cNvSpPr>
            <p:nvPr/>
          </p:nvSpPr>
          <p:spPr bwMode="auto">
            <a:xfrm>
              <a:off x="7100888" y="4433888"/>
              <a:ext cx="192087" cy="155575"/>
            </a:xfrm>
            <a:custGeom>
              <a:avLst/>
              <a:gdLst>
                <a:gd name="T0" fmla="*/ 120944 w 108"/>
                <a:gd name="T1" fmla="*/ 72822 h 94"/>
                <a:gd name="T2" fmla="*/ 160073 w 108"/>
                <a:gd name="T3" fmla="*/ 72822 h 94"/>
                <a:gd name="T4" fmla="*/ 177858 w 108"/>
                <a:gd name="T5" fmla="*/ 69512 h 94"/>
                <a:gd name="T6" fmla="*/ 152958 w 108"/>
                <a:gd name="T7" fmla="*/ 59582 h 94"/>
                <a:gd name="T8" fmla="*/ 192087 w 108"/>
                <a:gd name="T9" fmla="*/ 46341 h 94"/>
                <a:gd name="T10" fmla="*/ 192087 w 108"/>
                <a:gd name="T11" fmla="*/ 39721 h 94"/>
                <a:gd name="T12" fmla="*/ 184973 w 108"/>
                <a:gd name="T13" fmla="*/ 33101 h 94"/>
                <a:gd name="T14" fmla="*/ 174301 w 108"/>
                <a:gd name="T15" fmla="*/ 26481 h 94"/>
                <a:gd name="T16" fmla="*/ 163630 w 108"/>
                <a:gd name="T17" fmla="*/ 13240 h 94"/>
                <a:gd name="T18" fmla="*/ 156515 w 108"/>
                <a:gd name="T19" fmla="*/ 9930 h 94"/>
                <a:gd name="T20" fmla="*/ 152958 w 108"/>
                <a:gd name="T21" fmla="*/ 3310 h 94"/>
                <a:gd name="T22" fmla="*/ 149401 w 108"/>
                <a:gd name="T23" fmla="*/ 0 h 94"/>
                <a:gd name="T24" fmla="*/ 138730 w 108"/>
                <a:gd name="T25" fmla="*/ 0 h 94"/>
                <a:gd name="T26" fmla="*/ 128058 w 108"/>
                <a:gd name="T27" fmla="*/ 3310 h 94"/>
                <a:gd name="T28" fmla="*/ 117387 w 108"/>
                <a:gd name="T29" fmla="*/ 13240 h 94"/>
                <a:gd name="T30" fmla="*/ 103158 w 108"/>
                <a:gd name="T31" fmla="*/ 19861 h 94"/>
                <a:gd name="T32" fmla="*/ 85372 w 108"/>
                <a:gd name="T33" fmla="*/ 59582 h 94"/>
                <a:gd name="T34" fmla="*/ 74701 w 108"/>
                <a:gd name="T35" fmla="*/ 66202 h 94"/>
                <a:gd name="T36" fmla="*/ 64029 w 108"/>
                <a:gd name="T37" fmla="*/ 72822 h 94"/>
                <a:gd name="T38" fmla="*/ 53357 w 108"/>
                <a:gd name="T39" fmla="*/ 79443 h 94"/>
                <a:gd name="T40" fmla="*/ 42686 w 108"/>
                <a:gd name="T41" fmla="*/ 86063 h 94"/>
                <a:gd name="T42" fmla="*/ 32015 w 108"/>
                <a:gd name="T43" fmla="*/ 95993 h 94"/>
                <a:gd name="T44" fmla="*/ 28457 w 108"/>
                <a:gd name="T45" fmla="*/ 102613 h 94"/>
                <a:gd name="T46" fmla="*/ 0 w 108"/>
                <a:gd name="T47" fmla="*/ 142335 h 94"/>
                <a:gd name="T48" fmla="*/ 3557 w 108"/>
                <a:gd name="T49" fmla="*/ 145645 h 94"/>
                <a:gd name="T50" fmla="*/ 17786 w 108"/>
                <a:gd name="T51" fmla="*/ 155575 h 94"/>
                <a:gd name="T52" fmla="*/ 28457 w 108"/>
                <a:gd name="T53" fmla="*/ 155575 h 94"/>
                <a:gd name="T54" fmla="*/ 39129 w 108"/>
                <a:gd name="T55" fmla="*/ 148955 h 94"/>
                <a:gd name="T56" fmla="*/ 42686 w 108"/>
                <a:gd name="T57" fmla="*/ 139024 h 94"/>
                <a:gd name="T58" fmla="*/ 46243 w 108"/>
                <a:gd name="T59" fmla="*/ 135714 h 94"/>
                <a:gd name="T60" fmla="*/ 56915 w 108"/>
                <a:gd name="T61" fmla="*/ 129094 h 94"/>
                <a:gd name="T62" fmla="*/ 81815 w 108"/>
                <a:gd name="T63" fmla="*/ 119164 h 94"/>
                <a:gd name="T64" fmla="*/ 110272 w 108"/>
                <a:gd name="T65" fmla="*/ 89373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94"/>
                <a:gd name="T101" fmla="*/ 108 w 108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94">
                  <a:moveTo>
                    <a:pt x="62" y="54"/>
                  </a:moveTo>
                  <a:lnTo>
                    <a:pt x="68" y="44"/>
                  </a:lnTo>
                  <a:lnTo>
                    <a:pt x="84" y="44"/>
                  </a:lnTo>
                  <a:lnTo>
                    <a:pt x="90" y="44"/>
                  </a:lnTo>
                  <a:lnTo>
                    <a:pt x="96" y="42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86" y="36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2" y="18"/>
                  </a:lnTo>
                  <a:lnTo>
                    <a:pt x="98" y="16"/>
                  </a:lnTo>
                  <a:lnTo>
                    <a:pt x="96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2" y="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2" y="10"/>
                  </a:lnTo>
                  <a:lnTo>
                    <a:pt x="58" y="12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8" y="58"/>
                  </a:lnTo>
                  <a:lnTo>
                    <a:pt x="16" y="62"/>
                  </a:lnTo>
                  <a:lnTo>
                    <a:pt x="8" y="82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22" y="90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32" y="78"/>
                  </a:lnTo>
                  <a:lnTo>
                    <a:pt x="38" y="76"/>
                  </a:lnTo>
                  <a:lnTo>
                    <a:pt x="46" y="72"/>
                  </a:lnTo>
                  <a:lnTo>
                    <a:pt x="52" y="68"/>
                  </a:lnTo>
                  <a:lnTo>
                    <a:pt x="62" y="54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29" name="Freeform 360"/>
            <p:cNvSpPr>
              <a:spLocks/>
            </p:cNvSpPr>
            <p:nvPr/>
          </p:nvSpPr>
          <p:spPr bwMode="auto">
            <a:xfrm>
              <a:off x="7062788" y="4503738"/>
              <a:ext cx="215900" cy="177800"/>
            </a:xfrm>
            <a:custGeom>
              <a:avLst/>
              <a:gdLst>
                <a:gd name="T0" fmla="*/ 179917 w 120"/>
                <a:gd name="T1" fmla="*/ 49389 h 108"/>
                <a:gd name="T2" fmla="*/ 187113 w 120"/>
                <a:gd name="T3" fmla="*/ 52681 h 108"/>
                <a:gd name="T4" fmla="*/ 201507 w 120"/>
                <a:gd name="T5" fmla="*/ 55974 h 108"/>
                <a:gd name="T6" fmla="*/ 212302 w 120"/>
                <a:gd name="T7" fmla="*/ 65852 h 108"/>
                <a:gd name="T8" fmla="*/ 208703 w 120"/>
                <a:gd name="T9" fmla="*/ 75730 h 108"/>
                <a:gd name="T10" fmla="*/ 201507 w 120"/>
                <a:gd name="T11" fmla="*/ 75730 h 108"/>
                <a:gd name="T12" fmla="*/ 187113 w 120"/>
                <a:gd name="T13" fmla="*/ 79022 h 108"/>
                <a:gd name="T14" fmla="*/ 179917 w 120"/>
                <a:gd name="T15" fmla="*/ 85607 h 108"/>
                <a:gd name="T16" fmla="*/ 179917 w 120"/>
                <a:gd name="T17" fmla="*/ 92193 h 108"/>
                <a:gd name="T18" fmla="*/ 169122 w 120"/>
                <a:gd name="T19" fmla="*/ 115241 h 108"/>
                <a:gd name="T20" fmla="*/ 158327 w 120"/>
                <a:gd name="T21" fmla="*/ 121826 h 108"/>
                <a:gd name="T22" fmla="*/ 151130 w 120"/>
                <a:gd name="T23" fmla="*/ 128411 h 108"/>
                <a:gd name="T24" fmla="*/ 151130 w 120"/>
                <a:gd name="T25" fmla="*/ 138289 h 108"/>
                <a:gd name="T26" fmla="*/ 147532 w 120"/>
                <a:gd name="T27" fmla="*/ 151459 h 108"/>
                <a:gd name="T28" fmla="*/ 140335 w 120"/>
                <a:gd name="T29" fmla="*/ 164630 h 108"/>
                <a:gd name="T30" fmla="*/ 129540 w 120"/>
                <a:gd name="T31" fmla="*/ 171215 h 108"/>
                <a:gd name="T32" fmla="*/ 118745 w 120"/>
                <a:gd name="T33" fmla="*/ 174507 h 108"/>
                <a:gd name="T34" fmla="*/ 107950 w 120"/>
                <a:gd name="T35" fmla="*/ 164630 h 108"/>
                <a:gd name="T36" fmla="*/ 89958 w 120"/>
                <a:gd name="T37" fmla="*/ 161337 h 108"/>
                <a:gd name="T38" fmla="*/ 82762 w 120"/>
                <a:gd name="T39" fmla="*/ 154752 h 108"/>
                <a:gd name="T40" fmla="*/ 71967 w 120"/>
                <a:gd name="T41" fmla="*/ 154752 h 108"/>
                <a:gd name="T42" fmla="*/ 61172 w 120"/>
                <a:gd name="T43" fmla="*/ 154752 h 108"/>
                <a:gd name="T44" fmla="*/ 46778 w 120"/>
                <a:gd name="T45" fmla="*/ 151459 h 108"/>
                <a:gd name="T46" fmla="*/ 39582 w 120"/>
                <a:gd name="T47" fmla="*/ 144874 h 108"/>
                <a:gd name="T48" fmla="*/ 28787 w 120"/>
                <a:gd name="T49" fmla="*/ 138289 h 108"/>
                <a:gd name="T50" fmla="*/ 10795 w 120"/>
                <a:gd name="T51" fmla="*/ 134996 h 108"/>
                <a:gd name="T52" fmla="*/ 0 w 120"/>
                <a:gd name="T53" fmla="*/ 128411 h 108"/>
                <a:gd name="T54" fmla="*/ 0 w 120"/>
                <a:gd name="T55" fmla="*/ 121826 h 108"/>
                <a:gd name="T56" fmla="*/ 3598 w 120"/>
                <a:gd name="T57" fmla="*/ 115241 h 108"/>
                <a:gd name="T58" fmla="*/ 3598 w 120"/>
                <a:gd name="T59" fmla="*/ 98778 h 108"/>
                <a:gd name="T60" fmla="*/ 3598 w 120"/>
                <a:gd name="T61" fmla="*/ 82315 h 108"/>
                <a:gd name="T62" fmla="*/ 10795 w 120"/>
                <a:gd name="T63" fmla="*/ 72437 h 108"/>
                <a:gd name="T64" fmla="*/ 14393 w 120"/>
                <a:gd name="T65" fmla="*/ 65852 h 108"/>
                <a:gd name="T66" fmla="*/ 35983 w 120"/>
                <a:gd name="T67" fmla="*/ 72437 h 108"/>
                <a:gd name="T68" fmla="*/ 39582 w 120"/>
                <a:gd name="T69" fmla="*/ 75730 h 108"/>
                <a:gd name="T70" fmla="*/ 50377 w 120"/>
                <a:gd name="T71" fmla="*/ 82315 h 108"/>
                <a:gd name="T72" fmla="*/ 64770 w 120"/>
                <a:gd name="T73" fmla="*/ 85607 h 108"/>
                <a:gd name="T74" fmla="*/ 79163 w 120"/>
                <a:gd name="T75" fmla="*/ 69144 h 108"/>
                <a:gd name="T76" fmla="*/ 82762 w 120"/>
                <a:gd name="T77" fmla="*/ 65852 h 108"/>
                <a:gd name="T78" fmla="*/ 100753 w 120"/>
                <a:gd name="T79" fmla="*/ 59267 h 108"/>
                <a:gd name="T80" fmla="*/ 111548 w 120"/>
                <a:gd name="T81" fmla="*/ 52681 h 108"/>
                <a:gd name="T82" fmla="*/ 125942 w 120"/>
                <a:gd name="T83" fmla="*/ 46096 h 108"/>
                <a:gd name="T84" fmla="*/ 129540 w 120"/>
                <a:gd name="T85" fmla="*/ 42804 h 108"/>
                <a:gd name="T86" fmla="*/ 158327 w 120"/>
                <a:gd name="T87" fmla="*/ 3293 h 108"/>
                <a:gd name="T88" fmla="*/ 169122 w 120"/>
                <a:gd name="T89" fmla="*/ 3293 h 108"/>
                <a:gd name="T90" fmla="*/ 187113 w 120"/>
                <a:gd name="T91" fmla="*/ 3293 h 108"/>
                <a:gd name="T92" fmla="*/ 208703 w 120"/>
                <a:gd name="T93" fmla="*/ 0 h 108"/>
                <a:gd name="T94" fmla="*/ 215900 w 120"/>
                <a:gd name="T95" fmla="*/ 0 h 108"/>
                <a:gd name="T96" fmla="*/ 208703 w 120"/>
                <a:gd name="T97" fmla="*/ 6585 h 108"/>
                <a:gd name="T98" fmla="*/ 194310 w 120"/>
                <a:gd name="T99" fmla="*/ 16463 h 108"/>
                <a:gd name="T100" fmla="*/ 183515 w 120"/>
                <a:gd name="T101" fmla="*/ 42804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08"/>
                <a:gd name="T155" fmla="*/ 120 w 120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08">
                  <a:moveTo>
                    <a:pt x="102" y="26"/>
                  </a:moveTo>
                  <a:lnTo>
                    <a:pt x="100" y="30"/>
                  </a:lnTo>
                  <a:lnTo>
                    <a:pt x="102" y="32"/>
                  </a:lnTo>
                  <a:lnTo>
                    <a:pt x="104" y="32"/>
                  </a:lnTo>
                  <a:lnTo>
                    <a:pt x="106" y="34"/>
                  </a:lnTo>
                  <a:lnTo>
                    <a:pt x="112" y="34"/>
                  </a:lnTo>
                  <a:lnTo>
                    <a:pt x="116" y="36"/>
                  </a:lnTo>
                  <a:lnTo>
                    <a:pt x="118" y="40"/>
                  </a:lnTo>
                  <a:lnTo>
                    <a:pt x="118" y="42"/>
                  </a:lnTo>
                  <a:lnTo>
                    <a:pt x="116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100" y="54"/>
                  </a:lnTo>
                  <a:lnTo>
                    <a:pt x="100" y="56"/>
                  </a:lnTo>
                  <a:lnTo>
                    <a:pt x="98" y="68"/>
                  </a:lnTo>
                  <a:lnTo>
                    <a:pt x="94" y="70"/>
                  </a:lnTo>
                  <a:lnTo>
                    <a:pt x="9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4" y="78"/>
                  </a:lnTo>
                  <a:lnTo>
                    <a:pt x="84" y="80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2" y="92"/>
                  </a:lnTo>
                  <a:lnTo>
                    <a:pt x="80" y="98"/>
                  </a:lnTo>
                  <a:lnTo>
                    <a:pt x="78" y="100"/>
                  </a:lnTo>
                  <a:lnTo>
                    <a:pt x="76" y="102"/>
                  </a:lnTo>
                  <a:lnTo>
                    <a:pt x="72" y="104"/>
                  </a:lnTo>
                  <a:lnTo>
                    <a:pt x="68" y="106"/>
                  </a:lnTo>
                  <a:lnTo>
                    <a:pt x="66" y="106"/>
                  </a:lnTo>
                  <a:lnTo>
                    <a:pt x="64" y="108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48" y="96"/>
                  </a:lnTo>
                  <a:lnTo>
                    <a:pt x="46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0" y="94"/>
                  </a:lnTo>
                  <a:lnTo>
                    <a:pt x="26" y="92"/>
                  </a:lnTo>
                  <a:lnTo>
                    <a:pt x="24" y="90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2" y="60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28" y="40"/>
                  </a:lnTo>
                  <a:lnTo>
                    <a:pt x="20" y="44"/>
                  </a:lnTo>
                  <a:lnTo>
                    <a:pt x="22" y="46"/>
                  </a:lnTo>
                  <a:lnTo>
                    <a:pt x="24" y="48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40" y="48"/>
                  </a:lnTo>
                  <a:lnTo>
                    <a:pt x="44" y="42"/>
                  </a:lnTo>
                  <a:lnTo>
                    <a:pt x="46" y="40"/>
                  </a:lnTo>
                  <a:lnTo>
                    <a:pt x="50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62" y="32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2" y="26"/>
                  </a:lnTo>
                  <a:lnTo>
                    <a:pt x="82" y="1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8" y="2"/>
                  </a:lnTo>
                  <a:lnTo>
                    <a:pt x="104" y="2"/>
                  </a:lnTo>
                  <a:lnTo>
                    <a:pt x="110" y="2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2" y="8"/>
                  </a:lnTo>
                  <a:lnTo>
                    <a:pt x="108" y="10"/>
                  </a:lnTo>
                  <a:lnTo>
                    <a:pt x="102" y="12"/>
                  </a:lnTo>
                  <a:lnTo>
                    <a:pt x="102" y="2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0" name="Freeform 394"/>
            <p:cNvSpPr>
              <a:spLocks/>
            </p:cNvSpPr>
            <p:nvPr/>
          </p:nvSpPr>
          <p:spPr bwMode="auto">
            <a:xfrm>
              <a:off x="6738938" y="4467225"/>
              <a:ext cx="244475" cy="247650"/>
            </a:xfrm>
            <a:custGeom>
              <a:avLst/>
              <a:gdLst>
                <a:gd name="T0" fmla="*/ 3595 w 136"/>
                <a:gd name="T1" fmla="*/ 3302 h 150"/>
                <a:gd name="T2" fmla="*/ 14381 w 136"/>
                <a:gd name="T3" fmla="*/ 6604 h 150"/>
                <a:gd name="T4" fmla="*/ 28762 w 136"/>
                <a:gd name="T5" fmla="*/ 6604 h 150"/>
                <a:gd name="T6" fmla="*/ 43143 w 136"/>
                <a:gd name="T7" fmla="*/ 0 h 150"/>
                <a:gd name="T8" fmla="*/ 57524 w 136"/>
                <a:gd name="T9" fmla="*/ 6604 h 150"/>
                <a:gd name="T10" fmla="*/ 68309 w 136"/>
                <a:gd name="T11" fmla="*/ 23114 h 150"/>
                <a:gd name="T12" fmla="*/ 75500 w 136"/>
                <a:gd name="T13" fmla="*/ 33020 h 150"/>
                <a:gd name="T14" fmla="*/ 75500 w 136"/>
                <a:gd name="T15" fmla="*/ 36322 h 150"/>
                <a:gd name="T16" fmla="*/ 118642 w 136"/>
                <a:gd name="T17" fmla="*/ 69342 h 150"/>
                <a:gd name="T18" fmla="*/ 129428 w 136"/>
                <a:gd name="T19" fmla="*/ 72644 h 150"/>
                <a:gd name="T20" fmla="*/ 165380 w 136"/>
                <a:gd name="T21" fmla="*/ 99060 h 150"/>
                <a:gd name="T22" fmla="*/ 194142 w 136"/>
                <a:gd name="T23" fmla="*/ 122174 h 150"/>
                <a:gd name="T24" fmla="*/ 190547 w 136"/>
                <a:gd name="T25" fmla="*/ 122174 h 150"/>
                <a:gd name="T26" fmla="*/ 186951 w 136"/>
                <a:gd name="T27" fmla="*/ 125476 h 150"/>
                <a:gd name="T28" fmla="*/ 186951 w 136"/>
                <a:gd name="T29" fmla="*/ 132080 h 150"/>
                <a:gd name="T30" fmla="*/ 204928 w 136"/>
                <a:gd name="T31" fmla="*/ 148590 h 150"/>
                <a:gd name="T32" fmla="*/ 226499 w 136"/>
                <a:gd name="T33" fmla="*/ 165100 h 150"/>
                <a:gd name="T34" fmla="*/ 230094 w 136"/>
                <a:gd name="T35" fmla="*/ 168402 h 150"/>
                <a:gd name="T36" fmla="*/ 237285 w 136"/>
                <a:gd name="T37" fmla="*/ 178308 h 150"/>
                <a:gd name="T38" fmla="*/ 244475 w 136"/>
                <a:gd name="T39" fmla="*/ 191516 h 150"/>
                <a:gd name="T40" fmla="*/ 240880 w 136"/>
                <a:gd name="T41" fmla="*/ 194818 h 150"/>
                <a:gd name="T42" fmla="*/ 237285 w 136"/>
                <a:gd name="T43" fmla="*/ 201422 h 150"/>
                <a:gd name="T44" fmla="*/ 240880 w 136"/>
                <a:gd name="T45" fmla="*/ 211328 h 150"/>
                <a:gd name="T46" fmla="*/ 244475 w 136"/>
                <a:gd name="T47" fmla="*/ 217932 h 150"/>
                <a:gd name="T48" fmla="*/ 240880 w 136"/>
                <a:gd name="T49" fmla="*/ 231140 h 150"/>
                <a:gd name="T50" fmla="*/ 237285 w 136"/>
                <a:gd name="T51" fmla="*/ 241046 h 150"/>
                <a:gd name="T52" fmla="*/ 226499 w 136"/>
                <a:gd name="T53" fmla="*/ 244348 h 150"/>
                <a:gd name="T54" fmla="*/ 219308 w 136"/>
                <a:gd name="T55" fmla="*/ 247650 h 150"/>
                <a:gd name="T56" fmla="*/ 179761 w 136"/>
                <a:gd name="T57" fmla="*/ 227838 h 150"/>
                <a:gd name="T58" fmla="*/ 147404 w 136"/>
                <a:gd name="T59" fmla="*/ 191516 h 150"/>
                <a:gd name="T60" fmla="*/ 111452 w 136"/>
                <a:gd name="T61" fmla="*/ 148590 h 150"/>
                <a:gd name="T62" fmla="*/ 93476 w 136"/>
                <a:gd name="T63" fmla="*/ 112268 h 150"/>
                <a:gd name="T64" fmla="*/ 79095 w 136"/>
                <a:gd name="T65" fmla="*/ 99060 h 150"/>
                <a:gd name="T66" fmla="*/ 71904 w 136"/>
                <a:gd name="T67" fmla="*/ 89154 h 150"/>
                <a:gd name="T68" fmla="*/ 61119 w 136"/>
                <a:gd name="T69" fmla="*/ 75946 h 150"/>
                <a:gd name="T70" fmla="*/ 25167 w 136"/>
                <a:gd name="T71" fmla="*/ 29718 h 150"/>
                <a:gd name="T72" fmla="*/ 21571 w 136"/>
                <a:gd name="T73" fmla="*/ 26416 h 150"/>
                <a:gd name="T74" fmla="*/ 7190 w 136"/>
                <a:gd name="T75" fmla="*/ 19812 h 150"/>
                <a:gd name="T76" fmla="*/ 0 w 136"/>
                <a:gd name="T77" fmla="*/ 9906 h 150"/>
                <a:gd name="T78" fmla="*/ 0 w 136"/>
                <a:gd name="T79" fmla="*/ 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150"/>
                <a:gd name="T122" fmla="*/ 136 w 136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150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4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2" y="68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4" y="80"/>
                  </a:lnTo>
                  <a:lnTo>
                    <a:pt x="106" y="82"/>
                  </a:lnTo>
                  <a:lnTo>
                    <a:pt x="114" y="90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6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4" y="118"/>
                  </a:lnTo>
                  <a:lnTo>
                    <a:pt x="132" y="122"/>
                  </a:lnTo>
                  <a:lnTo>
                    <a:pt x="134" y="124"/>
                  </a:lnTo>
                  <a:lnTo>
                    <a:pt x="134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4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50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90"/>
                  </a:lnTo>
                  <a:lnTo>
                    <a:pt x="56" y="80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1" name="Freeform 396"/>
            <p:cNvSpPr>
              <a:spLocks/>
            </p:cNvSpPr>
            <p:nvPr/>
          </p:nvSpPr>
          <p:spPr bwMode="auto">
            <a:xfrm>
              <a:off x="6975475" y="4719638"/>
              <a:ext cx="203200" cy="55562"/>
            </a:xfrm>
            <a:custGeom>
              <a:avLst/>
              <a:gdLst>
                <a:gd name="T0" fmla="*/ 89123 w 114"/>
                <a:gd name="T1" fmla="*/ 35952 h 34"/>
                <a:gd name="T2" fmla="*/ 39214 w 114"/>
                <a:gd name="T3" fmla="*/ 35952 h 34"/>
                <a:gd name="T4" fmla="*/ 0 w 114"/>
                <a:gd name="T5" fmla="*/ 19610 h 34"/>
                <a:gd name="T6" fmla="*/ 3565 w 114"/>
                <a:gd name="T7" fmla="*/ 6537 h 34"/>
                <a:gd name="T8" fmla="*/ 3565 w 114"/>
                <a:gd name="T9" fmla="*/ 6537 h 34"/>
                <a:gd name="T10" fmla="*/ 10695 w 114"/>
                <a:gd name="T11" fmla="*/ 3268 h 34"/>
                <a:gd name="T12" fmla="*/ 17825 w 114"/>
                <a:gd name="T13" fmla="*/ 0 h 34"/>
                <a:gd name="T14" fmla="*/ 24954 w 114"/>
                <a:gd name="T15" fmla="*/ 0 h 34"/>
                <a:gd name="T16" fmla="*/ 35649 w 114"/>
                <a:gd name="T17" fmla="*/ 0 h 34"/>
                <a:gd name="T18" fmla="*/ 42779 w 114"/>
                <a:gd name="T19" fmla="*/ 0 h 34"/>
                <a:gd name="T20" fmla="*/ 99818 w 114"/>
                <a:gd name="T21" fmla="*/ 13073 h 34"/>
                <a:gd name="T22" fmla="*/ 103382 w 114"/>
                <a:gd name="T23" fmla="*/ 13073 h 34"/>
                <a:gd name="T24" fmla="*/ 110512 w 114"/>
                <a:gd name="T25" fmla="*/ 13073 h 34"/>
                <a:gd name="T26" fmla="*/ 117642 w 114"/>
                <a:gd name="T27" fmla="*/ 9805 h 34"/>
                <a:gd name="T28" fmla="*/ 128337 w 114"/>
                <a:gd name="T29" fmla="*/ 9805 h 34"/>
                <a:gd name="T30" fmla="*/ 139032 w 114"/>
                <a:gd name="T31" fmla="*/ 13073 h 34"/>
                <a:gd name="T32" fmla="*/ 149726 w 114"/>
                <a:gd name="T33" fmla="*/ 16342 h 34"/>
                <a:gd name="T34" fmla="*/ 160421 w 114"/>
                <a:gd name="T35" fmla="*/ 19610 h 34"/>
                <a:gd name="T36" fmla="*/ 171116 w 114"/>
                <a:gd name="T37" fmla="*/ 22878 h 34"/>
                <a:gd name="T38" fmla="*/ 181811 w 114"/>
                <a:gd name="T39" fmla="*/ 26147 h 34"/>
                <a:gd name="T40" fmla="*/ 192505 w 114"/>
                <a:gd name="T41" fmla="*/ 29415 h 34"/>
                <a:gd name="T42" fmla="*/ 196070 w 114"/>
                <a:gd name="T43" fmla="*/ 32684 h 34"/>
                <a:gd name="T44" fmla="*/ 199635 w 114"/>
                <a:gd name="T45" fmla="*/ 32684 h 34"/>
                <a:gd name="T46" fmla="*/ 199635 w 114"/>
                <a:gd name="T47" fmla="*/ 32684 h 34"/>
                <a:gd name="T48" fmla="*/ 203200 w 114"/>
                <a:gd name="T49" fmla="*/ 35952 h 34"/>
                <a:gd name="T50" fmla="*/ 203200 w 114"/>
                <a:gd name="T51" fmla="*/ 42489 h 34"/>
                <a:gd name="T52" fmla="*/ 203200 w 114"/>
                <a:gd name="T53" fmla="*/ 45757 h 34"/>
                <a:gd name="T54" fmla="*/ 203200 w 114"/>
                <a:gd name="T55" fmla="*/ 49025 h 34"/>
                <a:gd name="T56" fmla="*/ 199635 w 114"/>
                <a:gd name="T57" fmla="*/ 52294 h 34"/>
                <a:gd name="T58" fmla="*/ 196070 w 114"/>
                <a:gd name="T59" fmla="*/ 55562 h 34"/>
                <a:gd name="T60" fmla="*/ 178246 w 114"/>
                <a:gd name="T61" fmla="*/ 52294 h 34"/>
                <a:gd name="T62" fmla="*/ 156856 w 114"/>
                <a:gd name="T63" fmla="*/ 52294 h 34"/>
                <a:gd name="T64" fmla="*/ 135467 w 114"/>
                <a:gd name="T65" fmla="*/ 49025 h 34"/>
                <a:gd name="T66" fmla="*/ 128337 w 114"/>
                <a:gd name="T67" fmla="*/ 49025 h 34"/>
                <a:gd name="T68" fmla="*/ 89123 w 114"/>
                <a:gd name="T69" fmla="*/ 35952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34"/>
                <a:gd name="T107" fmla="*/ 114 w 114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34">
                  <a:moveTo>
                    <a:pt x="50" y="22"/>
                  </a:moveTo>
                  <a:lnTo>
                    <a:pt x="22" y="2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4" y="10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2" y="32"/>
                  </a:lnTo>
                  <a:lnTo>
                    <a:pt x="110" y="34"/>
                  </a:lnTo>
                  <a:lnTo>
                    <a:pt x="100" y="32"/>
                  </a:lnTo>
                  <a:lnTo>
                    <a:pt x="88" y="32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50" y="2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2" name="Freeform 46"/>
            <p:cNvSpPr>
              <a:spLocks/>
            </p:cNvSpPr>
            <p:nvPr/>
          </p:nvSpPr>
          <p:spPr bwMode="auto">
            <a:xfrm>
              <a:off x="8110538" y="3311525"/>
              <a:ext cx="17462" cy="42863"/>
            </a:xfrm>
            <a:custGeom>
              <a:avLst/>
              <a:gdLst>
                <a:gd name="T0" fmla="*/ 6985 w 10"/>
                <a:gd name="T1" fmla="*/ 42863 h 26"/>
                <a:gd name="T2" fmla="*/ 3492 w 10"/>
                <a:gd name="T3" fmla="*/ 39566 h 26"/>
                <a:gd name="T4" fmla="*/ 3492 w 10"/>
                <a:gd name="T5" fmla="*/ 36269 h 26"/>
                <a:gd name="T6" fmla="*/ 0 w 10"/>
                <a:gd name="T7" fmla="*/ 29674 h 26"/>
                <a:gd name="T8" fmla="*/ 0 w 10"/>
                <a:gd name="T9" fmla="*/ 19783 h 26"/>
                <a:gd name="T10" fmla="*/ 0 w 10"/>
                <a:gd name="T11" fmla="*/ 9891 h 26"/>
                <a:gd name="T12" fmla="*/ 3492 w 10"/>
                <a:gd name="T13" fmla="*/ 3297 h 26"/>
                <a:gd name="T14" fmla="*/ 6985 w 10"/>
                <a:gd name="T15" fmla="*/ 0 h 26"/>
                <a:gd name="T16" fmla="*/ 10477 w 10"/>
                <a:gd name="T17" fmla="*/ 3297 h 26"/>
                <a:gd name="T18" fmla="*/ 13970 w 10"/>
                <a:gd name="T19" fmla="*/ 9891 h 26"/>
                <a:gd name="T20" fmla="*/ 17462 w 10"/>
                <a:gd name="T21" fmla="*/ 19783 h 26"/>
                <a:gd name="T22" fmla="*/ 13970 w 10"/>
                <a:gd name="T23" fmla="*/ 29674 h 26"/>
                <a:gd name="T24" fmla="*/ 10477 w 10"/>
                <a:gd name="T25" fmla="*/ 39566 h 26"/>
                <a:gd name="T26" fmla="*/ 6985 w 10"/>
                <a:gd name="T27" fmla="*/ 42863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26"/>
                <a:gd name="T44" fmla="*/ 10 w 10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26">
                  <a:moveTo>
                    <a:pt x="4" y="26"/>
                  </a:move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6" y="24"/>
                  </a:lnTo>
                  <a:lnTo>
                    <a:pt x="4" y="2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3" name="Freeform 48"/>
            <p:cNvSpPr>
              <a:spLocks/>
            </p:cNvSpPr>
            <p:nvPr/>
          </p:nvSpPr>
          <p:spPr bwMode="auto">
            <a:xfrm>
              <a:off x="8096250" y="3357563"/>
              <a:ext cx="14288" cy="15875"/>
            </a:xfrm>
            <a:custGeom>
              <a:avLst/>
              <a:gdLst>
                <a:gd name="T0" fmla="*/ 7144 w 8"/>
                <a:gd name="T1" fmla="*/ 15875 h 10"/>
                <a:gd name="T2" fmla="*/ 10716 w 8"/>
                <a:gd name="T3" fmla="*/ 15875 h 10"/>
                <a:gd name="T4" fmla="*/ 14288 w 8"/>
                <a:gd name="T5" fmla="*/ 12700 h 10"/>
                <a:gd name="T6" fmla="*/ 14288 w 8"/>
                <a:gd name="T7" fmla="*/ 9525 h 10"/>
                <a:gd name="T8" fmla="*/ 14288 w 8"/>
                <a:gd name="T9" fmla="*/ 6350 h 10"/>
                <a:gd name="T10" fmla="*/ 10716 w 8"/>
                <a:gd name="T11" fmla="*/ 3175 h 10"/>
                <a:gd name="T12" fmla="*/ 7144 w 8"/>
                <a:gd name="T13" fmla="*/ 0 h 10"/>
                <a:gd name="T14" fmla="*/ 3572 w 8"/>
                <a:gd name="T15" fmla="*/ 3175 h 10"/>
                <a:gd name="T16" fmla="*/ 0 w 8"/>
                <a:gd name="T17" fmla="*/ 6350 h 10"/>
                <a:gd name="T18" fmla="*/ 0 w 8"/>
                <a:gd name="T19" fmla="*/ 9525 h 10"/>
                <a:gd name="T20" fmla="*/ 0 w 8"/>
                <a:gd name="T21" fmla="*/ 12700 h 10"/>
                <a:gd name="T22" fmla="*/ 3572 w 8"/>
                <a:gd name="T23" fmla="*/ 15875 h 10"/>
                <a:gd name="T24" fmla="*/ 7144 w 8"/>
                <a:gd name="T25" fmla="*/ 15875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10"/>
                <a:gd name="T41" fmla="*/ 8 w 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10">
                  <a:moveTo>
                    <a:pt x="4" y="10"/>
                  </a:move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4" name="Oval 52"/>
            <p:cNvSpPr>
              <a:spLocks noChangeArrowheads="1"/>
            </p:cNvSpPr>
            <p:nvPr/>
          </p:nvSpPr>
          <p:spPr bwMode="auto">
            <a:xfrm>
              <a:off x="8059738" y="3395663"/>
              <a:ext cx="14287" cy="22225"/>
            </a:xfrm>
            <a:prstGeom prst="ellipse">
              <a:avLst/>
            </a:pr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5" name="Freeform 54"/>
            <p:cNvSpPr>
              <a:spLocks/>
            </p:cNvSpPr>
            <p:nvPr/>
          </p:nvSpPr>
          <p:spPr bwMode="auto">
            <a:xfrm>
              <a:off x="7981950" y="3471863"/>
              <a:ext cx="19050" cy="19050"/>
            </a:xfrm>
            <a:custGeom>
              <a:avLst/>
              <a:gdLst>
                <a:gd name="T0" fmla="*/ 9525 w 12"/>
                <a:gd name="T1" fmla="*/ 19050 h 12"/>
                <a:gd name="T2" fmla="*/ 15875 w 12"/>
                <a:gd name="T3" fmla="*/ 19050 h 12"/>
                <a:gd name="T4" fmla="*/ 19050 w 12"/>
                <a:gd name="T5" fmla="*/ 15875 h 12"/>
                <a:gd name="T6" fmla="*/ 19050 w 12"/>
                <a:gd name="T7" fmla="*/ 9525 h 12"/>
                <a:gd name="T8" fmla="*/ 19050 w 12"/>
                <a:gd name="T9" fmla="*/ 6350 h 12"/>
                <a:gd name="T10" fmla="*/ 15875 w 12"/>
                <a:gd name="T11" fmla="*/ 3175 h 12"/>
                <a:gd name="T12" fmla="*/ 9525 w 12"/>
                <a:gd name="T13" fmla="*/ 0 h 12"/>
                <a:gd name="T14" fmla="*/ 6350 w 12"/>
                <a:gd name="T15" fmla="*/ 3175 h 12"/>
                <a:gd name="T16" fmla="*/ 0 w 12"/>
                <a:gd name="T17" fmla="*/ 6350 h 12"/>
                <a:gd name="T18" fmla="*/ 0 w 12"/>
                <a:gd name="T19" fmla="*/ 9525 h 12"/>
                <a:gd name="T20" fmla="*/ 0 w 12"/>
                <a:gd name="T21" fmla="*/ 15875 h 12"/>
                <a:gd name="T22" fmla="*/ 6350 w 12"/>
                <a:gd name="T23" fmla="*/ 19050 h 12"/>
                <a:gd name="T24" fmla="*/ 9525 w 12"/>
                <a:gd name="T25" fmla="*/ 1905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6" y="1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2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6" name="Freeform 56"/>
            <p:cNvSpPr>
              <a:spLocks/>
            </p:cNvSpPr>
            <p:nvPr/>
          </p:nvSpPr>
          <p:spPr bwMode="auto">
            <a:xfrm>
              <a:off x="7939088" y="3494088"/>
              <a:ext cx="22225" cy="14287"/>
            </a:xfrm>
            <a:custGeom>
              <a:avLst/>
              <a:gdLst>
                <a:gd name="T0" fmla="*/ 11113 w 12"/>
                <a:gd name="T1" fmla="*/ 14287 h 8"/>
                <a:gd name="T2" fmla="*/ 14817 w 12"/>
                <a:gd name="T3" fmla="*/ 14287 h 8"/>
                <a:gd name="T4" fmla="*/ 18521 w 12"/>
                <a:gd name="T5" fmla="*/ 10715 h 8"/>
                <a:gd name="T6" fmla="*/ 22225 w 12"/>
                <a:gd name="T7" fmla="*/ 7144 h 8"/>
                <a:gd name="T8" fmla="*/ 18521 w 12"/>
                <a:gd name="T9" fmla="*/ 3572 h 8"/>
                <a:gd name="T10" fmla="*/ 14817 w 12"/>
                <a:gd name="T11" fmla="*/ 0 h 8"/>
                <a:gd name="T12" fmla="*/ 11113 w 12"/>
                <a:gd name="T13" fmla="*/ 0 h 8"/>
                <a:gd name="T14" fmla="*/ 3704 w 12"/>
                <a:gd name="T15" fmla="*/ 0 h 8"/>
                <a:gd name="T16" fmla="*/ 0 w 12"/>
                <a:gd name="T17" fmla="*/ 3572 h 8"/>
                <a:gd name="T18" fmla="*/ 0 w 12"/>
                <a:gd name="T19" fmla="*/ 7144 h 8"/>
                <a:gd name="T20" fmla="*/ 0 w 12"/>
                <a:gd name="T21" fmla="*/ 10715 h 8"/>
                <a:gd name="T22" fmla="*/ 3704 w 12"/>
                <a:gd name="T23" fmla="*/ 14287 h 8"/>
                <a:gd name="T24" fmla="*/ 11113 w 12"/>
                <a:gd name="T25" fmla="*/ 1428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8"/>
                <a:gd name="T41" fmla="*/ 12 w 12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8">
                  <a:moveTo>
                    <a:pt x="6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7" name="Freeform 58"/>
            <p:cNvSpPr>
              <a:spLocks/>
            </p:cNvSpPr>
            <p:nvPr/>
          </p:nvSpPr>
          <p:spPr bwMode="auto">
            <a:xfrm>
              <a:off x="7796213" y="3205163"/>
              <a:ext cx="60325" cy="271462"/>
            </a:xfrm>
            <a:custGeom>
              <a:avLst/>
              <a:gdLst>
                <a:gd name="T0" fmla="*/ 49679 w 34"/>
                <a:gd name="T1" fmla="*/ 9932 h 164"/>
                <a:gd name="T2" fmla="*/ 49679 w 34"/>
                <a:gd name="T3" fmla="*/ 9932 h 164"/>
                <a:gd name="T4" fmla="*/ 46131 w 34"/>
                <a:gd name="T5" fmla="*/ 6621 h 164"/>
                <a:gd name="T6" fmla="*/ 42582 w 34"/>
                <a:gd name="T7" fmla="*/ 3311 h 164"/>
                <a:gd name="T8" fmla="*/ 39034 w 34"/>
                <a:gd name="T9" fmla="*/ 0 h 164"/>
                <a:gd name="T10" fmla="*/ 35485 w 34"/>
                <a:gd name="T11" fmla="*/ 0 h 164"/>
                <a:gd name="T12" fmla="*/ 28388 w 34"/>
                <a:gd name="T13" fmla="*/ 0 h 164"/>
                <a:gd name="T14" fmla="*/ 24840 w 34"/>
                <a:gd name="T15" fmla="*/ 6621 h 164"/>
                <a:gd name="T16" fmla="*/ 24840 w 34"/>
                <a:gd name="T17" fmla="*/ 13242 h 164"/>
                <a:gd name="T18" fmla="*/ 21291 w 34"/>
                <a:gd name="T19" fmla="*/ 23174 h 164"/>
                <a:gd name="T20" fmla="*/ 17743 w 34"/>
                <a:gd name="T21" fmla="*/ 29795 h 164"/>
                <a:gd name="T22" fmla="*/ 17743 w 34"/>
                <a:gd name="T23" fmla="*/ 33105 h 164"/>
                <a:gd name="T24" fmla="*/ 14194 w 34"/>
                <a:gd name="T25" fmla="*/ 36416 h 164"/>
                <a:gd name="T26" fmla="*/ 7097 w 34"/>
                <a:gd name="T27" fmla="*/ 66210 h 164"/>
                <a:gd name="T28" fmla="*/ 7097 w 34"/>
                <a:gd name="T29" fmla="*/ 69521 h 164"/>
                <a:gd name="T30" fmla="*/ 7097 w 34"/>
                <a:gd name="T31" fmla="*/ 76142 h 164"/>
                <a:gd name="T32" fmla="*/ 10646 w 34"/>
                <a:gd name="T33" fmla="*/ 82763 h 164"/>
                <a:gd name="T34" fmla="*/ 10646 w 34"/>
                <a:gd name="T35" fmla="*/ 89384 h 164"/>
                <a:gd name="T36" fmla="*/ 14194 w 34"/>
                <a:gd name="T37" fmla="*/ 96005 h 164"/>
                <a:gd name="T38" fmla="*/ 14194 w 34"/>
                <a:gd name="T39" fmla="*/ 105936 h 164"/>
                <a:gd name="T40" fmla="*/ 14194 w 34"/>
                <a:gd name="T41" fmla="*/ 132420 h 164"/>
                <a:gd name="T42" fmla="*/ 14194 w 34"/>
                <a:gd name="T43" fmla="*/ 162215 h 164"/>
                <a:gd name="T44" fmla="*/ 14194 w 34"/>
                <a:gd name="T45" fmla="*/ 192010 h 164"/>
                <a:gd name="T46" fmla="*/ 14194 w 34"/>
                <a:gd name="T47" fmla="*/ 215183 h 164"/>
                <a:gd name="T48" fmla="*/ 14194 w 34"/>
                <a:gd name="T49" fmla="*/ 228425 h 164"/>
                <a:gd name="T50" fmla="*/ 14194 w 34"/>
                <a:gd name="T51" fmla="*/ 231736 h 164"/>
                <a:gd name="T52" fmla="*/ 10646 w 34"/>
                <a:gd name="T53" fmla="*/ 238357 h 164"/>
                <a:gd name="T54" fmla="*/ 7097 w 34"/>
                <a:gd name="T55" fmla="*/ 248288 h 164"/>
                <a:gd name="T56" fmla="*/ 3549 w 34"/>
                <a:gd name="T57" fmla="*/ 254909 h 164"/>
                <a:gd name="T58" fmla="*/ 3549 w 34"/>
                <a:gd name="T59" fmla="*/ 258220 h 164"/>
                <a:gd name="T60" fmla="*/ 0 w 34"/>
                <a:gd name="T61" fmla="*/ 261530 h 164"/>
                <a:gd name="T62" fmla="*/ 14194 w 34"/>
                <a:gd name="T63" fmla="*/ 271462 h 164"/>
                <a:gd name="T64" fmla="*/ 24840 w 34"/>
                <a:gd name="T65" fmla="*/ 248288 h 164"/>
                <a:gd name="T66" fmla="*/ 39034 w 34"/>
                <a:gd name="T67" fmla="*/ 264841 h 164"/>
                <a:gd name="T68" fmla="*/ 39034 w 34"/>
                <a:gd name="T69" fmla="*/ 264841 h 164"/>
                <a:gd name="T70" fmla="*/ 42582 w 34"/>
                <a:gd name="T71" fmla="*/ 258220 h 164"/>
                <a:gd name="T72" fmla="*/ 42582 w 34"/>
                <a:gd name="T73" fmla="*/ 248288 h 164"/>
                <a:gd name="T74" fmla="*/ 39034 w 34"/>
                <a:gd name="T75" fmla="*/ 238357 h 164"/>
                <a:gd name="T76" fmla="*/ 39034 w 34"/>
                <a:gd name="T77" fmla="*/ 231736 h 164"/>
                <a:gd name="T78" fmla="*/ 31937 w 34"/>
                <a:gd name="T79" fmla="*/ 211873 h 164"/>
                <a:gd name="T80" fmla="*/ 31937 w 34"/>
                <a:gd name="T81" fmla="*/ 192010 h 164"/>
                <a:gd name="T82" fmla="*/ 46131 w 34"/>
                <a:gd name="T83" fmla="*/ 175457 h 164"/>
                <a:gd name="T84" fmla="*/ 53228 w 34"/>
                <a:gd name="T85" fmla="*/ 165526 h 164"/>
                <a:gd name="T86" fmla="*/ 56776 w 34"/>
                <a:gd name="T87" fmla="*/ 158905 h 164"/>
                <a:gd name="T88" fmla="*/ 60325 w 34"/>
                <a:gd name="T89" fmla="*/ 148973 h 164"/>
                <a:gd name="T90" fmla="*/ 60325 w 34"/>
                <a:gd name="T91" fmla="*/ 142352 h 164"/>
                <a:gd name="T92" fmla="*/ 56776 w 34"/>
                <a:gd name="T93" fmla="*/ 135731 h 164"/>
                <a:gd name="T94" fmla="*/ 56776 w 34"/>
                <a:gd name="T95" fmla="*/ 132420 h 164"/>
                <a:gd name="T96" fmla="*/ 53228 w 34"/>
                <a:gd name="T97" fmla="*/ 119178 h 164"/>
                <a:gd name="T98" fmla="*/ 53228 w 34"/>
                <a:gd name="T99" fmla="*/ 102626 h 164"/>
                <a:gd name="T100" fmla="*/ 49679 w 34"/>
                <a:gd name="T101" fmla="*/ 82763 h 164"/>
                <a:gd name="T102" fmla="*/ 46131 w 34"/>
                <a:gd name="T103" fmla="*/ 66210 h 164"/>
                <a:gd name="T104" fmla="*/ 46131 w 34"/>
                <a:gd name="T105" fmla="*/ 56279 h 164"/>
                <a:gd name="T106" fmla="*/ 46131 w 34"/>
                <a:gd name="T107" fmla="*/ 56279 h 164"/>
                <a:gd name="T108" fmla="*/ 42582 w 34"/>
                <a:gd name="T109" fmla="*/ 49658 h 164"/>
                <a:gd name="T110" fmla="*/ 42582 w 34"/>
                <a:gd name="T111" fmla="*/ 43037 h 164"/>
                <a:gd name="T112" fmla="*/ 42582 w 34"/>
                <a:gd name="T113" fmla="*/ 33105 h 164"/>
                <a:gd name="T114" fmla="*/ 42582 w 34"/>
                <a:gd name="T115" fmla="*/ 26484 h 164"/>
                <a:gd name="T116" fmla="*/ 46131 w 34"/>
                <a:gd name="T117" fmla="*/ 16553 h 164"/>
                <a:gd name="T118" fmla="*/ 49679 w 34"/>
                <a:gd name="T119" fmla="*/ 9932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"/>
                <a:gd name="T181" fmla="*/ 0 h 164"/>
                <a:gd name="T182" fmla="*/ 34 w 34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" h="164">
                  <a:moveTo>
                    <a:pt x="28" y="6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8" y="98"/>
                  </a:lnTo>
                  <a:lnTo>
                    <a:pt x="8" y="116"/>
                  </a:lnTo>
                  <a:lnTo>
                    <a:pt x="8" y="13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6" y="144"/>
                  </a:lnTo>
                  <a:lnTo>
                    <a:pt x="4" y="150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8" y="164"/>
                  </a:lnTo>
                  <a:lnTo>
                    <a:pt x="14" y="150"/>
                  </a:lnTo>
                  <a:lnTo>
                    <a:pt x="22" y="160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22" y="144"/>
                  </a:lnTo>
                  <a:lnTo>
                    <a:pt x="22" y="140"/>
                  </a:lnTo>
                  <a:lnTo>
                    <a:pt x="18" y="128"/>
                  </a:lnTo>
                  <a:lnTo>
                    <a:pt x="18" y="116"/>
                  </a:lnTo>
                  <a:lnTo>
                    <a:pt x="26" y="106"/>
                  </a:lnTo>
                  <a:lnTo>
                    <a:pt x="30" y="100"/>
                  </a:lnTo>
                  <a:lnTo>
                    <a:pt x="32" y="96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2"/>
                  </a:lnTo>
                  <a:lnTo>
                    <a:pt x="30" y="62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28" y="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8" name="Freeform 80"/>
            <p:cNvSpPr>
              <a:spLocks/>
            </p:cNvSpPr>
            <p:nvPr/>
          </p:nvSpPr>
          <p:spPr bwMode="auto">
            <a:xfrm>
              <a:off x="6115050" y="3792538"/>
              <a:ext cx="673100" cy="619125"/>
            </a:xfrm>
            <a:custGeom>
              <a:avLst/>
              <a:gdLst>
                <a:gd name="T0" fmla="*/ 466540 w 378"/>
                <a:gd name="T1" fmla="*/ 211893 h 374"/>
                <a:gd name="T2" fmla="*/ 470102 w 378"/>
                <a:gd name="T3" fmla="*/ 185406 h 374"/>
                <a:gd name="T4" fmla="*/ 455856 w 378"/>
                <a:gd name="T5" fmla="*/ 188717 h 374"/>
                <a:gd name="T6" fmla="*/ 452295 w 378"/>
                <a:gd name="T7" fmla="*/ 215204 h 374"/>
                <a:gd name="T8" fmla="*/ 341892 w 378"/>
                <a:gd name="T9" fmla="*/ 192028 h 374"/>
                <a:gd name="T10" fmla="*/ 295594 w 378"/>
                <a:gd name="T11" fmla="*/ 165541 h 374"/>
                <a:gd name="T12" fmla="*/ 288471 w 378"/>
                <a:gd name="T13" fmla="*/ 135744 h 374"/>
                <a:gd name="T14" fmla="*/ 284910 w 378"/>
                <a:gd name="T15" fmla="*/ 99325 h 374"/>
                <a:gd name="T16" fmla="*/ 306278 w 378"/>
                <a:gd name="T17" fmla="*/ 66217 h 374"/>
                <a:gd name="T18" fmla="*/ 299156 w 378"/>
                <a:gd name="T19" fmla="*/ 13243 h 374"/>
                <a:gd name="T20" fmla="*/ 270665 w 378"/>
                <a:gd name="T21" fmla="*/ 0 h 374"/>
                <a:gd name="T22" fmla="*/ 245735 w 378"/>
                <a:gd name="T23" fmla="*/ 16554 h 374"/>
                <a:gd name="T24" fmla="*/ 195876 w 378"/>
                <a:gd name="T25" fmla="*/ 33108 h 374"/>
                <a:gd name="T26" fmla="*/ 195876 w 378"/>
                <a:gd name="T27" fmla="*/ 46352 h 374"/>
                <a:gd name="T28" fmla="*/ 220805 w 378"/>
                <a:gd name="T29" fmla="*/ 59595 h 374"/>
                <a:gd name="T30" fmla="*/ 192314 w 378"/>
                <a:gd name="T31" fmla="*/ 59595 h 374"/>
                <a:gd name="T32" fmla="*/ 167385 w 378"/>
                <a:gd name="T33" fmla="*/ 79460 h 374"/>
                <a:gd name="T34" fmla="*/ 153139 w 378"/>
                <a:gd name="T35" fmla="*/ 102636 h 374"/>
                <a:gd name="T36" fmla="*/ 99719 w 378"/>
                <a:gd name="T37" fmla="*/ 139055 h 374"/>
                <a:gd name="T38" fmla="*/ 85473 w 378"/>
                <a:gd name="T39" fmla="*/ 208582 h 374"/>
                <a:gd name="T40" fmla="*/ 32052 w 378"/>
                <a:gd name="T41" fmla="*/ 245001 h 374"/>
                <a:gd name="T42" fmla="*/ 17807 w 378"/>
                <a:gd name="T43" fmla="*/ 281420 h 374"/>
                <a:gd name="T44" fmla="*/ 56982 w 378"/>
                <a:gd name="T45" fmla="*/ 274799 h 374"/>
                <a:gd name="T46" fmla="*/ 56982 w 378"/>
                <a:gd name="T47" fmla="*/ 291353 h 374"/>
                <a:gd name="T48" fmla="*/ 28491 w 378"/>
                <a:gd name="T49" fmla="*/ 317840 h 374"/>
                <a:gd name="T50" fmla="*/ 67666 w 378"/>
                <a:gd name="T51" fmla="*/ 354259 h 374"/>
                <a:gd name="T52" fmla="*/ 85473 w 378"/>
                <a:gd name="T53" fmla="*/ 341015 h 374"/>
                <a:gd name="T54" fmla="*/ 103280 w 378"/>
                <a:gd name="T55" fmla="*/ 321150 h 374"/>
                <a:gd name="T56" fmla="*/ 99719 w 378"/>
                <a:gd name="T57" fmla="*/ 347637 h 374"/>
                <a:gd name="T58" fmla="*/ 131771 w 378"/>
                <a:gd name="T59" fmla="*/ 509868 h 374"/>
                <a:gd name="T60" fmla="*/ 181630 w 378"/>
                <a:gd name="T61" fmla="*/ 586017 h 374"/>
                <a:gd name="T62" fmla="*/ 202998 w 378"/>
                <a:gd name="T63" fmla="*/ 612503 h 374"/>
                <a:gd name="T64" fmla="*/ 235051 w 378"/>
                <a:gd name="T65" fmla="*/ 612503 h 374"/>
                <a:gd name="T66" fmla="*/ 238612 w 378"/>
                <a:gd name="T67" fmla="*/ 599260 h 374"/>
                <a:gd name="T68" fmla="*/ 259980 w 378"/>
                <a:gd name="T69" fmla="*/ 579395 h 374"/>
                <a:gd name="T70" fmla="*/ 284910 w 378"/>
                <a:gd name="T71" fmla="*/ 526422 h 374"/>
                <a:gd name="T72" fmla="*/ 284910 w 378"/>
                <a:gd name="T73" fmla="*/ 463516 h 374"/>
                <a:gd name="T74" fmla="*/ 324085 w 378"/>
                <a:gd name="T75" fmla="*/ 443651 h 374"/>
                <a:gd name="T76" fmla="*/ 395313 w 378"/>
                <a:gd name="T77" fmla="*/ 384056 h 374"/>
                <a:gd name="T78" fmla="*/ 441611 w 378"/>
                <a:gd name="T79" fmla="*/ 334394 h 374"/>
                <a:gd name="T80" fmla="*/ 466540 w 378"/>
                <a:gd name="T81" fmla="*/ 324461 h 374"/>
                <a:gd name="T82" fmla="*/ 473663 w 378"/>
                <a:gd name="T83" fmla="*/ 291353 h 374"/>
                <a:gd name="T84" fmla="*/ 473663 w 378"/>
                <a:gd name="T85" fmla="*/ 264866 h 374"/>
                <a:gd name="T86" fmla="*/ 502154 w 378"/>
                <a:gd name="T87" fmla="*/ 248312 h 374"/>
                <a:gd name="T88" fmla="*/ 523522 w 378"/>
                <a:gd name="T89" fmla="*/ 258245 h 374"/>
                <a:gd name="T90" fmla="*/ 541329 w 378"/>
                <a:gd name="T91" fmla="*/ 281420 h 374"/>
                <a:gd name="T92" fmla="*/ 555575 w 378"/>
                <a:gd name="T93" fmla="*/ 271488 h 374"/>
                <a:gd name="T94" fmla="*/ 566259 w 378"/>
                <a:gd name="T95" fmla="*/ 301285 h 374"/>
                <a:gd name="T96" fmla="*/ 576943 w 378"/>
                <a:gd name="T97" fmla="*/ 304596 h 374"/>
                <a:gd name="T98" fmla="*/ 573382 w 378"/>
                <a:gd name="T99" fmla="*/ 278110 h 374"/>
                <a:gd name="T100" fmla="*/ 598311 w 378"/>
                <a:gd name="T101" fmla="*/ 278110 h 374"/>
                <a:gd name="T102" fmla="*/ 616118 w 378"/>
                <a:gd name="T103" fmla="*/ 251623 h 374"/>
                <a:gd name="T104" fmla="*/ 658855 w 378"/>
                <a:gd name="T105" fmla="*/ 215204 h 374"/>
                <a:gd name="T106" fmla="*/ 673100 w 378"/>
                <a:gd name="T107" fmla="*/ 188717 h 374"/>
                <a:gd name="T108" fmla="*/ 612557 w 378"/>
                <a:gd name="T109" fmla="*/ 188717 h 374"/>
                <a:gd name="T110" fmla="*/ 573382 w 378"/>
                <a:gd name="T111" fmla="*/ 215204 h 374"/>
                <a:gd name="T112" fmla="*/ 541329 w 378"/>
                <a:gd name="T113" fmla="*/ 228447 h 374"/>
                <a:gd name="T114" fmla="*/ 502154 w 378"/>
                <a:gd name="T115" fmla="*/ 22513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374"/>
                <a:gd name="T176" fmla="*/ 378 w 378"/>
                <a:gd name="T177" fmla="*/ 374 h 3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374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2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2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4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6" y="124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6" y="100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58" y="92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6"/>
                  </a:lnTo>
                  <a:lnTo>
                    <a:pt x="160" y="60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6"/>
                  </a:lnTo>
                  <a:lnTo>
                    <a:pt x="170" y="10"/>
                  </a:lnTo>
                  <a:lnTo>
                    <a:pt x="168" y="8"/>
                  </a:lnTo>
                  <a:lnTo>
                    <a:pt x="168" y="6"/>
                  </a:lnTo>
                  <a:lnTo>
                    <a:pt x="166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2" y="4"/>
                  </a:lnTo>
                  <a:lnTo>
                    <a:pt x="140" y="6"/>
                  </a:lnTo>
                  <a:lnTo>
                    <a:pt x="138" y="10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26" y="14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10" y="20"/>
                  </a:lnTo>
                  <a:lnTo>
                    <a:pt x="108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20" y="30"/>
                  </a:lnTo>
                  <a:lnTo>
                    <a:pt x="122" y="32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0" y="36"/>
                  </a:lnTo>
                  <a:lnTo>
                    <a:pt x="118" y="36"/>
                  </a:lnTo>
                  <a:lnTo>
                    <a:pt x="112" y="36"/>
                  </a:lnTo>
                  <a:lnTo>
                    <a:pt x="108" y="36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98" y="42"/>
                  </a:lnTo>
                  <a:lnTo>
                    <a:pt x="96" y="44"/>
                  </a:lnTo>
                  <a:lnTo>
                    <a:pt x="94" y="48"/>
                  </a:lnTo>
                  <a:lnTo>
                    <a:pt x="94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6" y="62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6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4"/>
                  </a:lnTo>
                  <a:lnTo>
                    <a:pt x="38" y="120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0" y="146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0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4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4" y="190"/>
                  </a:lnTo>
                  <a:lnTo>
                    <a:pt x="16" y="192"/>
                  </a:lnTo>
                  <a:lnTo>
                    <a:pt x="16" y="196"/>
                  </a:lnTo>
                  <a:lnTo>
                    <a:pt x="18" y="198"/>
                  </a:lnTo>
                  <a:lnTo>
                    <a:pt x="20" y="204"/>
                  </a:lnTo>
                  <a:lnTo>
                    <a:pt x="24" y="208"/>
                  </a:lnTo>
                  <a:lnTo>
                    <a:pt x="30" y="212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4" y="214"/>
                  </a:lnTo>
                  <a:lnTo>
                    <a:pt x="46" y="212"/>
                  </a:lnTo>
                  <a:lnTo>
                    <a:pt x="48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4" y="308"/>
                  </a:lnTo>
                  <a:lnTo>
                    <a:pt x="92" y="336"/>
                  </a:lnTo>
                  <a:lnTo>
                    <a:pt x="94" y="338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4"/>
                  </a:lnTo>
                  <a:lnTo>
                    <a:pt x="104" y="356"/>
                  </a:lnTo>
                  <a:lnTo>
                    <a:pt x="106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6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0"/>
                  </a:lnTo>
                  <a:lnTo>
                    <a:pt x="148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40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0" y="280"/>
                  </a:lnTo>
                  <a:lnTo>
                    <a:pt x="166" y="278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2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88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6" y="236"/>
                  </a:lnTo>
                  <a:lnTo>
                    <a:pt x="222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62" y="196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8"/>
                  </a:lnTo>
                  <a:lnTo>
                    <a:pt x="266" y="176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6" y="156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6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70"/>
                  </a:lnTo>
                  <a:lnTo>
                    <a:pt x="314" y="178"/>
                  </a:lnTo>
                  <a:lnTo>
                    <a:pt x="314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18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2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2" y="164"/>
                  </a:lnTo>
                  <a:lnTo>
                    <a:pt x="342" y="162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8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6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0" y="126"/>
                  </a:lnTo>
                  <a:lnTo>
                    <a:pt x="372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6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4" y="138"/>
                  </a:lnTo>
                  <a:lnTo>
                    <a:pt x="300" y="136"/>
                  </a:lnTo>
                  <a:lnTo>
                    <a:pt x="298" y="138"/>
                  </a:lnTo>
                  <a:lnTo>
                    <a:pt x="294" y="138"/>
                  </a:lnTo>
                  <a:lnTo>
                    <a:pt x="288" y="138"/>
                  </a:lnTo>
                  <a:lnTo>
                    <a:pt x="284" y="138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39" name="Freeform 84"/>
            <p:cNvSpPr>
              <a:spLocks/>
            </p:cNvSpPr>
            <p:nvPr/>
          </p:nvSpPr>
          <p:spPr bwMode="auto">
            <a:xfrm>
              <a:off x="7370763" y="3513138"/>
              <a:ext cx="206375" cy="282575"/>
            </a:xfrm>
            <a:custGeom>
              <a:avLst/>
              <a:gdLst>
                <a:gd name="T0" fmla="*/ 199259 w 116"/>
                <a:gd name="T1" fmla="*/ 3324 h 170"/>
                <a:gd name="T2" fmla="*/ 167235 w 116"/>
                <a:gd name="T3" fmla="*/ 29920 h 170"/>
                <a:gd name="T4" fmla="*/ 135211 w 116"/>
                <a:gd name="T5" fmla="*/ 56515 h 170"/>
                <a:gd name="T6" fmla="*/ 117420 w 116"/>
                <a:gd name="T7" fmla="*/ 66488 h 170"/>
                <a:gd name="T8" fmla="*/ 103188 w 116"/>
                <a:gd name="T9" fmla="*/ 76461 h 170"/>
                <a:gd name="T10" fmla="*/ 96071 w 116"/>
                <a:gd name="T11" fmla="*/ 79786 h 170"/>
                <a:gd name="T12" fmla="*/ 32024 w 116"/>
                <a:gd name="T13" fmla="*/ 73137 h 170"/>
                <a:gd name="T14" fmla="*/ 28466 w 116"/>
                <a:gd name="T15" fmla="*/ 83110 h 170"/>
                <a:gd name="T16" fmla="*/ 28466 w 116"/>
                <a:gd name="T17" fmla="*/ 96408 h 170"/>
                <a:gd name="T18" fmla="*/ 32024 w 116"/>
                <a:gd name="T19" fmla="*/ 106381 h 170"/>
                <a:gd name="T20" fmla="*/ 28466 w 116"/>
                <a:gd name="T21" fmla="*/ 113030 h 170"/>
                <a:gd name="T22" fmla="*/ 17791 w 116"/>
                <a:gd name="T23" fmla="*/ 116354 h 170"/>
                <a:gd name="T24" fmla="*/ 7116 w 116"/>
                <a:gd name="T25" fmla="*/ 116354 h 170"/>
                <a:gd name="T26" fmla="*/ 0 w 116"/>
                <a:gd name="T27" fmla="*/ 113030 h 170"/>
                <a:gd name="T28" fmla="*/ 21349 w 116"/>
                <a:gd name="T29" fmla="*/ 146274 h 170"/>
                <a:gd name="T30" fmla="*/ 28466 w 116"/>
                <a:gd name="T31" fmla="*/ 182843 h 170"/>
                <a:gd name="T32" fmla="*/ 35582 w 116"/>
                <a:gd name="T33" fmla="*/ 186167 h 170"/>
                <a:gd name="T34" fmla="*/ 46256 w 116"/>
                <a:gd name="T35" fmla="*/ 196140 h 170"/>
                <a:gd name="T36" fmla="*/ 56931 w 116"/>
                <a:gd name="T37" fmla="*/ 202789 h 170"/>
                <a:gd name="T38" fmla="*/ 71164 w 116"/>
                <a:gd name="T39" fmla="*/ 209438 h 170"/>
                <a:gd name="T40" fmla="*/ 74722 w 116"/>
                <a:gd name="T41" fmla="*/ 216087 h 170"/>
                <a:gd name="T42" fmla="*/ 74722 w 116"/>
                <a:gd name="T43" fmla="*/ 219411 h 170"/>
                <a:gd name="T44" fmla="*/ 74722 w 116"/>
                <a:gd name="T45" fmla="*/ 232709 h 170"/>
                <a:gd name="T46" fmla="*/ 71164 w 116"/>
                <a:gd name="T47" fmla="*/ 255980 h 170"/>
                <a:gd name="T48" fmla="*/ 74722 w 116"/>
                <a:gd name="T49" fmla="*/ 269277 h 170"/>
                <a:gd name="T50" fmla="*/ 85397 w 116"/>
                <a:gd name="T51" fmla="*/ 279251 h 170"/>
                <a:gd name="T52" fmla="*/ 99629 w 116"/>
                <a:gd name="T53" fmla="*/ 282575 h 170"/>
                <a:gd name="T54" fmla="*/ 113862 w 116"/>
                <a:gd name="T55" fmla="*/ 282575 h 170"/>
                <a:gd name="T56" fmla="*/ 128095 w 116"/>
                <a:gd name="T57" fmla="*/ 272602 h 170"/>
                <a:gd name="T58" fmla="*/ 135211 w 116"/>
                <a:gd name="T59" fmla="*/ 265953 h 170"/>
                <a:gd name="T60" fmla="*/ 138769 w 116"/>
                <a:gd name="T61" fmla="*/ 222736 h 170"/>
                <a:gd name="T62" fmla="*/ 135211 w 116"/>
                <a:gd name="T63" fmla="*/ 196140 h 170"/>
                <a:gd name="T64" fmla="*/ 124537 w 116"/>
                <a:gd name="T65" fmla="*/ 182843 h 170"/>
                <a:gd name="T66" fmla="*/ 117420 w 116"/>
                <a:gd name="T67" fmla="*/ 176194 h 170"/>
                <a:gd name="T68" fmla="*/ 110304 w 116"/>
                <a:gd name="T69" fmla="*/ 172869 h 170"/>
                <a:gd name="T70" fmla="*/ 96071 w 116"/>
                <a:gd name="T71" fmla="*/ 156247 h 170"/>
                <a:gd name="T72" fmla="*/ 96071 w 116"/>
                <a:gd name="T73" fmla="*/ 146274 h 170"/>
                <a:gd name="T74" fmla="*/ 99629 w 116"/>
                <a:gd name="T75" fmla="*/ 139625 h 170"/>
                <a:gd name="T76" fmla="*/ 103188 w 116"/>
                <a:gd name="T77" fmla="*/ 139625 h 170"/>
                <a:gd name="T78" fmla="*/ 106746 w 116"/>
                <a:gd name="T79" fmla="*/ 136301 h 170"/>
                <a:gd name="T80" fmla="*/ 153002 w 116"/>
                <a:gd name="T81" fmla="*/ 89759 h 170"/>
                <a:gd name="T82" fmla="*/ 174351 w 116"/>
                <a:gd name="T83" fmla="*/ 69813 h 170"/>
                <a:gd name="T84" fmla="*/ 195700 w 116"/>
                <a:gd name="T85" fmla="*/ 29920 h 170"/>
                <a:gd name="T86" fmla="*/ 202817 w 116"/>
                <a:gd name="T87" fmla="*/ 9973 h 1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70"/>
                <a:gd name="T134" fmla="*/ 116 w 116"/>
                <a:gd name="T135" fmla="*/ 170 h 1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70">
                  <a:moveTo>
                    <a:pt x="116" y="0"/>
                  </a:moveTo>
                  <a:lnTo>
                    <a:pt x="112" y="2"/>
                  </a:lnTo>
                  <a:lnTo>
                    <a:pt x="104" y="10"/>
                  </a:lnTo>
                  <a:lnTo>
                    <a:pt x="94" y="18"/>
                  </a:lnTo>
                  <a:lnTo>
                    <a:pt x="82" y="26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0"/>
                  </a:lnTo>
                  <a:lnTo>
                    <a:pt x="62" y="44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12" y="88"/>
                  </a:lnTo>
                  <a:lnTo>
                    <a:pt x="22" y="96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2" y="116"/>
                  </a:lnTo>
                  <a:lnTo>
                    <a:pt x="26" y="118"/>
                  </a:lnTo>
                  <a:lnTo>
                    <a:pt x="30" y="120"/>
                  </a:lnTo>
                  <a:lnTo>
                    <a:pt x="32" y="122"/>
                  </a:lnTo>
                  <a:lnTo>
                    <a:pt x="36" y="124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40"/>
                  </a:lnTo>
                  <a:lnTo>
                    <a:pt x="42" y="146"/>
                  </a:lnTo>
                  <a:lnTo>
                    <a:pt x="40" y="154"/>
                  </a:lnTo>
                  <a:lnTo>
                    <a:pt x="40" y="160"/>
                  </a:lnTo>
                  <a:lnTo>
                    <a:pt x="42" y="162"/>
                  </a:lnTo>
                  <a:lnTo>
                    <a:pt x="46" y="166"/>
                  </a:lnTo>
                  <a:lnTo>
                    <a:pt x="48" y="168"/>
                  </a:lnTo>
                  <a:lnTo>
                    <a:pt x="52" y="170"/>
                  </a:lnTo>
                  <a:lnTo>
                    <a:pt x="56" y="170"/>
                  </a:lnTo>
                  <a:lnTo>
                    <a:pt x="60" y="170"/>
                  </a:lnTo>
                  <a:lnTo>
                    <a:pt x="64" y="170"/>
                  </a:lnTo>
                  <a:lnTo>
                    <a:pt x="68" y="168"/>
                  </a:lnTo>
                  <a:lnTo>
                    <a:pt x="72" y="164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58"/>
                  </a:lnTo>
                  <a:lnTo>
                    <a:pt x="78" y="134"/>
                  </a:lnTo>
                  <a:lnTo>
                    <a:pt x="78" y="126"/>
                  </a:lnTo>
                  <a:lnTo>
                    <a:pt x="76" y="118"/>
                  </a:lnTo>
                  <a:lnTo>
                    <a:pt x="74" y="114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4" y="104"/>
                  </a:lnTo>
                  <a:lnTo>
                    <a:pt x="62" y="104"/>
                  </a:lnTo>
                  <a:lnTo>
                    <a:pt x="58" y="100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4" y="88"/>
                  </a:lnTo>
                  <a:lnTo>
                    <a:pt x="54" y="86"/>
                  </a:lnTo>
                  <a:lnTo>
                    <a:pt x="56" y="84"/>
                  </a:lnTo>
                  <a:lnTo>
                    <a:pt x="58" y="84"/>
                  </a:lnTo>
                  <a:lnTo>
                    <a:pt x="60" y="82"/>
                  </a:lnTo>
                  <a:lnTo>
                    <a:pt x="74" y="68"/>
                  </a:lnTo>
                  <a:lnTo>
                    <a:pt x="86" y="54"/>
                  </a:lnTo>
                  <a:lnTo>
                    <a:pt x="94" y="44"/>
                  </a:lnTo>
                  <a:lnTo>
                    <a:pt x="98" y="42"/>
                  </a:lnTo>
                  <a:lnTo>
                    <a:pt x="104" y="30"/>
                  </a:lnTo>
                  <a:lnTo>
                    <a:pt x="110" y="18"/>
                  </a:lnTo>
                  <a:lnTo>
                    <a:pt x="112" y="10"/>
                  </a:lnTo>
                  <a:lnTo>
                    <a:pt x="114" y="6"/>
                  </a:lnTo>
                  <a:lnTo>
                    <a:pt x="116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0" name="Freeform 92"/>
            <p:cNvSpPr>
              <a:spLocks/>
            </p:cNvSpPr>
            <p:nvPr/>
          </p:nvSpPr>
          <p:spPr bwMode="auto">
            <a:xfrm>
              <a:off x="7524750" y="3822700"/>
              <a:ext cx="60325" cy="68263"/>
            </a:xfrm>
            <a:custGeom>
              <a:avLst/>
              <a:gdLst>
                <a:gd name="T0" fmla="*/ 10646 w 34"/>
                <a:gd name="T1" fmla="*/ 0 h 42"/>
                <a:gd name="T2" fmla="*/ 7097 w 34"/>
                <a:gd name="T3" fmla="*/ 0 h 42"/>
                <a:gd name="T4" fmla="*/ 3549 w 34"/>
                <a:gd name="T5" fmla="*/ 3251 h 42"/>
                <a:gd name="T6" fmla="*/ 0 w 34"/>
                <a:gd name="T7" fmla="*/ 6501 h 42"/>
                <a:gd name="T8" fmla="*/ 0 w 34"/>
                <a:gd name="T9" fmla="*/ 13002 h 42"/>
                <a:gd name="T10" fmla="*/ 0 w 34"/>
                <a:gd name="T11" fmla="*/ 19504 h 42"/>
                <a:gd name="T12" fmla="*/ 7097 w 34"/>
                <a:gd name="T13" fmla="*/ 22754 h 42"/>
                <a:gd name="T14" fmla="*/ 10646 w 34"/>
                <a:gd name="T15" fmla="*/ 32506 h 42"/>
                <a:gd name="T16" fmla="*/ 17743 w 34"/>
                <a:gd name="T17" fmla="*/ 39007 h 42"/>
                <a:gd name="T18" fmla="*/ 21291 w 34"/>
                <a:gd name="T19" fmla="*/ 45509 h 42"/>
                <a:gd name="T20" fmla="*/ 24840 w 34"/>
                <a:gd name="T21" fmla="*/ 48759 h 42"/>
                <a:gd name="T22" fmla="*/ 28388 w 34"/>
                <a:gd name="T23" fmla="*/ 48759 h 42"/>
                <a:gd name="T24" fmla="*/ 28388 w 34"/>
                <a:gd name="T25" fmla="*/ 52010 h 42"/>
                <a:gd name="T26" fmla="*/ 28388 w 34"/>
                <a:gd name="T27" fmla="*/ 55261 h 42"/>
                <a:gd name="T28" fmla="*/ 28388 w 34"/>
                <a:gd name="T29" fmla="*/ 58511 h 42"/>
                <a:gd name="T30" fmla="*/ 28388 w 34"/>
                <a:gd name="T31" fmla="*/ 65012 h 42"/>
                <a:gd name="T32" fmla="*/ 31937 w 34"/>
                <a:gd name="T33" fmla="*/ 68263 h 42"/>
                <a:gd name="T34" fmla="*/ 35485 w 34"/>
                <a:gd name="T35" fmla="*/ 68263 h 42"/>
                <a:gd name="T36" fmla="*/ 42582 w 34"/>
                <a:gd name="T37" fmla="*/ 68263 h 42"/>
                <a:gd name="T38" fmla="*/ 53228 w 34"/>
                <a:gd name="T39" fmla="*/ 65012 h 42"/>
                <a:gd name="T40" fmla="*/ 60325 w 34"/>
                <a:gd name="T41" fmla="*/ 58511 h 42"/>
                <a:gd name="T42" fmla="*/ 60325 w 34"/>
                <a:gd name="T43" fmla="*/ 55261 h 42"/>
                <a:gd name="T44" fmla="*/ 60325 w 34"/>
                <a:gd name="T45" fmla="*/ 48759 h 42"/>
                <a:gd name="T46" fmla="*/ 60325 w 34"/>
                <a:gd name="T47" fmla="*/ 42258 h 42"/>
                <a:gd name="T48" fmla="*/ 56776 w 34"/>
                <a:gd name="T49" fmla="*/ 32506 h 42"/>
                <a:gd name="T50" fmla="*/ 60325 w 34"/>
                <a:gd name="T51" fmla="*/ 26005 h 42"/>
                <a:gd name="T52" fmla="*/ 60325 w 34"/>
                <a:gd name="T53" fmla="*/ 22754 h 42"/>
                <a:gd name="T54" fmla="*/ 60325 w 34"/>
                <a:gd name="T55" fmla="*/ 22754 h 42"/>
                <a:gd name="T56" fmla="*/ 60325 w 34"/>
                <a:gd name="T57" fmla="*/ 19504 h 42"/>
                <a:gd name="T58" fmla="*/ 56776 w 34"/>
                <a:gd name="T59" fmla="*/ 16253 h 42"/>
                <a:gd name="T60" fmla="*/ 49679 w 34"/>
                <a:gd name="T61" fmla="*/ 13002 h 42"/>
                <a:gd name="T62" fmla="*/ 42582 w 34"/>
                <a:gd name="T63" fmla="*/ 9752 h 42"/>
                <a:gd name="T64" fmla="*/ 35485 w 34"/>
                <a:gd name="T65" fmla="*/ 3251 h 42"/>
                <a:gd name="T66" fmla="*/ 28388 w 34"/>
                <a:gd name="T67" fmla="*/ 3251 h 42"/>
                <a:gd name="T68" fmla="*/ 21291 w 34"/>
                <a:gd name="T69" fmla="*/ 3251 h 42"/>
                <a:gd name="T70" fmla="*/ 14194 w 34"/>
                <a:gd name="T71" fmla="*/ 0 h 42"/>
                <a:gd name="T72" fmla="*/ 10646 w 34"/>
                <a:gd name="T73" fmla="*/ 0 h 42"/>
                <a:gd name="T74" fmla="*/ 10646 w 34"/>
                <a:gd name="T75" fmla="*/ 0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42"/>
                <a:gd name="T116" fmla="*/ 34 w 34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42">
                  <a:moveTo>
                    <a:pt x="6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4" y="42"/>
                  </a:lnTo>
                  <a:lnTo>
                    <a:pt x="3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2" y="20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1" name="Freeform 94"/>
            <p:cNvSpPr>
              <a:spLocks/>
            </p:cNvSpPr>
            <p:nvPr/>
          </p:nvSpPr>
          <p:spPr bwMode="auto">
            <a:xfrm>
              <a:off x="7545388" y="3614738"/>
              <a:ext cx="257175" cy="204787"/>
            </a:xfrm>
            <a:custGeom>
              <a:avLst/>
              <a:gdLst>
                <a:gd name="T0" fmla="*/ 0 w 144"/>
                <a:gd name="T1" fmla="*/ 191358 h 122"/>
                <a:gd name="T2" fmla="*/ 39291 w 144"/>
                <a:gd name="T3" fmla="*/ 191358 h 122"/>
                <a:gd name="T4" fmla="*/ 100012 w 144"/>
                <a:gd name="T5" fmla="*/ 181287 h 122"/>
                <a:gd name="T6" fmla="*/ 110728 w 144"/>
                <a:gd name="T7" fmla="*/ 198073 h 122"/>
                <a:gd name="T8" fmla="*/ 117872 w 144"/>
                <a:gd name="T9" fmla="*/ 204787 h 122"/>
                <a:gd name="T10" fmla="*/ 128588 w 144"/>
                <a:gd name="T11" fmla="*/ 201430 h 122"/>
                <a:gd name="T12" fmla="*/ 146447 w 144"/>
                <a:gd name="T13" fmla="*/ 191358 h 122"/>
                <a:gd name="T14" fmla="*/ 150019 w 144"/>
                <a:gd name="T15" fmla="*/ 184644 h 122"/>
                <a:gd name="T16" fmla="*/ 178594 w 144"/>
                <a:gd name="T17" fmla="*/ 177930 h 122"/>
                <a:gd name="T18" fmla="*/ 189309 w 144"/>
                <a:gd name="T19" fmla="*/ 171215 h 122"/>
                <a:gd name="T20" fmla="*/ 207169 w 144"/>
                <a:gd name="T21" fmla="*/ 157787 h 122"/>
                <a:gd name="T22" fmla="*/ 221456 w 144"/>
                <a:gd name="T23" fmla="*/ 147715 h 122"/>
                <a:gd name="T24" fmla="*/ 228600 w 144"/>
                <a:gd name="T25" fmla="*/ 137644 h 122"/>
                <a:gd name="T26" fmla="*/ 235744 w 144"/>
                <a:gd name="T27" fmla="*/ 127572 h 122"/>
                <a:gd name="T28" fmla="*/ 242888 w 144"/>
                <a:gd name="T29" fmla="*/ 114144 h 122"/>
                <a:gd name="T30" fmla="*/ 246459 w 144"/>
                <a:gd name="T31" fmla="*/ 104072 h 122"/>
                <a:gd name="T32" fmla="*/ 246459 w 144"/>
                <a:gd name="T33" fmla="*/ 90643 h 122"/>
                <a:gd name="T34" fmla="*/ 242888 w 144"/>
                <a:gd name="T35" fmla="*/ 73858 h 122"/>
                <a:gd name="T36" fmla="*/ 242888 w 144"/>
                <a:gd name="T37" fmla="*/ 70500 h 122"/>
                <a:gd name="T38" fmla="*/ 250031 w 144"/>
                <a:gd name="T39" fmla="*/ 63786 h 122"/>
                <a:gd name="T40" fmla="*/ 257175 w 144"/>
                <a:gd name="T41" fmla="*/ 50357 h 122"/>
                <a:gd name="T42" fmla="*/ 257175 w 144"/>
                <a:gd name="T43" fmla="*/ 33572 h 122"/>
                <a:gd name="T44" fmla="*/ 253603 w 144"/>
                <a:gd name="T45" fmla="*/ 16786 h 122"/>
                <a:gd name="T46" fmla="*/ 250031 w 144"/>
                <a:gd name="T47" fmla="*/ 3357 h 122"/>
                <a:gd name="T48" fmla="*/ 246459 w 144"/>
                <a:gd name="T49" fmla="*/ 0 h 122"/>
                <a:gd name="T50" fmla="*/ 235744 w 144"/>
                <a:gd name="T51" fmla="*/ 3357 h 122"/>
                <a:gd name="T52" fmla="*/ 217884 w 144"/>
                <a:gd name="T53" fmla="*/ 13429 h 122"/>
                <a:gd name="T54" fmla="*/ 207169 w 144"/>
                <a:gd name="T55" fmla="*/ 30214 h 122"/>
                <a:gd name="T56" fmla="*/ 200025 w 144"/>
                <a:gd name="T57" fmla="*/ 57072 h 122"/>
                <a:gd name="T58" fmla="*/ 200025 w 144"/>
                <a:gd name="T59" fmla="*/ 73858 h 122"/>
                <a:gd name="T60" fmla="*/ 192881 w 144"/>
                <a:gd name="T61" fmla="*/ 80572 h 122"/>
                <a:gd name="T62" fmla="*/ 182166 w 144"/>
                <a:gd name="T63" fmla="*/ 97358 h 122"/>
                <a:gd name="T64" fmla="*/ 167878 w 144"/>
                <a:gd name="T65" fmla="*/ 114144 h 122"/>
                <a:gd name="T66" fmla="*/ 146447 w 144"/>
                <a:gd name="T67" fmla="*/ 130929 h 122"/>
                <a:gd name="T68" fmla="*/ 128588 w 144"/>
                <a:gd name="T69" fmla="*/ 144358 h 122"/>
                <a:gd name="T70" fmla="*/ 114300 w 144"/>
                <a:gd name="T71" fmla="*/ 151072 h 122"/>
                <a:gd name="T72" fmla="*/ 71437 w 144"/>
                <a:gd name="T73" fmla="*/ 154430 h 122"/>
                <a:gd name="T74" fmla="*/ 7144 w 144"/>
                <a:gd name="T75" fmla="*/ 181287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22"/>
                <a:gd name="T116" fmla="*/ 144 w 144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22">
                  <a:moveTo>
                    <a:pt x="4" y="108"/>
                  </a:moveTo>
                  <a:lnTo>
                    <a:pt x="0" y="114"/>
                  </a:lnTo>
                  <a:lnTo>
                    <a:pt x="12" y="120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6" y="108"/>
                  </a:lnTo>
                  <a:lnTo>
                    <a:pt x="60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72" y="120"/>
                  </a:lnTo>
                  <a:lnTo>
                    <a:pt x="78" y="118"/>
                  </a:lnTo>
                  <a:lnTo>
                    <a:pt x="82" y="114"/>
                  </a:lnTo>
                  <a:lnTo>
                    <a:pt x="84" y="112"/>
                  </a:lnTo>
                  <a:lnTo>
                    <a:pt x="84" y="110"/>
                  </a:lnTo>
                  <a:lnTo>
                    <a:pt x="100" y="106"/>
                  </a:lnTo>
                  <a:lnTo>
                    <a:pt x="104" y="104"/>
                  </a:lnTo>
                  <a:lnTo>
                    <a:pt x="106" y="102"/>
                  </a:lnTo>
                  <a:lnTo>
                    <a:pt x="110" y="98"/>
                  </a:lnTo>
                  <a:lnTo>
                    <a:pt x="116" y="94"/>
                  </a:lnTo>
                  <a:lnTo>
                    <a:pt x="120" y="92"/>
                  </a:lnTo>
                  <a:lnTo>
                    <a:pt x="124" y="88"/>
                  </a:lnTo>
                  <a:lnTo>
                    <a:pt x="126" y="86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2"/>
                  </a:lnTo>
                  <a:lnTo>
                    <a:pt x="138" y="58"/>
                  </a:lnTo>
                  <a:lnTo>
                    <a:pt x="138" y="54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10"/>
                  </a:lnTo>
                  <a:lnTo>
                    <a:pt x="140" y="4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2"/>
                  </a:lnTo>
                  <a:lnTo>
                    <a:pt x="132" y="2"/>
                  </a:lnTo>
                  <a:lnTo>
                    <a:pt x="126" y="6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2" y="34"/>
                  </a:lnTo>
                  <a:lnTo>
                    <a:pt x="112" y="40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4"/>
                  </a:lnTo>
                  <a:lnTo>
                    <a:pt x="94" y="68"/>
                  </a:lnTo>
                  <a:lnTo>
                    <a:pt x="88" y="74"/>
                  </a:lnTo>
                  <a:lnTo>
                    <a:pt x="82" y="78"/>
                  </a:lnTo>
                  <a:lnTo>
                    <a:pt x="76" y="82"/>
                  </a:lnTo>
                  <a:lnTo>
                    <a:pt x="72" y="86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2"/>
                  </a:lnTo>
                  <a:lnTo>
                    <a:pt x="40" y="92"/>
                  </a:lnTo>
                  <a:lnTo>
                    <a:pt x="20" y="96"/>
                  </a:lnTo>
                  <a:lnTo>
                    <a:pt x="4" y="10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2" name="Freeform 96"/>
            <p:cNvSpPr>
              <a:spLocks/>
            </p:cNvSpPr>
            <p:nvPr/>
          </p:nvSpPr>
          <p:spPr bwMode="auto">
            <a:xfrm>
              <a:off x="7577138" y="3810000"/>
              <a:ext cx="46037" cy="26988"/>
            </a:xfrm>
            <a:custGeom>
              <a:avLst/>
              <a:gdLst>
                <a:gd name="T0" fmla="*/ 17707 w 26"/>
                <a:gd name="T1" fmla="*/ 0 h 16"/>
                <a:gd name="T2" fmla="*/ 0 w 26"/>
                <a:gd name="T3" fmla="*/ 20241 h 16"/>
                <a:gd name="T4" fmla="*/ 17707 w 26"/>
                <a:gd name="T5" fmla="*/ 26988 h 16"/>
                <a:gd name="T6" fmla="*/ 35413 w 26"/>
                <a:gd name="T7" fmla="*/ 16867 h 16"/>
                <a:gd name="T8" fmla="*/ 46037 w 26"/>
                <a:gd name="T9" fmla="*/ 6747 h 16"/>
                <a:gd name="T10" fmla="*/ 17707 w 2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6"/>
                <a:gd name="T20" fmla="*/ 26 w 2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6">
                  <a:moveTo>
                    <a:pt x="10" y="0"/>
                  </a:moveTo>
                  <a:lnTo>
                    <a:pt x="0" y="12"/>
                  </a:lnTo>
                  <a:lnTo>
                    <a:pt x="10" y="16"/>
                  </a:lnTo>
                  <a:lnTo>
                    <a:pt x="20" y="10"/>
                  </a:lnTo>
                  <a:lnTo>
                    <a:pt x="26" y="4"/>
                  </a:lnTo>
                  <a:lnTo>
                    <a:pt x="10" y="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3" name="Freeform 98"/>
            <p:cNvSpPr>
              <a:spLocks/>
            </p:cNvSpPr>
            <p:nvPr/>
          </p:nvSpPr>
          <p:spPr bwMode="auto">
            <a:xfrm>
              <a:off x="7753350" y="3494088"/>
              <a:ext cx="141288" cy="98425"/>
            </a:xfrm>
            <a:custGeom>
              <a:avLst/>
              <a:gdLst>
                <a:gd name="T0" fmla="*/ 67112 w 80"/>
                <a:gd name="T1" fmla="*/ 13123 h 60"/>
                <a:gd name="T2" fmla="*/ 67112 w 80"/>
                <a:gd name="T3" fmla="*/ 9843 h 60"/>
                <a:gd name="T4" fmla="*/ 63580 w 80"/>
                <a:gd name="T5" fmla="*/ 6562 h 60"/>
                <a:gd name="T6" fmla="*/ 60047 w 80"/>
                <a:gd name="T7" fmla="*/ 3281 h 60"/>
                <a:gd name="T8" fmla="*/ 56515 w 80"/>
                <a:gd name="T9" fmla="*/ 3281 h 60"/>
                <a:gd name="T10" fmla="*/ 52983 w 80"/>
                <a:gd name="T11" fmla="*/ 0 h 60"/>
                <a:gd name="T12" fmla="*/ 49451 w 80"/>
                <a:gd name="T13" fmla="*/ 3281 h 60"/>
                <a:gd name="T14" fmla="*/ 45919 w 80"/>
                <a:gd name="T15" fmla="*/ 6562 h 60"/>
                <a:gd name="T16" fmla="*/ 42386 w 80"/>
                <a:gd name="T17" fmla="*/ 19685 h 60"/>
                <a:gd name="T18" fmla="*/ 38854 w 80"/>
                <a:gd name="T19" fmla="*/ 29528 h 60"/>
                <a:gd name="T20" fmla="*/ 38854 w 80"/>
                <a:gd name="T21" fmla="*/ 36089 h 60"/>
                <a:gd name="T22" fmla="*/ 35322 w 80"/>
                <a:gd name="T23" fmla="*/ 42651 h 60"/>
                <a:gd name="T24" fmla="*/ 35322 w 80"/>
                <a:gd name="T25" fmla="*/ 45932 h 60"/>
                <a:gd name="T26" fmla="*/ 31790 w 80"/>
                <a:gd name="T27" fmla="*/ 52493 h 60"/>
                <a:gd name="T28" fmla="*/ 24725 w 80"/>
                <a:gd name="T29" fmla="*/ 62336 h 60"/>
                <a:gd name="T30" fmla="*/ 21193 w 80"/>
                <a:gd name="T31" fmla="*/ 68898 h 60"/>
                <a:gd name="T32" fmla="*/ 14129 w 80"/>
                <a:gd name="T33" fmla="*/ 75459 h 60"/>
                <a:gd name="T34" fmla="*/ 10597 w 80"/>
                <a:gd name="T35" fmla="*/ 82021 h 60"/>
                <a:gd name="T36" fmla="*/ 7064 w 80"/>
                <a:gd name="T37" fmla="*/ 82021 h 60"/>
                <a:gd name="T38" fmla="*/ 3532 w 80"/>
                <a:gd name="T39" fmla="*/ 85302 h 60"/>
                <a:gd name="T40" fmla="*/ 0 w 80"/>
                <a:gd name="T41" fmla="*/ 88583 h 60"/>
                <a:gd name="T42" fmla="*/ 3532 w 80"/>
                <a:gd name="T43" fmla="*/ 91863 h 60"/>
                <a:gd name="T44" fmla="*/ 10597 w 80"/>
                <a:gd name="T45" fmla="*/ 95144 h 60"/>
                <a:gd name="T46" fmla="*/ 17661 w 80"/>
                <a:gd name="T47" fmla="*/ 95144 h 60"/>
                <a:gd name="T48" fmla="*/ 28258 w 80"/>
                <a:gd name="T49" fmla="*/ 95144 h 60"/>
                <a:gd name="T50" fmla="*/ 38854 w 80"/>
                <a:gd name="T51" fmla="*/ 95144 h 60"/>
                <a:gd name="T52" fmla="*/ 49451 w 80"/>
                <a:gd name="T53" fmla="*/ 95144 h 60"/>
                <a:gd name="T54" fmla="*/ 56515 w 80"/>
                <a:gd name="T55" fmla="*/ 95144 h 60"/>
                <a:gd name="T56" fmla="*/ 60047 w 80"/>
                <a:gd name="T57" fmla="*/ 95144 h 60"/>
                <a:gd name="T58" fmla="*/ 70644 w 80"/>
                <a:gd name="T59" fmla="*/ 98425 h 60"/>
                <a:gd name="T60" fmla="*/ 84773 w 80"/>
                <a:gd name="T61" fmla="*/ 98425 h 60"/>
                <a:gd name="T62" fmla="*/ 88305 w 80"/>
                <a:gd name="T63" fmla="*/ 95144 h 60"/>
                <a:gd name="T64" fmla="*/ 91837 w 80"/>
                <a:gd name="T65" fmla="*/ 91863 h 60"/>
                <a:gd name="T66" fmla="*/ 95369 w 80"/>
                <a:gd name="T67" fmla="*/ 85302 h 60"/>
                <a:gd name="T68" fmla="*/ 98902 w 80"/>
                <a:gd name="T69" fmla="*/ 82021 h 60"/>
                <a:gd name="T70" fmla="*/ 102434 w 80"/>
                <a:gd name="T71" fmla="*/ 75459 h 60"/>
                <a:gd name="T72" fmla="*/ 105966 w 80"/>
                <a:gd name="T73" fmla="*/ 72178 h 60"/>
                <a:gd name="T74" fmla="*/ 109498 w 80"/>
                <a:gd name="T75" fmla="*/ 72178 h 60"/>
                <a:gd name="T76" fmla="*/ 113030 w 80"/>
                <a:gd name="T77" fmla="*/ 72178 h 60"/>
                <a:gd name="T78" fmla="*/ 120095 w 80"/>
                <a:gd name="T79" fmla="*/ 68898 h 60"/>
                <a:gd name="T80" fmla="*/ 123627 w 80"/>
                <a:gd name="T81" fmla="*/ 65617 h 60"/>
                <a:gd name="T82" fmla="*/ 130691 w 80"/>
                <a:gd name="T83" fmla="*/ 62336 h 60"/>
                <a:gd name="T84" fmla="*/ 134224 w 80"/>
                <a:gd name="T85" fmla="*/ 59055 h 60"/>
                <a:gd name="T86" fmla="*/ 137756 w 80"/>
                <a:gd name="T87" fmla="*/ 55774 h 60"/>
                <a:gd name="T88" fmla="*/ 137756 w 80"/>
                <a:gd name="T89" fmla="*/ 55774 h 60"/>
                <a:gd name="T90" fmla="*/ 141288 w 80"/>
                <a:gd name="T91" fmla="*/ 52493 h 60"/>
                <a:gd name="T92" fmla="*/ 141288 w 80"/>
                <a:gd name="T93" fmla="*/ 49213 h 60"/>
                <a:gd name="T94" fmla="*/ 141288 w 80"/>
                <a:gd name="T95" fmla="*/ 42651 h 60"/>
                <a:gd name="T96" fmla="*/ 141288 w 80"/>
                <a:gd name="T97" fmla="*/ 39370 h 60"/>
                <a:gd name="T98" fmla="*/ 137756 w 80"/>
                <a:gd name="T99" fmla="*/ 36089 h 60"/>
                <a:gd name="T100" fmla="*/ 134224 w 80"/>
                <a:gd name="T101" fmla="*/ 36089 h 60"/>
                <a:gd name="T102" fmla="*/ 130691 w 80"/>
                <a:gd name="T103" fmla="*/ 36089 h 60"/>
                <a:gd name="T104" fmla="*/ 123627 w 80"/>
                <a:gd name="T105" fmla="*/ 39370 h 60"/>
                <a:gd name="T106" fmla="*/ 120095 w 80"/>
                <a:gd name="T107" fmla="*/ 42651 h 60"/>
                <a:gd name="T108" fmla="*/ 116563 w 80"/>
                <a:gd name="T109" fmla="*/ 45932 h 60"/>
                <a:gd name="T110" fmla="*/ 113030 w 80"/>
                <a:gd name="T111" fmla="*/ 42651 h 60"/>
                <a:gd name="T112" fmla="*/ 105966 w 80"/>
                <a:gd name="T113" fmla="*/ 42651 h 60"/>
                <a:gd name="T114" fmla="*/ 95369 w 80"/>
                <a:gd name="T115" fmla="*/ 39370 h 60"/>
                <a:gd name="T116" fmla="*/ 84773 w 80"/>
                <a:gd name="T117" fmla="*/ 32808 h 60"/>
                <a:gd name="T118" fmla="*/ 77708 w 80"/>
                <a:gd name="T119" fmla="*/ 26247 h 60"/>
                <a:gd name="T120" fmla="*/ 70644 w 80"/>
                <a:gd name="T121" fmla="*/ 19685 h 60"/>
                <a:gd name="T122" fmla="*/ 67112 w 80"/>
                <a:gd name="T123" fmla="*/ 13123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"/>
                <a:gd name="T187" fmla="*/ 0 h 60"/>
                <a:gd name="T188" fmla="*/ 80 w 80"/>
                <a:gd name="T189" fmla="*/ 60 h 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" h="60">
                  <a:moveTo>
                    <a:pt x="38" y="8"/>
                  </a:moveTo>
                  <a:lnTo>
                    <a:pt x="38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12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8" y="46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58"/>
                  </a:lnTo>
                  <a:lnTo>
                    <a:pt x="16" y="58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40" y="60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2" y="56"/>
                  </a:lnTo>
                  <a:lnTo>
                    <a:pt x="54" y="52"/>
                  </a:lnTo>
                  <a:lnTo>
                    <a:pt x="56" y="50"/>
                  </a:lnTo>
                  <a:lnTo>
                    <a:pt x="58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8" y="42"/>
                  </a:lnTo>
                  <a:lnTo>
                    <a:pt x="70" y="40"/>
                  </a:lnTo>
                  <a:lnTo>
                    <a:pt x="74" y="38"/>
                  </a:lnTo>
                  <a:lnTo>
                    <a:pt x="76" y="36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54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8" y="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4" name="Freeform 60"/>
            <p:cNvSpPr>
              <a:spLocks/>
            </p:cNvSpPr>
            <p:nvPr/>
          </p:nvSpPr>
          <p:spPr bwMode="auto">
            <a:xfrm>
              <a:off x="5086350" y="1870075"/>
              <a:ext cx="3802063" cy="1919288"/>
            </a:xfrm>
            <a:custGeom>
              <a:avLst/>
              <a:gdLst>
                <a:gd name="T0" fmla="*/ 2666799 w 2130"/>
                <a:gd name="T1" fmla="*/ 1515575 h 1160"/>
                <a:gd name="T2" fmla="*/ 2781039 w 2130"/>
                <a:gd name="T3" fmla="*/ 1141645 h 1160"/>
                <a:gd name="T4" fmla="*/ 3145180 w 2130"/>
                <a:gd name="T5" fmla="*/ 1035754 h 1160"/>
                <a:gd name="T6" fmla="*/ 3030940 w 2130"/>
                <a:gd name="T7" fmla="*/ 1287246 h 1160"/>
                <a:gd name="T8" fmla="*/ 3191590 w 2130"/>
                <a:gd name="T9" fmla="*/ 1204519 h 1160"/>
                <a:gd name="T10" fmla="*/ 3348671 w 2130"/>
                <a:gd name="T11" fmla="*/ 1085390 h 1160"/>
                <a:gd name="T12" fmla="*/ 3566441 w 2130"/>
                <a:gd name="T13" fmla="*/ 969571 h 1160"/>
                <a:gd name="T14" fmla="*/ 3716383 w 2130"/>
                <a:gd name="T15" fmla="*/ 906698 h 1160"/>
                <a:gd name="T16" fmla="*/ 3698533 w 2130"/>
                <a:gd name="T17" fmla="*/ 794188 h 1160"/>
                <a:gd name="T18" fmla="*/ 3352241 w 2130"/>
                <a:gd name="T19" fmla="*/ 612187 h 1160"/>
                <a:gd name="T20" fmla="*/ 2923840 w 2130"/>
                <a:gd name="T21" fmla="*/ 509604 h 1160"/>
                <a:gd name="T22" fmla="*/ 2813169 w 2130"/>
                <a:gd name="T23" fmla="*/ 443422 h 1160"/>
                <a:gd name="T24" fmla="*/ 2520428 w 2130"/>
                <a:gd name="T25" fmla="*/ 509604 h 1160"/>
                <a:gd name="T26" fmla="*/ 2388338 w 2130"/>
                <a:gd name="T27" fmla="*/ 380548 h 1160"/>
                <a:gd name="T28" fmla="*/ 2070607 w 2130"/>
                <a:gd name="T29" fmla="*/ 281275 h 1160"/>
                <a:gd name="T30" fmla="*/ 2024197 w 2130"/>
                <a:gd name="T31" fmla="*/ 264729 h 1160"/>
                <a:gd name="T32" fmla="*/ 1938517 w 2130"/>
                <a:gd name="T33" fmla="*/ 13236 h 1160"/>
                <a:gd name="T34" fmla="*/ 1820706 w 2130"/>
                <a:gd name="T35" fmla="*/ 178692 h 1160"/>
                <a:gd name="T36" fmla="*/ 1617215 w 2130"/>
                <a:gd name="T37" fmla="*/ 162147 h 1160"/>
                <a:gd name="T38" fmla="*/ 1363744 w 2130"/>
                <a:gd name="T39" fmla="*/ 403712 h 1160"/>
                <a:gd name="T40" fmla="*/ 1449425 w 2130"/>
                <a:gd name="T41" fmla="*/ 632041 h 1160"/>
                <a:gd name="T42" fmla="*/ 1388735 w 2130"/>
                <a:gd name="T43" fmla="*/ 493058 h 1160"/>
                <a:gd name="T44" fmla="*/ 1260214 w 2130"/>
                <a:gd name="T45" fmla="*/ 403712 h 1160"/>
                <a:gd name="T46" fmla="*/ 1195954 w 2130"/>
                <a:gd name="T47" fmla="*/ 526150 h 1160"/>
                <a:gd name="T48" fmla="*/ 1295914 w 2130"/>
                <a:gd name="T49" fmla="*/ 688296 h 1160"/>
                <a:gd name="T50" fmla="*/ 1349464 w 2130"/>
                <a:gd name="T51" fmla="*/ 777642 h 1160"/>
                <a:gd name="T52" fmla="*/ 1270924 w 2130"/>
                <a:gd name="T53" fmla="*/ 814043 h 1160"/>
                <a:gd name="T54" fmla="*/ 1206664 w 2130"/>
                <a:gd name="T55" fmla="*/ 704842 h 1160"/>
                <a:gd name="T56" fmla="*/ 1156684 w 2130"/>
                <a:gd name="T57" fmla="*/ 771024 h 1160"/>
                <a:gd name="T58" fmla="*/ 1170964 w 2130"/>
                <a:gd name="T59" fmla="*/ 608878 h 1160"/>
                <a:gd name="T60" fmla="*/ 1085284 w 2130"/>
                <a:gd name="T61" fmla="*/ 466586 h 1160"/>
                <a:gd name="T62" fmla="*/ 985323 w 2130"/>
                <a:gd name="T63" fmla="*/ 618805 h 1160"/>
                <a:gd name="T64" fmla="*/ 692582 w 2130"/>
                <a:gd name="T65" fmla="*/ 698224 h 1160"/>
                <a:gd name="T66" fmla="*/ 581912 w 2130"/>
                <a:gd name="T67" fmla="*/ 678369 h 1160"/>
                <a:gd name="T68" fmla="*/ 539072 w 2130"/>
                <a:gd name="T69" fmla="*/ 810734 h 1160"/>
                <a:gd name="T70" fmla="*/ 371281 w 2130"/>
                <a:gd name="T71" fmla="*/ 926553 h 1160"/>
                <a:gd name="T72" fmla="*/ 460532 w 2130"/>
                <a:gd name="T73" fmla="*/ 797497 h 1160"/>
                <a:gd name="T74" fmla="*/ 289171 w 2130"/>
                <a:gd name="T75" fmla="*/ 608878 h 1160"/>
                <a:gd name="T76" fmla="*/ 235621 w 2130"/>
                <a:gd name="T77" fmla="*/ 1002663 h 1160"/>
                <a:gd name="T78" fmla="*/ 96390 w 2130"/>
                <a:gd name="T79" fmla="*/ 1115172 h 1160"/>
                <a:gd name="T80" fmla="*/ 49980 w 2130"/>
                <a:gd name="T81" fmla="*/ 1207828 h 1160"/>
                <a:gd name="T82" fmla="*/ 74970 w 2130"/>
                <a:gd name="T83" fmla="*/ 1340192 h 1160"/>
                <a:gd name="T84" fmla="*/ 67830 w 2130"/>
                <a:gd name="T85" fmla="*/ 1475866 h 1160"/>
                <a:gd name="T86" fmla="*/ 107100 w 2130"/>
                <a:gd name="T87" fmla="*/ 1518885 h 1160"/>
                <a:gd name="T88" fmla="*/ 203491 w 2130"/>
                <a:gd name="T89" fmla="*/ 1604922 h 1160"/>
                <a:gd name="T90" fmla="*/ 310591 w 2130"/>
                <a:gd name="T91" fmla="*/ 1654558 h 1160"/>
                <a:gd name="T92" fmla="*/ 378421 w 2130"/>
                <a:gd name="T93" fmla="*/ 1614849 h 1160"/>
                <a:gd name="T94" fmla="*/ 421261 w 2130"/>
                <a:gd name="T95" fmla="*/ 1687649 h 1160"/>
                <a:gd name="T96" fmla="*/ 564062 w 2130"/>
                <a:gd name="T97" fmla="*/ 1810087 h 1160"/>
                <a:gd name="T98" fmla="*/ 621182 w 2130"/>
                <a:gd name="T99" fmla="*/ 1710814 h 1160"/>
                <a:gd name="T100" fmla="*/ 696152 w 2130"/>
                <a:gd name="T101" fmla="*/ 1641322 h 1160"/>
                <a:gd name="T102" fmla="*/ 731852 w 2130"/>
                <a:gd name="T103" fmla="*/ 1750523 h 1160"/>
                <a:gd name="T104" fmla="*/ 803253 w 2130"/>
                <a:gd name="T105" fmla="*/ 1856415 h 1160"/>
                <a:gd name="T106" fmla="*/ 999603 w 2130"/>
                <a:gd name="T107" fmla="*/ 1866342 h 1160"/>
                <a:gd name="T108" fmla="*/ 1178104 w 2130"/>
                <a:gd name="T109" fmla="*/ 1829942 h 1160"/>
                <a:gd name="T110" fmla="*/ 1306624 w 2130"/>
                <a:gd name="T111" fmla="*/ 1740596 h 1160"/>
                <a:gd name="T112" fmla="*/ 1342324 w 2130"/>
                <a:gd name="T113" fmla="*/ 1644631 h 1160"/>
                <a:gd name="T114" fmla="*/ 1488695 w 2130"/>
                <a:gd name="T115" fmla="*/ 1512266 h 1160"/>
                <a:gd name="T116" fmla="*/ 1720746 w 2130"/>
                <a:gd name="T117" fmla="*/ 1508957 h 1160"/>
                <a:gd name="T118" fmla="*/ 2084887 w 2130"/>
                <a:gd name="T119" fmla="*/ 1456011 h 1160"/>
                <a:gd name="T120" fmla="*/ 2416898 w 2130"/>
                <a:gd name="T121" fmla="*/ 1495721 h 1160"/>
                <a:gd name="T122" fmla="*/ 2556128 w 2130"/>
                <a:gd name="T123" fmla="*/ 1502339 h 1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0"/>
                <a:gd name="T187" fmla="*/ 0 h 1160"/>
                <a:gd name="T188" fmla="*/ 2130 w 2130"/>
                <a:gd name="T189" fmla="*/ 1160 h 11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0" h="1160">
                  <a:moveTo>
                    <a:pt x="1394" y="998"/>
                  </a:moveTo>
                  <a:lnTo>
                    <a:pt x="1396" y="996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8" y="998"/>
                  </a:lnTo>
                  <a:lnTo>
                    <a:pt x="1396" y="1000"/>
                  </a:lnTo>
                  <a:lnTo>
                    <a:pt x="1396" y="1004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2" y="1012"/>
                  </a:lnTo>
                  <a:lnTo>
                    <a:pt x="1394" y="1020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2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900"/>
                  </a:lnTo>
                  <a:lnTo>
                    <a:pt x="1502" y="886"/>
                  </a:lnTo>
                  <a:lnTo>
                    <a:pt x="1506" y="876"/>
                  </a:lnTo>
                  <a:lnTo>
                    <a:pt x="1508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2"/>
                  </a:lnTo>
                  <a:lnTo>
                    <a:pt x="1514" y="818"/>
                  </a:lnTo>
                  <a:lnTo>
                    <a:pt x="1508" y="808"/>
                  </a:lnTo>
                  <a:lnTo>
                    <a:pt x="1500" y="804"/>
                  </a:lnTo>
                  <a:lnTo>
                    <a:pt x="1492" y="804"/>
                  </a:lnTo>
                  <a:lnTo>
                    <a:pt x="1486" y="806"/>
                  </a:lnTo>
                  <a:lnTo>
                    <a:pt x="1476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4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68" y="770"/>
                  </a:lnTo>
                  <a:lnTo>
                    <a:pt x="1470" y="762"/>
                  </a:lnTo>
                  <a:lnTo>
                    <a:pt x="1492" y="738"/>
                  </a:lnTo>
                  <a:lnTo>
                    <a:pt x="1540" y="686"/>
                  </a:lnTo>
                  <a:lnTo>
                    <a:pt x="1546" y="688"/>
                  </a:lnTo>
                  <a:lnTo>
                    <a:pt x="1558" y="690"/>
                  </a:lnTo>
                  <a:lnTo>
                    <a:pt x="1572" y="692"/>
                  </a:lnTo>
                  <a:lnTo>
                    <a:pt x="1588" y="696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6"/>
                  </a:lnTo>
                  <a:lnTo>
                    <a:pt x="1612" y="692"/>
                  </a:lnTo>
                  <a:lnTo>
                    <a:pt x="1612" y="690"/>
                  </a:lnTo>
                  <a:lnTo>
                    <a:pt x="1612" y="688"/>
                  </a:lnTo>
                  <a:lnTo>
                    <a:pt x="1610" y="686"/>
                  </a:lnTo>
                  <a:lnTo>
                    <a:pt x="1620" y="680"/>
                  </a:lnTo>
                  <a:lnTo>
                    <a:pt x="1632" y="682"/>
                  </a:lnTo>
                  <a:lnTo>
                    <a:pt x="1642" y="682"/>
                  </a:lnTo>
                  <a:lnTo>
                    <a:pt x="1648" y="700"/>
                  </a:lnTo>
                  <a:lnTo>
                    <a:pt x="1694" y="686"/>
                  </a:lnTo>
                  <a:lnTo>
                    <a:pt x="1692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8"/>
                  </a:lnTo>
                  <a:lnTo>
                    <a:pt x="1742" y="634"/>
                  </a:lnTo>
                  <a:lnTo>
                    <a:pt x="1746" y="632"/>
                  </a:lnTo>
                  <a:lnTo>
                    <a:pt x="1750" y="628"/>
                  </a:lnTo>
                  <a:lnTo>
                    <a:pt x="1754" y="626"/>
                  </a:lnTo>
                  <a:lnTo>
                    <a:pt x="1760" y="626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2" y="632"/>
                  </a:lnTo>
                  <a:lnTo>
                    <a:pt x="1760" y="638"/>
                  </a:lnTo>
                  <a:lnTo>
                    <a:pt x="1756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6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6"/>
                  </a:lnTo>
                  <a:lnTo>
                    <a:pt x="1796" y="618"/>
                  </a:lnTo>
                  <a:lnTo>
                    <a:pt x="1796" y="614"/>
                  </a:lnTo>
                  <a:lnTo>
                    <a:pt x="1792" y="626"/>
                  </a:lnTo>
                  <a:lnTo>
                    <a:pt x="1792" y="640"/>
                  </a:lnTo>
                  <a:lnTo>
                    <a:pt x="1794" y="648"/>
                  </a:lnTo>
                  <a:lnTo>
                    <a:pt x="1794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2" y="736"/>
                  </a:lnTo>
                  <a:lnTo>
                    <a:pt x="1698" y="776"/>
                  </a:lnTo>
                  <a:lnTo>
                    <a:pt x="1698" y="778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4" y="798"/>
                  </a:lnTo>
                  <a:lnTo>
                    <a:pt x="1696" y="806"/>
                  </a:lnTo>
                  <a:lnTo>
                    <a:pt x="1702" y="820"/>
                  </a:lnTo>
                  <a:lnTo>
                    <a:pt x="1706" y="838"/>
                  </a:lnTo>
                  <a:lnTo>
                    <a:pt x="1712" y="856"/>
                  </a:lnTo>
                  <a:lnTo>
                    <a:pt x="1716" y="868"/>
                  </a:lnTo>
                  <a:lnTo>
                    <a:pt x="1718" y="874"/>
                  </a:lnTo>
                  <a:lnTo>
                    <a:pt x="1734" y="848"/>
                  </a:lnTo>
                  <a:lnTo>
                    <a:pt x="1766" y="802"/>
                  </a:lnTo>
                  <a:lnTo>
                    <a:pt x="1780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2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0" y="730"/>
                  </a:lnTo>
                  <a:lnTo>
                    <a:pt x="1788" y="728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6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0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18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2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6"/>
                  </a:lnTo>
                  <a:lnTo>
                    <a:pt x="1846" y="670"/>
                  </a:lnTo>
                  <a:lnTo>
                    <a:pt x="1856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6"/>
                  </a:lnTo>
                  <a:lnTo>
                    <a:pt x="1878" y="658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2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2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6"/>
                  </a:lnTo>
                  <a:lnTo>
                    <a:pt x="2000" y="602"/>
                  </a:lnTo>
                  <a:lnTo>
                    <a:pt x="2002" y="600"/>
                  </a:lnTo>
                  <a:lnTo>
                    <a:pt x="2004" y="598"/>
                  </a:lnTo>
                  <a:lnTo>
                    <a:pt x="2004" y="596"/>
                  </a:lnTo>
                  <a:lnTo>
                    <a:pt x="2002" y="594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2" y="568"/>
                  </a:lnTo>
                  <a:lnTo>
                    <a:pt x="1976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0" y="554"/>
                  </a:lnTo>
                  <a:lnTo>
                    <a:pt x="1970" y="550"/>
                  </a:lnTo>
                  <a:lnTo>
                    <a:pt x="1972" y="548"/>
                  </a:lnTo>
                  <a:lnTo>
                    <a:pt x="1974" y="546"/>
                  </a:lnTo>
                  <a:lnTo>
                    <a:pt x="1976" y="546"/>
                  </a:lnTo>
                  <a:lnTo>
                    <a:pt x="1980" y="548"/>
                  </a:lnTo>
                  <a:lnTo>
                    <a:pt x="1984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2014" y="518"/>
                  </a:lnTo>
                  <a:lnTo>
                    <a:pt x="2012" y="502"/>
                  </a:lnTo>
                  <a:lnTo>
                    <a:pt x="2022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2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2" y="552"/>
                  </a:lnTo>
                  <a:lnTo>
                    <a:pt x="2094" y="550"/>
                  </a:lnTo>
                  <a:lnTo>
                    <a:pt x="2098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4"/>
                  </a:lnTo>
                  <a:lnTo>
                    <a:pt x="2130" y="508"/>
                  </a:lnTo>
                  <a:lnTo>
                    <a:pt x="2130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4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6" y="476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72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2"/>
                  </a:lnTo>
                  <a:lnTo>
                    <a:pt x="2008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58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6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8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0" y="364"/>
                  </a:lnTo>
                  <a:lnTo>
                    <a:pt x="1898" y="388"/>
                  </a:lnTo>
                  <a:lnTo>
                    <a:pt x="1898" y="406"/>
                  </a:lnTo>
                  <a:lnTo>
                    <a:pt x="1894" y="414"/>
                  </a:lnTo>
                  <a:lnTo>
                    <a:pt x="1882" y="416"/>
                  </a:lnTo>
                  <a:lnTo>
                    <a:pt x="1882" y="408"/>
                  </a:lnTo>
                  <a:lnTo>
                    <a:pt x="1864" y="386"/>
                  </a:lnTo>
                  <a:lnTo>
                    <a:pt x="1880" y="376"/>
                  </a:lnTo>
                  <a:lnTo>
                    <a:pt x="1878" y="370"/>
                  </a:lnTo>
                  <a:lnTo>
                    <a:pt x="1840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0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6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8"/>
                  </a:lnTo>
                  <a:lnTo>
                    <a:pt x="1708" y="328"/>
                  </a:lnTo>
                  <a:lnTo>
                    <a:pt x="1704" y="330"/>
                  </a:lnTo>
                  <a:lnTo>
                    <a:pt x="1690" y="330"/>
                  </a:lnTo>
                  <a:lnTo>
                    <a:pt x="1676" y="332"/>
                  </a:lnTo>
                  <a:lnTo>
                    <a:pt x="1664" y="328"/>
                  </a:lnTo>
                  <a:lnTo>
                    <a:pt x="1658" y="324"/>
                  </a:lnTo>
                  <a:lnTo>
                    <a:pt x="1654" y="324"/>
                  </a:lnTo>
                  <a:lnTo>
                    <a:pt x="1650" y="324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38" y="308"/>
                  </a:lnTo>
                  <a:lnTo>
                    <a:pt x="1638" y="304"/>
                  </a:lnTo>
                  <a:lnTo>
                    <a:pt x="1638" y="298"/>
                  </a:lnTo>
                  <a:lnTo>
                    <a:pt x="1636" y="292"/>
                  </a:lnTo>
                  <a:lnTo>
                    <a:pt x="1632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2" y="280"/>
                  </a:lnTo>
                  <a:lnTo>
                    <a:pt x="1608" y="284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90"/>
                  </a:lnTo>
                  <a:lnTo>
                    <a:pt x="1598" y="290"/>
                  </a:lnTo>
                  <a:lnTo>
                    <a:pt x="1596" y="290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4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4"/>
                  </a:lnTo>
                  <a:lnTo>
                    <a:pt x="1586" y="270"/>
                  </a:lnTo>
                  <a:lnTo>
                    <a:pt x="1582" y="268"/>
                  </a:lnTo>
                  <a:lnTo>
                    <a:pt x="1576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8"/>
                  </a:lnTo>
                  <a:lnTo>
                    <a:pt x="1524" y="256"/>
                  </a:lnTo>
                  <a:lnTo>
                    <a:pt x="1526" y="260"/>
                  </a:lnTo>
                  <a:lnTo>
                    <a:pt x="1526" y="266"/>
                  </a:lnTo>
                  <a:lnTo>
                    <a:pt x="1524" y="268"/>
                  </a:lnTo>
                  <a:lnTo>
                    <a:pt x="1518" y="272"/>
                  </a:lnTo>
                  <a:lnTo>
                    <a:pt x="1510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2" y="312"/>
                  </a:lnTo>
                  <a:lnTo>
                    <a:pt x="1482" y="318"/>
                  </a:lnTo>
                  <a:lnTo>
                    <a:pt x="1458" y="304"/>
                  </a:lnTo>
                  <a:lnTo>
                    <a:pt x="1450" y="310"/>
                  </a:lnTo>
                  <a:lnTo>
                    <a:pt x="1436" y="310"/>
                  </a:lnTo>
                  <a:lnTo>
                    <a:pt x="1422" y="294"/>
                  </a:lnTo>
                  <a:lnTo>
                    <a:pt x="1420" y="298"/>
                  </a:lnTo>
                  <a:lnTo>
                    <a:pt x="1418" y="300"/>
                  </a:lnTo>
                  <a:lnTo>
                    <a:pt x="1414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08" y="316"/>
                  </a:lnTo>
                  <a:lnTo>
                    <a:pt x="1406" y="320"/>
                  </a:lnTo>
                  <a:lnTo>
                    <a:pt x="1404" y="324"/>
                  </a:lnTo>
                  <a:lnTo>
                    <a:pt x="1400" y="328"/>
                  </a:lnTo>
                  <a:lnTo>
                    <a:pt x="1398" y="332"/>
                  </a:lnTo>
                  <a:lnTo>
                    <a:pt x="1396" y="334"/>
                  </a:lnTo>
                  <a:lnTo>
                    <a:pt x="1394" y="334"/>
                  </a:lnTo>
                  <a:lnTo>
                    <a:pt x="1390" y="320"/>
                  </a:lnTo>
                  <a:lnTo>
                    <a:pt x="1382" y="304"/>
                  </a:lnTo>
                  <a:lnTo>
                    <a:pt x="1382" y="274"/>
                  </a:lnTo>
                  <a:lnTo>
                    <a:pt x="1386" y="254"/>
                  </a:lnTo>
                  <a:lnTo>
                    <a:pt x="1386" y="250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4"/>
                  </a:lnTo>
                  <a:lnTo>
                    <a:pt x="1374" y="244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6" y="242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30"/>
                  </a:lnTo>
                  <a:lnTo>
                    <a:pt x="1322" y="230"/>
                  </a:lnTo>
                  <a:lnTo>
                    <a:pt x="1318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6" y="238"/>
                  </a:lnTo>
                  <a:lnTo>
                    <a:pt x="1296" y="242"/>
                  </a:lnTo>
                  <a:lnTo>
                    <a:pt x="1284" y="242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58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2"/>
                  </a:lnTo>
                  <a:lnTo>
                    <a:pt x="1164" y="178"/>
                  </a:lnTo>
                  <a:lnTo>
                    <a:pt x="1162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4" y="170"/>
                  </a:lnTo>
                  <a:lnTo>
                    <a:pt x="1152" y="170"/>
                  </a:lnTo>
                  <a:lnTo>
                    <a:pt x="1150" y="172"/>
                  </a:lnTo>
                  <a:lnTo>
                    <a:pt x="1148" y="172"/>
                  </a:lnTo>
                  <a:lnTo>
                    <a:pt x="1146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4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2"/>
                  </a:lnTo>
                  <a:lnTo>
                    <a:pt x="1110" y="216"/>
                  </a:lnTo>
                  <a:lnTo>
                    <a:pt x="1106" y="220"/>
                  </a:lnTo>
                  <a:lnTo>
                    <a:pt x="1106" y="224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6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2"/>
                  </a:lnTo>
                  <a:lnTo>
                    <a:pt x="1162" y="122"/>
                  </a:lnTo>
                  <a:lnTo>
                    <a:pt x="1162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58" y="64"/>
                  </a:lnTo>
                  <a:lnTo>
                    <a:pt x="1146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6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78" y="70"/>
                  </a:lnTo>
                  <a:lnTo>
                    <a:pt x="1076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20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4"/>
                  </a:lnTo>
                  <a:lnTo>
                    <a:pt x="1030" y="34"/>
                  </a:lnTo>
                  <a:lnTo>
                    <a:pt x="1022" y="44"/>
                  </a:lnTo>
                  <a:lnTo>
                    <a:pt x="1016" y="52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1018" y="98"/>
                  </a:lnTo>
                  <a:lnTo>
                    <a:pt x="1018" y="100"/>
                  </a:lnTo>
                  <a:lnTo>
                    <a:pt x="1020" y="104"/>
                  </a:lnTo>
                  <a:lnTo>
                    <a:pt x="1020" y="108"/>
                  </a:lnTo>
                  <a:lnTo>
                    <a:pt x="1020" y="116"/>
                  </a:lnTo>
                  <a:lnTo>
                    <a:pt x="1018" y="122"/>
                  </a:lnTo>
                  <a:lnTo>
                    <a:pt x="1016" y="128"/>
                  </a:lnTo>
                  <a:lnTo>
                    <a:pt x="1014" y="130"/>
                  </a:lnTo>
                  <a:lnTo>
                    <a:pt x="1010" y="130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4"/>
                  </a:lnTo>
                  <a:lnTo>
                    <a:pt x="966" y="90"/>
                  </a:lnTo>
                  <a:lnTo>
                    <a:pt x="950" y="92"/>
                  </a:lnTo>
                  <a:lnTo>
                    <a:pt x="944" y="94"/>
                  </a:lnTo>
                  <a:lnTo>
                    <a:pt x="938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6"/>
                  </a:lnTo>
                  <a:lnTo>
                    <a:pt x="892" y="110"/>
                  </a:lnTo>
                  <a:lnTo>
                    <a:pt x="882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4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0" y="168"/>
                  </a:lnTo>
                  <a:lnTo>
                    <a:pt x="836" y="174"/>
                  </a:lnTo>
                  <a:lnTo>
                    <a:pt x="830" y="178"/>
                  </a:lnTo>
                  <a:lnTo>
                    <a:pt x="824" y="180"/>
                  </a:lnTo>
                  <a:lnTo>
                    <a:pt x="820" y="184"/>
                  </a:lnTo>
                  <a:lnTo>
                    <a:pt x="818" y="186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4"/>
                  </a:lnTo>
                  <a:lnTo>
                    <a:pt x="822" y="198"/>
                  </a:lnTo>
                  <a:lnTo>
                    <a:pt x="818" y="204"/>
                  </a:lnTo>
                  <a:lnTo>
                    <a:pt x="804" y="208"/>
                  </a:lnTo>
                  <a:lnTo>
                    <a:pt x="782" y="216"/>
                  </a:lnTo>
                  <a:lnTo>
                    <a:pt x="772" y="222"/>
                  </a:lnTo>
                  <a:lnTo>
                    <a:pt x="766" y="232"/>
                  </a:lnTo>
                  <a:lnTo>
                    <a:pt x="764" y="244"/>
                  </a:lnTo>
                  <a:lnTo>
                    <a:pt x="764" y="256"/>
                  </a:lnTo>
                  <a:lnTo>
                    <a:pt x="766" y="268"/>
                  </a:lnTo>
                  <a:lnTo>
                    <a:pt x="766" y="274"/>
                  </a:lnTo>
                  <a:lnTo>
                    <a:pt x="768" y="276"/>
                  </a:lnTo>
                  <a:lnTo>
                    <a:pt x="772" y="278"/>
                  </a:lnTo>
                  <a:lnTo>
                    <a:pt x="776" y="278"/>
                  </a:lnTo>
                  <a:lnTo>
                    <a:pt x="780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6"/>
                  </a:lnTo>
                  <a:lnTo>
                    <a:pt x="792" y="290"/>
                  </a:lnTo>
                  <a:lnTo>
                    <a:pt x="796" y="292"/>
                  </a:lnTo>
                  <a:lnTo>
                    <a:pt x="800" y="296"/>
                  </a:lnTo>
                  <a:lnTo>
                    <a:pt x="802" y="298"/>
                  </a:lnTo>
                  <a:lnTo>
                    <a:pt x="802" y="346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6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2"/>
                  </a:lnTo>
                  <a:lnTo>
                    <a:pt x="782" y="358"/>
                  </a:lnTo>
                  <a:lnTo>
                    <a:pt x="782" y="352"/>
                  </a:lnTo>
                  <a:lnTo>
                    <a:pt x="782" y="348"/>
                  </a:lnTo>
                  <a:lnTo>
                    <a:pt x="782" y="344"/>
                  </a:lnTo>
                  <a:lnTo>
                    <a:pt x="780" y="342"/>
                  </a:lnTo>
                  <a:lnTo>
                    <a:pt x="778" y="340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6" y="316"/>
                  </a:lnTo>
                  <a:lnTo>
                    <a:pt x="788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4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2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2"/>
                  </a:lnTo>
                  <a:lnTo>
                    <a:pt x="760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8"/>
                  </a:lnTo>
                  <a:lnTo>
                    <a:pt x="726" y="276"/>
                  </a:lnTo>
                  <a:lnTo>
                    <a:pt x="724" y="276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6" y="282"/>
                  </a:lnTo>
                  <a:lnTo>
                    <a:pt x="714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4"/>
                  </a:lnTo>
                  <a:lnTo>
                    <a:pt x="696" y="244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6" y="246"/>
                  </a:lnTo>
                  <a:lnTo>
                    <a:pt x="684" y="248"/>
                  </a:lnTo>
                  <a:lnTo>
                    <a:pt x="684" y="252"/>
                  </a:lnTo>
                  <a:lnTo>
                    <a:pt x="684" y="256"/>
                  </a:lnTo>
                  <a:lnTo>
                    <a:pt x="684" y="260"/>
                  </a:lnTo>
                  <a:lnTo>
                    <a:pt x="686" y="264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88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88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4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68" y="314"/>
                  </a:lnTo>
                  <a:lnTo>
                    <a:pt x="670" y="318"/>
                  </a:lnTo>
                  <a:lnTo>
                    <a:pt x="672" y="322"/>
                  </a:lnTo>
                  <a:lnTo>
                    <a:pt x="674" y="324"/>
                  </a:lnTo>
                  <a:lnTo>
                    <a:pt x="676" y="326"/>
                  </a:lnTo>
                  <a:lnTo>
                    <a:pt x="680" y="328"/>
                  </a:lnTo>
                  <a:lnTo>
                    <a:pt x="680" y="330"/>
                  </a:lnTo>
                  <a:lnTo>
                    <a:pt x="680" y="334"/>
                  </a:lnTo>
                  <a:lnTo>
                    <a:pt x="680" y="338"/>
                  </a:lnTo>
                  <a:lnTo>
                    <a:pt x="678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68" y="380"/>
                  </a:lnTo>
                  <a:lnTo>
                    <a:pt x="668" y="394"/>
                  </a:lnTo>
                  <a:lnTo>
                    <a:pt x="668" y="400"/>
                  </a:lnTo>
                  <a:lnTo>
                    <a:pt x="684" y="400"/>
                  </a:lnTo>
                  <a:lnTo>
                    <a:pt x="698" y="392"/>
                  </a:lnTo>
                  <a:lnTo>
                    <a:pt x="704" y="390"/>
                  </a:lnTo>
                  <a:lnTo>
                    <a:pt x="708" y="390"/>
                  </a:lnTo>
                  <a:lnTo>
                    <a:pt x="712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2" y="408"/>
                  </a:lnTo>
                  <a:lnTo>
                    <a:pt x="726" y="416"/>
                  </a:lnTo>
                  <a:lnTo>
                    <a:pt x="728" y="428"/>
                  </a:lnTo>
                  <a:lnTo>
                    <a:pt x="730" y="440"/>
                  </a:lnTo>
                  <a:lnTo>
                    <a:pt x="732" y="444"/>
                  </a:lnTo>
                  <a:lnTo>
                    <a:pt x="734" y="448"/>
                  </a:lnTo>
                  <a:lnTo>
                    <a:pt x="736" y="450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4" y="450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6" y="452"/>
                  </a:lnTo>
                  <a:lnTo>
                    <a:pt x="760" y="456"/>
                  </a:lnTo>
                  <a:lnTo>
                    <a:pt x="764" y="458"/>
                  </a:lnTo>
                  <a:lnTo>
                    <a:pt x="770" y="458"/>
                  </a:lnTo>
                  <a:lnTo>
                    <a:pt x="774" y="460"/>
                  </a:lnTo>
                  <a:lnTo>
                    <a:pt x="772" y="464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4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0" y="520"/>
                  </a:lnTo>
                  <a:lnTo>
                    <a:pt x="748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2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6"/>
                  </a:lnTo>
                  <a:lnTo>
                    <a:pt x="718" y="478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4" y="486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08" y="494"/>
                  </a:lnTo>
                  <a:lnTo>
                    <a:pt x="706" y="496"/>
                  </a:lnTo>
                  <a:lnTo>
                    <a:pt x="704" y="494"/>
                  </a:lnTo>
                  <a:lnTo>
                    <a:pt x="702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8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6"/>
                  </a:lnTo>
                  <a:lnTo>
                    <a:pt x="710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6" y="418"/>
                  </a:lnTo>
                  <a:lnTo>
                    <a:pt x="676" y="426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2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6" y="488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4" y="494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8"/>
                  </a:lnTo>
                  <a:lnTo>
                    <a:pt x="602" y="486"/>
                  </a:lnTo>
                  <a:lnTo>
                    <a:pt x="608" y="482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4" y="474"/>
                  </a:lnTo>
                  <a:lnTo>
                    <a:pt x="646" y="472"/>
                  </a:lnTo>
                  <a:lnTo>
                    <a:pt x="648" y="470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6" y="464"/>
                  </a:lnTo>
                  <a:lnTo>
                    <a:pt x="646" y="460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6" y="422"/>
                  </a:lnTo>
                  <a:lnTo>
                    <a:pt x="668" y="420"/>
                  </a:lnTo>
                  <a:lnTo>
                    <a:pt x="666" y="416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4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50"/>
                  </a:lnTo>
                  <a:lnTo>
                    <a:pt x="658" y="342"/>
                  </a:lnTo>
                  <a:lnTo>
                    <a:pt x="656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2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8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66" y="254"/>
                  </a:lnTo>
                  <a:lnTo>
                    <a:pt x="662" y="250"/>
                  </a:lnTo>
                  <a:lnTo>
                    <a:pt x="660" y="250"/>
                  </a:lnTo>
                  <a:lnTo>
                    <a:pt x="658" y="250"/>
                  </a:lnTo>
                  <a:lnTo>
                    <a:pt x="634" y="252"/>
                  </a:lnTo>
                  <a:lnTo>
                    <a:pt x="628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08" y="278"/>
                  </a:lnTo>
                  <a:lnTo>
                    <a:pt x="608" y="282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0" y="304"/>
                  </a:lnTo>
                  <a:lnTo>
                    <a:pt x="584" y="316"/>
                  </a:lnTo>
                  <a:lnTo>
                    <a:pt x="580" y="334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4" y="378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2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4" y="390"/>
                  </a:lnTo>
                  <a:lnTo>
                    <a:pt x="514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6" y="398"/>
                  </a:lnTo>
                  <a:lnTo>
                    <a:pt x="496" y="396"/>
                  </a:lnTo>
                  <a:lnTo>
                    <a:pt x="488" y="396"/>
                  </a:lnTo>
                  <a:lnTo>
                    <a:pt x="480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6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0" y="420"/>
                  </a:lnTo>
                  <a:lnTo>
                    <a:pt x="430" y="400"/>
                  </a:lnTo>
                  <a:lnTo>
                    <a:pt x="424" y="400"/>
                  </a:lnTo>
                  <a:lnTo>
                    <a:pt x="418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88" y="422"/>
                  </a:lnTo>
                  <a:lnTo>
                    <a:pt x="370" y="428"/>
                  </a:lnTo>
                  <a:lnTo>
                    <a:pt x="360" y="438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48" y="460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2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2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30"/>
                  </a:lnTo>
                  <a:lnTo>
                    <a:pt x="336" y="426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6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6"/>
                  </a:lnTo>
                  <a:lnTo>
                    <a:pt x="310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8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6"/>
                  </a:lnTo>
                  <a:lnTo>
                    <a:pt x="306" y="468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2"/>
                  </a:lnTo>
                  <a:lnTo>
                    <a:pt x="278" y="482"/>
                  </a:lnTo>
                  <a:lnTo>
                    <a:pt x="260" y="500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6" y="522"/>
                  </a:lnTo>
                  <a:lnTo>
                    <a:pt x="250" y="526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6" y="540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10"/>
                  </a:lnTo>
                  <a:lnTo>
                    <a:pt x="202" y="520"/>
                  </a:lnTo>
                  <a:lnTo>
                    <a:pt x="208" y="536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4" y="562"/>
                  </a:lnTo>
                  <a:lnTo>
                    <a:pt x="212" y="562"/>
                  </a:lnTo>
                  <a:lnTo>
                    <a:pt x="210" y="562"/>
                  </a:lnTo>
                  <a:lnTo>
                    <a:pt x="208" y="560"/>
                  </a:lnTo>
                  <a:lnTo>
                    <a:pt x="198" y="550"/>
                  </a:lnTo>
                  <a:lnTo>
                    <a:pt x="182" y="542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6"/>
                  </a:lnTo>
                  <a:lnTo>
                    <a:pt x="186" y="512"/>
                  </a:lnTo>
                  <a:lnTo>
                    <a:pt x="186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62" y="484"/>
                  </a:lnTo>
                  <a:lnTo>
                    <a:pt x="156" y="470"/>
                  </a:lnTo>
                  <a:lnTo>
                    <a:pt x="174" y="476"/>
                  </a:lnTo>
                  <a:lnTo>
                    <a:pt x="182" y="482"/>
                  </a:lnTo>
                  <a:lnTo>
                    <a:pt x="196" y="488"/>
                  </a:lnTo>
                  <a:lnTo>
                    <a:pt x="208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2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4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30"/>
                  </a:lnTo>
                  <a:lnTo>
                    <a:pt x="230" y="414"/>
                  </a:lnTo>
                  <a:lnTo>
                    <a:pt x="218" y="398"/>
                  </a:lnTo>
                  <a:lnTo>
                    <a:pt x="204" y="388"/>
                  </a:lnTo>
                  <a:lnTo>
                    <a:pt x="188" y="384"/>
                  </a:lnTo>
                  <a:lnTo>
                    <a:pt x="176" y="382"/>
                  </a:lnTo>
                  <a:lnTo>
                    <a:pt x="166" y="382"/>
                  </a:lnTo>
                  <a:lnTo>
                    <a:pt x="164" y="384"/>
                  </a:lnTo>
                  <a:lnTo>
                    <a:pt x="162" y="380"/>
                  </a:lnTo>
                  <a:lnTo>
                    <a:pt x="160" y="378"/>
                  </a:lnTo>
                  <a:lnTo>
                    <a:pt x="156" y="374"/>
                  </a:lnTo>
                  <a:lnTo>
                    <a:pt x="152" y="372"/>
                  </a:lnTo>
                  <a:lnTo>
                    <a:pt x="150" y="372"/>
                  </a:lnTo>
                  <a:lnTo>
                    <a:pt x="152" y="366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6" y="356"/>
                  </a:lnTo>
                  <a:lnTo>
                    <a:pt x="140" y="364"/>
                  </a:lnTo>
                  <a:lnTo>
                    <a:pt x="132" y="366"/>
                  </a:lnTo>
                  <a:lnTo>
                    <a:pt x="132" y="370"/>
                  </a:lnTo>
                  <a:lnTo>
                    <a:pt x="130" y="376"/>
                  </a:lnTo>
                  <a:lnTo>
                    <a:pt x="128" y="378"/>
                  </a:lnTo>
                  <a:lnTo>
                    <a:pt x="124" y="382"/>
                  </a:lnTo>
                  <a:lnTo>
                    <a:pt x="122" y="384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08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4" y="502"/>
                  </a:lnTo>
                  <a:lnTo>
                    <a:pt x="120" y="556"/>
                  </a:lnTo>
                  <a:lnTo>
                    <a:pt x="122" y="564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4" y="574"/>
                  </a:lnTo>
                  <a:lnTo>
                    <a:pt x="126" y="576"/>
                  </a:lnTo>
                  <a:lnTo>
                    <a:pt x="132" y="594"/>
                  </a:lnTo>
                  <a:lnTo>
                    <a:pt x="132" y="606"/>
                  </a:lnTo>
                  <a:lnTo>
                    <a:pt x="132" y="614"/>
                  </a:lnTo>
                  <a:lnTo>
                    <a:pt x="130" y="618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0" y="662"/>
                  </a:lnTo>
                  <a:lnTo>
                    <a:pt x="124" y="664"/>
                  </a:lnTo>
                  <a:lnTo>
                    <a:pt x="126" y="664"/>
                  </a:lnTo>
                  <a:lnTo>
                    <a:pt x="122" y="664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88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2" y="680"/>
                  </a:lnTo>
                  <a:lnTo>
                    <a:pt x="78" y="676"/>
                  </a:lnTo>
                  <a:lnTo>
                    <a:pt x="68" y="672"/>
                  </a:lnTo>
                  <a:lnTo>
                    <a:pt x="60" y="674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0" y="688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6"/>
                  </a:lnTo>
                  <a:lnTo>
                    <a:pt x="44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2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6" y="736"/>
                  </a:lnTo>
                  <a:lnTo>
                    <a:pt x="32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4"/>
                  </a:lnTo>
                  <a:lnTo>
                    <a:pt x="6" y="736"/>
                  </a:lnTo>
                  <a:lnTo>
                    <a:pt x="4" y="740"/>
                  </a:lnTo>
                  <a:lnTo>
                    <a:pt x="2" y="744"/>
                  </a:lnTo>
                  <a:lnTo>
                    <a:pt x="2" y="750"/>
                  </a:lnTo>
                  <a:lnTo>
                    <a:pt x="0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2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90"/>
                  </a:lnTo>
                  <a:lnTo>
                    <a:pt x="32" y="792"/>
                  </a:lnTo>
                  <a:lnTo>
                    <a:pt x="34" y="794"/>
                  </a:lnTo>
                  <a:lnTo>
                    <a:pt x="36" y="798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4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8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0" y="874"/>
                  </a:lnTo>
                  <a:lnTo>
                    <a:pt x="60" y="876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4"/>
                  </a:lnTo>
                  <a:lnTo>
                    <a:pt x="30" y="894"/>
                  </a:lnTo>
                  <a:lnTo>
                    <a:pt x="28" y="900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10"/>
                  </a:lnTo>
                  <a:lnTo>
                    <a:pt x="28" y="908"/>
                  </a:lnTo>
                  <a:lnTo>
                    <a:pt x="24" y="910"/>
                  </a:lnTo>
                  <a:lnTo>
                    <a:pt x="22" y="910"/>
                  </a:lnTo>
                  <a:lnTo>
                    <a:pt x="22" y="912"/>
                  </a:lnTo>
                  <a:lnTo>
                    <a:pt x="26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6"/>
                  </a:lnTo>
                  <a:lnTo>
                    <a:pt x="40" y="914"/>
                  </a:lnTo>
                  <a:lnTo>
                    <a:pt x="44" y="914"/>
                  </a:lnTo>
                  <a:lnTo>
                    <a:pt x="50" y="914"/>
                  </a:lnTo>
                  <a:lnTo>
                    <a:pt x="56" y="918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2" y="918"/>
                  </a:lnTo>
                  <a:lnTo>
                    <a:pt x="76" y="918"/>
                  </a:lnTo>
                  <a:lnTo>
                    <a:pt x="78" y="916"/>
                  </a:lnTo>
                  <a:lnTo>
                    <a:pt x="78" y="914"/>
                  </a:lnTo>
                  <a:lnTo>
                    <a:pt x="80" y="914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4" y="952"/>
                  </a:lnTo>
                  <a:lnTo>
                    <a:pt x="104" y="960"/>
                  </a:lnTo>
                  <a:lnTo>
                    <a:pt x="102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38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68" y="976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78" y="976"/>
                  </a:lnTo>
                  <a:lnTo>
                    <a:pt x="180" y="978"/>
                  </a:lnTo>
                  <a:lnTo>
                    <a:pt x="180" y="980"/>
                  </a:lnTo>
                  <a:lnTo>
                    <a:pt x="178" y="982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1000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88" y="982"/>
                  </a:lnTo>
                  <a:lnTo>
                    <a:pt x="186" y="978"/>
                  </a:lnTo>
                  <a:lnTo>
                    <a:pt x="186" y="976"/>
                  </a:lnTo>
                  <a:lnTo>
                    <a:pt x="184" y="972"/>
                  </a:lnTo>
                  <a:lnTo>
                    <a:pt x="186" y="970"/>
                  </a:lnTo>
                  <a:lnTo>
                    <a:pt x="188" y="968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60"/>
                  </a:lnTo>
                  <a:lnTo>
                    <a:pt x="210" y="960"/>
                  </a:lnTo>
                  <a:lnTo>
                    <a:pt x="214" y="964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6"/>
                  </a:lnTo>
                  <a:lnTo>
                    <a:pt x="210" y="976"/>
                  </a:lnTo>
                  <a:lnTo>
                    <a:pt x="208" y="976"/>
                  </a:lnTo>
                  <a:lnTo>
                    <a:pt x="204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4"/>
                  </a:lnTo>
                  <a:lnTo>
                    <a:pt x="204" y="994"/>
                  </a:lnTo>
                  <a:lnTo>
                    <a:pt x="206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4"/>
                  </a:lnTo>
                  <a:lnTo>
                    <a:pt x="218" y="1006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2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4"/>
                  </a:lnTo>
                  <a:lnTo>
                    <a:pt x="252" y="1058"/>
                  </a:lnTo>
                  <a:lnTo>
                    <a:pt x="248" y="1062"/>
                  </a:lnTo>
                  <a:lnTo>
                    <a:pt x="250" y="1064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4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0" y="1086"/>
                  </a:lnTo>
                  <a:lnTo>
                    <a:pt x="302" y="1092"/>
                  </a:lnTo>
                  <a:lnTo>
                    <a:pt x="306" y="1094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4"/>
                  </a:lnTo>
                  <a:lnTo>
                    <a:pt x="318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2" y="1088"/>
                  </a:lnTo>
                  <a:lnTo>
                    <a:pt x="344" y="1088"/>
                  </a:lnTo>
                  <a:lnTo>
                    <a:pt x="350" y="1100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80"/>
                  </a:lnTo>
                  <a:lnTo>
                    <a:pt x="344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4" y="1048"/>
                  </a:lnTo>
                  <a:lnTo>
                    <a:pt x="344" y="1044"/>
                  </a:lnTo>
                  <a:lnTo>
                    <a:pt x="344" y="1040"/>
                  </a:lnTo>
                  <a:lnTo>
                    <a:pt x="346" y="1038"/>
                  </a:lnTo>
                  <a:lnTo>
                    <a:pt x="350" y="1036"/>
                  </a:lnTo>
                  <a:lnTo>
                    <a:pt x="348" y="1034"/>
                  </a:lnTo>
                  <a:lnTo>
                    <a:pt x="344" y="1034"/>
                  </a:lnTo>
                  <a:lnTo>
                    <a:pt x="342" y="1032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4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6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10"/>
                  </a:lnTo>
                  <a:lnTo>
                    <a:pt x="378" y="1028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4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2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398" y="1050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2"/>
                  </a:lnTo>
                  <a:lnTo>
                    <a:pt x="408" y="1056"/>
                  </a:lnTo>
                  <a:lnTo>
                    <a:pt x="410" y="1058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08" y="1070"/>
                  </a:lnTo>
                  <a:lnTo>
                    <a:pt x="406" y="1072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4"/>
                  </a:lnTo>
                  <a:lnTo>
                    <a:pt x="394" y="1076"/>
                  </a:lnTo>
                  <a:lnTo>
                    <a:pt x="394" y="1080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398" y="1088"/>
                  </a:lnTo>
                  <a:lnTo>
                    <a:pt x="400" y="1088"/>
                  </a:lnTo>
                  <a:lnTo>
                    <a:pt x="400" y="1104"/>
                  </a:lnTo>
                  <a:lnTo>
                    <a:pt x="402" y="1106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2"/>
                  </a:lnTo>
                  <a:lnTo>
                    <a:pt x="408" y="1116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0" y="1122"/>
                  </a:lnTo>
                  <a:lnTo>
                    <a:pt x="454" y="1124"/>
                  </a:lnTo>
                  <a:lnTo>
                    <a:pt x="458" y="1126"/>
                  </a:lnTo>
                  <a:lnTo>
                    <a:pt x="460" y="1126"/>
                  </a:lnTo>
                  <a:lnTo>
                    <a:pt x="464" y="1128"/>
                  </a:lnTo>
                  <a:lnTo>
                    <a:pt x="478" y="1130"/>
                  </a:lnTo>
                  <a:lnTo>
                    <a:pt x="486" y="1138"/>
                  </a:lnTo>
                  <a:lnTo>
                    <a:pt x="494" y="1146"/>
                  </a:lnTo>
                  <a:lnTo>
                    <a:pt x="496" y="1154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4" y="1160"/>
                  </a:lnTo>
                  <a:lnTo>
                    <a:pt x="520" y="1150"/>
                  </a:lnTo>
                  <a:lnTo>
                    <a:pt x="522" y="1150"/>
                  </a:lnTo>
                  <a:lnTo>
                    <a:pt x="524" y="1148"/>
                  </a:lnTo>
                  <a:lnTo>
                    <a:pt x="530" y="1146"/>
                  </a:lnTo>
                  <a:lnTo>
                    <a:pt x="534" y="1142"/>
                  </a:lnTo>
                  <a:lnTo>
                    <a:pt x="538" y="1138"/>
                  </a:lnTo>
                  <a:lnTo>
                    <a:pt x="542" y="1132"/>
                  </a:lnTo>
                  <a:lnTo>
                    <a:pt x="544" y="1126"/>
                  </a:lnTo>
                  <a:lnTo>
                    <a:pt x="546" y="1126"/>
                  </a:lnTo>
                  <a:lnTo>
                    <a:pt x="548" y="1128"/>
                  </a:lnTo>
                  <a:lnTo>
                    <a:pt x="552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08" y="1120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8"/>
                  </a:lnTo>
                  <a:lnTo>
                    <a:pt x="630" y="1128"/>
                  </a:lnTo>
                  <a:lnTo>
                    <a:pt x="632" y="1132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20"/>
                  </a:lnTo>
                  <a:lnTo>
                    <a:pt x="670" y="1114"/>
                  </a:lnTo>
                  <a:lnTo>
                    <a:pt x="668" y="1112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6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2" y="1096"/>
                  </a:lnTo>
                  <a:lnTo>
                    <a:pt x="652" y="1094"/>
                  </a:lnTo>
                  <a:lnTo>
                    <a:pt x="654" y="1092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0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698" y="1066"/>
                  </a:lnTo>
                  <a:lnTo>
                    <a:pt x="702" y="1066"/>
                  </a:lnTo>
                  <a:lnTo>
                    <a:pt x="708" y="1066"/>
                  </a:lnTo>
                  <a:lnTo>
                    <a:pt x="712" y="1066"/>
                  </a:lnTo>
                  <a:lnTo>
                    <a:pt x="714" y="1064"/>
                  </a:lnTo>
                  <a:lnTo>
                    <a:pt x="718" y="1064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2"/>
                  </a:lnTo>
                  <a:lnTo>
                    <a:pt x="734" y="1044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38" y="1032"/>
                  </a:lnTo>
                  <a:lnTo>
                    <a:pt x="738" y="1028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2" y="1008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6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8" y="996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6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0" y="966"/>
                  </a:lnTo>
                  <a:lnTo>
                    <a:pt x="774" y="960"/>
                  </a:lnTo>
                  <a:lnTo>
                    <a:pt x="778" y="958"/>
                  </a:lnTo>
                  <a:lnTo>
                    <a:pt x="782" y="956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4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2" y="928"/>
                  </a:lnTo>
                  <a:lnTo>
                    <a:pt x="818" y="926"/>
                  </a:lnTo>
                  <a:lnTo>
                    <a:pt x="824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6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08"/>
                  </a:lnTo>
                  <a:lnTo>
                    <a:pt x="838" y="906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48" y="900"/>
                  </a:lnTo>
                  <a:lnTo>
                    <a:pt x="870" y="898"/>
                  </a:lnTo>
                  <a:lnTo>
                    <a:pt x="872" y="896"/>
                  </a:lnTo>
                  <a:lnTo>
                    <a:pt x="872" y="894"/>
                  </a:lnTo>
                  <a:lnTo>
                    <a:pt x="874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2" y="890"/>
                  </a:lnTo>
                  <a:lnTo>
                    <a:pt x="900" y="892"/>
                  </a:lnTo>
                  <a:lnTo>
                    <a:pt x="904" y="892"/>
                  </a:lnTo>
                  <a:lnTo>
                    <a:pt x="912" y="892"/>
                  </a:lnTo>
                  <a:lnTo>
                    <a:pt x="924" y="896"/>
                  </a:lnTo>
                  <a:lnTo>
                    <a:pt x="932" y="902"/>
                  </a:lnTo>
                  <a:lnTo>
                    <a:pt x="950" y="920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58" y="918"/>
                  </a:lnTo>
                  <a:lnTo>
                    <a:pt x="960" y="916"/>
                  </a:lnTo>
                  <a:lnTo>
                    <a:pt x="964" y="912"/>
                  </a:lnTo>
                  <a:lnTo>
                    <a:pt x="964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0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6"/>
                  </a:lnTo>
                  <a:lnTo>
                    <a:pt x="1000" y="878"/>
                  </a:lnTo>
                  <a:lnTo>
                    <a:pt x="1010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098" y="902"/>
                  </a:lnTo>
                  <a:lnTo>
                    <a:pt x="1100" y="904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2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74" y="882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2" y="900"/>
                  </a:lnTo>
                  <a:lnTo>
                    <a:pt x="1242" y="884"/>
                  </a:lnTo>
                  <a:lnTo>
                    <a:pt x="1242" y="880"/>
                  </a:lnTo>
                  <a:lnTo>
                    <a:pt x="1242" y="870"/>
                  </a:lnTo>
                  <a:lnTo>
                    <a:pt x="1244" y="858"/>
                  </a:lnTo>
                  <a:lnTo>
                    <a:pt x="1248" y="844"/>
                  </a:lnTo>
                  <a:lnTo>
                    <a:pt x="1256" y="832"/>
                  </a:lnTo>
                  <a:lnTo>
                    <a:pt x="1268" y="826"/>
                  </a:lnTo>
                  <a:lnTo>
                    <a:pt x="1288" y="824"/>
                  </a:lnTo>
                  <a:lnTo>
                    <a:pt x="1302" y="826"/>
                  </a:lnTo>
                  <a:lnTo>
                    <a:pt x="1312" y="832"/>
                  </a:lnTo>
                  <a:lnTo>
                    <a:pt x="1318" y="844"/>
                  </a:lnTo>
                  <a:lnTo>
                    <a:pt x="1320" y="846"/>
                  </a:lnTo>
                  <a:lnTo>
                    <a:pt x="1322" y="848"/>
                  </a:lnTo>
                  <a:lnTo>
                    <a:pt x="1324" y="854"/>
                  </a:lnTo>
                  <a:lnTo>
                    <a:pt x="1326" y="860"/>
                  </a:lnTo>
                  <a:lnTo>
                    <a:pt x="1328" y="866"/>
                  </a:lnTo>
                  <a:lnTo>
                    <a:pt x="1328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6" y="916"/>
                  </a:lnTo>
                  <a:lnTo>
                    <a:pt x="1358" y="916"/>
                  </a:lnTo>
                  <a:lnTo>
                    <a:pt x="1360" y="916"/>
                  </a:lnTo>
                  <a:lnTo>
                    <a:pt x="1362" y="914"/>
                  </a:lnTo>
                  <a:lnTo>
                    <a:pt x="1366" y="914"/>
                  </a:lnTo>
                  <a:lnTo>
                    <a:pt x="1372" y="914"/>
                  </a:lnTo>
                  <a:lnTo>
                    <a:pt x="1376" y="916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6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6" y="936"/>
                  </a:lnTo>
                  <a:lnTo>
                    <a:pt x="1412" y="932"/>
                  </a:lnTo>
                  <a:lnTo>
                    <a:pt x="1414" y="932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2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10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38" y="928"/>
                  </a:lnTo>
                  <a:lnTo>
                    <a:pt x="1436" y="932"/>
                  </a:lnTo>
                  <a:lnTo>
                    <a:pt x="1432" y="944"/>
                  </a:lnTo>
                  <a:lnTo>
                    <a:pt x="1426" y="958"/>
                  </a:lnTo>
                  <a:lnTo>
                    <a:pt x="1416" y="968"/>
                  </a:lnTo>
                  <a:lnTo>
                    <a:pt x="1398" y="988"/>
                  </a:lnTo>
                  <a:lnTo>
                    <a:pt x="1394" y="998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5" name="Freeform 88"/>
            <p:cNvSpPr>
              <a:spLocks/>
            </p:cNvSpPr>
            <p:nvPr/>
          </p:nvSpPr>
          <p:spPr bwMode="auto">
            <a:xfrm>
              <a:off x="6251575" y="3233738"/>
              <a:ext cx="1411288" cy="950912"/>
            </a:xfrm>
            <a:custGeom>
              <a:avLst/>
              <a:gdLst>
                <a:gd name="T0" fmla="*/ 463302 w 792"/>
                <a:gd name="T1" fmla="*/ 268376 h 574"/>
                <a:gd name="T2" fmla="*/ 555962 w 792"/>
                <a:gd name="T3" fmla="*/ 361148 h 574"/>
                <a:gd name="T4" fmla="*/ 709208 w 792"/>
                <a:gd name="T5" fmla="*/ 374401 h 574"/>
                <a:gd name="T6" fmla="*/ 919476 w 792"/>
                <a:gd name="T7" fmla="*/ 314762 h 574"/>
                <a:gd name="T8" fmla="*/ 1044211 w 792"/>
                <a:gd name="T9" fmla="*/ 235243 h 574"/>
                <a:gd name="T10" fmla="*/ 1079849 w 792"/>
                <a:gd name="T11" fmla="*/ 195484 h 574"/>
                <a:gd name="T12" fmla="*/ 1051338 w 792"/>
                <a:gd name="T13" fmla="*/ 92772 h 574"/>
                <a:gd name="T14" fmla="*/ 1176073 w 792"/>
                <a:gd name="T15" fmla="*/ 16566 h 574"/>
                <a:gd name="T16" fmla="*/ 1211712 w 792"/>
                <a:gd name="T17" fmla="*/ 89459 h 574"/>
                <a:gd name="T18" fmla="*/ 1272298 w 792"/>
                <a:gd name="T19" fmla="*/ 149098 h 574"/>
                <a:gd name="T20" fmla="*/ 1311500 w 792"/>
                <a:gd name="T21" fmla="*/ 182230 h 574"/>
                <a:gd name="T22" fmla="*/ 1357830 w 792"/>
                <a:gd name="T23" fmla="*/ 172291 h 574"/>
                <a:gd name="T24" fmla="*/ 1411288 w 792"/>
                <a:gd name="T25" fmla="*/ 129218 h 574"/>
                <a:gd name="T26" fmla="*/ 1389905 w 792"/>
                <a:gd name="T27" fmla="*/ 198797 h 574"/>
                <a:gd name="T28" fmla="*/ 1247351 w 792"/>
                <a:gd name="T29" fmla="*/ 347895 h 574"/>
                <a:gd name="T30" fmla="*/ 1179637 w 792"/>
                <a:gd name="T31" fmla="*/ 357834 h 574"/>
                <a:gd name="T32" fmla="*/ 1151126 w 792"/>
                <a:gd name="T33" fmla="*/ 371088 h 574"/>
                <a:gd name="T34" fmla="*/ 1133307 w 792"/>
                <a:gd name="T35" fmla="*/ 400907 h 574"/>
                <a:gd name="T36" fmla="*/ 1101232 w 792"/>
                <a:gd name="T37" fmla="*/ 450606 h 574"/>
                <a:gd name="T38" fmla="*/ 1072722 w 792"/>
                <a:gd name="T39" fmla="*/ 443980 h 574"/>
                <a:gd name="T40" fmla="*/ 1065594 w 792"/>
                <a:gd name="T41" fmla="*/ 420787 h 574"/>
                <a:gd name="T42" fmla="*/ 994317 w 792"/>
                <a:gd name="T43" fmla="*/ 437353 h 574"/>
                <a:gd name="T44" fmla="*/ 1001444 w 792"/>
                <a:gd name="T45" fmla="*/ 467173 h 574"/>
                <a:gd name="T46" fmla="*/ 1051338 w 792"/>
                <a:gd name="T47" fmla="*/ 487052 h 574"/>
                <a:gd name="T48" fmla="*/ 1115488 w 792"/>
                <a:gd name="T49" fmla="*/ 496992 h 574"/>
                <a:gd name="T50" fmla="*/ 1058466 w 792"/>
                <a:gd name="T51" fmla="*/ 523499 h 574"/>
                <a:gd name="T52" fmla="*/ 1040647 w 792"/>
                <a:gd name="T53" fmla="*/ 556631 h 574"/>
                <a:gd name="T54" fmla="*/ 1086977 w 792"/>
                <a:gd name="T55" fmla="*/ 646090 h 574"/>
                <a:gd name="T56" fmla="*/ 1094105 w 792"/>
                <a:gd name="T57" fmla="*/ 699102 h 574"/>
                <a:gd name="T58" fmla="*/ 1001444 w 792"/>
                <a:gd name="T59" fmla="*/ 831634 h 574"/>
                <a:gd name="T60" fmla="*/ 862454 w 792"/>
                <a:gd name="T61" fmla="*/ 884646 h 574"/>
                <a:gd name="T62" fmla="*/ 837507 w 792"/>
                <a:gd name="T63" fmla="*/ 904526 h 574"/>
                <a:gd name="T64" fmla="*/ 812560 w 792"/>
                <a:gd name="T65" fmla="*/ 950912 h 574"/>
                <a:gd name="T66" fmla="*/ 823251 w 792"/>
                <a:gd name="T67" fmla="*/ 911153 h 574"/>
                <a:gd name="T68" fmla="*/ 791177 w 792"/>
                <a:gd name="T69" fmla="*/ 881333 h 574"/>
                <a:gd name="T70" fmla="*/ 730591 w 792"/>
                <a:gd name="T71" fmla="*/ 854827 h 574"/>
                <a:gd name="T72" fmla="*/ 666442 w 792"/>
                <a:gd name="T73" fmla="*/ 854827 h 574"/>
                <a:gd name="T74" fmla="*/ 641495 w 792"/>
                <a:gd name="T75" fmla="*/ 868080 h 574"/>
                <a:gd name="T76" fmla="*/ 637931 w 792"/>
                <a:gd name="T77" fmla="*/ 897900 h 574"/>
                <a:gd name="T78" fmla="*/ 605856 w 792"/>
                <a:gd name="T79" fmla="*/ 907839 h 574"/>
                <a:gd name="T80" fmla="*/ 598728 w 792"/>
                <a:gd name="T81" fmla="*/ 884646 h 574"/>
                <a:gd name="T82" fmla="*/ 552398 w 792"/>
                <a:gd name="T83" fmla="*/ 861453 h 574"/>
                <a:gd name="T84" fmla="*/ 545270 w 792"/>
                <a:gd name="T85" fmla="*/ 748802 h 574"/>
                <a:gd name="T86" fmla="*/ 413408 w 792"/>
                <a:gd name="T87" fmla="*/ 728922 h 574"/>
                <a:gd name="T88" fmla="*/ 335003 w 792"/>
                <a:gd name="T89" fmla="*/ 752115 h 574"/>
                <a:gd name="T90" fmla="*/ 324311 w 792"/>
                <a:gd name="T91" fmla="*/ 745488 h 574"/>
                <a:gd name="T92" fmla="*/ 167501 w 792"/>
                <a:gd name="T93" fmla="*/ 629524 h 574"/>
                <a:gd name="T94" fmla="*/ 163937 w 792"/>
                <a:gd name="T95" fmla="*/ 573198 h 574"/>
                <a:gd name="T96" fmla="*/ 110480 w 792"/>
                <a:gd name="T97" fmla="*/ 546692 h 574"/>
                <a:gd name="T98" fmla="*/ 42766 w 792"/>
                <a:gd name="T99" fmla="*/ 510245 h 574"/>
                <a:gd name="T100" fmla="*/ 17819 w 792"/>
                <a:gd name="T101" fmla="*/ 467173 h 574"/>
                <a:gd name="T102" fmla="*/ 3564 w 792"/>
                <a:gd name="T103" fmla="*/ 443980 h 574"/>
                <a:gd name="T104" fmla="*/ 71277 w 792"/>
                <a:gd name="T105" fmla="*/ 407534 h 574"/>
                <a:gd name="T106" fmla="*/ 110480 w 792"/>
                <a:gd name="T107" fmla="*/ 397594 h 574"/>
                <a:gd name="T108" fmla="*/ 153246 w 792"/>
                <a:gd name="T109" fmla="*/ 351208 h 574"/>
                <a:gd name="T110" fmla="*/ 131863 w 792"/>
                <a:gd name="T111" fmla="*/ 314762 h 574"/>
                <a:gd name="T112" fmla="*/ 163937 w 792"/>
                <a:gd name="T113" fmla="*/ 291569 h 574"/>
                <a:gd name="T114" fmla="*/ 196012 w 792"/>
                <a:gd name="T115" fmla="*/ 271689 h 574"/>
                <a:gd name="T116" fmla="*/ 242342 w 792"/>
                <a:gd name="T117" fmla="*/ 218677 h 574"/>
                <a:gd name="T118" fmla="*/ 295800 w 792"/>
                <a:gd name="T119" fmla="*/ 168977 h 574"/>
                <a:gd name="T120" fmla="*/ 324311 w 792"/>
                <a:gd name="T121" fmla="*/ 142471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2"/>
                <a:gd name="T184" fmla="*/ 0 h 574"/>
                <a:gd name="T185" fmla="*/ 792 w 792"/>
                <a:gd name="T186" fmla="*/ 574 h 5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2" h="574">
                  <a:moveTo>
                    <a:pt x="196" y="86"/>
                  </a:moveTo>
                  <a:lnTo>
                    <a:pt x="194" y="104"/>
                  </a:lnTo>
                  <a:lnTo>
                    <a:pt x="200" y="120"/>
                  </a:lnTo>
                  <a:lnTo>
                    <a:pt x="210" y="132"/>
                  </a:lnTo>
                  <a:lnTo>
                    <a:pt x="224" y="142"/>
                  </a:lnTo>
                  <a:lnTo>
                    <a:pt x="238" y="150"/>
                  </a:lnTo>
                  <a:lnTo>
                    <a:pt x="250" y="154"/>
                  </a:lnTo>
                  <a:lnTo>
                    <a:pt x="260" y="162"/>
                  </a:lnTo>
                  <a:lnTo>
                    <a:pt x="266" y="174"/>
                  </a:lnTo>
                  <a:lnTo>
                    <a:pt x="270" y="188"/>
                  </a:lnTo>
                  <a:lnTo>
                    <a:pt x="270" y="198"/>
                  </a:lnTo>
                  <a:lnTo>
                    <a:pt x="272" y="202"/>
                  </a:lnTo>
                  <a:lnTo>
                    <a:pt x="274" y="210"/>
                  </a:lnTo>
                  <a:lnTo>
                    <a:pt x="282" y="216"/>
                  </a:lnTo>
                  <a:lnTo>
                    <a:pt x="296" y="218"/>
                  </a:lnTo>
                  <a:lnTo>
                    <a:pt x="312" y="218"/>
                  </a:lnTo>
                  <a:lnTo>
                    <a:pt x="326" y="216"/>
                  </a:lnTo>
                  <a:lnTo>
                    <a:pt x="340" y="214"/>
                  </a:lnTo>
                  <a:lnTo>
                    <a:pt x="350" y="214"/>
                  </a:lnTo>
                  <a:lnTo>
                    <a:pt x="358" y="218"/>
                  </a:lnTo>
                  <a:lnTo>
                    <a:pt x="364" y="222"/>
                  </a:lnTo>
                  <a:lnTo>
                    <a:pt x="370" y="226"/>
                  </a:lnTo>
                  <a:lnTo>
                    <a:pt x="382" y="228"/>
                  </a:lnTo>
                  <a:lnTo>
                    <a:pt x="398" y="226"/>
                  </a:lnTo>
                  <a:lnTo>
                    <a:pt x="414" y="220"/>
                  </a:lnTo>
                  <a:lnTo>
                    <a:pt x="426" y="212"/>
                  </a:lnTo>
                  <a:lnTo>
                    <a:pt x="434" y="208"/>
                  </a:lnTo>
                  <a:lnTo>
                    <a:pt x="442" y="206"/>
                  </a:lnTo>
                  <a:lnTo>
                    <a:pt x="456" y="204"/>
                  </a:lnTo>
                  <a:lnTo>
                    <a:pt x="476" y="198"/>
                  </a:lnTo>
                  <a:lnTo>
                    <a:pt x="496" y="194"/>
                  </a:lnTo>
                  <a:lnTo>
                    <a:pt x="516" y="190"/>
                  </a:lnTo>
                  <a:lnTo>
                    <a:pt x="532" y="186"/>
                  </a:lnTo>
                  <a:lnTo>
                    <a:pt x="544" y="180"/>
                  </a:lnTo>
                  <a:lnTo>
                    <a:pt x="550" y="172"/>
                  </a:lnTo>
                  <a:lnTo>
                    <a:pt x="554" y="164"/>
                  </a:lnTo>
                  <a:lnTo>
                    <a:pt x="554" y="158"/>
                  </a:lnTo>
                  <a:lnTo>
                    <a:pt x="554" y="154"/>
                  </a:lnTo>
                  <a:lnTo>
                    <a:pt x="568" y="146"/>
                  </a:lnTo>
                  <a:lnTo>
                    <a:pt x="586" y="142"/>
                  </a:lnTo>
                  <a:lnTo>
                    <a:pt x="592" y="142"/>
                  </a:lnTo>
                  <a:lnTo>
                    <a:pt x="598" y="140"/>
                  </a:lnTo>
                  <a:lnTo>
                    <a:pt x="604" y="138"/>
                  </a:lnTo>
                  <a:lnTo>
                    <a:pt x="610" y="134"/>
                  </a:lnTo>
                  <a:lnTo>
                    <a:pt x="614" y="130"/>
                  </a:lnTo>
                  <a:lnTo>
                    <a:pt x="614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2" y="116"/>
                  </a:lnTo>
                  <a:lnTo>
                    <a:pt x="598" y="116"/>
                  </a:lnTo>
                  <a:lnTo>
                    <a:pt x="594" y="114"/>
                  </a:lnTo>
                  <a:lnTo>
                    <a:pt x="592" y="114"/>
                  </a:lnTo>
                  <a:lnTo>
                    <a:pt x="564" y="114"/>
                  </a:lnTo>
                  <a:lnTo>
                    <a:pt x="570" y="76"/>
                  </a:lnTo>
                  <a:lnTo>
                    <a:pt x="590" y="60"/>
                  </a:lnTo>
                  <a:lnTo>
                    <a:pt x="590" y="56"/>
                  </a:lnTo>
                  <a:lnTo>
                    <a:pt x="590" y="46"/>
                  </a:lnTo>
                  <a:lnTo>
                    <a:pt x="592" y="34"/>
                  </a:lnTo>
                  <a:lnTo>
                    <a:pt x="596" y="20"/>
                  </a:lnTo>
                  <a:lnTo>
                    <a:pt x="604" y="8"/>
                  </a:lnTo>
                  <a:lnTo>
                    <a:pt x="616" y="2"/>
                  </a:lnTo>
                  <a:lnTo>
                    <a:pt x="636" y="0"/>
                  </a:lnTo>
                  <a:lnTo>
                    <a:pt x="650" y="2"/>
                  </a:lnTo>
                  <a:lnTo>
                    <a:pt x="660" y="10"/>
                  </a:lnTo>
                  <a:lnTo>
                    <a:pt x="666" y="20"/>
                  </a:lnTo>
                  <a:lnTo>
                    <a:pt x="666" y="22"/>
                  </a:lnTo>
                  <a:lnTo>
                    <a:pt x="668" y="24"/>
                  </a:lnTo>
                  <a:lnTo>
                    <a:pt x="670" y="30"/>
                  </a:lnTo>
                  <a:lnTo>
                    <a:pt x="672" y="36"/>
                  </a:lnTo>
                  <a:lnTo>
                    <a:pt x="676" y="42"/>
                  </a:lnTo>
                  <a:lnTo>
                    <a:pt x="676" y="50"/>
                  </a:lnTo>
                  <a:lnTo>
                    <a:pt x="680" y="54"/>
                  </a:lnTo>
                  <a:lnTo>
                    <a:pt x="688" y="60"/>
                  </a:lnTo>
                  <a:lnTo>
                    <a:pt x="696" y="70"/>
                  </a:lnTo>
                  <a:lnTo>
                    <a:pt x="702" y="8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2"/>
                  </a:lnTo>
                  <a:lnTo>
                    <a:pt x="710" y="90"/>
                  </a:lnTo>
                  <a:lnTo>
                    <a:pt x="714" y="90"/>
                  </a:lnTo>
                  <a:lnTo>
                    <a:pt x="718" y="90"/>
                  </a:lnTo>
                  <a:lnTo>
                    <a:pt x="722" y="92"/>
                  </a:lnTo>
                  <a:lnTo>
                    <a:pt x="728" y="94"/>
                  </a:lnTo>
                  <a:lnTo>
                    <a:pt x="732" y="98"/>
                  </a:lnTo>
                  <a:lnTo>
                    <a:pt x="734" y="104"/>
                  </a:lnTo>
                  <a:lnTo>
                    <a:pt x="734" y="106"/>
                  </a:lnTo>
                  <a:lnTo>
                    <a:pt x="736" y="108"/>
                  </a:lnTo>
                  <a:lnTo>
                    <a:pt x="736" y="110"/>
                  </a:lnTo>
                  <a:lnTo>
                    <a:pt x="738" y="112"/>
                  </a:lnTo>
                  <a:lnTo>
                    <a:pt x="740" y="114"/>
                  </a:lnTo>
                  <a:lnTo>
                    <a:pt x="744" y="114"/>
                  </a:lnTo>
                  <a:lnTo>
                    <a:pt x="748" y="114"/>
                  </a:lnTo>
                  <a:lnTo>
                    <a:pt x="754" y="112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6" y="100"/>
                  </a:lnTo>
                  <a:lnTo>
                    <a:pt x="770" y="96"/>
                  </a:lnTo>
                  <a:lnTo>
                    <a:pt x="774" y="90"/>
                  </a:lnTo>
                  <a:lnTo>
                    <a:pt x="780" y="84"/>
                  </a:lnTo>
                  <a:lnTo>
                    <a:pt x="786" y="80"/>
                  </a:lnTo>
                  <a:lnTo>
                    <a:pt x="790" y="78"/>
                  </a:lnTo>
                  <a:lnTo>
                    <a:pt x="792" y="78"/>
                  </a:lnTo>
                  <a:lnTo>
                    <a:pt x="792" y="80"/>
                  </a:lnTo>
                  <a:lnTo>
                    <a:pt x="792" y="82"/>
                  </a:lnTo>
                  <a:lnTo>
                    <a:pt x="792" y="86"/>
                  </a:lnTo>
                  <a:lnTo>
                    <a:pt x="792" y="90"/>
                  </a:lnTo>
                  <a:lnTo>
                    <a:pt x="790" y="96"/>
                  </a:lnTo>
                  <a:lnTo>
                    <a:pt x="786" y="104"/>
                  </a:lnTo>
                  <a:lnTo>
                    <a:pt x="784" y="110"/>
                  </a:lnTo>
                  <a:lnTo>
                    <a:pt x="780" y="120"/>
                  </a:lnTo>
                  <a:lnTo>
                    <a:pt x="772" y="134"/>
                  </a:lnTo>
                  <a:lnTo>
                    <a:pt x="764" y="144"/>
                  </a:lnTo>
                  <a:lnTo>
                    <a:pt x="754" y="156"/>
                  </a:lnTo>
                  <a:lnTo>
                    <a:pt x="746" y="164"/>
                  </a:lnTo>
                  <a:lnTo>
                    <a:pt x="742" y="174"/>
                  </a:lnTo>
                  <a:lnTo>
                    <a:pt x="722" y="190"/>
                  </a:lnTo>
                  <a:lnTo>
                    <a:pt x="700" y="208"/>
                  </a:lnTo>
                  <a:lnTo>
                    <a:pt x="700" y="210"/>
                  </a:lnTo>
                  <a:lnTo>
                    <a:pt x="698" y="210"/>
                  </a:lnTo>
                  <a:lnTo>
                    <a:pt x="696" y="212"/>
                  </a:lnTo>
                  <a:lnTo>
                    <a:pt x="692" y="216"/>
                  </a:lnTo>
                  <a:lnTo>
                    <a:pt x="688" y="218"/>
                  </a:lnTo>
                  <a:lnTo>
                    <a:pt x="682" y="218"/>
                  </a:lnTo>
                  <a:lnTo>
                    <a:pt x="674" y="218"/>
                  </a:lnTo>
                  <a:lnTo>
                    <a:pt x="666" y="218"/>
                  </a:lnTo>
                  <a:lnTo>
                    <a:pt x="662" y="216"/>
                  </a:lnTo>
                  <a:lnTo>
                    <a:pt x="658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0" y="216"/>
                  </a:lnTo>
                  <a:lnTo>
                    <a:pt x="648" y="218"/>
                  </a:lnTo>
                  <a:lnTo>
                    <a:pt x="646" y="222"/>
                  </a:lnTo>
                  <a:lnTo>
                    <a:pt x="646" y="224"/>
                  </a:lnTo>
                  <a:lnTo>
                    <a:pt x="646" y="228"/>
                  </a:lnTo>
                  <a:lnTo>
                    <a:pt x="648" y="232"/>
                  </a:lnTo>
                  <a:lnTo>
                    <a:pt x="648" y="236"/>
                  </a:lnTo>
                  <a:lnTo>
                    <a:pt x="648" y="240"/>
                  </a:lnTo>
                  <a:lnTo>
                    <a:pt x="646" y="240"/>
                  </a:lnTo>
                  <a:lnTo>
                    <a:pt x="644" y="242"/>
                  </a:lnTo>
                  <a:lnTo>
                    <a:pt x="640" y="242"/>
                  </a:lnTo>
                  <a:lnTo>
                    <a:pt x="636" y="242"/>
                  </a:lnTo>
                  <a:lnTo>
                    <a:pt x="634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30" y="262"/>
                  </a:lnTo>
                  <a:lnTo>
                    <a:pt x="630" y="264"/>
                  </a:lnTo>
                  <a:lnTo>
                    <a:pt x="628" y="266"/>
                  </a:lnTo>
                  <a:lnTo>
                    <a:pt x="624" y="268"/>
                  </a:lnTo>
                  <a:lnTo>
                    <a:pt x="618" y="272"/>
                  </a:lnTo>
                  <a:lnTo>
                    <a:pt x="614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2" y="272"/>
                  </a:lnTo>
                  <a:lnTo>
                    <a:pt x="602" y="268"/>
                  </a:lnTo>
                  <a:lnTo>
                    <a:pt x="604" y="264"/>
                  </a:lnTo>
                  <a:lnTo>
                    <a:pt x="608" y="262"/>
                  </a:lnTo>
                  <a:lnTo>
                    <a:pt x="608" y="258"/>
                  </a:lnTo>
                  <a:lnTo>
                    <a:pt x="610" y="256"/>
                  </a:lnTo>
                  <a:lnTo>
                    <a:pt x="610" y="254"/>
                  </a:lnTo>
                  <a:lnTo>
                    <a:pt x="606" y="252"/>
                  </a:lnTo>
                  <a:lnTo>
                    <a:pt x="602" y="252"/>
                  </a:lnTo>
                  <a:lnTo>
                    <a:pt x="598" y="254"/>
                  </a:lnTo>
                  <a:lnTo>
                    <a:pt x="594" y="258"/>
                  </a:lnTo>
                  <a:lnTo>
                    <a:pt x="588" y="262"/>
                  </a:lnTo>
                  <a:lnTo>
                    <a:pt x="582" y="264"/>
                  </a:lnTo>
                  <a:lnTo>
                    <a:pt x="576" y="266"/>
                  </a:lnTo>
                  <a:lnTo>
                    <a:pt x="570" y="268"/>
                  </a:lnTo>
                  <a:lnTo>
                    <a:pt x="564" y="266"/>
                  </a:lnTo>
                  <a:lnTo>
                    <a:pt x="560" y="266"/>
                  </a:lnTo>
                  <a:lnTo>
                    <a:pt x="558" y="264"/>
                  </a:lnTo>
                  <a:lnTo>
                    <a:pt x="556" y="264"/>
                  </a:lnTo>
                  <a:lnTo>
                    <a:pt x="554" y="266"/>
                  </a:lnTo>
                  <a:lnTo>
                    <a:pt x="552" y="268"/>
                  </a:lnTo>
                  <a:lnTo>
                    <a:pt x="552" y="272"/>
                  </a:lnTo>
                  <a:lnTo>
                    <a:pt x="552" y="274"/>
                  </a:lnTo>
                  <a:lnTo>
                    <a:pt x="556" y="278"/>
                  </a:lnTo>
                  <a:lnTo>
                    <a:pt x="562" y="282"/>
                  </a:lnTo>
                  <a:lnTo>
                    <a:pt x="568" y="286"/>
                  </a:lnTo>
                  <a:lnTo>
                    <a:pt x="572" y="290"/>
                  </a:lnTo>
                  <a:lnTo>
                    <a:pt x="576" y="294"/>
                  </a:lnTo>
                  <a:lnTo>
                    <a:pt x="580" y="296"/>
                  </a:lnTo>
                  <a:lnTo>
                    <a:pt x="582" y="296"/>
                  </a:lnTo>
                  <a:lnTo>
                    <a:pt x="586" y="296"/>
                  </a:lnTo>
                  <a:lnTo>
                    <a:pt x="590" y="294"/>
                  </a:lnTo>
                  <a:lnTo>
                    <a:pt x="596" y="292"/>
                  </a:lnTo>
                  <a:lnTo>
                    <a:pt x="602" y="292"/>
                  </a:lnTo>
                  <a:lnTo>
                    <a:pt x="606" y="292"/>
                  </a:lnTo>
                  <a:lnTo>
                    <a:pt x="612" y="292"/>
                  </a:lnTo>
                  <a:lnTo>
                    <a:pt x="618" y="292"/>
                  </a:lnTo>
                  <a:lnTo>
                    <a:pt x="622" y="294"/>
                  </a:lnTo>
                  <a:lnTo>
                    <a:pt x="624" y="296"/>
                  </a:lnTo>
                  <a:lnTo>
                    <a:pt x="626" y="300"/>
                  </a:lnTo>
                  <a:lnTo>
                    <a:pt x="624" y="302"/>
                  </a:lnTo>
                  <a:lnTo>
                    <a:pt x="622" y="302"/>
                  </a:lnTo>
                  <a:lnTo>
                    <a:pt x="618" y="304"/>
                  </a:lnTo>
                  <a:lnTo>
                    <a:pt x="612" y="306"/>
                  </a:lnTo>
                  <a:lnTo>
                    <a:pt x="606" y="308"/>
                  </a:lnTo>
                  <a:lnTo>
                    <a:pt x="602" y="312"/>
                  </a:lnTo>
                  <a:lnTo>
                    <a:pt x="596" y="314"/>
                  </a:lnTo>
                  <a:lnTo>
                    <a:pt x="594" y="316"/>
                  </a:lnTo>
                  <a:lnTo>
                    <a:pt x="592" y="316"/>
                  </a:lnTo>
                  <a:lnTo>
                    <a:pt x="592" y="318"/>
                  </a:lnTo>
                  <a:lnTo>
                    <a:pt x="590" y="318"/>
                  </a:lnTo>
                  <a:lnTo>
                    <a:pt x="586" y="320"/>
                  </a:lnTo>
                  <a:lnTo>
                    <a:pt x="584" y="324"/>
                  </a:lnTo>
                  <a:lnTo>
                    <a:pt x="582" y="328"/>
                  </a:lnTo>
                  <a:lnTo>
                    <a:pt x="582" y="332"/>
                  </a:lnTo>
                  <a:lnTo>
                    <a:pt x="584" y="336"/>
                  </a:lnTo>
                  <a:lnTo>
                    <a:pt x="588" y="342"/>
                  </a:lnTo>
                  <a:lnTo>
                    <a:pt x="592" y="348"/>
                  </a:lnTo>
                  <a:lnTo>
                    <a:pt x="596" y="354"/>
                  </a:lnTo>
                  <a:lnTo>
                    <a:pt x="598" y="358"/>
                  </a:lnTo>
                  <a:lnTo>
                    <a:pt x="600" y="362"/>
                  </a:lnTo>
                  <a:lnTo>
                    <a:pt x="602" y="366"/>
                  </a:lnTo>
                  <a:lnTo>
                    <a:pt x="610" y="390"/>
                  </a:lnTo>
                  <a:lnTo>
                    <a:pt x="610" y="392"/>
                  </a:lnTo>
                  <a:lnTo>
                    <a:pt x="612" y="394"/>
                  </a:lnTo>
                  <a:lnTo>
                    <a:pt x="614" y="398"/>
                  </a:lnTo>
                  <a:lnTo>
                    <a:pt x="614" y="402"/>
                  </a:lnTo>
                  <a:lnTo>
                    <a:pt x="616" y="406"/>
                  </a:lnTo>
                  <a:lnTo>
                    <a:pt x="616" y="412"/>
                  </a:lnTo>
                  <a:lnTo>
                    <a:pt x="616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2"/>
                  </a:lnTo>
                  <a:lnTo>
                    <a:pt x="608" y="434"/>
                  </a:lnTo>
                  <a:lnTo>
                    <a:pt x="608" y="438"/>
                  </a:lnTo>
                  <a:lnTo>
                    <a:pt x="606" y="438"/>
                  </a:lnTo>
                  <a:lnTo>
                    <a:pt x="594" y="458"/>
                  </a:lnTo>
                  <a:lnTo>
                    <a:pt x="584" y="482"/>
                  </a:lnTo>
                  <a:lnTo>
                    <a:pt x="562" y="502"/>
                  </a:lnTo>
                  <a:lnTo>
                    <a:pt x="546" y="512"/>
                  </a:lnTo>
                  <a:lnTo>
                    <a:pt x="542" y="520"/>
                  </a:lnTo>
                  <a:lnTo>
                    <a:pt x="538" y="522"/>
                  </a:lnTo>
                  <a:lnTo>
                    <a:pt x="528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4" y="534"/>
                  </a:lnTo>
                  <a:lnTo>
                    <a:pt x="482" y="534"/>
                  </a:lnTo>
                  <a:lnTo>
                    <a:pt x="478" y="536"/>
                  </a:lnTo>
                  <a:lnTo>
                    <a:pt x="476" y="536"/>
                  </a:lnTo>
                  <a:lnTo>
                    <a:pt x="474" y="538"/>
                  </a:lnTo>
                  <a:lnTo>
                    <a:pt x="470" y="540"/>
                  </a:lnTo>
                  <a:lnTo>
                    <a:pt x="470" y="542"/>
                  </a:lnTo>
                  <a:lnTo>
                    <a:pt x="470" y="546"/>
                  </a:lnTo>
                  <a:lnTo>
                    <a:pt x="472" y="552"/>
                  </a:lnTo>
                  <a:lnTo>
                    <a:pt x="472" y="558"/>
                  </a:lnTo>
                  <a:lnTo>
                    <a:pt x="472" y="564"/>
                  </a:lnTo>
                  <a:lnTo>
                    <a:pt x="472" y="568"/>
                  </a:lnTo>
                  <a:lnTo>
                    <a:pt x="470" y="572"/>
                  </a:lnTo>
                  <a:lnTo>
                    <a:pt x="456" y="574"/>
                  </a:lnTo>
                  <a:lnTo>
                    <a:pt x="454" y="572"/>
                  </a:lnTo>
                  <a:lnTo>
                    <a:pt x="452" y="570"/>
                  </a:lnTo>
                  <a:lnTo>
                    <a:pt x="452" y="566"/>
                  </a:lnTo>
                  <a:lnTo>
                    <a:pt x="452" y="564"/>
                  </a:lnTo>
                  <a:lnTo>
                    <a:pt x="454" y="560"/>
                  </a:lnTo>
                  <a:lnTo>
                    <a:pt x="458" y="558"/>
                  </a:lnTo>
                  <a:lnTo>
                    <a:pt x="460" y="554"/>
                  </a:lnTo>
                  <a:lnTo>
                    <a:pt x="462" y="550"/>
                  </a:lnTo>
                  <a:lnTo>
                    <a:pt x="462" y="544"/>
                  </a:lnTo>
                  <a:lnTo>
                    <a:pt x="460" y="540"/>
                  </a:lnTo>
                  <a:lnTo>
                    <a:pt x="458" y="538"/>
                  </a:lnTo>
                  <a:lnTo>
                    <a:pt x="454" y="536"/>
                  </a:lnTo>
                  <a:lnTo>
                    <a:pt x="450" y="536"/>
                  </a:lnTo>
                  <a:lnTo>
                    <a:pt x="446" y="534"/>
                  </a:lnTo>
                  <a:lnTo>
                    <a:pt x="444" y="534"/>
                  </a:lnTo>
                  <a:lnTo>
                    <a:pt x="444" y="532"/>
                  </a:lnTo>
                  <a:lnTo>
                    <a:pt x="440" y="534"/>
                  </a:lnTo>
                  <a:lnTo>
                    <a:pt x="436" y="536"/>
                  </a:lnTo>
                  <a:lnTo>
                    <a:pt x="434" y="538"/>
                  </a:lnTo>
                  <a:lnTo>
                    <a:pt x="432" y="530"/>
                  </a:lnTo>
                  <a:lnTo>
                    <a:pt x="420" y="516"/>
                  </a:lnTo>
                  <a:lnTo>
                    <a:pt x="414" y="514"/>
                  </a:lnTo>
                  <a:lnTo>
                    <a:pt x="410" y="516"/>
                  </a:lnTo>
                  <a:lnTo>
                    <a:pt x="404" y="518"/>
                  </a:lnTo>
                  <a:lnTo>
                    <a:pt x="398" y="516"/>
                  </a:lnTo>
                  <a:lnTo>
                    <a:pt x="392" y="516"/>
                  </a:lnTo>
                  <a:lnTo>
                    <a:pt x="388" y="514"/>
                  </a:lnTo>
                  <a:lnTo>
                    <a:pt x="384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4" y="516"/>
                  </a:lnTo>
                  <a:lnTo>
                    <a:pt x="372" y="516"/>
                  </a:lnTo>
                  <a:lnTo>
                    <a:pt x="370" y="516"/>
                  </a:lnTo>
                  <a:lnTo>
                    <a:pt x="366" y="516"/>
                  </a:lnTo>
                  <a:lnTo>
                    <a:pt x="364" y="518"/>
                  </a:lnTo>
                  <a:lnTo>
                    <a:pt x="364" y="520"/>
                  </a:lnTo>
                  <a:lnTo>
                    <a:pt x="364" y="522"/>
                  </a:lnTo>
                  <a:lnTo>
                    <a:pt x="360" y="524"/>
                  </a:lnTo>
                  <a:lnTo>
                    <a:pt x="358" y="526"/>
                  </a:lnTo>
                  <a:lnTo>
                    <a:pt x="358" y="528"/>
                  </a:lnTo>
                  <a:lnTo>
                    <a:pt x="358" y="530"/>
                  </a:lnTo>
                  <a:lnTo>
                    <a:pt x="358" y="534"/>
                  </a:lnTo>
                  <a:lnTo>
                    <a:pt x="358" y="540"/>
                  </a:lnTo>
                  <a:lnTo>
                    <a:pt x="358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48" y="546"/>
                  </a:lnTo>
                  <a:lnTo>
                    <a:pt x="344" y="546"/>
                  </a:lnTo>
                  <a:lnTo>
                    <a:pt x="340" y="548"/>
                  </a:lnTo>
                  <a:lnTo>
                    <a:pt x="336" y="548"/>
                  </a:lnTo>
                  <a:lnTo>
                    <a:pt x="334" y="550"/>
                  </a:lnTo>
                  <a:lnTo>
                    <a:pt x="334" y="548"/>
                  </a:lnTo>
                  <a:lnTo>
                    <a:pt x="334" y="546"/>
                  </a:lnTo>
                  <a:lnTo>
                    <a:pt x="334" y="542"/>
                  </a:lnTo>
                  <a:lnTo>
                    <a:pt x="336" y="538"/>
                  </a:lnTo>
                  <a:lnTo>
                    <a:pt x="336" y="536"/>
                  </a:lnTo>
                  <a:lnTo>
                    <a:pt x="336" y="534"/>
                  </a:lnTo>
                  <a:lnTo>
                    <a:pt x="328" y="530"/>
                  </a:lnTo>
                  <a:lnTo>
                    <a:pt x="322" y="530"/>
                  </a:lnTo>
                  <a:lnTo>
                    <a:pt x="318" y="530"/>
                  </a:lnTo>
                  <a:lnTo>
                    <a:pt x="314" y="528"/>
                  </a:lnTo>
                  <a:lnTo>
                    <a:pt x="312" y="526"/>
                  </a:lnTo>
                  <a:lnTo>
                    <a:pt x="310" y="524"/>
                  </a:lnTo>
                  <a:lnTo>
                    <a:pt x="310" y="522"/>
                  </a:lnTo>
                  <a:lnTo>
                    <a:pt x="310" y="520"/>
                  </a:lnTo>
                  <a:lnTo>
                    <a:pt x="314" y="498"/>
                  </a:lnTo>
                  <a:lnTo>
                    <a:pt x="318" y="488"/>
                  </a:lnTo>
                  <a:lnTo>
                    <a:pt x="322" y="484"/>
                  </a:lnTo>
                  <a:lnTo>
                    <a:pt x="318" y="470"/>
                  </a:lnTo>
                  <a:lnTo>
                    <a:pt x="312" y="460"/>
                  </a:lnTo>
                  <a:lnTo>
                    <a:pt x="306" y="452"/>
                  </a:lnTo>
                  <a:lnTo>
                    <a:pt x="302" y="450"/>
                  </a:lnTo>
                  <a:lnTo>
                    <a:pt x="302" y="448"/>
                  </a:lnTo>
                  <a:lnTo>
                    <a:pt x="300" y="448"/>
                  </a:lnTo>
                  <a:lnTo>
                    <a:pt x="266" y="452"/>
                  </a:lnTo>
                  <a:lnTo>
                    <a:pt x="254" y="450"/>
                  </a:lnTo>
                  <a:lnTo>
                    <a:pt x="250" y="446"/>
                  </a:lnTo>
                  <a:lnTo>
                    <a:pt x="244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8" y="440"/>
                  </a:lnTo>
                  <a:lnTo>
                    <a:pt x="210" y="440"/>
                  </a:lnTo>
                  <a:lnTo>
                    <a:pt x="202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90" y="452"/>
                  </a:lnTo>
                  <a:lnTo>
                    <a:pt x="188" y="454"/>
                  </a:lnTo>
                  <a:lnTo>
                    <a:pt x="188" y="452"/>
                  </a:lnTo>
                  <a:lnTo>
                    <a:pt x="186" y="450"/>
                  </a:lnTo>
                  <a:lnTo>
                    <a:pt x="184" y="450"/>
                  </a:lnTo>
                  <a:lnTo>
                    <a:pt x="182" y="450"/>
                  </a:lnTo>
                  <a:lnTo>
                    <a:pt x="180" y="452"/>
                  </a:lnTo>
                  <a:lnTo>
                    <a:pt x="116" y="438"/>
                  </a:lnTo>
                  <a:lnTo>
                    <a:pt x="90" y="416"/>
                  </a:lnTo>
                  <a:lnTo>
                    <a:pt x="84" y="402"/>
                  </a:lnTo>
                  <a:lnTo>
                    <a:pt x="84" y="392"/>
                  </a:lnTo>
                  <a:lnTo>
                    <a:pt x="88" y="384"/>
                  </a:lnTo>
                  <a:lnTo>
                    <a:pt x="94" y="380"/>
                  </a:lnTo>
                  <a:lnTo>
                    <a:pt x="96" y="380"/>
                  </a:lnTo>
                  <a:lnTo>
                    <a:pt x="90" y="368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4" y="356"/>
                  </a:lnTo>
                  <a:lnTo>
                    <a:pt x="92" y="352"/>
                  </a:lnTo>
                  <a:lnTo>
                    <a:pt x="92" y="348"/>
                  </a:lnTo>
                  <a:lnTo>
                    <a:pt x="92" y="346"/>
                  </a:lnTo>
                  <a:lnTo>
                    <a:pt x="90" y="342"/>
                  </a:lnTo>
                  <a:lnTo>
                    <a:pt x="88" y="340"/>
                  </a:lnTo>
                  <a:lnTo>
                    <a:pt x="84" y="338"/>
                  </a:lnTo>
                  <a:lnTo>
                    <a:pt x="78" y="336"/>
                  </a:lnTo>
                  <a:lnTo>
                    <a:pt x="72" y="336"/>
                  </a:lnTo>
                  <a:lnTo>
                    <a:pt x="68" y="334"/>
                  </a:lnTo>
                  <a:lnTo>
                    <a:pt x="64" y="332"/>
                  </a:lnTo>
                  <a:lnTo>
                    <a:pt x="62" y="330"/>
                  </a:lnTo>
                  <a:lnTo>
                    <a:pt x="60" y="330"/>
                  </a:lnTo>
                  <a:lnTo>
                    <a:pt x="52" y="330"/>
                  </a:lnTo>
                  <a:lnTo>
                    <a:pt x="32" y="332"/>
                  </a:lnTo>
                  <a:lnTo>
                    <a:pt x="28" y="314"/>
                  </a:lnTo>
                  <a:lnTo>
                    <a:pt x="28" y="312"/>
                  </a:lnTo>
                  <a:lnTo>
                    <a:pt x="26" y="310"/>
                  </a:lnTo>
                  <a:lnTo>
                    <a:pt x="24" y="308"/>
                  </a:lnTo>
                  <a:lnTo>
                    <a:pt x="20" y="304"/>
                  </a:lnTo>
                  <a:lnTo>
                    <a:pt x="20" y="300"/>
                  </a:lnTo>
                  <a:lnTo>
                    <a:pt x="18" y="296"/>
                  </a:lnTo>
                  <a:lnTo>
                    <a:pt x="18" y="290"/>
                  </a:lnTo>
                  <a:lnTo>
                    <a:pt x="16" y="288"/>
                  </a:lnTo>
                  <a:lnTo>
                    <a:pt x="14" y="284"/>
                  </a:lnTo>
                  <a:lnTo>
                    <a:pt x="10" y="282"/>
                  </a:lnTo>
                  <a:lnTo>
                    <a:pt x="8" y="282"/>
                  </a:lnTo>
                  <a:lnTo>
                    <a:pt x="6" y="280"/>
                  </a:lnTo>
                  <a:lnTo>
                    <a:pt x="4" y="280"/>
                  </a:lnTo>
                  <a:lnTo>
                    <a:pt x="2" y="278"/>
                  </a:lnTo>
                  <a:lnTo>
                    <a:pt x="2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2" y="268"/>
                  </a:lnTo>
                  <a:lnTo>
                    <a:pt x="2" y="264"/>
                  </a:lnTo>
                  <a:lnTo>
                    <a:pt x="4" y="260"/>
                  </a:lnTo>
                  <a:lnTo>
                    <a:pt x="6" y="256"/>
                  </a:lnTo>
                  <a:lnTo>
                    <a:pt x="8" y="254"/>
                  </a:lnTo>
                  <a:lnTo>
                    <a:pt x="14" y="252"/>
                  </a:lnTo>
                  <a:lnTo>
                    <a:pt x="20" y="252"/>
                  </a:lnTo>
                  <a:lnTo>
                    <a:pt x="30" y="254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4" y="244"/>
                  </a:lnTo>
                  <a:lnTo>
                    <a:pt x="46" y="242"/>
                  </a:lnTo>
                  <a:lnTo>
                    <a:pt x="50" y="242"/>
                  </a:lnTo>
                  <a:lnTo>
                    <a:pt x="56" y="242"/>
                  </a:lnTo>
                  <a:lnTo>
                    <a:pt x="58" y="242"/>
                  </a:lnTo>
                  <a:lnTo>
                    <a:pt x="62" y="240"/>
                  </a:lnTo>
                  <a:lnTo>
                    <a:pt x="66" y="240"/>
                  </a:lnTo>
                  <a:lnTo>
                    <a:pt x="70" y="236"/>
                  </a:lnTo>
                  <a:lnTo>
                    <a:pt x="76" y="232"/>
                  </a:lnTo>
                  <a:lnTo>
                    <a:pt x="80" y="228"/>
                  </a:lnTo>
                  <a:lnTo>
                    <a:pt x="82" y="220"/>
                  </a:lnTo>
                  <a:lnTo>
                    <a:pt x="82" y="218"/>
                  </a:lnTo>
                  <a:lnTo>
                    <a:pt x="84" y="216"/>
                  </a:lnTo>
                  <a:lnTo>
                    <a:pt x="86" y="212"/>
                  </a:lnTo>
                  <a:lnTo>
                    <a:pt x="86" y="208"/>
                  </a:lnTo>
                  <a:lnTo>
                    <a:pt x="86" y="206"/>
                  </a:lnTo>
                  <a:lnTo>
                    <a:pt x="86" y="204"/>
                  </a:lnTo>
                  <a:lnTo>
                    <a:pt x="82" y="202"/>
                  </a:lnTo>
                  <a:lnTo>
                    <a:pt x="80" y="200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4" y="190"/>
                  </a:lnTo>
                  <a:lnTo>
                    <a:pt x="76" y="186"/>
                  </a:lnTo>
                  <a:lnTo>
                    <a:pt x="80" y="184"/>
                  </a:lnTo>
                  <a:lnTo>
                    <a:pt x="86" y="182"/>
                  </a:lnTo>
                  <a:lnTo>
                    <a:pt x="88" y="182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92" y="178"/>
                  </a:lnTo>
                  <a:lnTo>
                    <a:pt x="92" y="176"/>
                  </a:lnTo>
                  <a:lnTo>
                    <a:pt x="90" y="174"/>
                  </a:lnTo>
                  <a:lnTo>
                    <a:pt x="92" y="172"/>
                  </a:lnTo>
                  <a:lnTo>
                    <a:pt x="96" y="172"/>
                  </a:lnTo>
                  <a:lnTo>
                    <a:pt x="100" y="170"/>
                  </a:lnTo>
                  <a:lnTo>
                    <a:pt x="104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4" y="158"/>
                  </a:lnTo>
                  <a:lnTo>
                    <a:pt x="116" y="152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2" y="138"/>
                  </a:lnTo>
                  <a:lnTo>
                    <a:pt x="126" y="134"/>
                  </a:lnTo>
                  <a:lnTo>
                    <a:pt x="130" y="132"/>
                  </a:lnTo>
                  <a:lnTo>
                    <a:pt x="136" y="132"/>
                  </a:lnTo>
                  <a:lnTo>
                    <a:pt x="140" y="130"/>
                  </a:lnTo>
                  <a:lnTo>
                    <a:pt x="146" y="128"/>
                  </a:lnTo>
                  <a:lnTo>
                    <a:pt x="148" y="124"/>
                  </a:lnTo>
                  <a:lnTo>
                    <a:pt x="150" y="120"/>
                  </a:lnTo>
                  <a:lnTo>
                    <a:pt x="152" y="114"/>
                  </a:lnTo>
                  <a:lnTo>
                    <a:pt x="156" y="110"/>
                  </a:lnTo>
                  <a:lnTo>
                    <a:pt x="160" y="106"/>
                  </a:lnTo>
                  <a:lnTo>
                    <a:pt x="166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80" y="98"/>
                  </a:lnTo>
                  <a:lnTo>
                    <a:pt x="182" y="96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2" y="90"/>
                  </a:lnTo>
                  <a:lnTo>
                    <a:pt x="182" y="86"/>
                  </a:lnTo>
                  <a:lnTo>
                    <a:pt x="184" y="84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6" y="76"/>
                  </a:lnTo>
                  <a:lnTo>
                    <a:pt x="218" y="74"/>
                  </a:lnTo>
                  <a:lnTo>
                    <a:pt x="196" y="86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6" name="Freeform 50"/>
            <p:cNvSpPr>
              <a:spLocks/>
            </p:cNvSpPr>
            <p:nvPr/>
          </p:nvSpPr>
          <p:spPr bwMode="auto">
            <a:xfrm>
              <a:off x="8075613" y="3382963"/>
              <a:ext cx="11112" cy="14287"/>
            </a:xfrm>
            <a:custGeom>
              <a:avLst/>
              <a:gdLst>
                <a:gd name="T0" fmla="*/ 7408 w 6"/>
                <a:gd name="T1" fmla="*/ 14287 h 10"/>
                <a:gd name="T2" fmla="*/ 11112 w 6"/>
                <a:gd name="T3" fmla="*/ 11430 h 10"/>
                <a:gd name="T4" fmla="*/ 11112 w 6"/>
                <a:gd name="T5" fmla="*/ 11430 h 10"/>
                <a:gd name="T6" fmla="*/ 11112 w 6"/>
                <a:gd name="T7" fmla="*/ 5715 h 10"/>
                <a:gd name="T8" fmla="*/ 11112 w 6"/>
                <a:gd name="T9" fmla="*/ 2857 h 10"/>
                <a:gd name="T10" fmla="*/ 11112 w 6"/>
                <a:gd name="T11" fmla="*/ 0 h 10"/>
                <a:gd name="T12" fmla="*/ 7408 w 6"/>
                <a:gd name="T13" fmla="*/ 0 h 10"/>
                <a:gd name="T14" fmla="*/ 3704 w 6"/>
                <a:gd name="T15" fmla="*/ 0 h 10"/>
                <a:gd name="T16" fmla="*/ 3704 w 6"/>
                <a:gd name="T17" fmla="*/ 2857 h 10"/>
                <a:gd name="T18" fmla="*/ 0 w 6"/>
                <a:gd name="T19" fmla="*/ 5715 h 10"/>
                <a:gd name="T20" fmla="*/ 3704 w 6"/>
                <a:gd name="T21" fmla="*/ 11430 h 10"/>
                <a:gd name="T22" fmla="*/ 3704 w 6"/>
                <a:gd name="T23" fmla="*/ 11430 h 10"/>
                <a:gd name="T24" fmla="*/ 7408 w 6"/>
                <a:gd name="T25" fmla="*/ 1428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0"/>
                <a:gd name="T41" fmla="*/ 6 w 6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0">
                  <a:moveTo>
                    <a:pt x="4" y="10"/>
                  </a:moveTo>
                  <a:lnTo>
                    <a:pt x="6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</a:path>
              </a:pathLst>
            </a:custGeom>
            <a:solidFill>
              <a:srgbClr val="FF008C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7" name="Freeform 60"/>
            <p:cNvSpPr>
              <a:spLocks/>
            </p:cNvSpPr>
            <p:nvPr/>
          </p:nvSpPr>
          <p:spPr bwMode="auto">
            <a:xfrm>
              <a:off x="5086350" y="1863725"/>
              <a:ext cx="3802063" cy="1919288"/>
            </a:xfrm>
            <a:custGeom>
              <a:avLst/>
              <a:gdLst>
                <a:gd name="T0" fmla="*/ 2666799 w 2130"/>
                <a:gd name="T1" fmla="*/ 1515575 h 1160"/>
                <a:gd name="T2" fmla="*/ 2781039 w 2130"/>
                <a:gd name="T3" fmla="*/ 1141645 h 1160"/>
                <a:gd name="T4" fmla="*/ 3145180 w 2130"/>
                <a:gd name="T5" fmla="*/ 1035754 h 1160"/>
                <a:gd name="T6" fmla="*/ 3030940 w 2130"/>
                <a:gd name="T7" fmla="*/ 1287246 h 1160"/>
                <a:gd name="T8" fmla="*/ 3191590 w 2130"/>
                <a:gd name="T9" fmla="*/ 1204519 h 1160"/>
                <a:gd name="T10" fmla="*/ 3348671 w 2130"/>
                <a:gd name="T11" fmla="*/ 1085390 h 1160"/>
                <a:gd name="T12" fmla="*/ 3566441 w 2130"/>
                <a:gd name="T13" fmla="*/ 969571 h 1160"/>
                <a:gd name="T14" fmla="*/ 3716383 w 2130"/>
                <a:gd name="T15" fmla="*/ 906698 h 1160"/>
                <a:gd name="T16" fmla="*/ 3698533 w 2130"/>
                <a:gd name="T17" fmla="*/ 794188 h 1160"/>
                <a:gd name="T18" fmla="*/ 3352241 w 2130"/>
                <a:gd name="T19" fmla="*/ 612187 h 1160"/>
                <a:gd name="T20" fmla="*/ 2923840 w 2130"/>
                <a:gd name="T21" fmla="*/ 509604 h 1160"/>
                <a:gd name="T22" fmla="*/ 2813169 w 2130"/>
                <a:gd name="T23" fmla="*/ 443422 h 1160"/>
                <a:gd name="T24" fmla="*/ 2520428 w 2130"/>
                <a:gd name="T25" fmla="*/ 509604 h 1160"/>
                <a:gd name="T26" fmla="*/ 2388338 w 2130"/>
                <a:gd name="T27" fmla="*/ 380548 h 1160"/>
                <a:gd name="T28" fmla="*/ 2070607 w 2130"/>
                <a:gd name="T29" fmla="*/ 281275 h 1160"/>
                <a:gd name="T30" fmla="*/ 2024197 w 2130"/>
                <a:gd name="T31" fmla="*/ 264729 h 1160"/>
                <a:gd name="T32" fmla="*/ 1938517 w 2130"/>
                <a:gd name="T33" fmla="*/ 13236 h 1160"/>
                <a:gd name="T34" fmla="*/ 1820706 w 2130"/>
                <a:gd name="T35" fmla="*/ 178692 h 1160"/>
                <a:gd name="T36" fmla="*/ 1617215 w 2130"/>
                <a:gd name="T37" fmla="*/ 162147 h 1160"/>
                <a:gd name="T38" fmla="*/ 1363744 w 2130"/>
                <a:gd name="T39" fmla="*/ 403712 h 1160"/>
                <a:gd name="T40" fmla="*/ 1449425 w 2130"/>
                <a:gd name="T41" fmla="*/ 632041 h 1160"/>
                <a:gd name="T42" fmla="*/ 1388735 w 2130"/>
                <a:gd name="T43" fmla="*/ 493058 h 1160"/>
                <a:gd name="T44" fmla="*/ 1260214 w 2130"/>
                <a:gd name="T45" fmla="*/ 403712 h 1160"/>
                <a:gd name="T46" fmla="*/ 1195954 w 2130"/>
                <a:gd name="T47" fmla="*/ 526150 h 1160"/>
                <a:gd name="T48" fmla="*/ 1295914 w 2130"/>
                <a:gd name="T49" fmla="*/ 688296 h 1160"/>
                <a:gd name="T50" fmla="*/ 1349464 w 2130"/>
                <a:gd name="T51" fmla="*/ 777642 h 1160"/>
                <a:gd name="T52" fmla="*/ 1270924 w 2130"/>
                <a:gd name="T53" fmla="*/ 814043 h 1160"/>
                <a:gd name="T54" fmla="*/ 1206664 w 2130"/>
                <a:gd name="T55" fmla="*/ 704842 h 1160"/>
                <a:gd name="T56" fmla="*/ 1156684 w 2130"/>
                <a:gd name="T57" fmla="*/ 771024 h 1160"/>
                <a:gd name="T58" fmla="*/ 1170964 w 2130"/>
                <a:gd name="T59" fmla="*/ 608878 h 1160"/>
                <a:gd name="T60" fmla="*/ 1085284 w 2130"/>
                <a:gd name="T61" fmla="*/ 466586 h 1160"/>
                <a:gd name="T62" fmla="*/ 985323 w 2130"/>
                <a:gd name="T63" fmla="*/ 618805 h 1160"/>
                <a:gd name="T64" fmla="*/ 692582 w 2130"/>
                <a:gd name="T65" fmla="*/ 698224 h 1160"/>
                <a:gd name="T66" fmla="*/ 581912 w 2130"/>
                <a:gd name="T67" fmla="*/ 678369 h 1160"/>
                <a:gd name="T68" fmla="*/ 539072 w 2130"/>
                <a:gd name="T69" fmla="*/ 810734 h 1160"/>
                <a:gd name="T70" fmla="*/ 371281 w 2130"/>
                <a:gd name="T71" fmla="*/ 926553 h 1160"/>
                <a:gd name="T72" fmla="*/ 460532 w 2130"/>
                <a:gd name="T73" fmla="*/ 797497 h 1160"/>
                <a:gd name="T74" fmla="*/ 289171 w 2130"/>
                <a:gd name="T75" fmla="*/ 608878 h 1160"/>
                <a:gd name="T76" fmla="*/ 235621 w 2130"/>
                <a:gd name="T77" fmla="*/ 1002663 h 1160"/>
                <a:gd name="T78" fmla="*/ 96390 w 2130"/>
                <a:gd name="T79" fmla="*/ 1115172 h 1160"/>
                <a:gd name="T80" fmla="*/ 49980 w 2130"/>
                <a:gd name="T81" fmla="*/ 1207828 h 1160"/>
                <a:gd name="T82" fmla="*/ 74970 w 2130"/>
                <a:gd name="T83" fmla="*/ 1340192 h 1160"/>
                <a:gd name="T84" fmla="*/ 67830 w 2130"/>
                <a:gd name="T85" fmla="*/ 1475866 h 1160"/>
                <a:gd name="T86" fmla="*/ 107100 w 2130"/>
                <a:gd name="T87" fmla="*/ 1518885 h 1160"/>
                <a:gd name="T88" fmla="*/ 203491 w 2130"/>
                <a:gd name="T89" fmla="*/ 1604922 h 1160"/>
                <a:gd name="T90" fmla="*/ 310591 w 2130"/>
                <a:gd name="T91" fmla="*/ 1654558 h 1160"/>
                <a:gd name="T92" fmla="*/ 378421 w 2130"/>
                <a:gd name="T93" fmla="*/ 1614849 h 1160"/>
                <a:gd name="T94" fmla="*/ 421261 w 2130"/>
                <a:gd name="T95" fmla="*/ 1687649 h 1160"/>
                <a:gd name="T96" fmla="*/ 564062 w 2130"/>
                <a:gd name="T97" fmla="*/ 1810087 h 1160"/>
                <a:gd name="T98" fmla="*/ 621182 w 2130"/>
                <a:gd name="T99" fmla="*/ 1710814 h 1160"/>
                <a:gd name="T100" fmla="*/ 696152 w 2130"/>
                <a:gd name="T101" fmla="*/ 1641322 h 1160"/>
                <a:gd name="T102" fmla="*/ 731852 w 2130"/>
                <a:gd name="T103" fmla="*/ 1750523 h 1160"/>
                <a:gd name="T104" fmla="*/ 803253 w 2130"/>
                <a:gd name="T105" fmla="*/ 1856415 h 1160"/>
                <a:gd name="T106" fmla="*/ 999603 w 2130"/>
                <a:gd name="T107" fmla="*/ 1866342 h 1160"/>
                <a:gd name="T108" fmla="*/ 1178104 w 2130"/>
                <a:gd name="T109" fmla="*/ 1829942 h 1160"/>
                <a:gd name="T110" fmla="*/ 1306624 w 2130"/>
                <a:gd name="T111" fmla="*/ 1740596 h 1160"/>
                <a:gd name="T112" fmla="*/ 1342324 w 2130"/>
                <a:gd name="T113" fmla="*/ 1644631 h 1160"/>
                <a:gd name="T114" fmla="*/ 1488695 w 2130"/>
                <a:gd name="T115" fmla="*/ 1512266 h 1160"/>
                <a:gd name="T116" fmla="*/ 1720746 w 2130"/>
                <a:gd name="T117" fmla="*/ 1508957 h 1160"/>
                <a:gd name="T118" fmla="*/ 2084887 w 2130"/>
                <a:gd name="T119" fmla="*/ 1456011 h 1160"/>
                <a:gd name="T120" fmla="*/ 2416898 w 2130"/>
                <a:gd name="T121" fmla="*/ 1495721 h 1160"/>
                <a:gd name="T122" fmla="*/ 2556128 w 2130"/>
                <a:gd name="T123" fmla="*/ 1502339 h 1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0"/>
                <a:gd name="T187" fmla="*/ 0 h 1160"/>
                <a:gd name="T188" fmla="*/ 2130 w 2130"/>
                <a:gd name="T189" fmla="*/ 1160 h 11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0" h="1160">
                  <a:moveTo>
                    <a:pt x="1394" y="998"/>
                  </a:moveTo>
                  <a:lnTo>
                    <a:pt x="1396" y="996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8" y="998"/>
                  </a:lnTo>
                  <a:lnTo>
                    <a:pt x="1396" y="1000"/>
                  </a:lnTo>
                  <a:lnTo>
                    <a:pt x="1396" y="1004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2" y="1012"/>
                  </a:lnTo>
                  <a:lnTo>
                    <a:pt x="1394" y="1020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2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900"/>
                  </a:lnTo>
                  <a:lnTo>
                    <a:pt x="1502" y="886"/>
                  </a:lnTo>
                  <a:lnTo>
                    <a:pt x="1506" y="876"/>
                  </a:lnTo>
                  <a:lnTo>
                    <a:pt x="1508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2"/>
                  </a:lnTo>
                  <a:lnTo>
                    <a:pt x="1514" y="818"/>
                  </a:lnTo>
                  <a:lnTo>
                    <a:pt x="1508" y="808"/>
                  </a:lnTo>
                  <a:lnTo>
                    <a:pt x="1500" y="804"/>
                  </a:lnTo>
                  <a:lnTo>
                    <a:pt x="1492" y="804"/>
                  </a:lnTo>
                  <a:lnTo>
                    <a:pt x="1486" y="806"/>
                  </a:lnTo>
                  <a:lnTo>
                    <a:pt x="1476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4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68" y="770"/>
                  </a:lnTo>
                  <a:lnTo>
                    <a:pt x="1470" y="762"/>
                  </a:lnTo>
                  <a:lnTo>
                    <a:pt x="1492" y="738"/>
                  </a:lnTo>
                  <a:lnTo>
                    <a:pt x="1540" y="686"/>
                  </a:lnTo>
                  <a:lnTo>
                    <a:pt x="1546" y="688"/>
                  </a:lnTo>
                  <a:lnTo>
                    <a:pt x="1558" y="690"/>
                  </a:lnTo>
                  <a:lnTo>
                    <a:pt x="1572" y="692"/>
                  </a:lnTo>
                  <a:lnTo>
                    <a:pt x="1588" y="696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6"/>
                  </a:lnTo>
                  <a:lnTo>
                    <a:pt x="1612" y="692"/>
                  </a:lnTo>
                  <a:lnTo>
                    <a:pt x="1612" y="690"/>
                  </a:lnTo>
                  <a:lnTo>
                    <a:pt x="1612" y="688"/>
                  </a:lnTo>
                  <a:lnTo>
                    <a:pt x="1610" y="686"/>
                  </a:lnTo>
                  <a:lnTo>
                    <a:pt x="1620" y="680"/>
                  </a:lnTo>
                  <a:lnTo>
                    <a:pt x="1632" y="682"/>
                  </a:lnTo>
                  <a:lnTo>
                    <a:pt x="1642" y="682"/>
                  </a:lnTo>
                  <a:lnTo>
                    <a:pt x="1648" y="700"/>
                  </a:lnTo>
                  <a:lnTo>
                    <a:pt x="1694" y="686"/>
                  </a:lnTo>
                  <a:lnTo>
                    <a:pt x="1692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8"/>
                  </a:lnTo>
                  <a:lnTo>
                    <a:pt x="1742" y="634"/>
                  </a:lnTo>
                  <a:lnTo>
                    <a:pt x="1746" y="632"/>
                  </a:lnTo>
                  <a:lnTo>
                    <a:pt x="1750" y="628"/>
                  </a:lnTo>
                  <a:lnTo>
                    <a:pt x="1754" y="626"/>
                  </a:lnTo>
                  <a:lnTo>
                    <a:pt x="1760" y="626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2" y="632"/>
                  </a:lnTo>
                  <a:lnTo>
                    <a:pt x="1760" y="638"/>
                  </a:lnTo>
                  <a:lnTo>
                    <a:pt x="1756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6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6"/>
                  </a:lnTo>
                  <a:lnTo>
                    <a:pt x="1796" y="618"/>
                  </a:lnTo>
                  <a:lnTo>
                    <a:pt x="1796" y="614"/>
                  </a:lnTo>
                  <a:lnTo>
                    <a:pt x="1792" y="626"/>
                  </a:lnTo>
                  <a:lnTo>
                    <a:pt x="1792" y="640"/>
                  </a:lnTo>
                  <a:lnTo>
                    <a:pt x="1794" y="648"/>
                  </a:lnTo>
                  <a:lnTo>
                    <a:pt x="1794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2" y="736"/>
                  </a:lnTo>
                  <a:lnTo>
                    <a:pt x="1698" y="776"/>
                  </a:lnTo>
                  <a:lnTo>
                    <a:pt x="1698" y="778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4" y="798"/>
                  </a:lnTo>
                  <a:lnTo>
                    <a:pt x="1696" y="806"/>
                  </a:lnTo>
                  <a:lnTo>
                    <a:pt x="1702" y="820"/>
                  </a:lnTo>
                  <a:lnTo>
                    <a:pt x="1706" y="838"/>
                  </a:lnTo>
                  <a:lnTo>
                    <a:pt x="1712" y="856"/>
                  </a:lnTo>
                  <a:lnTo>
                    <a:pt x="1716" y="868"/>
                  </a:lnTo>
                  <a:lnTo>
                    <a:pt x="1718" y="874"/>
                  </a:lnTo>
                  <a:lnTo>
                    <a:pt x="1734" y="848"/>
                  </a:lnTo>
                  <a:lnTo>
                    <a:pt x="1766" y="802"/>
                  </a:lnTo>
                  <a:lnTo>
                    <a:pt x="1780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2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0" y="730"/>
                  </a:lnTo>
                  <a:lnTo>
                    <a:pt x="1788" y="728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6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0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18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2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6"/>
                  </a:lnTo>
                  <a:lnTo>
                    <a:pt x="1846" y="670"/>
                  </a:lnTo>
                  <a:lnTo>
                    <a:pt x="1856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6"/>
                  </a:lnTo>
                  <a:lnTo>
                    <a:pt x="1878" y="658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2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2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6"/>
                  </a:lnTo>
                  <a:lnTo>
                    <a:pt x="2000" y="602"/>
                  </a:lnTo>
                  <a:lnTo>
                    <a:pt x="2002" y="600"/>
                  </a:lnTo>
                  <a:lnTo>
                    <a:pt x="2004" y="598"/>
                  </a:lnTo>
                  <a:lnTo>
                    <a:pt x="2004" y="596"/>
                  </a:lnTo>
                  <a:lnTo>
                    <a:pt x="2002" y="594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2" y="568"/>
                  </a:lnTo>
                  <a:lnTo>
                    <a:pt x="1976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0" y="554"/>
                  </a:lnTo>
                  <a:lnTo>
                    <a:pt x="1970" y="550"/>
                  </a:lnTo>
                  <a:lnTo>
                    <a:pt x="1972" y="548"/>
                  </a:lnTo>
                  <a:lnTo>
                    <a:pt x="1974" y="546"/>
                  </a:lnTo>
                  <a:lnTo>
                    <a:pt x="1976" y="546"/>
                  </a:lnTo>
                  <a:lnTo>
                    <a:pt x="1980" y="548"/>
                  </a:lnTo>
                  <a:lnTo>
                    <a:pt x="1984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2014" y="518"/>
                  </a:lnTo>
                  <a:lnTo>
                    <a:pt x="2012" y="502"/>
                  </a:lnTo>
                  <a:lnTo>
                    <a:pt x="2022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2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2" y="552"/>
                  </a:lnTo>
                  <a:lnTo>
                    <a:pt x="2094" y="550"/>
                  </a:lnTo>
                  <a:lnTo>
                    <a:pt x="2098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4"/>
                  </a:lnTo>
                  <a:lnTo>
                    <a:pt x="2130" y="508"/>
                  </a:lnTo>
                  <a:lnTo>
                    <a:pt x="2130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4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6" y="476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72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2"/>
                  </a:lnTo>
                  <a:lnTo>
                    <a:pt x="2008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58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6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8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0" y="364"/>
                  </a:lnTo>
                  <a:lnTo>
                    <a:pt x="1898" y="388"/>
                  </a:lnTo>
                  <a:lnTo>
                    <a:pt x="1898" y="406"/>
                  </a:lnTo>
                  <a:lnTo>
                    <a:pt x="1894" y="414"/>
                  </a:lnTo>
                  <a:lnTo>
                    <a:pt x="1882" y="416"/>
                  </a:lnTo>
                  <a:lnTo>
                    <a:pt x="1882" y="408"/>
                  </a:lnTo>
                  <a:lnTo>
                    <a:pt x="1864" y="386"/>
                  </a:lnTo>
                  <a:lnTo>
                    <a:pt x="1880" y="376"/>
                  </a:lnTo>
                  <a:lnTo>
                    <a:pt x="1878" y="370"/>
                  </a:lnTo>
                  <a:lnTo>
                    <a:pt x="1840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0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6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8"/>
                  </a:lnTo>
                  <a:lnTo>
                    <a:pt x="1708" y="328"/>
                  </a:lnTo>
                  <a:lnTo>
                    <a:pt x="1704" y="330"/>
                  </a:lnTo>
                  <a:lnTo>
                    <a:pt x="1690" y="330"/>
                  </a:lnTo>
                  <a:lnTo>
                    <a:pt x="1676" y="332"/>
                  </a:lnTo>
                  <a:lnTo>
                    <a:pt x="1664" y="328"/>
                  </a:lnTo>
                  <a:lnTo>
                    <a:pt x="1658" y="324"/>
                  </a:lnTo>
                  <a:lnTo>
                    <a:pt x="1654" y="324"/>
                  </a:lnTo>
                  <a:lnTo>
                    <a:pt x="1650" y="324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38" y="308"/>
                  </a:lnTo>
                  <a:lnTo>
                    <a:pt x="1638" y="304"/>
                  </a:lnTo>
                  <a:lnTo>
                    <a:pt x="1638" y="298"/>
                  </a:lnTo>
                  <a:lnTo>
                    <a:pt x="1636" y="292"/>
                  </a:lnTo>
                  <a:lnTo>
                    <a:pt x="1632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2" y="280"/>
                  </a:lnTo>
                  <a:lnTo>
                    <a:pt x="1608" y="284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90"/>
                  </a:lnTo>
                  <a:lnTo>
                    <a:pt x="1598" y="290"/>
                  </a:lnTo>
                  <a:lnTo>
                    <a:pt x="1596" y="290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4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4"/>
                  </a:lnTo>
                  <a:lnTo>
                    <a:pt x="1586" y="270"/>
                  </a:lnTo>
                  <a:lnTo>
                    <a:pt x="1582" y="268"/>
                  </a:lnTo>
                  <a:lnTo>
                    <a:pt x="1576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8"/>
                  </a:lnTo>
                  <a:lnTo>
                    <a:pt x="1524" y="256"/>
                  </a:lnTo>
                  <a:lnTo>
                    <a:pt x="1526" y="260"/>
                  </a:lnTo>
                  <a:lnTo>
                    <a:pt x="1526" y="266"/>
                  </a:lnTo>
                  <a:lnTo>
                    <a:pt x="1524" y="268"/>
                  </a:lnTo>
                  <a:lnTo>
                    <a:pt x="1518" y="272"/>
                  </a:lnTo>
                  <a:lnTo>
                    <a:pt x="1510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2" y="312"/>
                  </a:lnTo>
                  <a:lnTo>
                    <a:pt x="1482" y="318"/>
                  </a:lnTo>
                  <a:lnTo>
                    <a:pt x="1458" y="304"/>
                  </a:lnTo>
                  <a:lnTo>
                    <a:pt x="1450" y="310"/>
                  </a:lnTo>
                  <a:lnTo>
                    <a:pt x="1436" y="310"/>
                  </a:lnTo>
                  <a:lnTo>
                    <a:pt x="1422" y="294"/>
                  </a:lnTo>
                  <a:lnTo>
                    <a:pt x="1420" y="298"/>
                  </a:lnTo>
                  <a:lnTo>
                    <a:pt x="1418" y="300"/>
                  </a:lnTo>
                  <a:lnTo>
                    <a:pt x="1414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08" y="316"/>
                  </a:lnTo>
                  <a:lnTo>
                    <a:pt x="1406" y="320"/>
                  </a:lnTo>
                  <a:lnTo>
                    <a:pt x="1404" y="324"/>
                  </a:lnTo>
                  <a:lnTo>
                    <a:pt x="1400" y="328"/>
                  </a:lnTo>
                  <a:lnTo>
                    <a:pt x="1398" y="332"/>
                  </a:lnTo>
                  <a:lnTo>
                    <a:pt x="1396" y="334"/>
                  </a:lnTo>
                  <a:lnTo>
                    <a:pt x="1394" y="334"/>
                  </a:lnTo>
                  <a:lnTo>
                    <a:pt x="1390" y="320"/>
                  </a:lnTo>
                  <a:lnTo>
                    <a:pt x="1382" y="304"/>
                  </a:lnTo>
                  <a:lnTo>
                    <a:pt x="1382" y="274"/>
                  </a:lnTo>
                  <a:lnTo>
                    <a:pt x="1386" y="254"/>
                  </a:lnTo>
                  <a:lnTo>
                    <a:pt x="1386" y="250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4"/>
                  </a:lnTo>
                  <a:lnTo>
                    <a:pt x="1374" y="244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6" y="242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30"/>
                  </a:lnTo>
                  <a:lnTo>
                    <a:pt x="1322" y="230"/>
                  </a:lnTo>
                  <a:lnTo>
                    <a:pt x="1318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6" y="238"/>
                  </a:lnTo>
                  <a:lnTo>
                    <a:pt x="1296" y="242"/>
                  </a:lnTo>
                  <a:lnTo>
                    <a:pt x="1284" y="242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58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2"/>
                  </a:lnTo>
                  <a:lnTo>
                    <a:pt x="1164" y="178"/>
                  </a:lnTo>
                  <a:lnTo>
                    <a:pt x="1162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4" y="170"/>
                  </a:lnTo>
                  <a:lnTo>
                    <a:pt x="1152" y="170"/>
                  </a:lnTo>
                  <a:lnTo>
                    <a:pt x="1150" y="172"/>
                  </a:lnTo>
                  <a:lnTo>
                    <a:pt x="1148" y="172"/>
                  </a:lnTo>
                  <a:lnTo>
                    <a:pt x="1146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4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2"/>
                  </a:lnTo>
                  <a:lnTo>
                    <a:pt x="1110" y="216"/>
                  </a:lnTo>
                  <a:lnTo>
                    <a:pt x="1106" y="220"/>
                  </a:lnTo>
                  <a:lnTo>
                    <a:pt x="1106" y="224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6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2"/>
                  </a:lnTo>
                  <a:lnTo>
                    <a:pt x="1162" y="122"/>
                  </a:lnTo>
                  <a:lnTo>
                    <a:pt x="1162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58" y="64"/>
                  </a:lnTo>
                  <a:lnTo>
                    <a:pt x="1146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6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78" y="70"/>
                  </a:lnTo>
                  <a:lnTo>
                    <a:pt x="1076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20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4"/>
                  </a:lnTo>
                  <a:lnTo>
                    <a:pt x="1030" y="34"/>
                  </a:lnTo>
                  <a:lnTo>
                    <a:pt x="1022" y="44"/>
                  </a:lnTo>
                  <a:lnTo>
                    <a:pt x="1016" y="52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1018" y="98"/>
                  </a:lnTo>
                  <a:lnTo>
                    <a:pt x="1018" y="100"/>
                  </a:lnTo>
                  <a:lnTo>
                    <a:pt x="1020" y="104"/>
                  </a:lnTo>
                  <a:lnTo>
                    <a:pt x="1020" y="108"/>
                  </a:lnTo>
                  <a:lnTo>
                    <a:pt x="1020" y="116"/>
                  </a:lnTo>
                  <a:lnTo>
                    <a:pt x="1018" y="122"/>
                  </a:lnTo>
                  <a:lnTo>
                    <a:pt x="1016" y="128"/>
                  </a:lnTo>
                  <a:lnTo>
                    <a:pt x="1014" y="130"/>
                  </a:lnTo>
                  <a:lnTo>
                    <a:pt x="1010" y="130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4"/>
                  </a:lnTo>
                  <a:lnTo>
                    <a:pt x="966" y="90"/>
                  </a:lnTo>
                  <a:lnTo>
                    <a:pt x="950" y="92"/>
                  </a:lnTo>
                  <a:lnTo>
                    <a:pt x="944" y="94"/>
                  </a:lnTo>
                  <a:lnTo>
                    <a:pt x="938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6"/>
                  </a:lnTo>
                  <a:lnTo>
                    <a:pt x="892" y="110"/>
                  </a:lnTo>
                  <a:lnTo>
                    <a:pt x="882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4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0" y="168"/>
                  </a:lnTo>
                  <a:lnTo>
                    <a:pt x="836" y="174"/>
                  </a:lnTo>
                  <a:lnTo>
                    <a:pt x="830" y="178"/>
                  </a:lnTo>
                  <a:lnTo>
                    <a:pt x="824" y="180"/>
                  </a:lnTo>
                  <a:lnTo>
                    <a:pt x="820" y="184"/>
                  </a:lnTo>
                  <a:lnTo>
                    <a:pt x="818" y="186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4"/>
                  </a:lnTo>
                  <a:lnTo>
                    <a:pt x="822" y="198"/>
                  </a:lnTo>
                  <a:lnTo>
                    <a:pt x="818" y="204"/>
                  </a:lnTo>
                  <a:lnTo>
                    <a:pt x="804" y="208"/>
                  </a:lnTo>
                  <a:lnTo>
                    <a:pt x="782" y="216"/>
                  </a:lnTo>
                  <a:lnTo>
                    <a:pt x="772" y="222"/>
                  </a:lnTo>
                  <a:lnTo>
                    <a:pt x="766" y="232"/>
                  </a:lnTo>
                  <a:lnTo>
                    <a:pt x="764" y="244"/>
                  </a:lnTo>
                  <a:lnTo>
                    <a:pt x="764" y="256"/>
                  </a:lnTo>
                  <a:lnTo>
                    <a:pt x="766" y="268"/>
                  </a:lnTo>
                  <a:lnTo>
                    <a:pt x="766" y="274"/>
                  </a:lnTo>
                  <a:lnTo>
                    <a:pt x="768" y="276"/>
                  </a:lnTo>
                  <a:lnTo>
                    <a:pt x="772" y="278"/>
                  </a:lnTo>
                  <a:lnTo>
                    <a:pt x="776" y="278"/>
                  </a:lnTo>
                  <a:lnTo>
                    <a:pt x="780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6"/>
                  </a:lnTo>
                  <a:lnTo>
                    <a:pt x="792" y="290"/>
                  </a:lnTo>
                  <a:lnTo>
                    <a:pt x="796" y="292"/>
                  </a:lnTo>
                  <a:lnTo>
                    <a:pt x="800" y="296"/>
                  </a:lnTo>
                  <a:lnTo>
                    <a:pt x="802" y="298"/>
                  </a:lnTo>
                  <a:lnTo>
                    <a:pt x="802" y="346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6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2"/>
                  </a:lnTo>
                  <a:lnTo>
                    <a:pt x="782" y="358"/>
                  </a:lnTo>
                  <a:lnTo>
                    <a:pt x="782" y="352"/>
                  </a:lnTo>
                  <a:lnTo>
                    <a:pt x="782" y="348"/>
                  </a:lnTo>
                  <a:lnTo>
                    <a:pt x="782" y="344"/>
                  </a:lnTo>
                  <a:lnTo>
                    <a:pt x="780" y="342"/>
                  </a:lnTo>
                  <a:lnTo>
                    <a:pt x="778" y="340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6" y="316"/>
                  </a:lnTo>
                  <a:lnTo>
                    <a:pt x="788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4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2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2"/>
                  </a:lnTo>
                  <a:lnTo>
                    <a:pt x="760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8"/>
                  </a:lnTo>
                  <a:lnTo>
                    <a:pt x="726" y="276"/>
                  </a:lnTo>
                  <a:lnTo>
                    <a:pt x="724" y="276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6" y="282"/>
                  </a:lnTo>
                  <a:lnTo>
                    <a:pt x="714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4"/>
                  </a:lnTo>
                  <a:lnTo>
                    <a:pt x="696" y="244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6" y="246"/>
                  </a:lnTo>
                  <a:lnTo>
                    <a:pt x="684" y="248"/>
                  </a:lnTo>
                  <a:lnTo>
                    <a:pt x="684" y="252"/>
                  </a:lnTo>
                  <a:lnTo>
                    <a:pt x="684" y="256"/>
                  </a:lnTo>
                  <a:lnTo>
                    <a:pt x="684" y="260"/>
                  </a:lnTo>
                  <a:lnTo>
                    <a:pt x="686" y="264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88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88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4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68" y="314"/>
                  </a:lnTo>
                  <a:lnTo>
                    <a:pt x="670" y="318"/>
                  </a:lnTo>
                  <a:lnTo>
                    <a:pt x="672" y="322"/>
                  </a:lnTo>
                  <a:lnTo>
                    <a:pt x="674" y="324"/>
                  </a:lnTo>
                  <a:lnTo>
                    <a:pt x="676" y="326"/>
                  </a:lnTo>
                  <a:lnTo>
                    <a:pt x="680" y="328"/>
                  </a:lnTo>
                  <a:lnTo>
                    <a:pt x="680" y="330"/>
                  </a:lnTo>
                  <a:lnTo>
                    <a:pt x="680" y="334"/>
                  </a:lnTo>
                  <a:lnTo>
                    <a:pt x="680" y="338"/>
                  </a:lnTo>
                  <a:lnTo>
                    <a:pt x="678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68" y="380"/>
                  </a:lnTo>
                  <a:lnTo>
                    <a:pt x="668" y="394"/>
                  </a:lnTo>
                  <a:lnTo>
                    <a:pt x="668" y="400"/>
                  </a:lnTo>
                  <a:lnTo>
                    <a:pt x="684" y="400"/>
                  </a:lnTo>
                  <a:lnTo>
                    <a:pt x="698" y="392"/>
                  </a:lnTo>
                  <a:lnTo>
                    <a:pt x="704" y="390"/>
                  </a:lnTo>
                  <a:lnTo>
                    <a:pt x="708" y="390"/>
                  </a:lnTo>
                  <a:lnTo>
                    <a:pt x="712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2" y="408"/>
                  </a:lnTo>
                  <a:lnTo>
                    <a:pt x="726" y="416"/>
                  </a:lnTo>
                  <a:lnTo>
                    <a:pt x="728" y="428"/>
                  </a:lnTo>
                  <a:lnTo>
                    <a:pt x="730" y="440"/>
                  </a:lnTo>
                  <a:lnTo>
                    <a:pt x="732" y="444"/>
                  </a:lnTo>
                  <a:lnTo>
                    <a:pt x="734" y="448"/>
                  </a:lnTo>
                  <a:lnTo>
                    <a:pt x="736" y="450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4" y="450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6" y="452"/>
                  </a:lnTo>
                  <a:lnTo>
                    <a:pt x="760" y="456"/>
                  </a:lnTo>
                  <a:lnTo>
                    <a:pt x="764" y="458"/>
                  </a:lnTo>
                  <a:lnTo>
                    <a:pt x="770" y="458"/>
                  </a:lnTo>
                  <a:lnTo>
                    <a:pt x="774" y="460"/>
                  </a:lnTo>
                  <a:lnTo>
                    <a:pt x="772" y="464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4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0" y="520"/>
                  </a:lnTo>
                  <a:lnTo>
                    <a:pt x="748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2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6"/>
                  </a:lnTo>
                  <a:lnTo>
                    <a:pt x="718" y="478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4" y="486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08" y="494"/>
                  </a:lnTo>
                  <a:lnTo>
                    <a:pt x="706" y="496"/>
                  </a:lnTo>
                  <a:lnTo>
                    <a:pt x="704" y="494"/>
                  </a:lnTo>
                  <a:lnTo>
                    <a:pt x="702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8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6"/>
                  </a:lnTo>
                  <a:lnTo>
                    <a:pt x="710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6" y="418"/>
                  </a:lnTo>
                  <a:lnTo>
                    <a:pt x="676" y="426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2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6" y="488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4" y="494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8"/>
                  </a:lnTo>
                  <a:lnTo>
                    <a:pt x="602" y="486"/>
                  </a:lnTo>
                  <a:lnTo>
                    <a:pt x="608" y="482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4" y="474"/>
                  </a:lnTo>
                  <a:lnTo>
                    <a:pt x="646" y="472"/>
                  </a:lnTo>
                  <a:lnTo>
                    <a:pt x="648" y="470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6" y="464"/>
                  </a:lnTo>
                  <a:lnTo>
                    <a:pt x="646" y="460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6" y="422"/>
                  </a:lnTo>
                  <a:lnTo>
                    <a:pt x="668" y="420"/>
                  </a:lnTo>
                  <a:lnTo>
                    <a:pt x="666" y="416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4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50"/>
                  </a:lnTo>
                  <a:lnTo>
                    <a:pt x="658" y="342"/>
                  </a:lnTo>
                  <a:lnTo>
                    <a:pt x="656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2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8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66" y="254"/>
                  </a:lnTo>
                  <a:lnTo>
                    <a:pt x="662" y="250"/>
                  </a:lnTo>
                  <a:lnTo>
                    <a:pt x="660" y="250"/>
                  </a:lnTo>
                  <a:lnTo>
                    <a:pt x="658" y="250"/>
                  </a:lnTo>
                  <a:lnTo>
                    <a:pt x="634" y="252"/>
                  </a:lnTo>
                  <a:lnTo>
                    <a:pt x="628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08" y="278"/>
                  </a:lnTo>
                  <a:lnTo>
                    <a:pt x="608" y="282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0" y="304"/>
                  </a:lnTo>
                  <a:lnTo>
                    <a:pt x="584" y="316"/>
                  </a:lnTo>
                  <a:lnTo>
                    <a:pt x="580" y="334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4" y="378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2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4" y="390"/>
                  </a:lnTo>
                  <a:lnTo>
                    <a:pt x="514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6" y="398"/>
                  </a:lnTo>
                  <a:lnTo>
                    <a:pt x="496" y="396"/>
                  </a:lnTo>
                  <a:lnTo>
                    <a:pt x="488" y="396"/>
                  </a:lnTo>
                  <a:lnTo>
                    <a:pt x="480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6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0" y="420"/>
                  </a:lnTo>
                  <a:lnTo>
                    <a:pt x="430" y="400"/>
                  </a:lnTo>
                  <a:lnTo>
                    <a:pt x="424" y="400"/>
                  </a:lnTo>
                  <a:lnTo>
                    <a:pt x="418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88" y="422"/>
                  </a:lnTo>
                  <a:lnTo>
                    <a:pt x="370" y="428"/>
                  </a:lnTo>
                  <a:lnTo>
                    <a:pt x="360" y="438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48" y="460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2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2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30"/>
                  </a:lnTo>
                  <a:lnTo>
                    <a:pt x="336" y="426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6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6"/>
                  </a:lnTo>
                  <a:lnTo>
                    <a:pt x="310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8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6"/>
                  </a:lnTo>
                  <a:lnTo>
                    <a:pt x="306" y="468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2"/>
                  </a:lnTo>
                  <a:lnTo>
                    <a:pt x="278" y="482"/>
                  </a:lnTo>
                  <a:lnTo>
                    <a:pt x="260" y="500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6" y="522"/>
                  </a:lnTo>
                  <a:lnTo>
                    <a:pt x="250" y="526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6" y="540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10"/>
                  </a:lnTo>
                  <a:lnTo>
                    <a:pt x="202" y="520"/>
                  </a:lnTo>
                  <a:lnTo>
                    <a:pt x="208" y="536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4" y="562"/>
                  </a:lnTo>
                  <a:lnTo>
                    <a:pt x="212" y="562"/>
                  </a:lnTo>
                  <a:lnTo>
                    <a:pt x="210" y="562"/>
                  </a:lnTo>
                  <a:lnTo>
                    <a:pt x="208" y="560"/>
                  </a:lnTo>
                  <a:lnTo>
                    <a:pt x="198" y="550"/>
                  </a:lnTo>
                  <a:lnTo>
                    <a:pt x="182" y="542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6"/>
                  </a:lnTo>
                  <a:lnTo>
                    <a:pt x="186" y="512"/>
                  </a:lnTo>
                  <a:lnTo>
                    <a:pt x="186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62" y="484"/>
                  </a:lnTo>
                  <a:lnTo>
                    <a:pt x="156" y="470"/>
                  </a:lnTo>
                  <a:lnTo>
                    <a:pt x="174" y="476"/>
                  </a:lnTo>
                  <a:lnTo>
                    <a:pt x="182" y="482"/>
                  </a:lnTo>
                  <a:lnTo>
                    <a:pt x="196" y="488"/>
                  </a:lnTo>
                  <a:lnTo>
                    <a:pt x="208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2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4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30"/>
                  </a:lnTo>
                  <a:lnTo>
                    <a:pt x="230" y="414"/>
                  </a:lnTo>
                  <a:lnTo>
                    <a:pt x="218" y="398"/>
                  </a:lnTo>
                  <a:lnTo>
                    <a:pt x="204" y="388"/>
                  </a:lnTo>
                  <a:lnTo>
                    <a:pt x="188" y="384"/>
                  </a:lnTo>
                  <a:lnTo>
                    <a:pt x="176" y="382"/>
                  </a:lnTo>
                  <a:lnTo>
                    <a:pt x="166" y="382"/>
                  </a:lnTo>
                  <a:lnTo>
                    <a:pt x="164" y="384"/>
                  </a:lnTo>
                  <a:lnTo>
                    <a:pt x="162" y="380"/>
                  </a:lnTo>
                  <a:lnTo>
                    <a:pt x="160" y="378"/>
                  </a:lnTo>
                  <a:lnTo>
                    <a:pt x="156" y="374"/>
                  </a:lnTo>
                  <a:lnTo>
                    <a:pt x="152" y="372"/>
                  </a:lnTo>
                  <a:lnTo>
                    <a:pt x="150" y="372"/>
                  </a:lnTo>
                  <a:lnTo>
                    <a:pt x="152" y="366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6" y="356"/>
                  </a:lnTo>
                  <a:lnTo>
                    <a:pt x="140" y="364"/>
                  </a:lnTo>
                  <a:lnTo>
                    <a:pt x="132" y="366"/>
                  </a:lnTo>
                  <a:lnTo>
                    <a:pt x="132" y="370"/>
                  </a:lnTo>
                  <a:lnTo>
                    <a:pt x="130" y="376"/>
                  </a:lnTo>
                  <a:lnTo>
                    <a:pt x="128" y="378"/>
                  </a:lnTo>
                  <a:lnTo>
                    <a:pt x="124" y="382"/>
                  </a:lnTo>
                  <a:lnTo>
                    <a:pt x="122" y="384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08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4" y="502"/>
                  </a:lnTo>
                  <a:lnTo>
                    <a:pt x="120" y="556"/>
                  </a:lnTo>
                  <a:lnTo>
                    <a:pt x="122" y="564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4" y="574"/>
                  </a:lnTo>
                  <a:lnTo>
                    <a:pt x="126" y="576"/>
                  </a:lnTo>
                  <a:lnTo>
                    <a:pt x="132" y="594"/>
                  </a:lnTo>
                  <a:lnTo>
                    <a:pt x="132" y="606"/>
                  </a:lnTo>
                  <a:lnTo>
                    <a:pt x="132" y="614"/>
                  </a:lnTo>
                  <a:lnTo>
                    <a:pt x="130" y="618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0" y="662"/>
                  </a:lnTo>
                  <a:lnTo>
                    <a:pt x="124" y="664"/>
                  </a:lnTo>
                  <a:lnTo>
                    <a:pt x="126" y="664"/>
                  </a:lnTo>
                  <a:lnTo>
                    <a:pt x="122" y="664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88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2" y="680"/>
                  </a:lnTo>
                  <a:lnTo>
                    <a:pt x="78" y="676"/>
                  </a:lnTo>
                  <a:lnTo>
                    <a:pt x="68" y="672"/>
                  </a:lnTo>
                  <a:lnTo>
                    <a:pt x="60" y="674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0" y="688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6"/>
                  </a:lnTo>
                  <a:lnTo>
                    <a:pt x="44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2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6" y="736"/>
                  </a:lnTo>
                  <a:lnTo>
                    <a:pt x="32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4"/>
                  </a:lnTo>
                  <a:lnTo>
                    <a:pt x="6" y="736"/>
                  </a:lnTo>
                  <a:lnTo>
                    <a:pt x="4" y="740"/>
                  </a:lnTo>
                  <a:lnTo>
                    <a:pt x="2" y="744"/>
                  </a:lnTo>
                  <a:lnTo>
                    <a:pt x="2" y="750"/>
                  </a:lnTo>
                  <a:lnTo>
                    <a:pt x="0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6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2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90"/>
                  </a:lnTo>
                  <a:lnTo>
                    <a:pt x="32" y="792"/>
                  </a:lnTo>
                  <a:lnTo>
                    <a:pt x="34" y="794"/>
                  </a:lnTo>
                  <a:lnTo>
                    <a:pt x="36" y="798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4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8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0" y="874"/>
                  </a:lnTo>
                  <a:lnTo>
                    <a:pt x="60" y="876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4"/>
                  </a:lnTo>
                  <a:lnTo>
                    <a:pt x="30" y="894"/>
                  </a:lnTo>
                  <a:lnTo>
                    <a:pt x="28" y="900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10"/>
                  </a:lnTo>
                  <a:lnTo>
                    <a:pt x="28" y="908"/>
                  </a:lnTo>
                  <a:lnTo>
                    <a:pt x="24" y="910"/>
                  </a:lnTo>
                  <a:lnTo>
                    <a:pt x="22" y="910"/>
                  </a:lnTo>
                  <a:lnTo>
                    <a:pt x="22" y="912"/>
                  </a:lnTo>
                  <a:lnTo>
                    <a:pt x="26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6"/>
                  </a:lnTo>
                  <a:lnTo>
                    <a:pt x="40" y="914"/>
                  </a:lnTo>
                  <a:lnTo>
                    <a:pt x="44" y="914"/>
                  </a:lnTo>
                  <a:lnTo>
                    <a:pt x="50" y="914"/>
                  </a:lnTo>
                  <a:lnTo>
                    <a:pt x="56" y="918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2" y="918"/>
                  </a:lnTo>
                  <a:lnTo>
                    <a:pt x="76" y="918"/>
                  </a:lnTo>
                  <a:lnTo>
                    <a:pt x="78" y="916"/>
                  </a:lnTo>
                  <a:lnTo>
                    <a:pt x="78" y="914"/>
                  </a:lnTo>
                  <a:lnTo>
                    <a:pt x="80" y="914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4" y="952"/>
                  </a:lnTo>
                  <a:lnTo>
                    <a:pt x="104" y="960"/>
                  </a:lnTo>
                  <a:lnTo>
                    <a:pt x="102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38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68" y="976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78" y="976"/>
                  </a:lnTo>
                  <a:lnTo>
                    <a:pt x="180" y="978"/>
                  </a:lnTo>
                  <a:lnTo>
                    <a:pt x="180" y="980"/>
                  </a:lnTo>
                  <a:lnTo>
                    <a:pt x="178" y="982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1000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88" y="982"/>
                  </a:lnTo>
                  <a:lnTo>
                    <a:pt x="186" y="978"/>
                  </a:lnTo>
                  <a:lnTo>
                    <a:pt x="186" y="976"/>
                  </a:lnTo>
                  <a:lnTo>
                    <a:pt x="184" y="972"/>
                  </a:lnTo>
                  <a:lnTo>
                    <a:pt x="186" y="970"/>
                  </a:lnTo>
                  <a:lnTo>
                    <a:pt x="188" y="968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60"/>
                  </a:lnTo>
                  <a:lnTo>
                    <a:pt x="210" y="960"/>
                  </a:lnTo>
                  <a:lnTo>
                    <a:pt x="214" y="964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6"/>
                  </a:lnTo>
                  <a:lnTo>
                    <a:pt x="210" y="976"/>
                  </a:lnTo>
                  <a:lnTo>
                    <a:pt x="208" y="976"/>
                  </a:lnTo>
                  <a:lnTo>
                    <a:pt x="204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4"/>
                  </a:lnTo>
                  <a:lnTo>
                    <a:pt x="204" y="994"/>
                  </a:lnTo>
                  <a:lnTo>
                    <a:pt x="206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4"/>
                  </a:lnTo>
                  <a:lnTo>
                    <a:pt x="218" y="1006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2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4"/>
                  </a:lnTo>
                  <a:lnTo>
                    <a:pt x="252" y="1058"/>
                  </a:lnTo>
                  <a:lnTo>
                    <a:pt x="248" y="1062"/>
                  </a:lnTo>
                  <a:lnTo>
                    <a:pt x="250" y="1064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4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0" y="1086"/>
                  </a:lnTo>
                  <a:lnTo>
                    <a:pt x="302" y="1092"/>
                  </a:lnTo>
                  <a:lnTo>
                    <a:pt x="306" y="1094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4"/>
                  </a:lnTo>
                  <a:lnTo>
                    <a:pt x="318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2" y="1088"/>
                  </a:lnTo>
                  <a:lnTo>
                    <a:pt x="344" y="1088"/>
                  </a:lnTo>
                  <a:lnTo>
                    <a:pt x="350" y="1100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80"/>
                  </a:lnTo>
                  <a:lnTo>
                    <a:pt x="344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4" y="1048"/>
                  </a:lnTo>
                  <a:lnTo>
                    <a:pt x="344" y="1044"/>
                  </a:lnTo>
                  <a:lnTo>
                    <a:pt x="344" y="1040"/>
                  </a:lnTo>
                  <a:lnTo>
                    <a:pt x="346" y="1038"/>
                  </a:lnTo>
                  <a:lnTo>
                    <a:pt x="350" y="1036"/>
                  </a:lnTo>
                  <a:lnTo>
                    <a:pt x="348" y="1034"/>
                  </a:lnTo>
                  <a:lnTo>
                    <a:pt x="344" y="1034"/>
                  </a:lnTo>
                  <a:lnTo>
                    <a:pt x="342" y="1032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4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6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10"/>
                  </a:lnTo>
                  <a:lnTo>
                    <a:pt x="378" y="1028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4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2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398" y="1050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2"/>
                  </a:lnTo>
                  <a:lnTo>
                    <a:pt x="408" y="1056"/>
                  </a:lnTo>
                  <a:lnTo>
                    <a:pt x="410" y="1058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08" y="1070"/>
                  </a:lnTo>
                  <a:lnTo>
                    <a:pt x="406" y="1072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4"/>
                  </a:lnTo>
                  <a:lnTo>
                    <a:pt x="394" y="1076"/>
                  </a:lnTo>
                  <a:lnTo>
                    <a:pt x="394" y="1080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398" y="1088"/>
                  </a:lnTo>
                  <a:lnTo>
                    <a:pt x="400" y="1088"/>
                  </a:lnTo>
                  <a:lnTo>
                    <a:pt x="400" y="1104"/>
                  </a:lnTo>
                  <a:lnTo>
                    <a:pt x="402" y="1106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2"/>
                  </a:lnTo>
                  <a:lnTo>
                    <a:pt x="408" y="1116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0" y="1122"/>
                  </a:lnTo>
                  <a:lnTo>
                    <a:pt x="454" y="1124"/>
                  </a:lnTo>
                  <a:lnTo>
                    <a:pt x="458" y="1126"/>
                  </a:lnTo>
                  <a:lnTo>
                    <a:pt x="460" y="1126"/>
                  </a:lnTo>
                  <a:lnTo>
                    <a:pt x="464" y="1128"/>
                  </a:lnTo>
                  <a:lnTo>
                    <a:pt x="478" y="1130"/>
                  </a:lnTo>
                  <a:lnTo>
                    <a:pt x="486" y="1138"/>
                  </a:lnTo>
                  <a:lnTo>
                    <a:pt x="494" y="1146"/>
                  </a:lnTo>
                  <a:lnTo>
                    <a:pt x="496" y="1154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4" y="1160"/>
                  </a:lnTo>
                  <a:lnTo>
                    <a:pt x="520" y="1150"/>
                  </a:lnTo>
                  <a:lnTo>
                    <a:pt x="522" y="1150"/>
                  </a:lnTo>
                  <a:lnTo>
                    <a:pt x="524" y="1148"/>
                  </a:lnTo>
                  <a:lnTo>
                    <a:pt x="530" y="1146"/>
                  </a:lnTo>
                  <a:lnTo>
                    <a:pt x="534" y="1142"/>
                  </a:lnTo>
                  <a:lnTo>
                    <a:pt x="538" y="1138"/>
                  </a:lnTo>
                  <a:lnTo>
                    <a:pt x="542" y="1132"/>
                  </a:lnTo>
                  <a:lnTo>
                    <a:pt x="544" y="1126"/>
                  </a:lnTo>
                  <a:lnTo>
                    <a:pt x="546" y="1126"/>
                  </a:lnTo>
                  <a:lnTo>
                    <a:pt x="548" y="1128"/>
                  </a:lnTo>
                  <a:lnTo>
                    <a:pt x="552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08" y="1120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8"/>
                  </a:lnTo>
                  <a:lnTo>
                    <a:pt x="630" y="1128"/>
                  </a:lnTo>
                  <a:lnTo>
                    <a:pt x="632" y="1132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20"/>
                  </a:lnTo>
                  <a:lnTo>
                    <a:pt x="670" y="1114"/>
                  </a:lnTo>
                  <a:lnTo>
                    <a:pt x="668" y="1112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6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2" y="1096"/>
                  </a:lnTo>
                  <a:lnTo>
                    <a:pt x="652" y="1094"/>
                  </a:lnTo>
                  <a:lnTo>
                    <a:pt x="654" y="1092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0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698" y="1066"/>
                  </a:lnTo>
                  <a:lnTo>
                    <a:pt x="702" y="1066"/>
                  </a:lnTo>
                  <a:lnTo>
                    <a:pt x="708" y="1066"/>
                  </a:lnTo>
                  <a:lnTo>
                    <a:pt x="712" y="1066"/>
                  </a:lnTo>
                  <a:lnTo>
                    <a:pt x="714" y="1064"/>
                  </a:lnTo>
                  <a:lnTo>
                    <a:pt x="718" y="1064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2"/>
                  </a:lnTo>
                  <a:lnTo>
                    <a:pt x="734" y="1044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38" y="1032"/>
                  </a:lnTo>
                  <a:lnTo>
                    <a:pt x="738" y="1028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2" y="1008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6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8" y="996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6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0" y="966"/>
                  </a:lnTo>
                  <a:lnTo>
                    <a:pt x="774" y="960"/>
                  </a:lnTo>
                  <a:lnTo>
                    <a:pt x="778" y="958"/>
                  </a:lnTo>
                  <a:lnTo>
                    <a:pt x="782" y="956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4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2" y="928"/>
                  </a:lnTo>
                  <a:lnTo>
                    <a:pt x="818" y="926"/>
                  </a:lnTo>
                  <a:lnTo>
                    <a:pt x="824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6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08"/>
                  </a:lnTo>
                  <a:lnTo>
                    <a:pt x="838" y="906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48" y="900"/>
                  </a:lnTo>
                  <a:lnTo>
                    <a:pt x="870" y="898"/>
                  </a:lnTo>
                  <a:lnTo>
                    <a:pt x="872" y="896"/>
                  </a:lnTo>
                  <a:lnTo>
                    <a:pt x="872" y="894"/>
                  </a:lnTo>
                  <a:lnTo>
                    <a:pt x="874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2" y="890"/>
                  </a:lnTo>
                  <a:lnTo>
                    <a:pt x="900" y="892"/>
                  </a:lnTo>
                  <a:lnTo>
                    <a:pt x="904" y="892"/>
                  </a:lnTo>
                  <a:lnTo>
                    <a:pt x="912" y="892"/>
                  </a:lnTo>
                  <a:lnTo>
                    <a:pt x="924" y="896"/>
                  </a:lnTo>
                  <a:lnTo>
                    <a:pt x="932" y="902"/>
                  </a:lnTo>
                  <a:lnTo>
                    <a:pt x="950" y="920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58" y="918"/>
                  </a:lnTo>
                  <a:lnTo>
                    <a:pt x="960" y="916"/>
                  </a:lnTo>
                  <a:lnTo>
                    <a:pt x="964" y="912"/>
                  </a:lnTo>
                  <a:lnTo>
                    <a:pt x="964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0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6"/>
                  </a:lnTo>
                  <a:lnTo>
                    <a:pt x="1000" y="878"/>
                  </a:lnTo>
                  <a:lnTo>
                    <a:pt x="1010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098" y="902"/>
                  </a:lnTo>
                  <a:lnTo>
                    <a:pt x="1100" y="904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2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74" y="882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2" y="900"/>
                  </a:lnTo>
                  <a:lnTo>
                    <a:pt x="1242" y="884"/>
                  </a:lnTo>
                  <a:lnTo>
                    <a:pt x="1242" y="880"/>
                  </a:lnTo>
                  <a:lnTo>
                    <a:pt x="1242" y="870"/>
                  </a:lnTo>
                  <a:lnTo>
                    <a:pt x="1244" y="858"/>
                  </a:lnTo>
                  <a:lnTo>
                    <a:pt x="1248" y="844"/>
                  </a:lnTo>
                  <a:lnTo>
                    <a:pt x="1256" y="832"/>
                  </a:lnTo>
                  <a:lnTo>
                    <a:pt x="1268" y="826"/>
                  </a:lnTo>
                  <a:lnTo>
                    <a:pt x="1288" y="824"/>
                  </a:lnTo>
                  <a:lnTo>
                    <a:pt x="1302" y="826"/>
                  </a:lnTo>
                  <a:lnTo>
                    <a:pt x="1312" y="832"/>
                  </a:lnTo>
                  <a:lnTo>
                    <a:pt x="1318" y="844"/>
                  </a:lnTo>
                  <a:lnTo>
                    <a:pt x="1320" y="846"/>
                  </a:lnTo>
                  <a:lnTo>
                    <a:pt x="1322" y="848"/>
                  </a:lnTo>
                  <a:lnTo>
                    <a:pt x="1324" y="854"/>
                  </a:lnTo>
                  <a:lnTo>
                    <a:pt x="1326" y="860"/>
                  </a:lnTo>
                  <a:lnTo>
                    <a:pt x="1328" y="866"/>
                  </a:lnTo>
                  <a:lnTo>
                    <a:pt x="1328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6" y="916"/>
                  </a:lnTo>
                  <a:lnTo>
                    <a:pt x="1358" y="916"/>
                  </a:lnTo>
                  <a:lnTo>
                    <a:pt x="1360" y="916"/>
                  </a:lnTo>
                  <a:lnTo>
                    <a:pt x="1362" y="914"/>
                  </a:lnTo>
                  <a:lnTo>
                    <a:pt x="1366" y="914"/>
                  </a:lnTo>
                  <a:lnTo>
                    <a:pt x="1372" y="914"/>
                  </a:lnTo>
                  <a:lnTo>
                    <a:pt x="1376" y="916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6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6" y="936"/>
                  </a:lnTo>
                  <a:lnTo>
                    <a:pt x="1412" y="932"/>
                  </a:lnTo>
                  <a:lnTo>
                    <a:pt x="1414" y="932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2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10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38" y="928"/>
                  </a:lnTo>
                  <a:lnTo>
                    <a:pt x="1436" y="932"/>
                  </a:lnTo>
                  <a:lnTo>
                    <a:pt x="1432" y="944"/>
                  </a:lnTo>
                  <a:lnTo>
                    <a:pt x="1426" y="958"/>
                  </a:lnTo>
                  <a:lnTo>
                    <a:pt x="1416" y="968"/>
                  </a:lnTo>
                  <a:lnTo>
                    <a:pt x="1398" y="988"/>
                  </a:lnTo>
                  <a:lnTo>
                    <a:pt x="1394" y="998"/>
                  </a:lnTo>
                </a:path>
              </a:pathLst>
            </a:custGeom>
            <a:solidFill>
              <a:srgbClr val="FF0099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48" name="AutoShape 755"/>
          <p:cNvSpPr>
            <a:spLocks noChangeArrowheads="1"/>
          </p:cNvSpPr>
          <p:nvPr/>
        </p:nvSpPr>
        <p:spPr bwMode="auto">
          <a:xfrm>
            <a:off x="1277634" y="2276006"/>
            <a:ext cx="5220000" cy="442674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2008 - часть </a:t>
            </a: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WPP/Kantar Research</a:t>
            </a:r>
            <a:endParaRPr lang="en-US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9" name="AutoShape 757"/>
          <p:cNvSpPr>
            <a:spLocks noChangeArrowheads="1"/>
          </p:cNvSpPr>
          <p:nvPr/>
        </p:nvSpPr>
        <p:spPr bwMode="auto">
          <a:xfrm>
            <a:off x="467544" y="1303898"/>
            <a:ext cx="5220000" cy="442674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Основана в 1960 году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0" name="AutoShape 758"/>
          <p:cNvSpPr>
            <a:spLocks noChangeArrowheads="1"/>
          </p:cNvSpPr>
          <p:nvPr/>
        </p:nvSpPr>
        <p:spPr bwMode="auto">
          <a:xfrm>
            <a:off x="1943708" y="3077855"/>
            <a:ext cx="5652628" cy="783193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объединение с </a:t>
            </a: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</a:t>
            </a: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 </a:t>
            </a:r>
          </a:p>
        </p:txBody>
      </p:sp>
      <p:sp>
        <p:nvSpPr>
          <p:cNvPr id="751" name="AutoShape 758"/>
          <p:cNvSpPr>
            <a:spLocks noChangeArrowheads="1"/>
          </p:cNvSpPr>
          <p:nvPr/>
        </p:nvSpPr>
        <p:spPr bwMode="auto">
          <a:xfrm>
            <a:off x="3491880" y="5022071"/>
            <a:ext cx="5220000" cy="783193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Более 15 секторов специализации, включая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медиа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2" name="AutoShape 758"/>
          <p:cNvSpPr>
            <a:spLocks noChangeArrowheads="1"/>
          </p:cNvSpPr>
          <p:nvPr/>
        </p:nvSpPr>
        <p:spPr bwMode="auto">
          <a:xfrm>
            <a:off x="2609782" y="4220222"/>
            <a:ext cx="5220000" cy="442674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15 000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сотрудников в </a:t>
            </a:r>
            <a:r>
              <a:rPr lang="ru-RU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странах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3" name="Slide Number Placeholder 5"/>
          <p:cNvSpPr txBox="1">
            <a:spLocks/>
          </p:cNvSpPr>
          <p:nvPr/>
        </p:nvSpPr>
        <p:spPr>
          <a:xfrm flipH="1">
            <a:off x="7956239" y="316354"/>
            <a:ext cx="719808" cy="545507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600" b="1">
                <a:solidFill>
                  <a:schemeClr val="accent1"/>
                </a:solidFill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4B88"/>
              </a:buClr>
              <a:buSzPct val="85000"/>
              <a:buFont typeface="Wingdings" pitchFamily="2" charset="2"/>
              <a:buNone/>
              <a:tabLst/>
              <a:defRPr/>
            </a:pPr>
            <a:fld id="{8A4431D5-1B33-458B-8AFD-CECCB0FA18CB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74B88"/>
                </a:buClr>
                <a:buSzPct val="85000"/>
                <a:buFont typeface="Wingdings" pitchFamily="2" charset="2"/>
                <a:buNone/>
                <a:tabLst/>
                <a:defRPr/>
              </a:pPr>
              <a:t>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54" name="Заголовок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6000" y="190800"/>
            <a:ext cx="8384400" cy="523220"/>
          </a:xfrm>
        </p:spPr>
        <p:txBody>
          <a:bodyPr>
            <a:noAutofit/>
          </a:bodyPr>
          <a:lstStyle/>
          <a:p>
            <a:pPr algn="l"/>
            <a:r>
              <a:rPr lang="en-US" sz="3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TNS </a:t>
            </a:r>
            <a:r>
              <a:rPr lang="ru-RU" sz="3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мире</a:t>
            </a:r>
            <a:endParaRPr lang="ru-RU" sz="3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6" name="TextBox 755">
            <a:hlinkClick r:id="" action="ppaction://noaction"/>
          </p:cNvPr>
          <p:cNvSpPr txBox="1"/>
          <p:nvPr>
            <p:custDataLst>
              <p:tags r:id="rId4"/>
            </p:custDataLst>
          </p:nvPr>
        </p:nvSpPr>
        <p:spPr>
          <a:xfrm>
            <a:off x="8675688" y="6361583"/>
            <a:ext cx="36028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2"/>
                </a:solidFill>
                <a:latin typeface="Trebuchet MS" pitchFamily="34" charset="0"/>
              </a:rPr>
              <a:t>4</a:t>
            </a:r>
            <a:endParaRPr lang="ru-RU" sz="1400" b="1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757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57937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" grpId="0" animBg="1"/>
      <p:bldP spid="749" grpId="0" animBg="1"/>
      <p:bldP spid="750" grpId="0" animBg="1"/>
      <p:bldP spid="751" grpId="0" animBg="1"/>
      <p:bldP spid="7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8578" y="188640"/>
            <a:ext cx="8786035" cy="150810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 пользователей мобильного Интернета: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мобильный телефон, смартфон, планшет.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Санкт-Петербург. Все, старше 12 лет. Май 2012 г.</a:t>
            </a:r>
          </a:p>
          <a:p>
            <a:pPr lvl="0">
              <a:spcBef>
                <a:spcPct val="0"/>
              </a:spcBef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289363203"/>
              </p:ext>
            </p:extLst>
          </p:nvPr>
        </p:nvGraphicFramePr>
        <p:xfrm>
          <a:off x="400864" y="1673629"/>
          <a:ext cx="8059568" cy="452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4" name="Picture 4" descr="http://lh6.ggpht.com/-yYp14kfkEpo/S2Q6cjYPFUI/AAAAAAAAADM/kOgyip2WFlc/IMG_8865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3428" y="3933056"/>
            <a:ext cx="1950572" cy="292494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44224" y="6460257"/>
            <a:ext cx="8286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TNS. 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УИ 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 Index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Санкт-Петербург, Май 2012г. 12+</a:t>
            </a:r>
          </a:p>
        </p:txBody>
      </p:sp>
      <p:pic>
        <p:nvPicPr>
          <p:cNvPr id="12" name="Picture 2" descr="C:\Documents and Settings\agurevich\Desktop\Картинки\телефоны\shop_items_catalog_image172.jpg"/>
          <p:cNvPicPr>
            <a:picLocks noChangeAspect="1" noChangeArrowheads="1"/>
          </p:cNvPicPr>
          <p:nvPr/>
        </p:nvPicPr>
        <p:blipFill>
          <a:blip r:embed="rId5" cstate="print"/>
          <a:srcRect l="22500" t="2500" r="20000" b="2500"/>
          <a:stretch>
            <a:fillRect/>
          </a:stretch>
        </p:blipFill>
        <p:spPr bwMode="auto">
          <a:xfrm>
            <a:off x="611559" y="5157192"/>
            <a:ext cx="648073" cy="1070729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14" name="Picture 3" descr="C:\Documents and Settings\agurevich\Desktop\Картинки\телефоны\IPhone_3GS.jpg"/>
          <p:cNvPicPr>
            <a:picLocks noChangeAspect="1" noChangeArrowheads="1"/>
          </p:cNvPicPr>
          <p:nvPr/>
        </p:nvPicPr>
        <p:blipFill>
          <a:blip r:embed="rId6" cstate="print"/>
          <a:srcRect l="28182" t="9091" r="26818" b="11818"/>
          <a:stretch>
            <a:fillRect/>
          </a:stretch>
        </p:blipFill>
        <p:spPr bwMode="auto">
          <a:xfrm>
            <a:off x="1854593" y="5136744"/>
            <a:ext cx="614551" cy="108012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6" name="Picture 4" descr="C:\Documents and Settings\agurevich\Desktop\Картинки\телефоны\планшет.jpg"/>
          <p:cNvPicPr>
            <a:picLocks noChangeAspect="1" noChangeArrowheads="1"/>
          </p:cNvPicPr>
          <p:nvPr/>
        </p:nvPicPr>
        <p:blipFill>
          <a:blip r:embed="rId7" cstate="print"/>
          <a:srcRect l="13333" r="13333"/>
          <a:stretch>
            <a:fillRect/>
          </a:stretch>
        </p:blipFill>
        <p:spPr bwMode="auto">
          <a:xfrm>
            <a:off x="2896609" y="5136744"/>
            <a:ext cx="739287" cy="100811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8367" y="5196375"/>
            <a:ext cx="1027769" cy="77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67" t="7390" r="9307" b="5289"/>
          <a:stretch/>
        </p:blipFill>
        <p:spPr bwMode="auto">
          <a:xfrm>
            <a:off x="4987612" y="5128260"/>
            <a:ext cx="960936" cy="83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39552" y="3429000"/>
            <a:ext cx="864096" cy="1699260"/>
          </a:xfrm>
          <a:prstGeom prst="roundRect">
            <a:avLst>
              <a:gd name="adj" fmla="val 30882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71215" y="2191710"/>
            <a:ext cx="864096" cy="2389418"/>
          </a:xfrm>
          <a:prstGeom prst="roundRect">
            <a:avLst>
              <a:gd name="adj" fmla="val 30882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4347" y="1916832"/>
            <a:ext cx="864096" cy="792088"/>
          </a:xfrm>
          <a:prstGeom prst="roundRect">
            <a:avLst>
              <a:gd name="adj" fmla="val 30882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57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P spid="15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8578" y="188640"/>
            <a:ext cx="8786035" cy="150810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 пользователей мобильного Интернета: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мобильный телефон, смартфон, планшет.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Санкт-Петербург. Все, старше 12 лет. Май 2012 г.</a:t>
            </a:r>
          </a:p>
          <a:p>
            <a:pPr lvl="0">
              <a:spcBef>
                <a:spcPct val="0"/>
              </a:spcBef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6237312"/>
            <a:ext cx="828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TNS. 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УИ 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 Index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Санкт-Петербург, май  2012г. 12+</a:t>
            </a:r>
          </a:p>
          <a:p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*среди пользователей мобильного Интернета</a:t>
            </a:r>
          </a:p>
        </p:txBody>
      </p:sp>
      <p:pic>
        <p:nvPicPr>
          <p:cNvPr id="17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0" y="6177722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11560" y="1484784"/>
            <a:ext cx="8280920" cy="4320480"/>
            <a:chOff x="311323" y="1523185"/>
            <a:chExt cx="7632847" cy="374848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11323" y="1523185"/>
              <a:ext cx="7632847" cy="3744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4" name="Picture 4" descr="C:\Documents and Settings\agurevich\Desktop\Картинки\телефоны\планшет.jpg"/>
            <p:cNvPicPr>
              <a:picLocks noChangeAspect="1" noChangeArrowheads="1"/>
            </p:cNvPicPr>
            <p:nvPr/>
          </p:nvPicPr>
          <p:blipFill>
            <a:blip r:embed="rId4" cstate="print"/>
            <a:srcRect l="13333" r="13333"/>
            <a:stretch>
              <a:fillRect/>
            </a:stretch>
          </p:blipFill>
          <p:spPr bwMode="auto">
            <a:xfrm>
              <a:off x="4932040" y="2996952"/>
              <a:ext cx="1440160" cy="19638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44034" name="Picture 2" descr="http://www.usa-for.me/img/iPhone-3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2996952"/>
              <a:ext cx="1890412" cy="2274715"/>
            </a:xfrm>
            <a:prstGeom prst="rect">
              <a:avLst/>
            </a:prstGeom>
            <a:noFill/>
          </p:spPr>
        </p:pic>
        <p:pic>
          <p:nvPicPr>
            <p:cNvPr id="44036" name="Picture 4" descr="http://mobiguru.ru/f/image/4/3/7/4377_nokia_3310_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2924944"/>
              <a:ext cx="2084090" cy="2084091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908676" y="2272881"/>
              <a:ext cx="1296144" cy="480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rgbClr val="D1007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43</a:t>
              </a:r>
              <a:r>
                <a:rPr lang="ru-RU" sz="3000" b="1" dirty="0" smtClean="0">
                  <a:solidFill>
                    <a:srgbClr val="D1007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sz="3000" b="1" dirty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90149" y="2272881"/>
              <a:ext cx="1296144" cy="480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solidFill>
                    <a:srgbClr val="D1007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r>
                <a:rPr lang="en-US" sz="3000" b="1" dirty="0" smtClean="0">
                  <a:solidFill>
                    <a:srgbClr val="D1007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  <a:r>
                <a:rPr lang="ru-RU" sz="3000" b="1" dirty="0" smtClean="0">
                  <a:solidFill>
                    <a:srgbClr val="D1007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%</a:t>
              </a:r>
              <a:endParaRPr lang="ru-RU" sz="3000" b="1" dirty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32599" y="2272881"/>
              <a:ext cx="1296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solidFill>
                    <a:srgbClr val="D1007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51%</a:t>
              </a:r>
              <a:endParaRPr lang="ru-RU" sz="3000" b="1" dirty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441" y="1710609"/>
              <a:ext cx="7362091" cy="320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D10074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Используют мобильный Интернет хотя бы раз месяц*…</a:t>
              </a:r>
              <a:endParaRPr lang="ru-RU" b="1" dirty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40572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8578" y="188640"/>
            <a:ext cx="8786035" cy="14465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Откуда выходят в мобильный Интернет?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Санкт-Петербург. Все, старше 12 лет. Май 2012 г.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(%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среди пользователей мобильным Интернетом)</a:t>
            </a:r>
          </a:p>
          <a:p>
            <a:pPr lvl="0">
              <a:spcBef>
                <a:spcPct val="0"/>
              </a:spcBef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6237312"/>
            <a:ext cx="828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TNS. 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УИ 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 Index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Санкт-Петербург, май 2012г. 12+</a:t>
            </a:r>
          </a:p>
          <a:p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*среди пользователей мобильного Интернета</a:t>
            </a:r>
          </a:p>
        </p:txBody>
      </p:sp>
      <p:pic>
        <p:nvPicPr>
          <p:cNvPr id="6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0" y="6177722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/>
        </p:nvGraphicFramePr>
        <p:xfrm>
          <a:off x="467544" y="1484784"/>
          <a:ext cx="84969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>
            <p:custDataLst>
              <p:tags r:id="rId2"/>
            </p:custDataLst>
          </p:nvPr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190800"/>
            <a:ext cx="8929718" cy="1123384"/>
          </a:xfrm>
        </p:spPr>
        <p:txBody>
          <a:bodyPr/>
          <a:lstStyle/>
          <a:p>
            <a:pPr algn="l"/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Топ-15 тематических групп сайтов.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Санкт-Петербург. Май 2012г. Все, от 12 до 54 лет</a:t>
            </a:r>
            <a:endParaRPr lang="ru-RU" sz="20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225909269"/>
              </p:ext>
            </p:extLst>
          </p:nvPr>
        </p:nvGraphicFramePr>
        <p:xfrm>
          <a:off x="285719" y="1268760"/>
          <a:ext cx="7598649" cy="494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Текст 15"/>
          <p:cNvSpPr txBox="1">
            <a:spLocks/>
          </p:cNvSpPr>
          <p:nvPr/>
        </p:nvSpPr>
        <p:spPr>
          <a:xfrm>
            <a:off x="791368" y="6282654"/>
            <a:ext cx="7561263" cy="31469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Источник: 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 Index </a:t>
            </a:r>
            <a:r>
              <a:rPr lang="en-US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Index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Санкт-Петербург, Май 2012. 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reach, average reach %</a:t>
            </a: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2263" y="1412776"/>
            <a:ext cx="8066161" cy="1512168"/>
          </a:xfrm>
          <a:prstGeom prst="roundRect">
            <a:avLst/>
          </a:prstGeom>
          <a:noFill/>
          <a:ln w="19050">
            <a:solidFill>
              <a:srgbClr val="D1007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9846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 animBg="0"/>
        </p:bldSub>
      </p:bldGraphic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>
            <p:custDataLst>
              <p:tags r:id="rId2"/>
            </p:custDataLst>
          </p:nvPr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190800"/>
            <a:ext cx="8929718" cy="1123384"/>
          </a:xfrm>
        </p:spPr>
        <p:txBody>
          <a:bodyPr/>
          <a:lstStyle/>
          <a:p>
            <a:pPr algn="l"/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Топ-15 тематических групп сайтов.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Санкт-Петербург. Март 2012г. Все, от 12 до 54 лет</a:t>
            </a:r>
            <a:endParaRPr lang="ru-RU" sz="20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225909269"/>
              </p:ext>
            </p:extLst>
          </p:nvPr>
        </p:nvGraphicFramePr>
        <p:xfrm>
          <a:off x="285719" y="1268760"/>
          <a:ext cx="8066911" cy="494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Текст 15"/>
          <p:cNvSpPr txBox="1">
            <a:spLocks/>
          </p:cNvSpPr>
          <p:nvPr/>
        </p:nvSpPr>
        <p:spPr>
          <a:xfrm>
            <a:off x="791368" y="6262623"/>
            <a:ext cx="7561263" cy="31469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Источник: 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 Index </a:t>
            </a:r>
            <a:r>
              <a:rPr lang="en-US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Index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Санкт-Петербург, март 2012. 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reach, average reach %</a:t>
            </a: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2263" y="1412776"/>
            <a:ext cx="7678761" cy="1296144"/>
          </a:xfrm>
          <a:prstGeom prst="roundRect">
            <a:avLst/>
          </a:prstGeom>
          <a:noFill/>
          <a:ln w="19050"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9846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29889" y="1556793"/>
            <a:ext cx="8559800" cy="4888458"/>
          </a:xfrm>
          <a:prstGeom prst="rect">
            <a:avLst/>
          </a:prstGeom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992">
              <a:buSzPct val="99000"/>
              <a:buFontTx/>
              <a:buAutoNum type="arabicPeriod"/>
            </a:pPr>
            <a:r>
              <a:rPr lang="en-US" sz="26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Соцсети</a:t>
            </a:r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    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</a:t>
            </a:r>
            <a:r>
              <a:rPr lang="en-US" sz="4000" b="1" dirty="0" smtClean="0">
                <a:solidFill>
                  <a:srgbClr val="0080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 Condensed" charset="0"/>
              </a:rPr>
              <a:t>69</a:t>
            </a:r>
            <a:r>
              <a:rPr lang="en-US" sz="4000" dirty="0" smtClean="0">
                <a:solidFill>
                  <a:srgbClr val="0080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%</a:t>
            </a:r>
            <a:endParaRPr lang="en-US" sz="4000" dirty="0" smtClean="0">
              <a:latin typeface="Verdana" pitchFamily="34" charset="0"/>
              <a:ea typeface="Verdana" pitchFamily="34" charset="0"/>
              <a:cs typeface="Verdana" pitchFamily="34" charset="0"/>
              <a:sym typeface="Futura" charset="0"/>
            </a:endParaRPr>
          </a:p>
          <a:p>
            <a:pPr marL="624992">
              <a:buSzPct val="99000"/>
              <a:buFontTx/>
              <a:buAutoNum type="arabicPeriod"/>
            </a:pPr>
            <a:r>
              <a:rPr lang="en-US" sz="26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Поиск</a:t>
            </a:r>
            <a:r>
              <a:rPr lang="ru-RU" sz="2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		</a:t>
            </a:r>
            <a:r>
              <a:rPr lang="ru-RU" sz="28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  </a:t>
            </a:r>
            <a:r>
              <a:rPr lang="en-US" sz="28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</a:t>
            </a:r>
            <a:r>
              <a:rPr lang="en-US" sz="4000" b="1" dirty="0" smtClean="0">
                <a:solidFill>
                  <a:srgbClr val="0080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 Condensed" charset="0"/>
              </a:rPr>
              <a:t>67</a:t>
            </a:r>
            <a:r>
              <a:rPr lang="en-US" sz="4000" dirty="0" smtClean="0">
                <a:solidFill>
                  <a:srgbClr val="0080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%</a:t>
            </a:r>
            <a:endParaRPr lang="en-US" sz="4000" dirty="0" smtClean="0">
              <a:latin typeface="Verdana" pitchFamily="34" charset="0"/>
              <a:ea typeface="Verdana" pitchFamily="34" charset="0"/>
              <a:cs typeface="Verdana" pitchFamily="34" charset="0"/>
              <a:sym typeface="Futura" charset="0"/>
            </a:endParaRPr>
          </a:p>
          <a:p>
            <a:pPr marL="624992">
              <a:buSzPct val="99000"/>
              <a:buFontTx/>
              <a:buAutoNum type="arabicPeriod"/>
            </a:pPr>
            <a:r>
              <a:rPr lang="en-US" sz="26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Мессенджеры</a:t>
            </a:r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 </a:t>
            </a:r>
            <a:r>
              <a:rPr lang="en-US" sz="4000" b="1" dirty="0" smtClean="0">
                <a:solidFill>
                  <a:srgbClr val="0080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 Condensed" charset="0"/>
              </a:rPr>
              <a:t>65</a:t>
            </a:r>
            <a:r>
              <a:rPr lang="en-US" sz="4000" dirty="0" smtClean="0">
                <a:solidFill>
                  <a:srgbClr val="0080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%</a:t>
            </a:r>
            <a:endParaRPr lang="en-US" sz="4000" dirty="0" smtClean="0">
              <a:latin typeface="Verdana" pitchFamily="34" charset="0"/>
              <a:ea typeface="Verdana" pitchFamily="34" charset="0"/>
              <a:cs typeface="Verdana" pitchFamily="34" charset="0"/>
              <a:sym typeface="Futura" charset="0"/>
            </a:endParaRPr>
          </a:p>
          <a:p>
            <a:pPr marL="624992">
              <a:buSzPct val="99000"/>
              <a:buFontTx/>
              <a:buAutoNum type="arabicPeriod"/>
            </a:pPr>
            <a:r>
              <a:rPr lang="en-US" sz="2600" dirty="0" err="1" smtClean="0">
                <a:solidFill>
                  <a:srgbClr val="191919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Погода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    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 </a:t>
            </a:r>
            <a:r>
              <a:rPr lang="en-US" sz="4000" b="1" dirty="0" smtClean="0">
                <a:solidFill>
                  <a:srgbClr val="0080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 Condensed" charset="0"/>
              </a:rPr>
              <a:t>55</a:t>
            </a:r>
            <a:r>
              <a:rPr lang="en-US" sz="4000" dirty="0" smtClean="0">
                <a:solidFill>
                  <a:srgbClr val="0080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%</a:t>
            </a:r>
            <a:endParaRPr lang="en-US" sz="4000" dirty="0" smtClean="0">
              <a:latin typeface="Verdana" pitchFamily="34" charset="0"/>
              <a:ea typeface="Verdana" pitchFamily="34" charset="0"/>
              <a:cs typeface="Verdana" pitchFamily="34" charset="0"/>
              <a:sym typeface="Futura" charset="0"/>
            </a:endParaRPr>
          </a:p>
          <a:p>
            <a:pPr marL="624992">
              <a:buSzPct val="99000"/>
              <a:buFontTx/>
              <a:buAutoNum type="arabicPeriod"/>
            </a:pPr>
            <a:r>
              <a:rPr lang="en-US" sz="26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Новости</a:t>
            </a:r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   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 </a:t>
            </a:r>
            <a:r>
              <a:rPr lang="en-US" sz="4000" b="1" dirty="0" smtClean="0">
                <a:solidFill>
                  <a:srgbClr val="0080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 Condensed" charset="0"/>
              </a:rPr>
              <a:t>52</a:t>
            </a:r>
            <a:r>
              <a:rPr lang="en-US" sz="4000" dirty="0" smtClean="0">
                <a:solidFill>
                  <a:srgbClr val="0080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Futura" charset="0"/>
              </a:rPr>
              <a:t>%</a:t>
            </a:r>
          </a:p>
          <a:p>
            <a:pPr marL="624992"/>
            <a:endParaRPr lang="en-US" sz="8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  <a:sym typeface="Futura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51" y="2320949"/>
            <a:ext cx="1160859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77" y="2383458"/>
            <a:ext cx="128587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90" y="3212976"/>
            <a:ext cx="1035844" cy="46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751" r="6699" b="41626"/>
          <a:stretch>
            <a:fillRect/>
          </a:stretch>
        </p:blipFill>
        <p:spPr bwMode="auto">
          <a:xfrm>
            <a:off x="7470402" y="3284984"/>
            <a:ext cx="1278062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77" y="4509120"/>
            <a:ext cx="1160859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77" y="3861048"/>
            <a:ext cx="1160859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1" r="105" b="48795"/>
          <a:stretch>
            <a:fillRect/>
          </a:stretch>
        </p:blipFill>
        <p:spPr bwMode="auto">
          <a:xfrm>
            <a:off x="4716016" y="1732583"/>
            <a:ext cx="1375172" cy="3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86" t="9753" r="18556" b="9059"/>
          <a:stretch>
            <a:fillRect/>
          </a:stretch>
        </p:blipFill>
        <p:spPr bwMode="auto">
          <a:xfrm>
            <a:off x="6278713" y="1484784"/>
            <a:ext cx="1187648" cy="8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35" y="2204864"/>
            <a:ext cx="661913" cy="8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08" y="1743747"/>
            <a:ext cx="1396380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930" b="42529"/>
          <a:stretch>
            <a:fillRect/>
          </a:stretch>
        </p:blipFill>
        <p:spPr bwMode="auto">
          <a:xfrm>
            <a:off x="6030242" y="3356992"/>
            <a:ext cx="1370707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50" y="4670425"/>
            <a:ext cx="1397496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84" y="4023468"/>
            <a:ext cx="1397496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59" y="4706143"/>
            <a:ext cx="126913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5" t="25772" r="12355" b="40721"/>
          <a:stretch>
            <a:fillRect/>
          </a:stretch>
        </p:blipFill>
        <p:spPr bwMode="auto">
          <a:xfrm>
            <a:off x="5978351" y="3933056"/>
            <a:ext cx="1401961" cy="4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04306" y="188640"/>
            <a:ext cx="7810967" cy="1088237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Что делают в мобильном Интернете</a:t>
            </a:r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Россия 100 000+. Все от 12 до 45 лет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33686" y="6286247"/>
            <a:ext cx="6962239" cy="365125"/>
          </a:xfrm>
        </p:spPr>
        <p:txBody>
          <a:bodyPr/>
          <a:lstStyle/>
          <a:p>
            <a:pPr algn="l"/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опрос пользователей мобильного Интернета, Россия 100 000+, 12-45, 1034 интервью, декабрь 2011 База: Пользователи Интернета на мобильном телефоне (1 раз в неделю и чаще),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N=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1034. 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2" y="3068960"/>
            <a:ext cx="8856984" cy="2376264"/>
          </a:xfrm>
          <a:prstGeom prst="roundRect">
            <a:avLst/>
          </a:prstGeom>
          <a:noFill/>
          <a:ln>
            <a:solidFill>
              <a:srgbClr val="D1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9651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utoUpdateAnimBg="0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00" y="0"/>
            <a:ext cx="8715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Итоги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4525963"/>
          </a:xfrm>
        </p:spPr>
        <p:txBody>
          <a:bodyPr>
            <a:noAutofit/>
          </a:bodyPr>
          <a:lstStyle/>
          <a:p>
            <a:pPr>
              <a:buClr>
                <a:srgbClr val="D10074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Рост аудитории Интернета за счет старших возрастных групп</a:t>
            </a:r>
          </a:p>
          <a:p>
            <a:pPr>
              <a:buClr>
                <a:srgbClr val="D10074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Увеличение активности использования Интернета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D10074"/>
              </a:buClr>
              <a:buNone/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D10074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Рост мобильного интернета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D10074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Ключевая группа среди пользователей мобильным Интернетом – молодые люди до 34 лет</a:t>
            </a:r>
          </a:p>
          <a:p>
            <a:pPr>
              <a:buClr>
                <a:srgbClr val="D10074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Большинство пользователей мобильным Интернетом выходят в Сеть в общественных местах, используют социальные сети, поиск, </a:t>
            </a:r>
            <a:r>
              <a:rPr lang="ru-RU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мессенджеры</a:t>
            </a:r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D10074"/>
              </a:buClr>
              <a:buFont typeface="Wingdings" pitchFamily="2" charset="2"/>
              <a:buChar char="§"/>
            </a:pPr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Clr>
                <a:srgbClr val="D10074"/>
              </a:buClr>
              <a:buFont typeface="Wingdings" pitchFamily="2" charset="2"/>
              <a:buChar char="§"/>
            </a:pPr>
            <a:endPara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324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864" y="0"/>
            <a:ext cx="5798312" cy="1284971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Контакты</a:t>
            </a:r>
            <a:endParaRPr lang="ru-RU" sz="3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2724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Санкт-Петербург, ул. Рентгена, д.4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тел. (+7 812) 495-62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48</a:t>
            </a:r>
          </a:p>
          <a:p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Екатерина Кузнецова,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Руководитель группы клиентской поддержки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медиа-проектов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TNS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ekaterina.kuznetsova@tns-global.spb.ru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8532440" y="6237312"/>
            <a:ext cx="61156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9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6000" y="190800"/>
            <a:ext cx="8384400" cy="954107"/>
          </a:xfrm>
        </p:spPr>
        <p:txBody>
          <a:bodyPr>
            <a:noAutofit/>
          </a:bodyPr>
          <a:lstStyle/>
          <a:p>
            <a:pPr algn="l"/>
            <a:r>
              <a:rPr lang="ru-RU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Проекты </a:t>
            </a:r>
            <a:r>
              <a:rPr lang="en-U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TNS Media Research</a:t>
            </a:r>
            <a:r>
              <a:rPr lang="ru-RU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br>
              <a:rPr lang="ru-RU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единый язык для рекламного рынка</a:t>
            </a:r>
            <a:endParaRPr lang="ru-RU" sz="2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91288" y="3141663"/>
            <a:ext cx="960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Radio </a:t>
            </a:r>
          </a:p>
          <a:p>
            <a:r>
              <a:rPr lang="en-US" sz="2000" b="1">
                <a:solidFill>
                  <a:schemeClr val="bg1"/>
                </a:solidFill>
              </a:rPr>
              <a:t>Index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555875" y="1733550"/>
            <a:ext cx="4287838" cy="4287838"/>
          </a:xfrm>
          <a:prstGeom prst="ellipse">
            <a:avLst/>
          </a:prstGeom>
          <a:gradFill rotWithShape="1">
            <a:gsLst>
              <a:gs pos="0">
                <a:srgbClr val="A8D3F6"/>
              </a:gs>
              <a:gs pos="100000">
                <a:schemeClr val="hlink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04143" y="1219870"/>
            <a:ext cx="6300790" cy="5449889"/>
            <a:chOff x="839" y="784"/>
            <a:chExt cx="3969" cy="3433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39" y="2573"/>
              <a:ext cx="8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00A5C5"/>
                  </a:solidFill>
                  <a:latin typeface="Trebuchet MS" pitchFamily="34" charset="0"/>
                </a:rPr>
                <a:t>Потребление</a:t>
              </a:r>
            </a:p>
          </p:txBody>
        </p:sp>
        <p:sp>
          <p:nvSpPr>
            <p:cNvPr id="12" name="Freeform 7">
              <a:hlinkClick r:id="rId6" action="ppaction://hlinksldjump"/>
            </p:cNvPr>
            <p:cNvSpPr>
              <a:spLocks noChangeAspect="1"/>
            </p:cNvSpPr>
            <p:nvPr/>
          </p:nvSpPr>
          <p:spPr bwMode="auto">
            <a:xfrm>
              <a:off x="2381" y="784"/>
              <a:ext cx="907" cy="893"/>
            </a:xfrm>
            <a:custGeom>
              <a:avLst/>
              <a:gdLst/>
              <a:ahLst/>
              <a:cxnLst>
                <a:cxn ang="0">
                  <a:pos x="0" y="873"/>
                </a:cxn>
                <a:cxn ang="0">
                  <a:pos x="4" y="846"/>
                </a:cxn>
                <a:cxn ang="0">
                  <a:pos x="9" y="825"/>
                </a:cxn>
                <a:cxn ang="0">
                  <a:pos x="36" y="757"/>
                </a:cxn>
                <a:cxn ang="0">
                  <a:pos x="49" y="732"/>
                </a:cxn>
                <a:cxn ang="0">
                  <a:pos x="63" y="709"/>
                </a:cxn>
                <a:cxn ang="0">
                  <a:pos x="87" y="676"/>
                </a:cxn>
                <a:cxn ang="0">
                  <a:pos x="666" y="97"/>
                </a:cxn>
                <a:cxn ang="0">
                  <a:pos x="723" y="54"/>
                </a:cxn>
                <a:cxn ang="0">
                  <a:pos x="777" y="28"/>
                </a:cxn>
                <a:cxn ang="0">
                  <a:pos x="823" y="12"/>
                </a:cxn>
                <a:cxn ang="0">
                  <a:pos x="871" y="0"/>
                </a:cxn>
                <a:cxn ang="0">
                  <a:pos x="2524" y="0"/>
                </a:cxn>
                <a:cxn ang="0">
                  <a:pos x="2548" y="7"/>
                </a:cxn>
                <a:cxn ang="0">
                  <a:pos x="2564" y="19"/>
                </a:cxn>
                <a:cxn ang="0">
                  <a:pos x="2588" y="39"/>
                </a:cxn>
                <a:cxn ang="0">
                  <a:pos x="2608" y="57"/>
                </a:cxn>
                <a:cxn ang="0">
                  <a:pos x="2619" y="75"/>
                </a:cxn>
                <a:cxn ang="0">
                  <a:pos x="2629" y="97"/>
                </a:cxn>
                <a:cxn ang="0">
                  <a:pos x="2628" y="1770"/>
                </a:cxn>
                <a:cxn ang="0">
                  <a:pos x="2623" y="1806"/>
                </a:cxn>
                <a:cxn ang="0">
                  <a:pos x="2616" y="1839"/>
                </a:cxn>
                <a:cxn ang="0">
                  <a:pos x="2598" y="1882"/>
                </a:cxn>
                <a:cxn ang="0">
                  <a:pos x="2580" y="1912"/>
                </a:cxn>
                <a:cxn ang="0">
                  <a:pos x="1979" y="2522"/>
                </a:cxn>
                <a:cxn ang="0">
                  <a:pos x="1948" y="2547"/>
                </a:cxn>
                <a:cxn ang="0">
                  <a:pos x="1917" y="2568"/>
                </a:cxn>
                <a:cxn ang="0">
                  <a:pos x="1888" y="2586"/>
                </a:cxn>
                <a:cxn ang="0">
                  <a:pos x="1845" y="2607"/>
                </a:cxn>
                <a:cxn ang="0">
                  <a:pos x="1809" y="2619"/>
                </a:cxn>
                <a:cxn ang="0">
                  <a:pos x="1774" y="2626"/>
                </a:cxn>
                <a:cxn ang="0">
                  <a:pos x="109" y="2625"/>
                </a:cxn>
                <a:cxn ang="0">
                  <a:pos x="79" y="2614"/>
                </a:cxn>
                <a:cxn ang="0">
                  <a:pos x="46" y="2595"/>
                </a:cxn>
                <a:cxn ang="0">
                  <a:pos x="25" y="2575"/>
                </a:cxn>
                <a:cxn ang="0">
                  <a:pos x="16" y="2559"/>
                </a:cxn>
                <a:cxn ang="0">
                  <a:pos x="4" y="2530"/>
                </a:cxn>
                <a:cxn ang="0">
                  <a:pos x="0" y="873"/>
                </a:cxn>
              </a:cxnLst>
              <a:rect l="0" t="0" r="r" b="b"/>
              <a:pathLst>
                <a:path w="2629" h="2626">
                  <a:moveTo>
                    <a:pt x="0" y="873"/>
                  </a:moveTo>
                  <a:lnTo>
                    <a:pt x="4" y="846"/>
                  </a:lnTo>
                  <a:lnTo>
                    <a:pt x="9" y="825"/>
                  </a:lnTo>
                  <a:lnTo>
                    <a:pt x="36" y="757"/>
                  </a:lnTo>
                  <a:lnTo>
                    <a:pt x="49" y="732"/>
                  </a:lnTo>
                  <a:lnTo>
                    <a:pt x="63" y="709"/>
                  </a:lnTo>
                  <a:lnTo>
                    <a:pt x="87" y="676"/>
                  </a:lnTo>
                  <a:lnTo>
                    <a:pt x="666" y="97"/>
                  </a:lnTo>
                  <a:lnTo>
                    <a:pt x="723" y="54"/>
                  </a:lnTo>
                  <a:lnTo>
                    <a:pt x="777" y="28"/>
                  </a:lnTo>
                  <a:lnTo>
                    <a:pt x="823" y="12"/>
                  </a:lnTo>
                  <a:lnTo>
                    <a:pt x="871" y="0"/>
                  </a:lnTo>
                  <a:lnTo>
                    <a:pt x="2524" y="0"/>
                  </a:lnTo>
                  <a:lnTo>
                    <a:pt x="2548" y="7"/>
                  </a:lnTo>
                  <a:lnTo>
                    <a:pt x="2564" y="19"/>
                  </a:lnTo>
                  <a:lnTo>
                    <a:pt x="2588" y="39"/>
                  </a:lnTo>
                  <a:lnTo>
                    <a:pt x="2608" y="57"/>
                  </a:lnTo>
                  <a:lnTo>
                    <a:pt x="2619" y="75"/>
                  </a:lnTo>
                  <a:lnTo>
                    <a:pt x="2629" y="97"/>
                  </a:lnTo>
                  <a:lnTo>
                    <a:pt x="2628" y="1770"/>
                  </a:lnTo>
                  <a:lnTo>
                    <a:pt x="2623" y="1806"/>
                  </a:lnTo>
                  <a:lnTo>
                    <a:pt x="2616" y="1839"/>
                  </a:lnTo>
                  <a:lnTo>
                    <a:pt x="2598" y="1882"/>
                  </a:lnTo>
                  <a:lnTo>
                    <a:pt x="2580" y="1912"/>
                  </a:lnTo>
                  <a:lnTo>
                    <a:pt x="1979" y="2522"/>
                  </a:lnTo>
                  <a:lnTo>
                    <a:pt x="1948" y="2547"/>
                  </a:lnTo>
                  <a:lnTo>
                    <a:pt x="1917" y="2568"/>
                  </a:lnTo>
                  <a:lnTo>
                    <a:pt x="1888" y="2586"/>
                  </a:lnTo>
                  <a:lnTo>
                    <a:pt x="1845" y="2607"/>
                  </a:lnTo>
                  <a:lnTo>
                    <a:pt x="1809" y="2619"/>
                  </a:lnTo>
                  <a:lnTo>
                    <a:pt x="1774" y="2626"/>
                  </a:lnTo>
                  <a:lnTo>
                    <a:pt x="109" y="2625"/>
                  </a:lnTo>
                  <a:lnTo>
                    <a:pt x="79" y="2614"/>
                  </a:lnTo>
                  <a:lnTo>
                    <a:pt x="46" y="2595"/>
                  </a:lnTo>
                  <a:lnTo>
                    <a:pt x="25" y="2575"/>
                  </a:lnTo>
                  <a:lnTo>
                    <a:pt x="16" y="2559"/>
                  </a:lnTo>
                  <a:lnTo>
                    <a:pt x="4" y="2530"/>
                  </a:lnTo>
                  <a:lnTo>
                    <a:pt x="0" y="873"/>
                  </a:lnTo>
                  <a:close/>
                </a:path>
              </a:pathLst>
            </a:custGeom>
            <a:blipFill dpi="0" rotWithShape="1">
              <a:blip r:embed="rId7" cstate="print"/>
              <a:srcRect/>
              <a:stretch>
                <a:fillRect b="-1618"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rebuchet MS" pitchFamily="34" charset="0"/>
              </a:endParaRPr>
            </a:p>
          </p:txBody>
        </p:sp>
        <p:sp>
          <p:nvSpPr>
            <p:cNvPr id="13" name="Freeform 8">
              <a:hlinkClick r:id="rId6" action="ppaction://hlinksldjump"/>
            </p:cNvPr>
            <p:cNvSpPr>
              <a:spLocks noChangeAspect="1"/>
            </p:cNvSpPr>
            <p:nvPr/>
          </p:nvSpPr>
          <p:spPr bwMode="auto">
            <a:xfrm>
              <a:off x="3333" y="3128"/>
              <a:ext cx="922" cy="907"/>
            </a:xfrm>
            <a:custGeom>
              <a:avLst/>
              <a:gdLst/>
              <a:ahLst/>
              <a:cxnLst>
                <a:cxn ang="0">
                  <a:pos x="0" y="873"/>
                </a:cxn>
                <a:cxn ang="0">
                  <a:pos x="4" y="846"/>
                </a:cxn>
                <a:cxn ang="0">
                  <a:pos x="9" y="825"/>
                </a:cxn>
                <a:cxn ang="0">
                  <a:pos x="36" y="757"/>
                </a:cxn>
                <a:cxn ang="0">
                  <a:pos x="49" y="732"/>
                </a:cxn>
                <a:cxn ang="0">
                  <a:pos x="63" y="709"/>
                </a:cxn>
                <a:cxn ang="0">
                  <a:pos x="87" y="676"/>
                </a:cxn>
                <a:cxn ang="0">
                  <a:pos x="666" y="97"/>
                </a:cxn>
                <a:cxn ang="0">
                  <a:pos x="723" y="54"/>
                </a:cxn>
                <a:cxn ang="0">
                  <a:pos x="777" y="28"/>
                </a:cxn>
                <a:cxn ang="0">
                  <a:pos x="823" y="12"/>
                </a:cxn>
                <a:cxn ang="0">
                  <a:pos x="871" y="0"/>
                </a:cxn>
                <a:cxn ang="0">
                  <a:pos x="2524" y="0"/>
                </a:cxn>
                <a:cxn ang="0">
                  <a:pos x="2548" y="7"/>
                </a:cxn>
                <a:cxn ang="0">
                  <a:pos x="2564" y="19"/>
                </a:cxn>
                <a:cxn ang="0">
                  <a:pos x="2588" y="39"/>
                </a:cxn>
                <a:cxn ang="0">
                  <a:pos x="2608" y="57"/>
                </a:cxn>
                <a:cxn ang="0">
                  <a:pos x="2619" y="75"/>
                </a:cxn>
                <a:cxn ang="0">
                  <a:pos x="2629" y="97"/>
                </a:cxn>
                <a:cxn ang="0">
                  <a:pos x="2628" y="1770"/>
                </a:cxn>
                <a:cxn ang="0">
                  <a:pos x="2623" y="1806"/>
                </a:cxn>
                <a:cxn ang="0">
                  <a:pos x="2616" y="1839"/>
                </a:cxn>
                <a:cxn ang="0">
                  <a:pos x="2598" y="1882"/>
                </a:cxn>
                <a:cxn ang="0">
                  <a:pos x="2580" y="1912"/>
                </a:cxn>
                <a:cxn ang="0">
                  <a:pos x="1979" y="2522"/>
                </a:cxn>
                <a:cxn ang="0">
                  <a:pos x="1948" y="2547"/>
                </a:cxn>
                <a:cxn ang="0">
                  <a:pos x="1917" y="2568"/>
                </a:cxn>
                <a:cxn ang="0">
                  <a:pos x="1888" y="2586"/>
                </a:cxn>
                <a:cxn ang="0">
                  <a:pos x="1845" y="2607"/>
                </a:cxn>
                <a:cxn ang="0">
                  <a:pos x="1809" y="2619"/>
                </a:cxn>
                <a:cxn ang="0">
                  <a:pos x="1774" y="2626"/>
                </a:cxn>
                <a:cxn ang="0">
                  <a:pos x="109" y="2625"/>
                </a:cxn>
                <a:cxn ang="0">
                  <a:pos x="79" y="2614"/>
                </a:cxn>
                <a:cxn ang="0">
                  <a:pos x="46" y="2595"/>
                </a:cxn>
                <a:cxn ang="0">
                  <a:pos x="25" y="2575"/>
                </a:cxn>
                <a:cxn ang="0">
                  <a:pos x="16" y="2559"/>
                </a:cxn>
                <a:cxn ang="0">
                  <a:pos x="4" y="2530"/>
                </a:cxn>
                <a:cxn ang="0">
                  <a:pos x="0" y="873"/>
                </a:cxn>
              </a:cxnLst>
              <a:rect l="0" t="0" r="r" b="b"/>
              <a:pathLst>
                <a:path w="2629" h="2626">
                  <a:moveTo>
                    <a:pt x="0" y="873"/>
                  </a:moveTo>
                  <a:lnTo>
                    <a:pt x="4" y="846"/>
                  </a:lnTo>
                  <a:lnTo>
                    <a:pt x="9" y="825"/>
                  </a:lnTo>
                  <a:lnTo>
                    <a:pt x="36" y="757"/>
                  </a:lnTo>
                  <a:lnTo>
                    <a:pt x="49" y="732"/>
                  </a:lnTo>
                  <a:lnTo>
                    <a:pt x="63" y="709"/>
                  </a:lnTo>
                  <a:lnTo>
                    <a:pt x="87" y="676"/>
                  </a:lnTo>
                  <a:lnTo>
                    <a:pt x="666" y="97"/>
                  </a:lnTo>
                  <a:lnTo>
                    <a:pt x="723" y="54"/>
                  </a:lnTo>
                  <a:lnTo>
                    <a:pt x="777" y="28"/>
                  </a:lnTo>
                  <a:lnTo>
                    <a:pt x="823" y="12"/>
                  </a:lnTo>
                  <a:lnTo>
                    <a:pt x="871" y="0"/>
                  </a:lnTo>
                  <a:lnTo>
                    <a:pt x="2524" y="0"/>
                  </a:lnTo>
                  <a:lnTo>
                    <a:pt x="2548" y="7"/>
                  </a:lnTo>
                  <a:lnTo>
                    <a:pt x="2564" y="19"/>
                  </a:lnTo>
                  <a:lnTo>
                    <a:pt x="2588" y="39"/>
                  </a:lnTo>
                  <a:lnTo>
                    <a:pt x="2608" y="57"/>
                  </a:lnTo>
                  <a:lnTo>
                    <a:pt x="2619" y="75"/>
                  </a:lnTo>
                  <a:lnTo>
                    <a:pt x="2629" y="97"/>
                  </a:lnTo>
                  <a:lnTo>
                    <a:pt x="2628" y="1770"/>
                  </a:lnTo>
                  <a:lnTo>
                    <a:pt x="2623" y="1806"/>
                  </a:lnTo>
                  <a:lnTo>
                    <a:pt x="2616" y="1839"/>
                  </a:lnTo>
                  <a:lnTo>
                    <a:pt x="2598" y="1882"/>
                  </a:lnTo>
                  <a:lnTo>
                    <a:pt x="2580" y="1912"/>
                  </a:lnTo>
                  <a:lnTo>
                    <a:pt x="1979" y="2522"/>
                  </a:lnTo>
                  <a:lnTo>
                    <a:pt x="1948" y="2547"/>
                  </a:lnTo>
                  <a:lnTo>
                    <a:pt x="1917" y="2568"/>
                  </a:lnTo>
                  <a:lnTo>
                    <a:pt x="1888" y="2586"/>
                  </a:lnTo>
                  <a:lnTo>
                    <a:pt x="1845" y="2607"/>
                  </a:lnTo>
                  <a:lnTo>
                    <a:pt x="1809" y="2619"/>
                  </a:lnTo>
                  <a:lnTo>
                    <a:pt x="1774" y="2626"/>
                  </a:lnTo>
                  <a:lnTo>
                    <a:pt x="109" y="2625"/>
                  </a:lnTo>
                  <a:lnTo>
                    <a:pt x="79" y="2614"/>
                  </a:lnTo>
                  <a:lnTo>
                    <a:pt x="46" y="2595"/>
                  </a:lnTo>
                  <a:lnTo>
                    <a:pt x="25" y="2575"/>
                  </a:lnTo>
                  <a:lnTo>
                    <a:pt x="16" y="2559"/>
                  </a:lnTo>
                  <a:lnTo>
                    <a:pt x="4" y="2530"/>
                  </a:lnTo>
                  <a:lnTo>
                    <a:pt x="0" y="873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stretch>
                <a:fillRect r="-12586"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rebuchet MS" pitchFamily="34" charset="0"/>
              </a:endParaRPr>
            </a:p>
          </p:txBody>
        </p:sp>
        <p:sp>
          <p:nvSpPr>
            <p:cNvPr id="14" name="Freeform 9">
              <a:hlinkClick r:id="rId6" action="ppaction://hlinksldjump"/>
            </p:cNvPr>
            <p:cNvSpPr>
              <a:spLocks noChangeAspect="1"/>
            </p:cNvSpPr>
            <p:nvPr/>
          </p:nvSpPr>
          <p:spPr bwMode="auto">
            <a:xfrm>
              <a:off x="1414" y="3128"/>
              <a:ext cx="922" cy="907"/>
            </a:xfrm>
            <a:custGeom>
              <a:avLst/>
              <a:gdLst/>
              <a:ahLst/>
              <a:cxnLst>
                <a:cxn ang="0">
                  <a:pos x="0" y="873"/>
                </a:cxn>
                <a:cxn ang="0">
                  <a:pos x="4" y="846"/>
                </a:cxn>
                <a:cxn ang="0">
                  <a:pos x="9" y="825"/>
                </a:cxn>
                <a:cxn ang="0">
                  <a:pos x="36" y="757"/>
                </a:cxn>
                <a:cxn ang="0">
                  <a:pos x="49" y="732"/>
                </a:cxn>
                <a:cxn ang="0">
                  <a:pos x="63" y="709"/>
                </a:cxn>
                <a:cxn ang="0">
                  <a:pos x="87" y="676"/>
                </a:cxn>
                <a:cxn ang="0">
                  <a:pos x="666" y="97"/>
                </a:cxn>
                <a:cxn ang="0">
                  <a:pos x="723" y="54"/>
                </a:cxn>
                <a:cxn ang="0">
                  <a:pos x="777" y="28"/>
                </a:cxn>
                <a:cxn ang="0">
                  <a:pos x="823" y="12"/>
                </a:cxn>
                <a:cxn ang="0">
                  <a:pos x="871" y="0"/>
                </a:cxn>
                <a:cxn ang="0">
                  <a:pos x="2524" y="0"/>
                </a:cxn>
                <a:cxn ang="0">
                  <a:pos x="2548" y="7"/>
                </a:cxn>
                <a:cxn ang="0">
                  <a:pos x="2564" y="19"/>
                </a:cxn>
                <a:cxn ang="0">
                  <a:pos x="2588" y="39"/>
                </a:cxn>
                <a:cxn ang="0">
                  <a:pos x="2608" y="57"/>
                </a:cxn>
                <a:cxn ang="0">
                  <a:pos x="2619" y="75"/>
                </a:cxn>
                <a:cxn ang="0">
                  <a:pos x="2629" y="97"/>
                </a:cxn>
                <a:cxn ang="0">
                  <a:pos x="2628" y="1770"/>
                </a:cxn>
                <a:cxn ang="0">
                  <a:pos x="2623" y="1806"/>
                </a:cxn>
                <a:cxn ang="0">
                  <a:pos x="2616" y="1839"/>
                </a:cxn>
                <a:cxn ang="0">
                  <a:pos x="2598" y="1882"/>
                </a:cxn>
                <a:cxn ang="0">
                  <a:pos x="2580" y="1912"/>
                </a:cxn>
                <a:cxn ang="0">
                  <a:pos x="1979" y="2522"/>
                </a:cxn>
                <a:cxn ang="0">
                  <a:pos x="1948" y="2547"/>
                </a:cxn>
                <a:cxn ang="0">
                  <a:pos x="1917" y="2568"/>
                </a:cxn>
                <a:cxn ang="0">
                  <a:pos x="1888" y="2586"/>
                </a:cxn>
                <a:cxn ang="0">
                  <a:pos x="1845" y="2607"/>
                </a:cxn>
                <a:cxn ang="0">
                  <a:pos x="1809" y="2619"/>
                </a:cxn>
                <a:cxn ang="0">
                  <a:pos x="1774" y="2626"/>
                </a:cxn>
                <a:cxn ang="0">
                  <a:pos x="109" y="2625"/>
                </a:cxn>
                <a:cxn ang="0">
                  <a:pos x="79" y="2614"/>
                </a:cxn>
                <a:cxn ang="0">
                  <a:pos x="46" y="2595"/>
                </a:cxn>
                <a:cxn ang="0">
                  <a:pos x="25" y="2575"/>
                </a:cxn>
                <a:cxn ang="0">
                  <a:pos x="16" y="2559"/>
                </a:cxn>
                <a:cxn ang="0">
                  <a:pos x="4" y="2530"/>
                </a:cxn>
                <a:cxn ang="0">
                  <a:pos x="0" y="873"/>
                </a:cxn>
              </a:cxnLst>
              <a:rect l="0" t="0" r="r" b="b"/>
              <a:pathLst>
                <a:path w="2629" h="2626">
                  <a:moveTo>
                    <a:pt x="0" y="873"/>
                  </a:moveTo>
                  <a:lnTo>
                    <a:pt x="4" y="846"/>
                  </a:lnTo>
                  <a:lnTo>
                    <a:pt x="9" y="825"/>
                  </a:lnTo>
                  <a:lnTo>
                    <a:pt x="36" y="757"/>
                  </a:lnTo>
                  <a:lnTo>
                    <a:pt x="49" y="732"/>
                  </a:lnTo>
                  <a:lnTo>
                    <a:pt x="63" y="709"/>
                  </a:lnTo>
                  <a:lnTo>
                    <a:pt x="87" y="676"/>
                  </a:lnTo>
                  <a:lnTo>
                    <a:pt x="666" y="97"/>
                  </a:lnTo>
                  <a:lnTo>
                    <a:pt x="723" y="54"/>
                  </a:lnTo>
                  <a:lnTo>
                    <a:pt x="777" y="28"/>
                  </a:lnTo>
                  <a:lnTo>
                    <a:pt x="823" y="12"/>
                  </a:lnTo>
                  <a:lnTo>
                    <a:pt x="871" y="0"/>
                  </a:lnTo>
                  <a:lnTo>
                    <a:pt x="2524" y="0"/>
                  </a:lnTo>
                  <a:lnTo>
                    <a:pt x="2548" y="7"/>
                  </a:lnTo>
                  <a:lnTo>
                    <a:pt x="2564" y="19"/>
                  </a:lnTo>
                  <a:lnTo>
                    <a:pt x="2588" y="39"/>
                  </a:lnTo>
                  <a:lnTo>
                    <a:pt x="2608" y="57"/>
                  </a:lnTo>
                  <a:lnTo>
                    <a:pt x="2619" y="75"/>
                  </a:lnTo>
                  <a:lnTo>
                    <a:pt x="2629" y="97"/>
                  </a:lnTo>
                  <a:lnTo>
                    <a:pt x="2628" y="1770"/>
                  </a:lnTo>
                  <a:lnTo>
                    <a:pt x="2623" y="1806"/>
                  </a:lnTo>
                  <a:lnTo>
                    <a:pt x="2616" y="1839"/>
                  </a:lnTo>
                  <a:lnTo>
                    <a:pt x="2598" y="1882"/>
                  </a:lnTo>
                  <a:lnTo>
                    <a:pt x="2580" y="1912"/>
                  </a:lnTo>
                  <a:lnTo>
                    <a:pt x="1979" y="2522"/>
                  </a:lnTo>
                  <a:lnTo>
                    <a:pt x="1948" y="2547"/>
                  </a:lnTo>
                  <a:lnTo>
                    <a:pt x="1917" y="2568"/>
                  </a:lnTo>
                  <a:lnTo>
                    <a:pt x="1888" y="2586"/>
                  </a:lnTo>
                  <a:lnTo>
                    <a:pt x="1845" y="2607"/>
                  </a:lnTo>
                  <a:lnTo>
                    <a:pt x="1809" y="2619"/>
                  </a:lnTo>
                  <a:lnTo>
                    <a:pt x="1774" y="2626"/>
                  </a:lnTo>
                  <a:lnTo>
                    <a:pt x="109" y="2625"/>
                  </a:lnTo>
                  <a:lnTo>
                    <a:pt x="79" y="2614"/>
                  </a:lnTo>
                  <a:lnTo>
                    <a:pt x="46" y="2595"/>
                  </a:lnTo>
                  <a:lnTo>
                    <a:pt x="25" y="2575"/>
                  </a:lnTo>
                  <a:lnTo>
                    <a:pt x="16" y="2559"/>
                  </a:lnTo>
                  <a:lnTo>
                    <a:pt x="4" y="2530"/>
                  </a:lnTo>
                  <a:lnTo>
                    <a:pt x="0" y="873"/>
                  </a:lnTo>
                  <a:close/>
                </a:path>
              </a:pathLst>
            </a:custGeom>
            <a:blipFill dpi="0" rotWithShape="1">
              <a:blip r:embed="rId9" cstate="print"/>
              <a:srcRect/>
              <a:stretch>
                <a:fillRect r="-11335"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rebuchet MS" pitchFamily="34" charset="0"/>
              </a:endParaRPr>
            </a:p>
          </p:txBody>
        </p:sp>
        <p:sp>
          <p:nvSpPr>
            <p:cNvPr id="15" name="Freeform 10">
              <a:hlinkClick r:id="rId6" action="ppaction://hlinksldjump"/>
            </p:cNvPr>
            <p:cNvSpPr>
              <a:spLocks noChangeAspect="1"/>
            </p:cNvSpPr>
            <p:nvPr/>
          </p:nvSpPr>
          <p:spPr bwMode="auto">
            <a:xfrm>
              <a:off x="839" y="1677"/>
              <a:ext cx="921" cy="907"/>
            </a:xfrm>
            <a:custGeom>
              <a:avLst/>
              <a:gdLst/>
              <a:ahLst/>
              <a:cxnLst>
                <a:cxn ang="0">
                  <a:pos x="0" y="873"/>
                </a:cxn>
                <a:cxn ang="0">
                  <a:pos x="4" y="846"/>
                </a:cxn>
                <a:cxn ang="0">
                  <a:pos x="9" y="825"/>
                </a:cxn>
                <a:cxn ang="0">
                  <a:pos x="36" y="757"/>
                </a:cxn>
                <a:cxn ang="0">
                  <a:pos x="49" y="732"/>
                </a:cxn>
                <a:cxn ang="0">
                  <a:pos x="63" y="709"/>
                </a:cxn>
                <a:cxn ang="0">
                  <a:pos x="87" y="676"/>
                </a:cxn>
                <a:cxn ang="0">
                  <a:pos x="666" y="97"/>
                </a:cxn>
                <a:cxn ang="0">
                  <a:pos x="723" y="54"/>
                </a:cxn>
                <a:cxn ang="0">
                  <a:pos x="777" y="28"/>
                </a:cxn>
                <a:cxn ang="0">
                  <a:pos x="823" y="12"/>
                </a:cxn>
                <a:cxn ang="0">
                  <a:pos x="871" y="0"/>
                </a:cxn>
                <a:cxn ang="0">
                  <a:pos x="2524" y="0"/>
                </a:cxn>
                <a:cxn ang="0">
                  <a:pos x="2548" y="7"/>
                </a:cxn>
                <a:cxn ang="0">
                  <a:pos x="2564" y="19"/>
                </a:cxn>
                <a:cxn ang="0">
                  <a:pos x="2588" y="39"/>
                </a:cxn>
                <a:cxn ang="0">
                  <a:pos x="2608" y="57"/>
                </a:cxn>
                <a:cxn ang="0">
                  <a:pos x="2619" y="75"/>
                </a:cxn>
                <a:cxn ang="0">
                  <a:pos x="2629" y="97"/>
                </a:cxn>
                <a:cxn ang="0">
                  <a:pos x="2628" y="1770"/>
                </a:cxn>
                <a:cxn ang="0">
                  <a:pos x="2623" y="1806"/>
                </a:cxn>
                <a:cxn ang="0">
                  <a:pos x="2616" y="1839"/>
                </a:cxn>
                <a:cxn ang="0">
                  <a:pos x="2598" y="1882"/>
                </a:cxn>
                <a:cxn ang="0">
                  <a:pos x="2580" y="1912"/>
                </a:cxn>
                <a:cxn ang="0">
                  <a:pos x="1979" y="2522"/>
                </a:cxn>
                <a:cxn ang="0">
                  <a:pos x="1948" y="2547"/>
                </a:cxn>
                <a:cxn ang="0">
                  <a:pos x="1917" y="2568"/>
                </a:cxn>
                <a:cxn ang="0">
                  <a:pos x="1888" y="2586"/>
                </a:cxn>
                <a:cxn ang="0">
                  <a:pos x="1845" y="2607"/>
                </a:cxn>
                <a:cxn ang="0">
                  <a:pos x="1809" y="2619"/>
                </a:cxn>
                <a:cxn ang="0">
                  <a:pos x="1774" y="2626"/>
                </a:cxn>
                <a:cxn ang="0">
                  <a:pos x="109" y="2625"/>
                </a:cxn>
                <a:cxn ang="0">
                  <a:pos x="79" y="2614"/>
                </a:cxn>
                <a:cxn ang="0">
                  <a:pos x="46" y="2595"/>
                </a:cxn>
                <a:cxn ang="0">
                  <a:pos x="25" y="2575"/>
                </a:cxn>
                <a:cxn ang="0">
                  <a:pos x="16" y="2559"/>
                </a:cxn>
                <a:cxn ang="0">
                  <a:pos x="4" y="2530"/>
                </a:cxn>
                <a:cxn ang="0">
                  <a:pos x="0" y="873"/>
                </a:cxn>
              </a:cxnLst>
              <a:rect l="0" t="0" r="r" b="b"/>
              <a:pathLst>
                <a:path w="2629" h="2626">
                  <a:moveTo>
                    <a:pt x="0" y="873"/>
                  </a:moveTo>
                  <a:lnTo>
                    <a:pt x="4" y="846"/>
                  </a:lnTo>
                  <a:lnTo>
                    <a:pt x="9" y="825"/>
                  </a:lnTo>
                  <a:lnTo>
                    <a:pt x="36" y="757"/>
                  </a:lnTo>
                  <a:lnTo>
                    <a:pt x="49" y="732"/>
                  </a:lnTo>
                  <a:lnTo>
                    <a:pt x="63" y="709"/>
                  </a:lnTo>
                  <a:lnTo>
                    <a:pt x="87" y="676"/>
                  </a:lnTo>
                  <a:lnTo>
                    <a:pt x="666" y="97"/>
                  </a:lnTo>
                  <a:lnTo>
                    <a:pt x="723" y="54"/>
                  </a:lnTo>
                  <a:lnTo>
                    <a:pt x="777" y="28"/>
                  </a:lnTo>
                  <a:lnTo>
                    <a:pt x="823" y="12"/>
                  </a:lnTo>
                  <a:lnTo>
                    <a:pt x="871" y="0"/>
                  </a:lnTo>
                  <a:lnTo>
                    <a:pt x="2524" y="0"/>
                  </a:lnTo>
                  <a:lnTo>
                    <a:pt x="2548" y="7"/>
                  </a:lnTo>
                  <a:lnTo>
                    <a:pt x="2564" y="19"/>
                  </a:lnTo>
                  <a:lnTo>
                    <a:pt x="2588" y="39"/>
                  </a:lnTo>
                  <a:lnTo>
                    <a:pt x="2608" y="57"/>
                  </a:lnTo>
                  <a:lnTo>
                    <a:pt x="2619" y="75"/>
                  </a:lnTo>
                  <a:lnTo>
                    <a:pt x="2629" y="97"/>
                  </a:lnTo>
                  <a:lnTo>
                    <a:pt x="2628" y="1770"/>
                  </a:lnTo>
                  <a:lnTo>
                    <a:pt x="2623" y="1806"/>
                  </a:lnTo>
                  <a:lnTo>
                    <a:pt x="2616" y="1839"/>
                  </a:lnTo>
                  <a:lnTo>
                    <a:pt x="2598" y="1882"/>
                  </a:lnTo>
                  <a:lnTo>
                    <a:pt x="2580" y="1912"/>
                  </a:lnTo>
                  <a:lnTo>
                    <a:pt x="1979" y="2522"/>
                  </a:lnTo>
                  <a:lnTo>
                    <a:pt x="1948" y="2547"/>
                  </a:lnTo>
                  <a:lnTo>
                    <a:pt x="1917" y="2568"/>
                  </a:lnTo>
                  <a:lnTo>
                    <a:pt x="1888" y="2586"/>
                  </a:lnTo>
                  <a:lnTo>
                    <a:pt x="1845" y="2607"/>
                  </a:lnTo>
                  <a:lnTo>
                    <a:pt x="1809" y="2619"/>
                  </a:lnTo>
                  <a:lnTo>
                    <a:pt x="1774" y="2626"/>
                  </a:lnTo>
                  <a:lnTo>
                    <a:pt x="109" y="2625"/>
                  </a:lnTo>
                  <a:lnTo>
                    <a:pt x="79" y="2614"/>
                  </a:lnTo>
                  <a:lnTo>
                    <a:pt x="46" y="2595"/>
                  </a:lnTo>
                  <a:lnTo>
                    <a:pt x="25" y="2575"/>
                  </a:lnTo>
                  <a:lnTo>
                    <a:pt x="16" y="2559"/>
                  </a:lnTo>
                  <a:lnTo>
                    <a:pt x="4" y="2530"/>
                  </a:lnTo>
                  <a:lnTo>
                    <a:pt x="0" y="873"/>
                  </a:lnTo>
                  <a:close/>
                </a:path>
              </a:pathLst>
            </a:custGeom>
            <a:blipFill dpi="0" rotWithShape="1">
              <a:blip r:embed="rId10" cstate="print"/>
              <a:srcRect/>
              <a:stretch>
                <a:fillRect r="-3829"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rebuchet MS" pitchFamily="34" charset="0"/>
              </a:endParaRPr>
            </a:p>
          </p:txBody>
        </p:sp>
        <p:sp>
          <p:nvSpPr>
            <p:cNvPr id="16" name="Freeform 11" descr="radio">
              <a:hlinkClick r:id="rId6" action="ppaction://hlinksldjump"/>
            </p:cNvPr>
            <p:cNvSpPr>
              <a:spLocks noChangeAspect="1"/>
            </p:cNvSpPr>
            <p:nvPr/>
          </p:nvSpPr>
          <p:spPr bwMode="auto">
            <a:xfrm>
              <a:off x="3878" y="1677"/>
              <a:ext cx="930" cy="886"/>
            </a:xfrm>
            <a:custGeom>
              <a:avLst/>
              <a:gdLst>
                <a:gd name="T0" fmla="*/ 0 w 2629"/>
                <a:gd name="T1" fmla="*/ 873 h 2626"/>
                <a:gd name="T2" fmla="*/ 4 w 2629"/>
                <a:gd name="T3" fmla="*/ 846 h 2626"/>
                <a:gd name="T4" fmla="*/ 9 w 2629"/>
                <a:gd name="T5" fmla="*/ 825 h 2626"/>
                <a:gd name="T6" fmla="*/ 36 w 2629"/>
                <a:gd name="T7" fmla="*/ 757 h 2626"/>
                <a:gd name="T8" fmla="*/ 49 w 2629"/>
                <a:gd name="T9" fmla="*/ 732 h 2626"/>
                <a:gd name="T10" fmla="*/ 63 w 2629"/>
                <a:gd name="T11" fmla="*/ 709 h 2626"/>
                <a:gd name="T12" fmla="*/ 87 w 2629"/>
                <a:gd name="T13" fmla="*/ 676 h 2626"/>
                <a:gd name="T14" fmla="*/ 666 w 2629"/>
                <a:gd name="T15" fmla="*/ 97 h 2626"/>
                <a:gd name="T16" fmla="*/ 723 w 2629"/>
                <a:gd name="T17" fmla="*/ 54 h 2626"/>
                <a:gd name="T18" fmla="*/ 777 w 2629"/>
                <a:gd name="T19" fmla="*/ 28 h 2626"/>
                <a:gd name="T20" fmla="*/ 823 w 2629"/>
                <a:gd name="T21" fmla="*/ 12 h 2626"/>
                <a:gd name="T22" fmla="*/ 871 w 2629"/>
                <a:gd name="T23" fmla="*/ 0 h 2626"/>
                <a:gd name="T24" fmla="*/ 2524 w 2629"/>
                <a:gd name="T25" fmla="*/ 0 h 2626"/>
                <a:gd name="T26" fmla="*/ 2548 w 2629"/>
                <a:gd name="T27" fmla="*/ 7 h 2626"/>
                <a:gd name="T28" fmla="*/ 2564 w 2629"/>
                <a:gd name="T29" fmla="*/ 19 h 2626"/>
                <a:gd name="T30" fmla="*/ 2588 w 2629"/>
                <a:gd name="T31" fmla="*/ 39 h 2626"/>
                <a:gd name="T32" fmla="*/ 2608 w 2629"/>
                <a:gd name="T33" fmla="*/ 57 h 2626"/>
                <a:gd name="T34" fmla="*/ 2619 w 2629"/>
                <a:gd name="T35" fmla="*/ 75 h 2626"/>
                <a:gd name="T36" fmla="*/ 2629 w 2629"/>
                <a:gd name="T37" fmla="*/ 97 h 2626"/>
                <a:gd name="T38" fmla="*/ 2628 w 2629"/>
                <a:gd name="T39" fmla="*/ 1770 h 2626"/>
                <a:gd name="T40" fmla="*/ 2623 w 2629"/>
                <a:gd name="T41" fmla="*/ 1806 h 2626"/>
                <a:gd name="T42" fmla="*/ 2616 w 2629"/>
                <a:gd name="T43" fmla="*/ 1839 h 2626"/>
                <a:gd name="T44" fmla="*/ 2598 w 2629"/>
                <a:gd name="T45" fmla="*/ 1882 h 2626"/>
                <a:gd name="T46" fmla="*/ 2580 w 2629"/>
                <a:gd name="T47" fmla="*/ 1912 h 2626"/>
                <a:gd name="T48" fmla="*/ 1979 w 2629"/>
                <a:gd name="T49" fmla="*/ 2522 h 2626"/>
                <a:gd name="T50" fmla="*/ 1948 w 2629"/>
                <a:gd name="T51" fmla="*/ 2547 h 2626"/>
                <a:gd name="T52" fmla="*/ 1917 w 2629"/>
                <a:gd name="T53" fmla="*/ 2568 h 2626"/>
                <a:gd name="T54" fmla="*/ 1888 w 2629"/>
                <a:gd name="T55" fmla="*/ 2586 h 2626"/>
                <a:gd name="T56" fmla="*/ 1845 w 2629"/>
                <a:gd name="T57" fmla="*/ 2607 h 2626"/>
                <a:gd name="T58" fmla="*/ 1809 w 2629"/>
                <a:gd name="T59" fmla="*/ 2619 h 2626"/>
                <a:gd name="T60" fmla="*/ 1774 w 2629"/>
                <a:gd name="T61" fmla="*/ 2626 h 2626"/>
                <a:gd name="T62" fmla="*/ 109 w 2629"/>
                <a:gd name="T63" fmla="*/ 2625 h 2626"/>
                <a:gd name="T64" fmla="*/ 79 w 2629"/>
                <a:gd name="T65" fmla="*/ 2614 h 2626"/>
                <a:gd name="T66" fmla="*/ 46 w 2629"/>
                <a:gd name="T67" fmla="*/ 2595 h 2626"/>
                <a:gd name="T68" fmla="*/ 25 w 2629"/>
                <a:gd name="T69" fmla="*/ 2575 h 2626"/>
                <a:gd name="T70" fmla="*/ 16 w 2629"/>
                <a:gd name="T71" fmla="*/ 2559 h 2626"/>
                <a:gd name="T72" fmla="*/ 4 w 2629"/>
                <a:gd name="T73" fmla="*/ 2530 h 2626"/>
                <a:gd name="T74" fmla="*/ 0 w 2629"/>
                <a:gd name="T75" fmla="*/ 873 h 26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29"/>
                <a:gd name="T115" fmla="*/ 0 h 2626"/>
                <a:gd name="T116" fmla="*/ 2629 w 2629"/>
                <a:gd name="T117" fmla="*/ 2626 h 26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29" h="2626">
                  <a:moveTo>
                    <a:pt x="0" y="873"/>
                  </a:moveTo>
                  <a:lnTo>
                    <a:pt x="4" y="846"/>
                  </a:lnTo>
                  <a:lnTo>
                    <a:pt x="9" y="825"/>
                  </a:lnTo>
                  <a:lnTo>
                    <a:pt x="36" y="757"/>
                  </a:lnTo>
                  <a:lnTo>
                    <a:pt x="49" y="732"/>
                  </a:lnTo>
                  <a:lnTo>
                    <a:pt x="63" y="709"/>
                  </a:lnTo>
                  <a:lnTo>
                    <a:pt x="87" y="676"/>
                  </a:lnTo>
                  <a:lnTo>
                    <a:pt x="666" y="97"/>
                  </a:lnTo>
                  <a:lnTo>
                    <a:pt x="723" y="54"/>
                  </a:lnTo>
                  <a:lnTo>
                    <a:pt x="777" y="28"/>
                  </a:lnTo>
                  <a:lnTo>
                    <a:pt x="823" y="12"/>
                  </a:lnTo>
                  <a:lnTo>
                    <a:pt x="871" y="0"/>
                  </a:lnTo>
                  <a:lnTo>
                    <a:pt x="2524" y="0"/>
                  </a:lnTo>
                  <a:lnTo>
                    <a:pt x="2548" y="7"/>
                  </a:lnTo>
                  <a:lnTo>
                    <a:pt x="2564" y="19"/>
                  </a:lnTo>
                  <a:lnTo>
                    <a:pt x="2588" y="39"/>
                  </a:lnTo>
                  <a:lnTo>
                    <a:pt x="2608" y="57"/>
                  </a:lnTo>
                  <a:lnTo>
                    <a:pt x="2619" y="75"/>
                  </a:lnTo>
                  <a:lnTo>
                    <a:pt x="2629" y="97"/>
                  </a:lnTo>
                  <a:lnTo>
                    <a:pt x="2628" y="1770"/>
                  </a:lnTo>
                  <a:lnTo>
                    <a:pt x="2623" y="1806"/>
                  </a:lnTo>
                  <a:lnTo>
                    <a:pt x="2616" y="1839"/>
                  </a:lnTo>
                  <a:lnTo>
                    <a:pt x="2598" y="1882"/>
                  </a:lnTo>
                  <a:lnTo>
                    <a:pt x="2580" y="1912"/>
                  </a:lnTo>
                  <a:lnTo>
                    <a:pt x="1979" y="2522"/>
                  </a:lnTo>
                  <a:lnTo>
                    <a:pt x="1948" y="2547"/>
                  </a:lnTo>
                  <a:lnTo>
                    <a:pt x="1917" y="2568"/>
                  </a:lnTo>
                  <a:lnTo>
                    <a:pt x="1888" y="2586"/>
                  </a:lnTo>
                  <a:lnTo>
                    <a:pt x="1845" y="2607"/>
                  </a:lnTo>
                  <a:lnTo>
                    <a:pt x="1809" y="2619"/>
                  </a:lnTo>
                  <a:lnTo>
                    <a:pt x="1774" y="2626"/>
                  </a:lnTo>
                  <a:lnTo>
                    <a:pt x="109" y="2625"/>
                  </a:lnTo>
                  <a:lnTo>
                    <a:pt x="79" y="2614"/>
                  </a:lnTo>
                  <a:lnTo>
                    <a:pt x="46" y="2595"/>
                  </a:lnTo>
                  <a:lnTo>
                    <a:pt x="25" y="2575"/>
                  </a:lnTo>
                  <a:lnTo>
                    <a:pt x="16" y="2559"/>
                  </a:lnTo>
                  <a:lnTo>
                    <a:pt x="4" y="2530"/>
                  </a:lnTo>
                  <a:lnTo>
                    <a:pt x="0" y="873"/>
                  </a:lnTo>
                  <a:close/>
                </a:path>
              </a:pathLst>
            </a:custGeom>
            <a:blipFill dpi="0" rotWithShape="1">
              <a:blip r:embed="rId11" cstate="print"/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2336" y="1677"/>
              <a:ext cx="8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00A5C5"/>
                  </a:solidFill>
                  <a:latin typeface="Trebuchet MS" pitchFamily="34" charset="0"/>
                </a:rPr>
                <a:t>Телевидение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878" y="2573"/>
              <a:ext cx="4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00A5C5"/>
                  </a:solidFill>
                  <a:latin typeface="Trebuchet MS" pitchFamily="34" charset="0"/>
                </a:rPr>
                <a:t>Радио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288" y="4025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00A5C5"/>
                  </a:solidFill>
                  <a:latin typeface="Trebuchet MS" pitchFamily="34" charset="0"/>
                </a:rPr>
                <a:t>Пресса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1383" y="4025"/>
              <a:ext cx="6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00A5C5"/>
                  </a:solidFill>
                  <a:latin typeface="Trebuchet MS" pitchFamily="34" charset="0"/>
                </a:rPr>
                <a:t>Интернет</a:t>
              </a:r>
            </a:p>
          </p:txBody>
        </p:sp>
      </p:grpSp>
      <p:sp>
        <p:nvSpPr>
          <p:cNvPr id="23" name="TextBox 2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8675688" y="6361583"/>
            <a:ext cx="36028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2"/>
                </a:solidFill>
                <a:latin typeface="Trebuchet MS" pitchFamily="34" charset="0"/>
              </a:rPr>
              <a:t>5</a:t>
            </a:r>
            <a:endParaRPr lang="ru-RU" sz="1400" b="1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24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57937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158" y="-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 проекта</a:t>
            </a:r>
            <a:r>
              <a:rPr lang="en-US" sz="2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TNS</a:t>
            </a:r>
            <a:r>
              <a:rPr lang="ru-RU" sz="2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 Index</a:t>
            </a:r>
            <a:endParaRPr lang="ru-RU" sz="26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>
            <p:custDataLst>
              <p:tags r:id="rId3"/>
            </p:custDataLst>
          </p:nvPr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571190867"/>
              </p:ext>
            </p:extLst>
          </p:nvPr>
        </p:nvGraphicFramePr>
        <p:xfrm>
          <a:off x="0" y="1285860"/>
          <a:ext cx="8892000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4052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1B4730-5450-4D6A-AC21-2C866102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B1B4730-5450-4D6A-AC21-2C8661027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5DEC43-57F2-401D-B8AB-C89A99F52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665DEC43-57F2-401D-B8AB-C89A99F52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5627EE-2DC1-47DD-96A4-03A6ABA19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45627EE-2DC1-47DD-96A4-03A6ABA19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842089-79F1-4B15-AAE3-5F773860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94842089-79F1-4B15-AAE3-5F773860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3D0410-99B7-485D-A29C-81983B833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ED3D0410-99B7-485D-A29C-81983B833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089A59-0A5C-4FE8-B9B3-745C8B3EB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FD089A59-0A5C-4FE8-B9B3-745C8B3EB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B02C61-2D52-4CE7-B015-45E02402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5B02C61-2D52-4CE7-B015-45E02402F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75A93A-9AAE-4DA0-A15C-62ADF4A6B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5375A93A-9AAE-4DA0-A15C-62ADF4A6B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F85790-C533-4AC5-8CAF-2F21B26F9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37F85790-C533-4AC5-8CAF-2F21B26F9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035043-8A96-4ACD-9247-BDCB470D1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F9035043-8A96-4ACD-9247-BDCB470D1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066323548"/>
              </p:ext>
            </p:extLst>
          </p:nvPr>
        </p:nvGraphicFramePr>
        <p:xfrm>
          <a:off x="467546" y="1222276"/>
          <a:ext cx="8298631" cy="4824536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1512166"/>
                <a:gridCol w="1944216"/>
                <a:gridCol w="1461867"/>
                <a:gridCol w="1922509"/>
                <a:gridCol w="1457873"/>
              </a:tblGrid>
              <a:tr h="579782">
                <a:tc>
                  <a:txBody>
                    <a:bodyPr/>
                    <a:lstStyle/>
                    <a:p>
                      <a:endParaRPr lang="ru-RU" sz="1600" b="0" kern="1200" dirty="0" smtClean="0">
                        <a:solidFill>
                          <a:schemeClr val="lt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Счетчик</a:t>
                      </a:r>
                      <a:endParaRPr lang="ru-RU" sz="1600" b="0" kern="1200" dirty="0" smtClean="0">
                        <a:solidFill>
                          <a:schemeClr val="lt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Измерение аудитории</a:t>
                      </a:r>
                      <a:endParaRPr lang="ru-RU" sz="1600" b="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58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Единица измерения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Уникальные посетители, Россия,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0+</a:t>
                      </a:r>
                      <a:r>
                        <a:rPr lang="ru-RU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лет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Люди,</a:t>
                      </a:r>
                      <a:br>
                        <a:rPr lang="ru-RU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ru-RU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Россия 100</a:t>
                      </a:r>
                      <a:r>
                        <a:rPr lang="ru-RU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000+, 12-54 лет,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Пользование дома и на работе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0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Частота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5874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Соц-дем</a:t>
                      </a:r>
                      <a:r>
                        <a:rPr lang="ru-RU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профиль</a:t>
                      </a:r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188913"/>
            <a:ext cx="8272785" cy="990600"/>
          </a:xfrm>
        </p:spPr>
        <p:txBody>
          <a:bodyPr anchor="ctr">
            <a:normAutofit/>
          </a:bodyPr>
          <a:lstStyle/>
          <a:p>
            <a:pPr algn="l"/>
            <a:r>
              <a:rPr 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Отличие в статистике</a:t>
            </a:r>
            <a:endParaRPr lang="ru-RU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2699792" y="5085184"/>
            <a:ext cx="2160240" cy="792088"/>
            <a:chOff x="2699792" y="5085184"/>
            <a:chExt cx="2160240" cy="792088"/>
          </a:xfrm>
        </p:grpSpPr>
        <p:pic>
          <p:nvPicPr>
            <p:cNvPr id="7" name="Picture 2" descr="Royalty-free Vector Art: Family Black Seri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5085184"/>
              <a:ext cx="360040" cy="792088"/>
            </a:xfrm>
            <a:prstGeom prst="rect">
              <a:avLst/>
            </a:prstGeom>
            <a:noFill/>
          </p:spPr>
        </p:pic>
        <p:pic>
          <p:nvPicPr>
            <p:cNvPr id="9" name="Picture 2" descr="Royalty-free Vector Art: Family Black Seri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9825" y="5085184"/>
              <a:ext cx="360040" cy="792088"/>
            </a:xfrm>
            <a:prstGeom prst="rect">
              <a:avLst/>
            </a:prstGeom>
            <a:noFill/>
          </p:spPr>
        </p:pic>
        <p:pic>
          <p:nvPicPr>
            <p:cNvPr id="11" name="Picture 2" descr="Royalty-free Vector Art: Family Black Seri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9858" y="5085184"/>
              <a:ext cx="360040" cy="792088"/>
            </a:xfrm>
            <a:prstGeom prst="rect">
              <a:avLst/>
            </a:prstGeom>
            <a:noFill/>
          </p:spPr>
        </p:pic>
        <p:pic>
          <p:nvPicPr>
            <p:cNvPr id="12" name="Picture 2" descr="Royalty-free Vector Art: Family Black Seri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9891" y="5085184"/>
              <a:ext cx="360040" cy="792088"/>
            </a:xfrm>
            <a:prstGeom prst="rect">
              <a:avLst/>
            </a:prstGeom>
            <a:noFill/>
          </p:spPr>
        </p:pic>
        <p:pic>
          <p:nvPicPr>
            <p:cNvPr id="13" name="Picture 2" descr="Royalty-free Vector Art: Family Black Seri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9924" y="5085184"/>
              <a:ext cx="360040" cy="792088"/>
            </a:xfrm>
            <a:prstGeom prst="rect">
              <a:avLst/>
            </a:prstGeom>
            <a:noFill/>
          </p:spPr>
        </p:pic>
        <p:pic>
          <p:nvPicPr>
            <p:cNvPr id="14" name="Picture 2" descr="Royalty-free Vector Art: Family Black Seri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9957" y="5085184"/>
              <a:ext cx="360040" cy="792088"/>
            </a:xfrm>
            <a:prstGeom prst="rect">
              <a:avLst/>
            </a:prstGeom>
            <a:noFill/>
          </p:spPr>
        </p:pic>
        <p:pic>
          <p:nvPicPr>
            <p:cNvPr id="15" name="Picture 2" descr="Royalty-free Vector Art: Family Black Seri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5085184"/>
              <a:ext cx="360040" cy="792088"/>
            </a:xfrm>
            <a:prstGeom prst="rect">
              <a:avLst/>
            </a:prstGeom>
            <a:noFill/>
          </p:spPr>
        </p:pic>
      </p:grpSp>
      <p:pic>
        <p:nvPicPr>
          <p:cNvPr id="2052" name="Picture 4" descr="Royalty-free Stock Photo: Group of multi ethnic friend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8004" y="1866112"/>
            <a:ext cx="1114078" cy="1177817"/>
          </a:xfrm>
          <a:prstGeom prst="rect">
            <a:avLst/>
          </a:prstGeom>
          <a:noFill/>
        </p:spPr>
      </p:pic>
      <p:pic>
        <p:nvPicPr>
          <p:cNvPr id="2056" name="Picture 8" descr="Royalty-free Stock Photo: Gingerbread Men in Rows on a White…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870348"/>
            <a:ext cx="1029832" cy="1274691"/>
          </a:xfrm>
          <a:prstGeom prst="rect">
            <a:avLst/>
          </a:prstGeom>
          <a:noFill/>
        </p:spPr>
      </p:pic>
      <p:pic>
        <p:nvPicPr>
          <p:cNvPr id="2057" name="Picture 9" descr="C:\Documents and Settings\natalya.tsvetkova\Рабочий стол\Безымянный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122106"/>
            <a:ext cx="2441476" cy="718245"/>
          </a:xfrm>
          <a:prstGeom prst="rect">
            <a:avLst/>
          </a:prstGeom>
          <a:noFill/>
        </p:spPr>
      </p:pic>
      <p:pic>
        <p:nvPicPr>
          <p:cNvPr id="33" name="Рисунок 32" descr="22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410284" y="3645024"/>
            <a:ext cx="2754017" cy="792088"/>
          </a:xfrm>
          <a:prstGeom prst="rect">
            <a:avLst/>
          </a:prstGeom>
        </p:spPr>
      </p:pic>
      <p:pic>
        <p:nvPicPr>
          <p:cNvPr id="36" name="Рисунок 35" descr="2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834206" y="3501009"/>
            <a:ext cx="2709043" cy="1152127"/>
          </a:xfrm>
          <a:prstGeom prst="rect">
            <a:avLst/>
          </a:prstGeom>
        </p:spPr>
      </p:pic>
      <p:pic>
        <p:nvPicPr>
          <p:cNvPr id="18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57937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041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733256"/>
            <a:ext cx="936104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>
            <p:custDataLst>
              <p:tags r:id="rId2"/>
            </p:custDataLst>
          </p:nvPr>
        </p:nvSpPr>
        <p:spPr>
          <a:xfrm>
            <a:off x="0" y="0"/>
            <a:ext cx="6731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10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илиния 5"/>
          <p:cNvSpPr/>
          <p:nvPr>
            <p:custDataLst>
              <p:tags r:id="rId3"/>
            </p:custDataLst>
          </p:nvPr>
        </p:nvSpPr>
        <p:spPr>
          <a:xfrm>
            <a:off x="6959600" y="254000"/>
            <a:ext cx="1905001" cy="3048001"/>
          </a:xfrm>
          <a:custGeom>
            <a:avLst/>
            <a:gdLst/>
            <a:ahLst/>
            <a:cxnLst/>
            <a:rect l="0" t="0" r="0" b="0"/>
            <a:pathLst>
              <a:path w="1905001" h="3048001">
                <a:moveTo>
                  <a:pt x="317500" y="0"/>
                </a:moveTo>
                <a:lnTo>
                  <a:pt x="1854200" y="0"/>
                </a:lnTo>
                <a:lnTo>
                  <a:pt x="1879600" y="6350"/>
                </a:lnTo>
                <a:lnTo>
                  <a:pt x="1898650" y="25400"/>
                </a:lnTo>
                <a:lnTo>
                  <a:pt x="1905000" y="50800"/>
                </a:lnTo>
                <a:lnTo>
                  <a:pt x="1905000" y="2997200"/>
                </a:lnTo>
                <a:lnTo>
                  <a:pt x="1898650" y="3022600"/>
                </a:lnTo>
                <a:lnTo>
                  <a:pt x="1879600" y="3041650"/>
                </a:lnTo>
                <a:lnTo>
                  <a:pt x="1854200" y="3048000"/>
                </a:lnTo>
                <a:lnTo>
                  <a:pt x="50800" y="3048000"/>
                </a:lnTo>
                <a:lnTo>
                  <a:pt x="25400" y="3041650"/>
                </a:lnTo>
                <a:lnTo>
                  <a:pt x="6350" y="3022600"/>
                </a:lnTo>
                <a:lnTo>
                  <a:pt x="0" y="2997200"/>
                </a:lnTo>
                <a:lnTo>
                  <a:pt x="0" y="317500"/>
                </a:lnTo>
                <a:lnTo>
                  <a:pt x="12700" y="279400"/>
                </a:lnTo>
                <a:lnTo>
                  <a:pt x="279400" y="127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10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67544" y="1556792"/>
            <a:ext cx="5080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6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Динамика аудитории Интернета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467544" y="2060848"/>
            <a:ext cx="640871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6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Мобильный Интернет в Санкт-Петербурге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42900" y="266700"/>
            <a:ext cx="508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Содержание</a:t>
            </a:r>
            <a:endParaRPr lang="ru-RU" sz="2800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7124700" y="2971800"/>
            <a:ext cx="17145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D10074"/>
                </a:solidFill>
                <a:latin typeface="Arial" pitchFamily="34" charset="0"/>
                <a:cs typeface="Arial" pitchFamily="34" charset="0"/>
              </a:rPr>
              <a:t>|© TNS</a:t>
            </a:r>
            <a:endParaRPr lang="ru-RU" sz="1000" dirty="0">
              <a:solidFill>
                <a:srgbClr val="D10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7143768" y="428604"/>
            <a:ext cx="1714500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Мобильный Интернет в Санкт-Петербурге: основные тенденции</a:t>
            </a:r>
            <a:endParaRPr lang="ru-RU" sz="1000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57937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0914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vividclix.com/wp-content/uploads/2011/08/iStock_000006120861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144001" cy="5805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928662" y="6093296"/>
            <a:ext cx="76200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Динамика аудитории Интернета </a:t>
            </a:r>
            <a:endParaRPr lang="ru-RU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48768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9" y="4149080"/>
            <a:ext cx="4392487" cy="20882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1268760"/>
            <a:ext cx="4586658" cy="2520280"/>
          </a:xfrm>
          <a:prstGeom prst="rect">
            <a:avLst/>
          </a:prstGeom>
          <a:solidFill>
            <a:srgbClr val="D10074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655628759"/>
              </p:ext>
            </p:extLst>
          </p:nvPr>
        </p:nvGraphicFramePr>
        <p:xfrm>
          <a:off x="6098826" y="1267449"/>
          <a:ext cx="2915816" cy="509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4476846"/>
              </p:ext>
            </p:extLst>
          </p:nvPr>
        </p:nvGraphicFramePr>
        <p:xfrm>
          <a:off x="4446277" y="1390448"/>
          <a:ext cx="1729296" cy="4774864"/>
        </p:xfrm>
        <a:graphic>
          <a:graphicData uri="http://schemas.openxmlformats.org/drawingml/2006/table">
            <a:tbl>
              <a:tblPr/>
              <a:tblGrid>
                <a:gridCol w="1729296"/>
              </a:tblGrid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Москва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Красноярск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Омск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Екатеринбург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Ростов-на-Дону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Новосибирск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Уфа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Санкт-Петербург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Челябинск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Самара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Пермь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Казань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Саратов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Воронеж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Волгоград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Нижний Новгород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9289032" cy="1132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Аудитория Интернета: охват за месяц.</a:t>
            </a:r>
          </a:p>
          <a:p>
            <a:pPr algn="l"/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Россия (100 </a:t>
            </a:r>
            <a:r>
              <a:rPr lang="ru-RU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тыс.+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)/Города 800 </a:t>
            </a:r>
            <a:r>
              <a:rPr lang="ru-RU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тыс.+</a:t>
            </a: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Апрель – июнь 2012 г. Все, старше 12 лет (% от группы)</a:t>
            </a:r>
          </a:p>
          <a:p>
            <a:pPr algn="l"/>
            <a:endParaRPr lang="ru-RU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833686" y="6307410"/>
            <a:ext cx="7488633" cy="361950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Источник: УИ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TNS Web Index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Апрель - июнь /май 2012.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Monthly Reach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12+ лет</a:t>
            </a:r>
          </a:p>
        </p:txBody>
      </p:sp>
      <p:pic>
        <p:nvPicPr>
          <p:cNvPr id="6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40907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43608" y="414908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1007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64%</a:t>
            </a:r>
            <a:endParaRPr lang="ru-RU" sz="6000" b="1" dirty="0">
              <a:solidFill>
                <a:srgbClr val="D1007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3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183050695"/>
              </p:ext>
            </p:extLst>
          </p:nvPr>
        </p:nvGraphicFramePr>
        <p:xfrm>
          <a:off x="179512" y="1214422"/>
          <a:ext cx="8784976" cy="487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948264" y="1772816"/>
            <a:ext cx="36004" cy="3600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08104" y="1772816"/>
            <a:ext cx="36004" cy="3600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80112" y="2924944"/>
            <a:ext cx="1296144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37538" cy="936898"/>
          </a:xfrm>
        </p:spPr>
        <p:txBody>
          <a:bodyPr>
            <a:noAutofit/>
          </a:bodyPr>
          <a:lstStyle/>
          <a:p>
            <a:pPr algn="l"/>
            <a:r>
              <a:rPr lang="ru-RU" sz="2400" b="0" dirty="0" smtClean="0">
                <a:latin typeface="Verdana" pitchFamily="34" charset="0"/>
                <a:cs typeface="Arial" pitchFamily="34" charset="0"/>
              </a:rPr>
              <a:t>Динамика проникновения Интернета</a:t>
            </a:r>
            <a:r>
              <a:rPr lang="en-US" sz="2400" dirty="0" smtClean="0">
                <a:latin typeface="Verdana" pitchFamily="34" charset="0"/>
                <a:cs typeface="Arial" pitchFamily="34" charset="0"/>
              </a:rPr>
              <a:t>.</a:t>
            </a:r>
            <a:r>
              <a:rPr lang="en-US" sz="2500" dirty="0" smtClean="0">
                <a:latin typeface="Verdana" pitchFamily="34" charset="0"/>
                <a:cs typeface="Arial" pitchFamily="34" charset="0"/>
              </a:rPr>
              <a:t/>
            </a:r>
            <a:br>
              <a:rPr lang="en-US" sz="2500" dirty="0" smtClean="0">
                <a:latin typeface="Verdana" pitchFamily="34" charset="0"/>
                <a:cs typeface="Arial" pitchFamily="34" charset="0"/>
              </a:rPr>
            </a:br>
            <a:r>
              <a:rPr lang="ru-RU" sz="1800" dirty="0" smtClean="0">
                <a:latin typeface="Verdana" pitchFamily="34" charset="0"/>
                <a:cs typeface="Arial" pitchFamily="34" charset="0"/>
              </a:rPr>
              <a:t>Охват за месяц. Все, старше 18 лет. (% от группы)</a:t>
            </a:r>
            <a:endParaRPr lang="ru-RU" sz="2500" b="0" dirty="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1" name="Picture 2" descr="D:\Саша\Документы\TNS_logo_rgb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64261"/>
            <a:ext cx="511423" cy="511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833686" y="6304235"/>
            <a:ext cx="6124902" cy="365125"/>
          </a:xfrm>
        </p:spPr>
        <p:txBody>
          <a:bodyPr/>
          <a:lstStyle/>
          <a:p>
            <a:pPr algn="l"/>
            <a:r>
              <a:rPr lang="ru-RU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Источник: УИ </a:t>
            </a:r>
            <a:r>
              <a:rPr lang="en-US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TNS Web Index</a:t>
            </a:r>
            <a:r>
              <a:rPr lang="ru-RU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, 2007-2012, </a:t>
            </a:r>
            <a:r>
              <a:rPr lang="en-US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Monthly Reach</a:t>
            </a:r>
            <a:r>
              <a:rPr lang="ru-RU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, % от населения</a:t>
            </a:r>
            <a:r>
              <a:rPr lang="en-US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18+ лет</a:t>
            </a:r>
            <a:endParaRPr lang="en-US" sz="800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algn="l"/>
            <a:endParaRPr lang="en-US" sz="800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90872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Verdana" pitchFamily="34" charset="0"/>
                <a:cs typeface="Arial" pitchFamily="34" charset="0"/>
              </a:rPr>
              <a:t>Изменение </a:t>
            </a:r>
          </a:p>
          <a:p>
            <a:pPr algn="ctr"/>
            <a:r>
              <a:rPr lang="ru-RU" sz="1600" i="1" dirty="0" smtClean="0">
                <a:latin typeface="Verdana" pitchFamily="34" charset="0"/>
                <a:cs typeface="Arial" pitchFamily="34" charset="0"/>
              </a:rPr>
              <a:t>Сен</a:t>
            </a:r>
            <a:r>
              <a:rPr lang="en-US" sz="1600" i="1" dirty="0" smtClean="0">
                <a:latin typeface="Verdana" pitchFamily="34" charset="0"/>
                <a:cs typeface="Arial" pitchFamily="34" charset="0"/>
              </a:rPr>
              <a:t>’12/11</a:t>
            </a:r>
            <a:endParaRPr lang="ru-RU" sz="1600" i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68344" y="1772816"/>
            <a:ext cx="792088" cy="36620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13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%</a:t>
            </a:r>
            <a:endParaRPr lang="ru-RU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68344" y="2276872"/>
            <a:ext cx="792088" cy="369565"/>
          </a:xfrm>
          <a:prstGeom prst="roundRect">
            <a:avLst/>
          </a:prstGeom>
          <a:solidFill>
            <a:schemeClr val="bg1"/>
          </a:solidFill>
          <a:ln w="25400" cap="flat" cmpd="sng">
            <a:solidFill>
              <a:srgbClr val="0F7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10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%</a:t>
            </a:r>
            <a:endParaRPr lang="ru-RU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79796" y="4005064"/>
            <a:ext cx="780635" cy="369565"/>
          </a:xfrm>
          <a:prstGeom prst="roundRect">
            <a:avLst/>
          </a:prstGeom>
          <a:solidFill>
            <a:schemeClr val="bg1"/>
          </a:solidFill>
          <a:ln w="25400" cap="flat" cmpd="sng">
            <a:solidFill>
              <a:srgbClr val="FFD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47</a:t>
            </a:r>
            <a:r>
              <a:rPr lang="ru-RU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%</a:t>
            </a:r>
            <a:endParaRPr lang="ru-RU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908720"/>
            <a:ext cx="20517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Verdana" pitchFamily="34" charset="0"/>
                <a:cs typeface="Arial" pitchFamily="34" charset="0"/>
              </a:rPr>
              <a:t>Изменение </a:t>
            </a:r>
          </a:p>
          <a:p>
            <a:pPr algn="ctr"/>
            <a:r>
              <a:rPr lang="ru-RU" sz="1600" i="1" dirty="0" err="1" smtClean="0">
                <a:latin typeface="Verdana" pitchFamily="34" charset="0"/>
                <a:cs typeface="Arial" pitchFamily="34" charset="0"/>
              </a:rPr>
              <a:t>Сент</a:t>
            </a:r>
            <a:r>
              <a:rPr lang="ru-RU" sz="1600" i="1" dirty="0" smtClean="0">
                <a:latin typeface="Verdana" pitchFamily="34" charset="0"/>
                <a:cs typeface="Arial" pitchFamily="34" charset="0"/>
              </a:rPr>
              <a:t>/</a:t>
            </a:r>
            <a:r>
              <a:rPr lang="ru-RU" sz="1600" i="1" dirty="0" err="1" smtClean="0">
                <a:latin typeface="Verdana" pitchFamily="34" charset="0"/>
                <a:cs typeface="Arial" pitchFamily="34" charset="0"/>
              </a:rPr>
              <a:t>Янв</a:t>
            </a:r>
            <a:r>
              <a:rPr lang="ru-RU" sz="1600" i="1" dirty="0" smtClean="0">
                <a:latin typeface="Verdana" pitchFamily="34" charset="0"/>
                <a:cs typeface="Arial" pitchFamily="34" charset="0"/>
              </a:rPr>
              <a:t> 12</a:t>
            </a:r>
            <a:endParaRPr lang="ru-RU" sz="1600" i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28900" y="1772816"/>
            <a:ext cx="792088" cy="36620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+6%</a:t>
            </a:r>
            <a:endParaRPr lang="ru-RU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28900" y="2276872"/>
            <a:ext cx="792088" cy="369565"/>
          </a:xfrm>
          <a:prstGeom prst="roundRect">
            <a:avLst/>
          </a:prstGeom>
          <a:solidFill>
            <a:schemeClr val="bg1"/>
          </a:solidFill>
          <a:ln w="25400" cap="flat" cmpd="sng">
            <a:solidFill>
              <a:srgbClr val="0F7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+6%</a:t>
            </a:r>
            <a:endParaRPr lang="ru-RU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740352" y="4005064"/>
            <a:ext cx="780635" cy="369565"/>
          </a:xfrm>
          <a:prstGeom prst="roundRect">
            <a:avLst/>
          </a:prstGeom>
          <a:solidFill>
            <a:schemeClr val="bg1"/>
          </a:solidFill>
          <a:ln w="25400" cap="flat" cmpd="sng">
            <a:solidFill>
              <a:srgbClr val="FFD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+30%</a:t>
            </a:r>
            <a:endParaRPr lang="ru-RU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740352" y="2996952"/>
            <a:ext cx="720080" cy="369565"/>
          </a:xfrm>
          <a:prstGeom prst="roundRect">
            <a:avLst/>
          </a:prstGeom>
          <a:solidFill>
            <a:schemeClr val="bg1"/>
          </a:solidFill>
          <a:ln w="25400" cap="flat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+7%</a:t>
            </a:r>
            <a:endParaRPr lang="ru-RU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012160" y="2924944"/>
            <a:ext cx="864096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12160" y="1772816"/>
            <a:ext cx="36004" cy="3600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948264" y="1700808"/>
            <a:ext cx="36004" cy="3600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8683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2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hoofdstuk"/>
  <p:tag name="CHP" val="CHProze"/>
  <p:tag name="KLEUR" val="roz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EA" val="AREA_1_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SMALL"/>
  <p:tag name="SHP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hoofdstuk"/>
  <p:tag name="CHP" val="CHProze"/>
  <p:tag name="KLEUR" val="roz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GMAS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LOCK_HIGHTLIGH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NDEX_ENTR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NDEX_ENTR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NDEX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LOCK_PROJECT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BLOCK_AUTH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TEXTSLIDE"/>
  <p:tag name="SLIDE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COLOR" val="67238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OVER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PTER"/>
  <p:tag name="CHAPTERCOLOR" val="67238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OVER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R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SMALL"/>
  <p:tag name="SHP" val="FOOT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R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SMALL"/>
  <p:tag name="SHP" val="FOOT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NDEX_ENTR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SMALL"/>
  <p:tag name="SHP" val="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NDEX_ENTR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TEXTSLIDE"/>
  <p:tag name="SLIDE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INDEX_ENTR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HAR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13936</TotalTime>
  <Words>1134</Words>
  <Application>Microsoft Office PowerPoint</Application>
  <PresentationFormat>Экран (4:3)</PresentationFormat>
  <Paragraphs>256</Paragraphs>
  <Slides>27</Slides>
  <Notes>19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TNS в мире</vt:lpstr>
      <vt:lpstr>Проекты TNS Media Research –  единый язык для рекламного рынка</vt:lpstr>
      <vt:lpstr>Структура проекта TNS Web Index</vt:lpstr>
      <vt:lpstr>Отличие в статистике</vt:lpstr>
      <vt:lpstr>Слайд 6</vt:lpstr>
      <vt:lpstr>Слайд 7</vt:lpstr>
      <vt:lpstr>Слайд 8</vt:lpstr>
      <vt:lpstr>Динамика проникновения Интернета. Охват за месяц. Все, старше 18 лет. (% от группы)</vt:lpstr>
      <vt:lpstr>Слайд 10</vt:lpstr>
      <vt:lpstr>Количество точек доступа</vt:lpstr>
      <vt:lpstr>Слайд 12</vt:lpstr>
      <vt:lpstr>Слайд 13</vt:lpstr>
      <vt:lpstr>Слайд 14</vt:lpstr>
      <vt:lpstr>Проникновение мобильного Интернета в возрастных группах. Санкт-Петербург. Март 2012 г. Охват за месяц (% от целевой группы)</vt:lpstr>
      <vt:lpstr>Слайд 16</vt:lpstr>
      <vt:lpstr>Проникновение мобильного Интернета  в зависимости от стажа пользования Интернетом. Санкт-Петербург. Все, старше 12 лет, Май 2012 г. </vt:lpstr>
      <vt:lpstr>Частота использования мобильного  Интернета среди пользователей за месяц. Санкт-Петербург. Март 2012/2011 г. Все, старше 12 лет</vt:lpstr>
      <vt:lpstr>Слайд 19</vt:lpstr>
      <vt:lpstr>Слайд 20</vt:lpstr>
      <vt:lpstr>Слайд 21</vt:lpstr>
      <vt:lpstr>Слайд 22</vt:lpstr>
      <vt:lpstr>Топ-15 тематических групп сайтов. Санкт-Петербург. Май 2012г. Все, от 12 до 54 лет</vt:lpstr>
      <vt:lpstr>Топ-15 тематических групп сайтов. Санкт-Петербург. Март 2012г. Все, от 12 до 54 лет</vt:lpstr>
      <vt:lpstr>Слайд 25</vt:lpstr>
      <vt:lpstr>Итоги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динамика</dc:title>
  <dc:creator>emochalova</dc:creator>
  <cp:lastModifiedBy>Ekaterina Mochalova</cp:lastModifiedBy>
  <cp:revision>506</cp:revision>
  <dcterms:created xsi:type="dcterms:W3CDTF">2012-05-02T11:51:52Z</dcterms:created>
  <dcterms:modified xsi:type="dcterms:W3CDTF">2012-10-27T09:45:47Z</dcterms:modified>
</cp:coreProperties>
</file>