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60" r:id="rId4"/>
    <p:sldId id="257" r:id="rId5"/>
    <p:sldId id="259" r:id="rId6"/>
    <p:sldId id="262" r:id="rId7"/>
    <p:sldId id="264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CCFC-21A8-4495-9FB0-4302249ACBEE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8C9-8CAB-4787-A6B7-546071331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CCFC-21A8-4495-9FB0-4302249ACBEE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8C9-8CAB-4787-A6B7-546071331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CCFC-21A8-4495-9FB0-4302249ACBEE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8C9-8CAB-4787-A6B7-546071331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CCFC-21A8-4495-9FB0-4302249ACBEE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8C9-8CAB-4787-A6B7-546071331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CCFC-21A8-4495-9FB0-4302249ACBEE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8C9-8CAB-4787-A6B7-546071331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CCFC-21A8-4495-9FB0-4302249ACBEE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8C9-8CAB-4787-A6B7-546071331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CCFC-21A8-4495-9FB0-4302249ACBEE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8C9-8CAB-4787-A6B7-546071331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CCFC-21A8-4495-9FB0-4302249ACBEE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8C9-8CAB-4787-A6B7-546071331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CCFC-21A8-4495-9FB0-4302249ACBEE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8C9-8CAB-4787-A6B7-546071331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CCFC-21A8-4495-9FB0-4302249ACBEE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8C9-8CAB-4787-A6B7-546071331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CCFC-21A8-4495-9FB0-4302249ACBEE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8C9-8CAB-4787-A6B7-546071331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DCCFC-21A8-4495-9FB0-4302249ACBEE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1B8C9-8CAB-4787-A6B7-546071331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ankratov@" TargetMode="External"/><Relationship Id="rId2" Type="http://schemas.openxmlformats.org/officeDocument/2006/relationships/hyperlink" Target="http://www.stratoplan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231447" y="3633449"/>
            <a:ext cx="4445009" cy="129614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Формирование кадрового резерва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Как понять в кого вкладывать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Школа менеджеров Стратоплан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548680"/>
            <a:ext cx="428625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5679552" y="404664"/>
            <a:ext cx="3456384" cy="10310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1050" b="1" dirty="0" smtClean="0"/>
          </a:p>
          <a:p>
            <a:r>
              <a:rPr lang="en-US" b="1" dirty="0" smtClean="0"/>
              <a:t> </a:t>
            </a:r>
            <a:r>
              <a:rPr lang="en-US" sz="2000" b="1" dirty="0" smtClean="0"/>
              <a:t>  </a:t>
            </a:r>
            <a:endParaRPr lang="ru-RU" sz="2000" b="1" dirty="0" smtClean="0"/>
          </a:p>
          <a:p>
            <a:endParaRPr lang="ru-RU" sz="2000" b="1" dirty="0" smtClean="0"/>
          </a:p>
          <a:p>
            <a:endParaRPr lang="en-US" sz="1050" b="1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995936" y="3645024"/>
            <a:ext cx="0" cy="129614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1063095" y="3618736"/>
            <a:ext cx="2644809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Сфера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применения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423135" y="4713569"/>
            <a:ext cx="64008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Питер.2015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http://www.it-sobytie.ru/system/events_groups/logos/000/000/002/thumb/logo.png?14303892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2262" y="422594"/>
            <a:ext cx="2381250" cy="98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 -0.1449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2m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ounded Rectangular Callout 6"/>
          <p:cNvSpPr/>
          <p:nvPr/>
        </p:nvSpPr>
        <p:spPr>
          <a:xfrm>
            <a:off x="755576" y="332656"/>
            <a:ext cx="3456384" cy="1368152"/>
          </a:xfrm>
          <a:prstGeom prst="wedgeRoundRectCallout">
            <a:avLst>
              <a:gd name="adj1" fmla="val 36011"/>
              <a:gd name="adj2" fmla="val 78567"/>
              <a:gd name="adj3" fmla="val 16667"/>
            </a:avLst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55576" y="332656"/>
            <a:ext cx="3456384" cy="1368152"/>
          </a:xfrm>
          <a:prstGeom prst="wedgeRoundRectCallout">
            <a:avLst>
              <a:gd name="adj1" fmla="val 84852"/>
              <a:gd name="adj2" fmla="val -7547"/>
              <a:gd name="adj3" fmla="val 16667"/>
            </a:avLst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Школа менеджеров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СТРАТОПЛАН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020272" y="1340768"/>
            <a:ext cx="1872208" cy="1368152"/>
          </a:xfrm>
          <a:prstGeom prst="wedgeRoundRectCallout">
            <a:avLst>
              <a:gd name="adj1" fmla="val 9693"/>
              <a:gd name="adj2" fmla="val 30368"/>
              <a:gd name="adj3" fmla="val 1666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Киев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err="1" smtClean="0">
                <a:solidFill>
                  <a:schemeClr val="tx1"/>
                </a:solidFill>
              </a:rPr>
              <a:t>Luxoft</a:t>
            </a:r>
            <a:r>
              <a:rPr lang="ru-RU" sz="1600" dirty="0" smtClean="0">
                <a:solidFill>
                  <a:schemeClr val="tx1"/>
                </a:solidFill>
              </a:rPr>
              <a:t>, Яндекс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@</a:t>
            </a:r>
            <a:r>
              <a:rPr lang="en-US" sz="1600" dirty="0" err="1" smtClean="0">
                <a:solidFill>
                  <a:schemeClr val="tx1"/>
                </a:solidFill>
              </a:rPr>
              <a:t>pankratov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83568" y="2420888"/>
            <a:ext cx="1872208" cy="1368152"/>
          </a:xfrm>
          <a:prstGeom prst="wedgeRoundRectCallout">
            <a:avLst>
              <a:gd name="adj1" fmla="val 9693"/>
              <a:gd name="adj2" fmla="val 30368"/>
              <a:gd name="adj3" fmla="val 1666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Санкт-Петербург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SUN, Intel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@</a:t>
            </a:r>
            <a:r>
              <a:rPr lang="en-US" sz="1600" dirty="0" err="1" smtClean="0">
                <a:solidFill>
                  <a:schemeClr val="tx1"/>
                </a:solidFill>
              </a:rPr>
              <a:t>HappyPM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83568" y="2420888"/>
            <a:ext cx="1872208" cy="1368152"/>
          </a:xfrm>
          <a:prstGeom prst="wedgeRoundRectCallout">
            <a:avLst>
              <a:gd name="adj1" fmla="val 9693"/>
              <a:gd name="adj2" fmla="val 30368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Александр Орлов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020272" y="1340768"/>
            <a:ext cx="1872208" cy="1368152"/>
          </a:xfrm>
          <a:prstGeom prst="wedgeRoundRectCallout">
            <a:avLst>
              <a:gd name="adj1" fmla="val -20833"/>
              <a:gd name="adj2" fmla="val 37437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Слава </a:t>
            </a:r>
            <a:r>
              <a:rPr lang="ru-RU" sz="2400" dirty="0" smtClean="0">
                <a:solidFill>
                  <a:schemeClr val="tx1"/>
                </a:solidFill>
              </a:rPr>
              <a:t>Панкратов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19872" y="4653136"/>
            <a:ext cx="5976664" cy="194421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</a:rPr>
              <a:t>www.stratoplan.ru</a:t>
            </a:r>
            <a:endParaRPr lang="ru-RU" sz="2800" b="1" u="sng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facebook.com/stratoplan.ru</a:t>
            </a:r>
            <a:endParaRPr lang="en-US" sz="24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twitter.com/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stratoplan</a:t>
            </a:r>
            <a:endParaRPr lang="ru-RU" sz="24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BLOG.stratoplan.ru</a:t>
            </a:r>
            <a:endParaRPr lang="ru-RU" sz="24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09462 0.1627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11007 0.17338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2" grpId="1" animBg="1"/>
      <p:bldP spid="11" grpId="0" animBg="1"/>
      <p:bldP spid="11" grpId="1" animBg="1"/>
      <p:bldP spid="5" grpId="0" animBg="1"/>
      <p:bldP spid="6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5724128" cy="1143000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ru-RU" b="1" dirty="0" smtClean="0"/>
              <a:t>Слава Панкратов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490" y="2968352"/>
            <a:ext cx="5517069" cy="676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400" b="1" dirty="0" smtClean="0">
                <a:hlinkClick r:id="rId2"/>
              </a:rPr>
              <a:t>stratoplan.ru</a:t>
            </a:r>
            <a:r>
              <a:rPr lang="en-US" sz="5400" b="1" dirty="0" smtClean="0"/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2968352"/>
            <a:ext cx="3815408" cy="6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400" b="1" dirty="0" smtClean="0">
                <a:hlinkClick r:id="rId2"/>
              </a:rPr>
              <a:t>www.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496" y="2971762"/>
            <a:ext cx="3815408" cy="6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400" b="1" dirty="0" err="1" smtClean="0">
                <a:hlinkClick r:id="rId3"/>
              </a:rPr>
              <a:t>pankratov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44861" y="2970057"/>
            <a:ext cx="773142" cy="6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400" b="1" dirty="0" smtClean="0">
                <a:hlinkClick r:id="rId3"/>
              </a:rPr>
              <a:t>@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026" name="Picture 2" descr="animals, bird, birds, chat, talk, twitter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581128"/>
            <a:ext cx="2724150" cy="150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34063 -0.2094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20868 1.11111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0.00023 L -0.17101 0.00023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op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1" y="980728"/>
            <a:ext cx="9151956" cy="5877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/>
              <a:t>Как можно понять в кого компании выгодно вкладывать?</a:t>
            </a:r>
            <a:endParaRPr lang="ru-RU" b="1" dirty="0"/>
          </a:p>
        </p:txBody>
      </p:sp>
      <p:pic>
        <p:nvPicPr>
          <p:cNvPr id="5" name="Picture 4" descr="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157192"/>
            <a:ext cx="1219200" cy="1219200"/>
          </a:xfrm>
          <a:prstGeom prst="rect">
            <a:avLst/>
          </a:prstGeom>
        </p:spPr>
      </p:pic>
      <p:pic>
        <p:nvPicPr>
          <p:cNvPr id="6" name="Picture 5" descr="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5157192"/>
            <a:ext cx="1219200" cy="1219200"/>
          </a:xfrm>
          <a:prstGeom prst="rect">
            <a:avLst/>
          </a:prstGeom>
        </p:spPr>
      </p:pic>
      <p:pic>
        <p:nvPicPr>
          <p:cNvPr id="7" name="Picture 6" descr="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2760" y="5162128"/>
            <a:ext cx="1219200" cy="1219200"/>
          </a:xfrm>
          <a:prstGeom prst="rect">
            <a:avLst/>
          </a:prstGeom>
        </p:spPr>
      </p:pic>
      <p:pic>
        <p:nvPicPr>
          <p:cNvPr id="8" name="Picture 7" descr="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4888" y="5162128"/>
            <a:ext cx="1219200" cy="1219200"/>
          </a:xfrm>
          <a:prstGeom prst="rect">
            <a:avLst/>
          </a:prstGeom>
        </p:spPr>
      </p:pic>
      <p:pic>
        <p:nvPicPr>
          <p:cNvPr id="9" name="Picture 8" descr="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5157192"/>
            <a:ext cx="1219200" cy="1219200"/>
          </a:xfrm>
          <a:prstGeom prst="rect">
            <a:avLst/>
          </a:prstGeom>
        </p:spPr>
      </p:pic>
      <p:pic>
        <p:nvPicPr>
          <p:cNvPr id="10" name="Picture 9" descr="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5157192"/>
            <a:ext cx="1219200" cy="1219200"/>
          </a:xfrm>
          <a:prstGeom prst="rect">
            <a:avLst/>
          </a:prstGeom>
        </p:spPr>
      </p:pic>
      <p:pic>
        <p:nvPicPr>
          <p:cNvPr id="11" name="Picture 10" descr="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5248" y="5157192"/>
            <a:ext cx="1219200" cy="12192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51520" y="4221088"/>
            <a:ext cx="8568952" cy="0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120" y="5018112"/>
            <a:ext cx="1219200" cy="1219200"/>
          </a:xfrm>
          <a:prstGeom prst="rect">
            <a:avLst/>
          </a:prstGeom>
        </p:spPr>
      </p:pic>
      <p:pic>
        <p:nvPicPr>
          <p:cNvPr id="21" name="Picture 20" descr="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120" y="4874096"/>
            <a:ext cx="1219200" cy="1219200"/>
          </a:xfrm>
          <a:prstGeom prst="rect">
            <a:avLst/>
          </a:prstGeom>
        </p:spPr>
      </p:pic>
      <p:pic>
        <p:nvPicPr>
          <p:cNvPr id="22" name="Picture 21" descr="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120" y="4730080"/>
            <a:ext cx="1219200" cy="1219200"/>
          </a:xfrm>
          <a:prstGeom prst="rect">
            <a:avLst/>
          </a:prstGeom>
        </p:spPr>
      </p:pic>
      <p:pic>
        <p:nvPicPr>
          <p:cNvPr id="23" name="Picture 22" descr="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120" y="4581128"/>
            <a:ext cx="1219200" cy="1219200"/>
          </a:xfrm>
          <a:prstGeom prst="rect">
            <a:avLst/>
          </a:prstGeom>
        </p:spPr>
      </p:pic>
      <p:pic>
        <p:nvPicPr>
          <p:cNvPr id="24" name="Picture 23" descr="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120" y="4442048"/>
            <a:ext cx="1219200" cy="1219200"/>
          </a:xfrm>
          <a:prstGeom prst="rect">
            <a:avLst/>
          </a:prstGeom>
        </p:spPr>
      </p:pic>
      <p:pic>
        <p:nvPicPr>
          <p:cNvPr id="25" name="Picture 24" descr="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120" y="4293096"/>
            <a:ext cx="1219200" cy="1219200"/>
          </a:xfrm>
          <a:prstGeom prst="rect">
            <a:avLst/>
          </a:prstGeom>
        </p:spPr>
      </p:pic>
      <p:pic>
        <p:nvPicPr>
          <p:cNvPr id="26" name="Picture 25" descr="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120" y="4149080"/>
            <a:ext cx="1219200" cy="1219200"/>
          </a:xfrm>
          <a:prstGeom prst="rect">
            <a:avLst/>
          </a:prstGeom>
        </p:spPr>
      </p:pic>
      <p:pic>
        <p:nvPicPr>
          <p:cNvPr id="27" name="Picture 26" descr="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120" y="4005064"/>
            <a:ext cx="1219200" cy="1219200"/>
          </a:xfrm>
          <a:prstGeom prst="rect">
            <a:avLst/>
          </a:prstGeom>
        </p:spPr>
      </p:pic>
      <p:pic>
        <p:nvPicPr>
          <p:cNvPr id="28" name="Picture 27" descr="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120" y="3861048"/>
            <a:ext cx="1219200" cy="1219200"/>
          </a:xfrm>
          <a:prstGeom prst="rect">
            <a:avLst/>
          </a:prstGeom>
        </p:spPr>
      </p:pic>
      <p:pic>
        <p:nvPicPr>
          <p:cNvPr id="29" name="Picture 28" descr="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120" y="3717032"/>
            <a:ext cx="1219200" cy="1219200"/>
          </a:xfrm>
          <a:prstGeom prst="rect">
            <a:avLst/>
          </a:prstGeom>
        </p:spPr>
      </p:pic>
      <p:pic>
        <p:nvPicPr>
          <p:cNvPr id="30" name="Picture 29" descr="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120" y="3577952"/>
            <a:ext cx="1219200" cy="1219200"/>
          </a:xfrm>
          <a:prstGeom prst="rect">
            <a:avLst/>
          </a:prstGeom>
        </p:spPr>
      </p:pic>
      <p:pic>
        <p:nvPicPr>
          <p:cNvPr id="31" name="Picture 30" descr="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120" y="3433936"/>
            <a:ext cx="1219200" cy="1219200"/>
          </a:xfrm>
          <a:prstGeom prst="rect">
            <a:avLst/>
          </a:prstGeom>
        </p:spPr>
      </p:pic>
      <p:pic>
        <p:nvPicPr>
          <p:cNvPr id="32" name="Picture 31" descr="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284984"/>
            <a:ext cx="1219200" cy="1219200"/>
          </a:xfrm>
          <a:prstGeom prst="rect">
            <a:avLst/>
          </a:prstGeom>
        </p:spPr>
      </p:pic>
      <p:pic>
        <p:nvPicPr>
          <p:cNvPr id="33" name="Picture 32" descr="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136939"/>
            <a:ext cx="1219200" cy="1219200"/>
          </a:xfrm>
          <a:prstGeom prst="rect">
            <a:avLst/>
          </a:prstGeom>
        </p:spPr>
      </p:pic>
      <p:pic>
        <p:nvPicPr>
          <p:cNvPr id="34" name="Picture 33" descr="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5013176"/>
            <a:ext cx="1219200" cy="1219200"/>
          </a:xfrm>
          <a:prstGeom prst="rect">
            <a:avLst/>
          </a:prstGeom>
        </p:spPr>
      </p:pic>
      <p:pic>
        <p:nvPicPr>
          <p:cNvPr id="36" name="Picture 35" descr="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869160"/>
            <a:ext cx="1219200" cy="1219200"/>
          </a:xfrm>
          <a:prstGeom prst="rect">
            <a:avLst/>
          </a:prstGeom>
        </p:spPr>
      </p:pic>
      <p:pic>
        <p:nvPicPr>
          <p:cNvPr id="37" name="Picture 36" descr="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725144"/>
            <a:ext cx="1219200" cy="1219200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7236296" y="1772816"/>
            <a:ext cx="1224136" cy="4536504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Rounded Rectangle 40"/>
          <p:cNvSpPr/>
          <p:nvPr/>
        </p:nvSpPr>
        <p:spPr>
          <a:xfrm>
            <a:off x="5076056" y="3284984"/>
            <a:ext cx="1224136" cy="302433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Rounded Rectangle 41"/>
          <p:cNvSpPr/>
          <p:nvPr/>
        </p:nvSpPr>
        <p:spPr>
          <a:xfrm>
            <a:off x="2915816" y="4365104"/>
            <a:ext cx="1224136" cy="194421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4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целей</a:t>
            </a:r>
            <a:endParaRPr lang="ru-R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862286"/>
            <a:ext cx="4040188" cy="639762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SMART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4040188" cy="3951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Specific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Measurable 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Achievable 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Relevant 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</a:rPr>
              <a:t>Зачем? Зачем? Зачем?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Time-bound 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862286"/>
            <a:ext cx="4041775" cy="639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Устойчивость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502048"/>
            <a:ext cx="4041775" cy="39512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Чего ты хочешь?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Почему для тебя это ценно?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Что ты сделаешь для этого завтра?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Как ты поймешь что ты этого достиг?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mashina.com/data/attachment/forum/201403/13/142452zbq1kk2h7bq1m1z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49992">
            <a:off x="-123694" y="4329220"/>
            <a:ext cx="3143672" cy="2357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600" y="4509120"/>
            <a:ext cx="7200800" cy="7920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Последовательность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59421"/>
            <a:ext cx="8229600" cy="409391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«Хочет учится»</a:t>
            </a:r>
            <a:r>
              <a:rPr lang="ru-RU" dirty="0" smtClean="0">
                <a:solidFill>
                  <a:schemeClr val="bg1"/>
                </a:solidFill>
              </a:rPr>
              <a:t> не равно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«хочет</a:t>
            </a:r>
            <a:r>
              <a:rPr lang="en-US" b="1" dirty="0" smtClean="0">
                <a:solidFill>
                  <a:schemeClr val="bg1"/>
                </a:solidFill>
              </a:rPr>
              <a:t>/</a:t>
            </a:r>
            <a:r>
              <a:rPr lang="ru-RU" b="1" dirty="0" smtClean="0">
                <a:solidFill>
                  <a:schemeClr val="bg1"/>
                </a:solidFill>
              </a:rPr>
              <a:t>будет применять»</a:t>
            </a: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Как проверить «Хочет» или нет?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-bulb-creativ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377696"/>
            <a:ext cx="6272784" cy="5480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3275856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Отбор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98232" y="5445224"/>
            <a:ext cx="3384376" cy="5760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74999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Спасибо!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Школа менеджеров Стратоплан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548680"/>
            <a:ext cx="428625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827584" y="3735357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</a:rPr>
              <a:t>facebook.com/Stratoplan.Ru</a:t>
            </a:r>
          </a:p>
          <a:p>
            <a:pPr algn="ctr"/>
            <a:r>
              <a:rPr lang="en-US" sz="2800" b="1" u="sng" dirty="0" smtClean="0">
                <a:solidFill>
                  <a:schemeClr val="bg1"/>
                </a:solidFill>
              </a:rPr>
              <a:t>twitter.com/stratoplan</a:t>
            </a:r>
            <a:endParaRPr lang="ru-RU" sz="2800" b="1" u="sng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u="sng" dirty="0" smtClean="0">
                <a:solidFill>
                  <a:schemeClr val="bg1"/>
                </a:solidFill>
              </a:rPr>
              <a:t>BLOG.stratoplan.ru</a:t>
            </a:r>
            <a:endParaRPr lang="ru-RU" sz="2800" b="1" u="sng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u="sng" dirty="0" smtClean="0">
                <a:solidFill>
                  <a:schemeClr val="bg1"/>
                </a:solidFill>
              </a:rPr>
              <a:t/>
            </a:r>
            <a:br>
              <a:rPr lang="en-US" sz="2800" b="1" u="sng" dirty="0" smtClean="0">
                <a:solidFill>
                  <a:schemeClr val="bg1"/>
                </a:solidFill>
              </a:rPr>
            </a:br>
            <a:r>
              <a:rPr lang="en-US" sz="2800" b="1" u="sng" dirty="0" smtClean="0">
                <a:solidFill>
                  <a:schemeClr val="bg1"/>
                </a:solidFill>
              </a:rPr>
              <a:t>ASK@stratoplan.ru</a:t>
            </a:r>
            <a:endParaRPr lang="ru-RU" sz="2800" b="1" u="sng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79552" y="404664"/>
            <a:ext cx="3456384" cy="10310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1050" b="1" dirty="0" smtClean="0"/>
          </a:p>
          <a:p>
            <a:r>
              <a:rPr lang="en-US" b="1" dirty="0" smtClean="0"/>
              <a:t> </a:t>
            </a:r>
            <a:r>
              <a:rPr lang="en-US" sz="2000" b="1" dirty="0" smtClean="0"/>
              <a:t>  </a:t>
            </a:r>
            <a:endParaRPr lang="ru-RU" sz="2000" b="1" dirty="0" smtClean="0"/>
          </a:p>
          <a:p>
            <a:endParaRPr lang="ru-RU" sz="2000" b="1" dirty="0" smtClean="0"/>
          </a:p>
          <a:p>
            <a:endParaRPr lang="en-US" sz="1050" b="1" dirty="0" smtClean="0"/>
          </a:p>
        </p:txBody>
      </p:sp>
      <p:pic>
        <p:nvPicPr>
          <p:cNvPr id="9" name="Picture 2" descr="http://www.it-sobytie.ru/system/events_groups/logos/000/000/002/thumb/logo.png?14303892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2262" y="422594"/>
            <a:ext cx="2381250" cy="98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3739</TotalTime>
  <Words>95</Words>
  <Application>Microsoft Office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Как понять в кого вкладывать</vt:lpstr>
      <vt:lpstr>Slide 2</vt:lpstr>
      <vt:lpstr>Слава Панкратов</vt:lpstr>
      <vt:lpstr>Как можно понять в кого компании выгодно вкладывать?</vt:lpstr>
      <vt:lpstr>Проверка целей</vt:lpstr>
      <vt:lpstr>Последовательность</vt:lpstr>
      <vt:lpstr>Отбор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Сержанты и визири</dc:title>
  <dc:creator>Slava</dc:creator>
  <cp:lastModifiedBy>Slava</cp:lastModifiedBy>
  <cp:revision>50</cp:revision>
  <dcterms:created xsi:type="dcterms:W3CDTF">2013-03-07T20:47:04Z</dcterms:created>
  <dcterms:modified xsi:type="dcterms:W3CDTF">2015-05-27T11:52:41Z</dcterms:modified>
</cp:coreProperties>
</file>